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9" r:id="rId2"/>
    <p:sldMasterId id="2147483681" r:id="rId3"/>
    <p:sldMasterId id="2147483693" r:id="rId4"/>
    <p:sldMasterId id="2147483705" r:id="rId5"/>
    <p:sldMasterId id="2147483717" r:id="rId6"/>
    <p:sldMasterId id="2147483758" r:id="rId7"/>
    <p:sldMasterId id="2147483771" r:id="rId8"/>
  </p:sldMasterIdLst>
  <p:notesMasterIdLst>
    <p:notesMasterId r:id="rId64"/>
  </p:notesMasterIdLst>
  <p:sldIdLst>
    <p:sldId id="364" r:id="rId9"/>
    <p:sldId id="2145706446" r:id="rId10"/>
    <p:sldId id="2145706445" r:id="rId11"/>
    <p:sldId id="2255" r:id="rId12"/>
    <p:sldId id="2145706582" r:id="rId13"/>
    <p:sldId id="2145706581" r:id="rId14"/>
    <p:sldId id="2145706551" r:id="rId15"/>
    <p:sldId id="2145706559" r:id="rId16"/>
    <p:sldId id="2145706560" r:id="rId17"/>
    <p:sldId id="2145706561" r:id="rId18"/>
    <p:sldId id="423" r:id="rId19"/>
    <p:sldId id="2145706500" r:id="rId20"/>
    <p:sldId id="430" r:id="rId21"/>
    <p:sldId id="2145706584" r:id="rId22"/>
    <p:sldId id="2145706573" r:id="rId23"/>
    <p:sldId id="2073" r:id="rId24"/>
    <p:sldId id="2145706565" r:id="rId25"/>
    <p:sldId id="2145706566" r:id="rId26"/>
    <p:sldId id="2145706564" r:id="rId27"/>
    <p:sldId id="2145706567" r:id="rId28"/>
    <p:sldId id="2145706578" r:id="rId29"/>
    <p:sldId id="2145706585" r:id="rId30"/>
    <p:sldId id="440" r:id="rId31"/>
    <p:sldId id="410" r:id="rId32"/>
    <p:sldId id="399" r:id="rId33"/>
    <p:sldId id="2145706552" r:id="rId34"/>
    <p:sldId id="2145706553" r:id="rId35"/>
    <p:sldId id="2145706554" r:id="rId36"/>
    <p:sldId id="2145706576" r:id="rId37"/>
    <p:sldId id="2145706571" r:id="rId38"/>
    <p:sldId id="2145706572" r:id="rId39"/>
    <p:sldId id="2113" r:id="rId40"/>
    <p:sldId id="11255" r:id="rId41"/>
    <p:sldId id="2145706577" r:id="rId42"/>
    <p:sldId id="2086" r:id="rId43"/>
    <p:sldId id="397" r:id="rId44"/>
    <p:sldId id="2069" r:id="rId45"/>
    <p:sldId id="1749" r:id="rId46"/>
    <p:sldId id="2145706580" r:id="rId47"/>
    <p:sldId id="2145706569" r:id="rId48"/>
    <p:sldId id="1727" r:id="rId49"/>
    <p:sldId id="437" r:id="rId50"/>
    <p:sldId id="1752" r:id="rId51"/>
    <p:sldId id="1753" r:id="rId52"/>
    <p:sldId id="2145706550" r:id="rId53"/>
    <p:sldId id="2145706562" r:id="rId54"/>
    <p:sldId id="2145706555" r:id="rId55"/>
    <p:sldId id="2145706556" r:id="rId56"/>
    <p:sldId id="2145706557" r:id="rId57"/>
    <p:sldId id="2145706583" r:id="rId58"/>
    <p:sldId id="2145706558" r:id="rId59"/>
    <p:sldId id="2145706563" r:id="rId60"/>
    <p:sldId id="2145706574" r:id="rId61"/>
    <p:sldId id="2145706575" r:id="rId62"/>
    <p:sldId id="2145706464" r:id="rId63"/>
  </p:sldIdLst>
  <p:sldSz cx="12192000" cy="6858000"/>
  <p:notesSz cx="6858000" cy="9144000"/>
  <p:custDataLst>
    <p:tags r:id="rId6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7749F493-D258-4D92-9742-3E877C6BCBCE}">
          <p14:sldIdLst>
            <p14:sldId id="364"/>
            <p14:sldId id="2145706446"/>
            <p14:sldId id="2145706445"/>
            <p14:sldId id="2255"/>
            <p14:sldId id="2145706582"/>
            <p14:sldId id="2145706581"/>
          </p14:sldIdLst>
        </p14:section>
        <p14:section name="Agenda" id="{37EBF7B1-A827-4B2F-8D08-995E47AFB1BF}">
          <p14:sldIdLst>
            <p14:sldId id="2145706551"/>
          </p14:sldIdLst>
        </p14:section>
        <p14:section name="SharePoint - where we have been" id="{D386896F-D9CB-4414-9960-9CFCB389ABF9}">
          <p14:sldIdLst>
            <p14:sldId id="2145706559"/>
          </p14:sldIdLst>
        </p14:section>
        <p14:section name="What SharePoint is currently used for" id="{35378436-C2D2-4770-8E3D-ED612DFABB7D}">
          <p14:sldIdLst>
            <p14:sldId id="2145706560"/>
          </p14:sldIdLst>
        </p14:section>
        <p14:section name="Making sure your intranet will serve your users' needs" id="{C6FF69ED-1109-4E33-A08E-7C303D4583C5}">
          <p14:sldIdLst>
            <p14:sldId id="2145706561"/>
            <p14:sldId id="423"/>
            <p14:sldId id="2145706500"/>
            <p14:sldId id="430"/>
          </p14:sldIdLst>
        </p14:section>
        <p14:section name="Getting people to your intranet" id="{02CC0535-20BB-4057-885C-9A76678B1513}">
          <p14:sldIdLst>
            <p14:sldId id="2145706584"/>
            <p14:sldId id="2145706573"/>
            <p14:sldId id="2073"/>
          </p14:sldIdLst>
        </p14:section>
        <p14:section name="Orientation to your intranet" id="{E9683BDE-2A32-445F-B1B7-CBA289AF5266}">
          <p14:sldIdLst>
            <p14:sldId id="2145706565"/>
            <p14:sldId id="2145706566"/>
            <p14:sldId id="2145706564"/>
            <p14:sldId id="2145706567"/>
            <p14:sldId id="2145706578"/>
          </p14:sldIdLst>
        </p14:section>
        <p14:section name="Training" id="{A304C984-CC4E-470D-AA5B-8336E1DA9A66}">
          <p14:sldIdLst>
            <p14:sldId id="2145706585"/>
            <p14:sldId id="440"/>
            <p14:sldId id="410"/>
            <p14:sldId id="399"/>
            <p14:sldId id="2145706552"/>
            <p14:sldId id="2145706553"/>
            <p14:sldId id="2145706554"/>
            <p14:sldId id="2145706576"/>
            <p14:sldId id="2145706571"/>
            <p14:sldId id="2145706572"/>
            <p14:sldId id="2113"/>
            <p14:sldId id="11255"/>
            <p14:sldId id="2145706577"/>
          </p14:sldIdLst>
        </p14:section>
        <p14:section name="Provide contextual guidance" id="{C812DDEA-A23C-4FFA-B9F6-E694B32DEF37}">
          <p14:sldIdLst>
            <p14:sldId id="2086"/>
            <p14:sldId id="397"/>
            <p14:sldId id="2069"/>
            <p14:sldId id="1749"/>
            <p14:sldId id="2145706580"/>
            <p14:sldId id="2145706569"/>
            <p14:sldId id="1727"/>
            <p14:sldId id="437"/>
            <p14:sldId id="1752"/>
            <p14:sldId id="1753"/>
            <p14:sldId id="2145706550"/>
          </p14:sldIdLst>
        </p14:section>
        <p14:section name="Support infrastructure" id="{8DDA4241-39A3-4407-A04D-E6A0C60F1F84}">
          <p14:sldIdLst>
            <p14:sldId id="2145706562"/>
            <p14:sldId id="2145706555"/>
            <p14:sldId id="2145706556"/>
            <p14:sldId id="2145706557"/>
          </p14:sldIdLst>
        </p14:section>
        <p14:section name="Assessing the success of your intranet" id="{D0AB4ACA-B8B8-4842-96A4-DC186491D2C6}">
          <p14:sldIdLst>
            <p14:sldId id="2145706583"/>
            <p14:sldId id="2145706558"/>
            <p14:sldId id="2145706563"/>
            <p14:sldId id="2145706574"/>
            <p14:sldId id="2145706575"/>
          </p14:sldIdLst>
        </p14:section>
        <p14:section name="Summary" id="{45A582F3-4F4F-4000-9EF0-672FD4039B60}">
          <p14:sldIdLst>
            <p14:sldId id="214570646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408798-A4EF-47BB-98B9-F471DE6FA25E}" v="288" dt="2023-08-23T22:15:09.9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228" autoAdjust="0"/>
    <p:restoredTop sz="95628" autoAdjust="0"/>
  </p:normalViewPr>
  <p:slideViewPr>
    <p:cSldViewPr snapToGrid="0">
      <p:cViewPr varScale="1">
        <p:scale>
          <a:sx n="96" d="100"/>
          <a:sy n="96" d="100"/>
        </p:scale>
        <p:origin x="312" y="57"/>
      </p:cViewPr>
      <p:guideLst/>
    </p:cSldViewPr>
  </p:slideViewPr>
  <p:notesTextViewPr>
    <p:cViewPr>
      <p:scale>
        <a:sx n="1" d="1"/>
        <a:sy n="1" d="1"/>
      </p:scale>
      <p:origin x="0" y="0"/>
    </p:cViewPr>
  </p:notesTextViewPr>
  <p:sorterViewPr>
    <p:cViewPr>
      <p:scale>
        <a:sx n="428281" d="500000"/>
        <a:sy n="428281" d="500000"/>
      </p:scale>
      <p:origin x="0" y="-123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theme" Target="theme/theme1.xml"/><Relationship Id="rId7" Type="http://schemas.openxmlformats.org/officeDocument/2006/relationships/slideMaster" Target="slideMasters/slideMaster7.xml"/><Relationship Id="rId71"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if Rehmani" userId="e3bc34669d675361" providerId="LiveId" clId="{7126395B-52BC-4CCA-95FC-560FB9321093}"/>
    <pc:docChg chg="undo custSel addSld delSld modSld sldOrd delMainMaster replTag">
      <pc:chgData name="Asif Rehmani" userId="e3bc34669d675361" providerId="LiveId" clId="{7126395B-52BC-4CCA-95FC-560FB9321093}" dt="2023-04-29T13:08:55.623" v="1282"/>
      <pc:docMkLst>
        <pc:docMk/>
      </pc:docMkLst>
      <pc:sldChg chg="modSp mod">
        <pc:chgData name="Asif Rehmani" userId="e3bc34669d675361" providerId="LiveId" clId="{7126395B-52BC-4CCA-95FC-560FB9321093}" dt="2023-04-29T11:59:44.382" v="386" actId="20577"/>
        <pc:sldMkLst>
          <pc:docMk/>
          <pc:sldMk cId="590873812" sldId="258"/>
        </pc:sldMkLst>
        <pc:spChg chg="mod">
          <ac:chgData name="Asif Rehmani" userId="e3bc34669d675361" providerId="LiveId" clId="{7126395B-52BC-4CCA-95FC-560FB9321093}" dt="2023-04-29T11:59:44.382" v="386" actId="20577"/>
          <ac:spMkLst>
            <pc:docMk/>
            <pc:sldMk cId="590873812" sldId="258"/>
            <ac:spMk id="2" creationId="{76F5A798-361C-4430-B129-602D5E0952A0}"/>
          </ac:spMkLst>
        </pc:spChg>
      </pc:sldChg>
      <pc:sldChg chg="modSp">
        <pc:chgData name="Asif Rehmani" userId="e3bc34669d675361" providerId="LiveId" clId="{7126395B-52BC-4CCA-95FC-560FB9321093}" dt="2023-04-29T11:54:51.397" v="137" actId="20577"/>
        <pc:sldMkLst>
          <pc:docMk/>
          <pc:sldMk cId="3205856081" sldId="364"/>
        </pc:sldMkLst>
        <pc:spChg chg="mod">
          <ac:chgData name="Asif Rehmani" userId="e3bc34669d675361" providerId="LiveId" clId="{7126395B-52BC-4CCA-95FC-560FB9321093}" dt="2023-04-29T11:54:51.397" v="137" actId="20577"/>
          <ac:spMkLst>
            <pc:docMk/>
            <pc:sldMk cId="3205856081" sldId="364"/>
            <ac:spMk id="3" creationId="{00000000-0000-0000-0000-000000000000}"/>
          </ac:spMkLst>
        </pc:spChg>
      </pc:sldChg>
      <pc:sldChg chg="modSp mod">
        <pc:chgData name="Asif Rehmani" userId="e3bc34669d675361" providerId="LiveId" clId="{7126395B-52BC-4CCA-95FC-560FB9321093}" dt="2023-04-29T12:38:54.750" v="1094" actId="1076"/>
        <pc:sldMkLst>
          <pc:docMk/>
          <pc:sldMk cId="1656683219" sldId="371"/>
        </pc:sldMkLst>
        <pc:spChg chg="mod">
          <ac:chgData name="Asif Rehmani" userId="e3bc34669d675361" providerId="LiveId" clId="{7126395B-52BC-4CCA-95FC-560FB9321093}" dt="2023-04-29T12:38:54.750" v="1094" actId="1076"/>
          <ac:spMkLst>
            <pc:docMk/>
            <pc:sldMk cId="1656683219" sldId="371"/>
            <ac:spMk id="2" creationId="{00000000-0000-0000-0000-000000000000}"/>
          </ac:spMkLst>
        </pc:spChg>
      </pc:sldChg>
      <pc:sldChg chg="modSp mod">
        <pc:chgData name="Asif Rehmani" userId="e3bc34669d675361" providerId="LiveId" clId="{7126395B-52BC-4CCA-95FC-560FB9321093}" dt="2023-04-29T12:46:34.148" v="1168" actId="20577"/>
        <pc:sldMkLst>
          <pc:docMk/>
          <pc:sldMk cId="4052775538" sldId="396"/>
        </pc:sldMkLst>
        <pc:spChg chg="mod">
          <ac:chgData name="Asif Rehmani" userId="e3bc34669d675361" providerId="LiveId" clId="{7126395B-52BC-4CCA-95FC-560FB9321093}" dt="2023-04-29T12:46:34.148" v="1168" actId="20577"/>
          <ac:spMkLst>
            <pc:docMk/>
            <pc:sldMk cId="4052775538" sldId="396"/>
            <ac:spMk id="9" creationId="{655559EC-8413-4F0B-8E4A-2B60CF744AE3}"/>
          </ac:spMkLst>
        </pc:spChg>
      </pc:sldChg>
      <pc:sldChg chg="addSp delSp modSp mod ord modNotesTx">
        <pc:chgData name="Asif Rehmani" userId="e3bc34669d675361" providerId="LiveId" clId="{7126395B-52BC-4CCA-95FC-560FB9321093}" dt="2023-04-29T12:40:40.853" v="1133" actId="27614"/>
        <pc:sldMkLst>
          <pc:docMk/>
          <pc:sldMk cId="2269296754" sldId="401"/>
        </pc:sldMkLst>
        <pc:spChg chg="mod">
          <ac:chgData name="Asif Rehmani" userId="e3bc34669d675361" providerId="LiveId" clId="{7126395B-52BC-4CCA-95FC-560FB9321093}" dt="2023-04-29T12:40:33.894" v="1132" actId="26606"/>
          <ac:spMkLst>
            <pc:docMk/>
            <pc:sldMk cId="2269296754" sldId="401"/>
            <ac:spMk id="2" creationId="{00000000-0000-0000-0000-000000000000}"/>
          </ac:spMkLst>
        </pc:spChg>
        <pc:spChg chg="del">
          <ac:chgData name="Asif Rehmani" userId="e3bc34669d675361" providerId="LiveId" clId="{7126395B-52BC-4CCA-95FC-560FB9321093}" dt="2023-04-29T12:40:33.894" v="1132" actId="26606"/>
          <ac:spMkLst>
            <pc:docMk/>
            <pc:sldMk cId="2269296754" sldId="401"/>
            <ac:spMk id="9" creationId="{C0B27210-D0CA-4654-B3E3-9ABB4F178EA1}"/>
          </ac:spMkLst>
        </pc:spChg>
        <pc:spChg chg="del">
          <ac:chgData name="Asif Rehmani" userId="e3bc34669d675361" providerId="LiveId" clId="{7126395B-52BC-4CCA-95FC-560FB9321093}" dt="2023-04-29T12:40:33.894" v="1132" actId="26606"/>
          <ac:spMkLst>
            <pc:docMk/>
            <pc:sldMk cId="2269296754" sldId="401"/>
            <ac:spMk id="11" creationId="{1DB7C82F-AB7E-4F0C-B829-FA1B9C415180}"/>
          </ac:spMkLst>
        </pc:spChg>
        <pc:spChg chg="del">
          <ac:chgData name="Asif Rehmani" userId="e3bc34669d675361" providerId="LiveId" clId="{7126395B-52BC-4CCA-95FC-560FB9321093}" dt="2023-04-29T12:40:33.894" v="1132" actId="26606"/>
          <ac:spMkLst>
            <pc:docMk/>
            <pc:sldMk cId="2269296754" sldId="401"/>
            <ac:spMk id="13" creationId="{70B66945-4967-4040-926D-DCA44313CDAB}"/>
          </ac:spMkLst>
        </pc:spChg>
        <pc:spChg chg="add">
          <ac:chgData name="Asif Rehmani" userId="e3bc34669d675361" providerId="LiveId" clId="{7126395B-52BC-4CCA-95FC-560FB9321093}" dt="2023-04-29T12:40:33.894" v="1132" actId="26606"/>
          <ac:spMkLst>
            <pc:docMk/>
            <pc:sldMk cId="2269296754" sldId="401"/>
            <ac:spMk id="18" creationId="{362D44EE-C852-4460-B8B5-C4F2BC20510C}"/>
          </ac:spMkLst>
        </pc:spChg>
        <pc:spChg chg="add">
          <ac:chgData name="Asif Rehmani" userId="e3bc34669d675361" providerId="LiveId" clId="{7126395B-52BC-4CCA-95FC-560FB9321093}" dt="2023-04-29T12:40:33.894" v="1132" actId="26606"/>
          <ac:spMkLst>
            <pc:docMk/>
            <pc:sldMk cId="2269296754" sldId="401"/>
            <ac:spMk id="20" creationId="{658970D8-8D1D-4B5C-894B-E871CC86543D}"/>
          </ac:spMkLst>
        </pc:spChg>
        <pc:spChg chg="add">
          <ac:chgData name="Asif Rehmani" userId="e3bc34669d675361" providerId="LiveId" clId="{7126395B-52BC-4CCA-95FC-560FB9321093}" dt="2023-04-29T12:40:33.894" v="1132" actId="26606"/>
          <ac:spMkLst>
            <pc:docMk/>
            <pc:sldMk cId="2269296754" sldId="401"/>
            <ac:spMk id="22" creationId="{F227E5B6-9132-43CA-B503-37A18562ADF2}"/>
          </ac:spMkLst>
        </pc:spChg>
        <pc:spChg chg="add">
          <ac:chgData name="Asif Rehmani" userId="e3bc34669d675361" providerId="LiveId" clId="{7126395B-52BC-4CCA-95FC-560FB9321093}" dt="2023-04-29T12:40:33.894" v="1132" actId="26606"/>
          <ac:spMkLst>
            <pc:docMk/>
            <pc:sldMk cId="2269296754" sldId="401"/>
            <ac:spMk id="24" creationId="{03C2051E-A88D-48E5-BACF-AAED17892722}"/>
          </ac:spMkLst>
        </pc:spChg>
        <pc:spChg chg="add">
          <ac:chgData name="Asif Rehmani" userId="e3bc34669d675361" providerId="LiveId" clId="{7126395B-52BC-4CCA-95FC-560FB9321093}" dt="2023-04-29T12:40:33.894" v="1132" actId="26606"/>
          <ac:spMkLst>
            <pc:docMk/>
            <pc:sldMk cId="2269296754" sldId="401"/>
            <ac:spMk id="26" creationId="{7821A508-2985-4905-874A-527429BAABFA}"/>
          </ac:spMkLst>
        </pc:spChg>
        <pc:spChg chg="add">
          <ac:chgData name="Asif Rehmani" userId="e3bc34669d675361" providerId="LiveId" clId="{7126395B-52BC-4CCA-95FC-560FB9321093}" dt="2023-04-29T12:40:33.894" v="1132" actId="26606"/>
          <ac:spMkLst>
            <pc:docMk/>
            <pc:sldMk cId="2269296754" sldId="401"/>
            <ac:spMk id="28" creationId="{D2929CB1-0E3C-4B2D-ADC5-0154FB33BA44}"/>
          </ac:spMkLst>
        </pc:spChg>
        <pc:spChg chg="add">
          <ac:chgData name="Asif Rehmani" userId="e3bc34669d675361" providerId="LiveId" clId="{7126395B-52BC-4CCA-95FC-560FB9321093}" dt="2023-04-29T12:40:33.894" v="1132" actId="26606"/>
          <ac:spMkLst>
            <pc:docMk/>
            <pc:sldMk cId="2269296754" sldId="401"/>
            <ac:spMk id="30" creationId="{5F2F0C84-BE8C-4DC2-A6D3-30349A801D5C}"/>
          </ac:spMkLst>
        </pc:spChg>
        <pc:picChg chg="mod">
          <ac:chgData name="Asif Rehmani" userId="e3bc34669d675361" providerId="LiveId" clId="{7126395B-52BC-4CCA-95FC-560FB9321093}" dt="2023-04-29T12:40:40.853" v="1133" actId="27614"/>
          <ac:picMkLst>
            <pc:docMk/>
            <pc:sldMk cId="2269296754" sldId="401"/>
            <ac:picMk id="4" creationId="{00000000-0000-0000-0000-000000000000}"/>
          </ac:picMkLst>
        </pc:picChg>
      </pc:sldChg>
      <pc:sldChg chg="ord">
        <pc:chgData name="Asif Rehmani" userId="e3bc34669d675361" providerId="LiveId" clId="{7126395B-52BC-4CCA-95FC-560FB9321093}" dt="2023-04-29T12:39:07.089" v="1096"/>
        <pc:sldMkLst>
          <pc:docMk/>
          <pc:sldMk cId="3921274940" sldId="418"/>
        </pc:sldMkLst>
      </pc:sldChg>
      <pc:sldChg chg="del">
        <pc:chgData name="Asif Rehmani" userId="e3bc34669d675361" providerId="LiveId" clId="{7126395B-52BC-4CCA-95FC-560FB9321093}" dt="2023-04-29T11:57:59.147" v="378" actId="47"/>
        <pc:sldMkLst>
          <pc:docMk/>
          <pc:sldMk cId="3940641129" sldId="2042"/>
        </pc:sldMkLst>
      </pc:sldChg>
      <pc:sldChg chg="ord">
        <pc:chgData name="Asif Rehmani" userId="e3bc34669d675361" providerId="LiveId" clId="{7126395B-52BC-4CCA-95FC-560FB9321093}" dt="2023-04-29T12:39:07.089" v="1096"/>
        <pc:sldMkLst>
          <pc:docMk/>
          <pc:sldMk cId="3717153539" sldId="2043"/>
        </pc:sldMkLst>
      </pc:sldChg>
      <pc:sldChg chg="ord">
        <pc:chgData name="Asif Rehmani" userId="e3bc34669d675361" providerId="LiveId" clId="{7126395B-52BC-4CCA-95FC-560FB9321093}" dt="2023-04-29T12:17:42.068" v="994"/>
        <pc:sldMkLst>
          <pc:docMk/>
          <pc:sldMk cId="3548651930" sldId="2072"/>
        </pc:sldMkLst>
      </pc:sldChg>
      <pc:sldChg chg="ord">
        <pc:chgData name="Asif Rehmani" userId="e3bc34669d675361" providerId="LiveId" clId="{7126395B-52BC-4CCA-95FC-560FB9321093}" dt="2023-04-29T12:39:07.089" v="1096"/>
        <pc:sldMkLst>
          <pc:docMk/>
          <pc:sldMk cId="1946410122" sldId="2075"/>
        </pc:sldMkLst>
      </pc:sldChg>
      <pc:sldChg chg="ord">
        <pc:chgData name="Asif Rehmani" userId="e3bc34669d675361" providerId="LiveId" clId="{7126395B-52BC-4CCA-95FC-560FB9321093}" dt="2023-04-29T12:54:29.793" v="1239"/>
        <pc:sldMkLst>
          <pc:docMk/>
          <pc:sldMk cId="763646943" sldId="2086"/>
        </pc:sldMkLst>
      </pc:sldChg>
      <pc:sldChg chg="modSp mod">
        <pc:chgData name="Asif Rehmani" userId="e3bc34669d675361" providerId="LiveId" clId="{7126395B-52BC-4CCA-95FC-560FB9321093}" dt="2023-04-29T11:55:21.839" v="149" actId="20577"/>
        <pc:sldMkLst>
          <pc:docMk/>
          <pc:sldMk cId="3575020938" sldId="2145706445"/>
        </pc:sldMkLst>
        <pc:spChg chg="mod">
          <ac:chgData name="Asif Rehmani" userId="e3bc34669d675361" providerId="LiveId" clId="{7126395B-52BC-4CCA-95FC-560FB9321093}" dt="2023-04-29T11:55:21.839" v="149" actId="20577"/>
          <ac:spMkLst>
            <pc:docMk/>
            <pc:sldMk cId="3575020938" sldId="2145706445"/>
            <ac:spMk id="2" creationId="{3ABF1ACD-E543-4AB8-B2C9-376981628C56}"/>
          </ac:spMkLst>
        </pc:spChg>
      </pc:sldChg>
      <pc:sldChg chg="mod modShow">
        <pc:chgData name="Asif Rehmani" userId="e3bc34669d675361" providerId="LiveId" clId="{7126395B-52BC-4CCA-95FC-560FB9321093}" dt="2023-04-29T11:57:44.551" v="377" actId="729"/>
        <pc:sldMkLst>
          <pc:docMk/>
          <pc:sldMk cId="857824633" sldId="2145706450"/>
        </pc:sldMkLst>
      </pc:sldChg>
      <pc:sldChg chg="addSp delSp modSp add del mod ord modAnim modNotesTx">
        <pc:chgData name="Asif Rehmani" userId="e3bc34669d675361" providerId="LiveId" clId="{7126395B-52BC-4CCA-95FC-560FB9321093}" dt="2023-04-29T12:40:03.590" v="1127" actId="47"/>
        <pc:sldMkLst>
          <pc:docMk/>
          <pc:sldMk cId="648859216" sldId="2145706456"/>
        </pc:sldMkLst>
        <pc:spChg chg="mod">
          <ac:chgData name="Asif Rehmani" userId="e3bc34669d675361" providerId="LiveId" clId="{7126395B-52BC-4CCA-95FC-560FB9321093}" dt="2023-04-29T11:47:55.855" v="46" actId="20577"/>
          <ac:spMkLst>
            <pc:docMk/>
            <pc:sldMk cId="648859216" sldId="2145706456"/>
            <ac:spMk id="2" creationId="{00000000-0000-0000-0000-000000000000}"/>
          </ac:spMkLst>
        </pc:spChg>
        <pc:spChg chg="mod">
          <ac:chgData name="Asif Rehmani" userId="e3bc34669d675361" providerId="LiveId" clId="{7126395B-52BC-4CCA-95FC-560FB9321093}" dt="2023-04-29T11:50:50.145" v="120" actId="20577"/>
          <ac:spMkLst>
            <pc:docMk/>
            <pc:sldMk cId="648859216" sldId="2145706456"/>
            <ac:spMk id="3" creationId="{00000000-0000-0000-0000-000000000000}"/>
          </ac:spMkLst>
        </pc:spChg>
        <pc:picChg chg="add del">
          <ac:chgData name="Asif Rehmani" userId="e3bc34669d675361" providerId="LiveId" clId="{7126395B-52BC-4CCA-95FC-560FB9321093}" dt="2023-04-29T12:38:24.633" v="1060" actId="478"/>
          <ac:picMkLst>
            <pc:docMk/>
            <pc:sldMk cId="648859216" sldId="2145706456"/>
            <ac:picMk id="4" creationId="{00000000-0000-0000-0000-000000000000}"/>
          </ac:picMkLst>
        </pc:picChg>
      </pc:sldChg>
      <pc:sldChg chg="addSp delSp add del setBg delDesignElem">
        <pc:chgData name="Asif Rehmani" userId="e3bc34669d675361" providerId="LiveId" clId="{7126395B-52BC-4CCA-95FC-560FB9321093}" dt="2023-04-29T11:47:35.373" v="23"/>
        <pc:sldMkLst>
          <pc:docMk/>
          <pc:sldMk cId="1929905378" sldId="2145706456"/>
        </pc:sldMkLst>
        <pc:spChg chg="add del">
          <ac:chgData name="Asif Rehmani" userId="e3bc34669d675361" providerId="LiveId" clId="{7126395B-52BC-4CCA-95FC-560FB9321093}" dt="2023-04-29T11:47:35.373" v="23"/>
          <ac:spMkLst>
            <pc:docMk/>
            <pc:sldMk cId="1929905378" sldId="2145706456"/>
            <ac:spMk id="9" creationId="{CDA1A2E9-63FE-408D-A803-8E306ECAB4B3}"/>
          </ac:spMkLst>
        </pc:spChg>
        <pc:spChg chg="add del">
          <ac:chgData name="Asif Rehmani" userId="e3bc34669d675361" providerId="LiveId" clId="{7126395B-52BC-4CCA-95FC-560FB9321093}" dt="2023-04-29T11:47:35.373" v="23"/>
          <ac:spMkLst>
            <pc:docMk/>
            <pc:sldMk cId="1929905378" sldId="2145706456"/>
            <ac:spMk id="11" creationId="{FBE9F90C-C163-435B-9A68-D15C92D1CF2B}"/>
          </ac:spMkLst>
        </pc:spChg>
        <pc:spChg chg="add del">
          <ac:chgData name="Asif Rehmani" userId="e3bc34669d675361" providerId="LiveId" clId="{7126395B-52BC-4CCA-95FC-560FB9321093}" dt="2023-04-29T11:47:35.373" v="23"/>
          <ac:spMkLst>
            <pc:docMk/>
            <pc:sldMk cId="1929905378" sldId="2145706456"/>
            <ac:spMk id="13" creationId="{1A882A9F-F4E9-4E23-8F0B-20B5DF42EAA9}"/>
          </ac:spMkLst>
        </pc:spChg>
      </pc:sldChg>
      <pc:sldChg chg="add del ord">
        <pc:chgData name="Asif Rehmani" userId="e3bc34669d675361" providerId="LiveId" clId="{7126395B-52BC-4CCA-95FC-560FB9321093}" dt="2023-04-29T12:18:09.623" v="995" actId="47"/>
        <pc:sldMkLst>
          <pc:docMk/>
          <pc:sldMk cId="1921306098" sldId="2145706457"/>
        </pc:sldMkLst>
      </pc:sldChg>
      <pc:sldChg chg="addSp delSp add del setBg delDesignElem">
        <pc:chgData name="Asif Rehmani" userId="e3bc34669d675361" providerId="LiveId" clId="{7126395B-52BC-4CCA-95FC-560FB9321093}" dt="2023-04-29T11:49:46.112" v="49"/>
        <pc:sldMkLst>
          <pc:docMk/>
          <pc:sldMk cId="2384026951" sldId="2145706457"/>
        </pc:sldMkLst>
        <pc:spChg chg="add del">
          <ac:chgData name="Asif Rehmani" userId="e3bc34669d675361" providerId="LiveId" clId="{7126395B-52BC-4CCA-95FC-560FB9321093}" dt="2023-04-29T11:49:46.112" v="49"/>
          <ac:spMkLst>
            <pc:docMk/>
            <pc:sldMk cId="2384026951" sldId="2145706457"/>
            <ac:spMk id="71" creationId="{79CC44B5-53F9-4F03-9EEB-4C3C821A6FFB}"/>
          </ac:spMkLst>
        </pc:spChg>
        <pc:spChg chg="add del">
          <ac:chgData name="Asif Rehmani" userId="e3bc34669d675361" providerId="LiveId" clId="{7126395B-52BC-4CCA-95FC-560FB9321093}" dt="2023-04-29T11:49:46.112" v="49"/>
          <ac:spMkLst>
            <pc:docMk/>
            <pc:sldMk cId="2384026951" sldId="2145706457"/>
            <ac:spMk id="73" creationId="{1A3688C8-DFCE-4CCD-BCF0-5FB239E5072D}"/>
          </ac:spMkLst>
        </pc:spChg>
        <pc:cxnChg chg="add del">
          <ac:chgData name="Asif Rehmani" userId="e3bc34669d675361" providerId="LiveId" clId="{7126395B-52BC-4CCA-95FC-560FB9321093}" dt="2023-04-29T11:49:46.112" v="49"/>
          <ac:cxnSpMkLst>
            <pc:docMk/>
            <pc:sldMk cId="2384026951" sldId="2145706457"/>
            <ac:cxnSpMk id="75" creationId="{D598FBE3-48D2-40A2-B7E6-F485834C8213}"/>
          </ac:cxnSpMkLst>
        </pc:cxnChg>
      </pc:sldChg>
      <pc:sldChg chg="addSp delSp add del setBg delDesignElem">
        <pc:chgData name="Asif Rehmani" userId="e3bc34669d675361" providerId="LiveId" clId="{7126395B-52BC-4CCA-95FC-560FB9321093}" dt="2023-04-29T12:00:41.187" v="389"/>
        <pc:sldMkLst>
          <pc:docMk/>
          <pc:sldMk cId="3636128423" sldId="2145706458"/>
        </pc:sldMkLst>
        <pc:spChg chg="add del">
          <ac:chgData name="Asif Rehmani" userId="e3bc34669d675361" providerId="LiveId" clId="{7126395B-52BC-4CCA-95FC-560FB9321093}" dt="2023-04-29T12:00:41.187" v="389"/>
          <ac:spMkLst>
            <pc:docMk/>
            <pc:sldMk cId="3636128423" sldId="2145706458"/>
            <ac:spMk id="8" creationId="{23962611-DFD5-4092-AAFD-559E3DFCE2C9}"/>
          </ac:spMkLst>
        </pc:spChg>
        <pc:picChg chg="add del">
          <ac:chgData name="Asif Rehmani" userId="e3bc34669d675361" providerId="LiveId" clId="{7126395B-52BC-4CCA-95FC-560FB9321093}" dt="2023-04-29T12:00:41.187" v="389"/>
          <ac:picMkLst>
            <pc:docMk/>
            <pc:sldMk cId="3636128423" sldId="2145706458"/>
            <ac:picMk id="10" creationId="{2270F1FA-0425-408F-9861-80BF5AFB276D}"/>
          </ac:picMkLst>
        </pc:picChg>
      </pc:sldChg>
      <pc:sldChg chg="modSp add mod modShow modNotesTx">
        <pc:chgData name="Asif Rehmani" userId="e3bc34669d675361" providerId="LiveId" clId="{7126395B-52BC-4CCA-95FC-560FB9321093}" dt="2023-04-29T12:04:47.064" v="530" actId="20577"/>
        <pc:sldMkLst>
          <pc:docMk/>
          <pc:sldMk cId="4192775903" sldId="2145706458"/>
        </pc:sldMkLst>
        <pc:spChg chg="mod">
          <ac:chgData name="Asif Rehmani" userId="e3bc34669d675361" providerId="LiveId" clId="{7126395B-52BC-4CCA-95FC-560FB9321093}" dt="2023-04-29T12:01:22.312" v="433" actId="20577"/>
          <ac:spMkLst>
            <pc:docMk/>
            <pc:sldMk cId="4192775903" sldId="2145706458"/>
            <ac:spMk id="2" creationId="{00000000-0000-0000-0000-000000000000}"/>
          </ac:spMkLst>
        </pc:spChg>
      </pc:sldChg>
      <pc:sldChg chg="new del">
        <pc:chgData name="Asif Rehmani" userId="e3bc34669d675361" providerId="LiveId" clId="{7126395B-52BC-4CCA-95FC-560FB9321093}" dt="2023-04-29T12:08:49.955" v="532" actId="680"/>
        <pc:sldMkLst>
          <pc:docMk/>
          <pc:sldMk cId="1558777417" sldId="2145706459"/>
        </pc:sldMkLst>
      </pc:sldChg>
      <pc:sldChg chg="addSp delSp modSp new mod ord modTransition setBg">
        <pc:chgData name="Asif Rehmani" userId="e3bc34669d675361" providerId="LiveId" clId="{7126395B-52BC-4CCA-95FC-560FB9321093}" dt="2023-04-29T12:37:29.635" v="1058"/>
        <pc:sldMkLst>
          <pc:docMk/>
          <pc:sldMk cId="3504487903" sldId="2145706459"/>
        </pc:sldMkLst>
        <pc:spChg chg="mod">
          <ac:chgData name="Asif Rehmani" userId="e3bc34669d675361" providerId="LiveId" clId="{7126395B-52BC-4CCA-95FC-560FB9321093}" dt="2023-04-29T12:16:02.968" v="989" actId="20577"/>
          <ac:spMkLst>
            <pc:docMk/>
            <pc:sldMk cId="3504487903" sldId="2145706459"/>
            <ac:spMk id="2" creationId="{6C801998-094C-E123-FDE0-92B86B82E424}"/>
          </ac:spMkLst>
        </pc:spChg>
        <pc:spChg chg="add del mod">
          <ac:chgData name="Asif Rehmani" userId="e3bc34669d675361" providerId="LiveId" clId="{7126395B-52BC-4CCA-95FC-560FB9321093}" dt="2023-04-29T12:16:45.090" v="991" actId="26606"/>
          <ac:spMkLst>
            <pc:docMk/>
            <pc:sldMk cId="3504487903" sldId="2145706459"/>
            <ac:spMk id="3" creationId="{D5F387AD-E37A-86FC-5E83-2CF41C19BD73}"/>
          </ac:spMkLst>
        </pc:spChg>
        <pc:spChg chg="add">
          <ac:chgData name="Asif Rehmani" userId="e3bc34669d675361" providerId="LiveId" clId="{7126395B-52BC-4CCA-95FC-560FB9321093}" dt="2023-04-29T12:12:14.431" v="696" actId="26606"/>
          <ac:spMkLst>
            <pc:docMk/>
            <pc:sldMk cId="3504487903" sldId="2145706459"/>
            <ac:spMk id="9" creationId="{F944E337-3E5D-4A1F-A5A1-2057F25B8A7B}"/>
          </ac:spMkLst>
        </pc:spChg>
        <pc:spChg chg="add">
          <ac:chgData name="Asif Rehmani" userId="e3bc34669d675361" providerId="LiveId" clId="{7126395B-52BC-4CCA-95FC-560FB9321093}" dt="2023-04-29T12:12:14.431" v="696" actId="26606"/>
          <ac:spMkLst>
            <pc:docMk/>
            <pc:sldMk cId="3504487903" sldId="2145706459"/>
            <ac:spMk id="11" creationId="{4DA50D69-7CF7-4844-B844-A2B821C77F24}"/>
          </ac:spMkLst>
        </pc:spChg>
        <pc:graphicFrameChg chg="add del">
          <ac:chgData name="Asif Rehmani" userId="e3bc34669d675361" providerId="LiveId" clId="{7126395B-52BC-4CCA-95FC-560FB9321093}" dt="2023-04-29T12:16:45.090" v="991" actId="26606"/>
          <ac:graphicFrameMkLst>
            <pc:docMk/>
            <pc:sldMk cId="3504487903" sldId="2145706459"/>
            <ac:graphicFrameMk id="13" creationId="{92185984-33AF-BD44-9445-4A71E2FB21F0}"/>
          </ac:graphicFrameMkLst>
        </pc:graphicFrameChg>
        <pc:picChg chg="add">
          <ac:chgData name="Asif Rehmani" userId="e3bc34669d675361" providerId="LiveId" clId="{7126395B-52BC-4CCA-95FC-560FB9321093}" dt="2023-04-29T12:12:14.431" v="696" actId="26606"/>
          <ac:picMkLst>
            <pc:docMk/>
            <pc:sldMk cId="3504487903" sldId="2145706459"/>
            <ac:picMk id="5" creationId="{24C93116-D5D5-80B1-1401-536229DAB9DD}"/>
          </ac:picMkLst>
        </pc:picChg>
      </pc:sldChg>
      <pc:sldChg chg="addSp modSp new mod ord setBg">
        <pc:chgData name="Asif Rehmani" userId="e3bc34669d675361" providerId="LiveId" clId="{7126395B-52BC-4CCA-95FC-560FB9321093}" dt="2023-04-29T12:44:02.477" v="1145" actId="20577"/>
        <pc:sldMkLst>
          <pc:docMk/>
          <pc:sldMk cId="2985524205" sldId="2145706460"/>
        </pc:sldMkLst>
        <pc:spChg chg="mod">
          <ac:chgData name="Asif Rehmani" userId="e3bc34669d675361" providerId="LiveId" clId="{7126395B-52BC-4CCA-95FC-560FB9321093}" dt="2023-04-29T12:44:02.477" v="1145" actId="20577"/>
          <ac:spMkLst>
            <pc:docMk/>
            <pc:sldMk cId="2985524205" sldId="2145706460"/>
            <ac:spMk id="2" creationId="{1888FA25-615B-2697-D452-198AEABCA362}"/>
          </ac:spMkLst>
        </pc:spChg>
        <pc:spChg chg="mod">
          <ac:chgData name="Asif Rehmani" userId="e3bc34669d675361" providerId="LiveId" clId="{7126395B-52BC-4CCA-95FC-560FB9321093}" dt="2023-04-29T12:20:06.562" v="1056" actId="26606"/>
          <ac:spMkLst>
            <pc:docMk/>
            <pc:sldMk cId="2985524205" sldId="2145706460"/>
            <ac:spMk id="3" creationId="{ABD72164-CC23-BA25-4DE0-7B0FCF9ACBBD}"/>
          </ac:spMkLst>
        </pc:spChg>
        <pc:spChg chg="add">
          <ac:chgData name="Asif Rehmani" userId="e3bc34669d675361" providerId="LiveId" clId="{7126395B-52BC-4CCA-95FC-560FB9321093}" dt="2023-04-29T12:20:06.562" v="1056" actId="26606"/>
          <ac:spMkLst>
            <pc:docMk/>
            <pc:sldMk cId="2985524205" sldId="2145706460"/>
            <ac:spMk id="8" creationId="{943CAA20-3569-4189-9E48-239A229A86CA}"/>
          </ac:spMkLst>
        </pc:spChg>
        <pc:spChg chg="add">
          <ac:chgData name="Asif Rehmani" userId="e3bc34669d675361" providerId="LiveId" clId="{7126395B-52BC-4CCA-95FC-560FB9321093}" dt="2023-04-29T12:20:06.562" v="1056" actId="26606"/>
          <ac:spMkLst>
            <pc:docMk/>
            <pc:sldMk cId="2985524205" sldId="2145706460"/>
            <ac:spMk id="10" creationId="{DA542B6D-E775-4832-91DC-2D20F857813A}"/>
          </ac:spMkLst>
        </pc:spChg>
      </pc:sldChg>
      <pc:sldChg chg="addSp modSp new mod setBg">
        <pc:chgData name="Asif Rehmani" userId="e3bc34669d675361" providerId="LiveId" clId="{7126395B-52BC-4CCA-95FC-560FB9321093}" dt="2023-04-29T12:49:33.141" v="1237" actId="20577"/>
        <pc:sldMkLst>
          <pc:docMk/>
          <pc:sldMk cId="1346752076" sldId="2145706461"/>
        </pc:sldMkLst>
        <pc:spChg chg="mod">
          <ac:chgData name="Asif Rehmani" userId="e3bc34669d675361" providerId="LiveId" clId="{7126395B-52BC-4CCA-95FC-560FB9321093}" dt="2023-04-29T12:49:20.487" v="1233" actId="26606"/>
          <ac:spMkLst>
            <pc:docMk/>
            <pc:sldMk cId="1346752076" sldId="2145706461"/>
            <ac:spMk id="2" creationId="{9EDF9E40-4A04-58C4-EC05-DA3210A723D9}"/>
          </ac:spMkLst>
        </pc:spChg>
        <pc:spChg chg="mod">
          <ac:chgData name="Asif Rehmani" userId="e3bc34669d675361" providerId="LiveId" clId="{7126395B-52BC-4CCA-95FC-560FB9321093}" dt="2023-04-29T12:49:33.141" v="1237" actId="20577"/>
          <ac:spMkLst>
            <pc:docMk/>
            <pc:sldMk cId="1346752076" sldId="2145706461"/>
            <ac:spMk id="3" creationId="{E90E5E59-BD2E-329F-56D1-CF7A224B95ED}"/>
          </ac:spMkLst>
        </pc:spChg>
        <pc:spChg chg="add">
          <ac:chgData name="Asif Rehmani" userId="e3bc34669d675361" providerId="LiveId" clId="{7126395B-52BC-4CCA-95FC-560FB9321093}" dt="2023-04-29T12:49:20.487" v="1233" actId="26606"/>
          <ac:spMkLst>
            <pc:docMk/>
            <pc:sldMk cId="1346752076" sldId="2145706461"/>
            <ac:spMk id="8" creationId="{943CAA20-3569-4189-9E48-239A229A86CA}"/>
          </ac:spMkLst>
        </pc:spChg>
        <pc:spChg chg="add">
          <ac:chgData name="Asif Rehmani" userId="e3bc34669d675361" providerId="LiveId" clId="{7126395B-52BC-4CCA-95FC-560FB9321093}" dt="2023-04-29T12:49:20.487" v="1233" actId="26606"/>
          <ac:spMkLst>
            <pc:docMk/>
            <pc:sldMk cId="1346752076" sldId="2145706461"/>
            <ac:spMk id="10" creationId="{DA542B6D-E775-4832-91DC-2D20F857813A}"/>
          </ac:spMkLst>
        </pc:spChg>
      </pc:sldChg>
      <pc:sldChg chg="addSp modSp add mod setBg replTag">
        <pc:chgData name="Asif Rehmani" userId="e3bc34669d675361" providerId="LiveId" clId="{7126395B-52BC-4CCA-95FC-560FB9321093}" dt="2023-04-29T13:08:55.623" v="1282"/>
        <pc:sldMkLst>
          <pc:docMk/>
          <pc:sldMk cId="2641146613" sldId="2145706462"/>
        </pc:sldMkLst>
        <pc:spChg chg="add mod replST">
          <ac:chgData name="Asif Rehmani" userId="e3bc34669d675361" providerId="LiveId" clId="{7126395B-52BC-4CCA-95FC-560FB9321093}" dt="2023-04-29T13:08:55.611" v="1281"/>
          <ac:spMkLst>
            <pc:docMk/>
            <pc:sldMk cId="2641146613" sldId="2145706462"/>
            <ac:spMk id="6" creationId="{62C5B643-827C-B25A-E1D3-59926D17F235}"/>
          </ac:spMkLst>
        </pc:spChg>
        <pc:spChg chg="add mod replST">
          <ac:chgData name="Asif Rehmani" userId="e3bc34669d675361" providerId="LiveId" clId="{7126395B-52BC-4CCA-95FC-560FB9321093}" dt="2023-04-29T13:05:17.993" v="1274"/>
          <ac:spMkLst>
            <pc:docMk/>
            <pc:sldMk cId="2641146613" sldId="2145706462"/>
            <ac:spMk id="7" creationId="{BE11D5A1-96D6-3740-CD53-5A7F8C4348E4}"/>
          </ac:spMkLst>
        </pc:spChg>
        <pc:picChg chg="add mod replST">
          <ac:chgData name="Asif Rehmani" userId="e3bc34669d675361" providerId="LiveId" clId="{7126395B-52BC-4CCA-95FC-560FB9321093}" dt="2023-04-29T13:05:17.849" v="1251"/>
          <ac:picMkLst>
            <pc:docMk/>
            <pc:sldMk cId="2641146613" sldId="2145706462"/>
            <ac:picMk id="3" creationId="{54B486BC-A858-18A9-8772-3D9F9FB1F497}"/>
          </ac:picMkLst>
        </pc:picChg>
        <pc:picChg chg="add mod replST">
          <ac:chgData name="Asif Rehmani" userId="e3bc34669d675361" providerId="LiveId" clId="{7126395B-52BC-4CCA-95FC-560FB9321093}" dt="2023-04-29T13:05:17.927" v="1255"/>
          <ac:picMkLst>
            <pc:docMk/>
            <pc:sldMk cId="2641146613" sldId="2145706462"/>
            <ac:picMk id="5" creationId="{353011A0-33E7-BEF7-A61F-DB7ACADE9D12}"/>
          </ac:picMkLst>
        </pc:picChg>
      </pc:sldChg>
      <pc:sldMasterChg chg="del delSldLayout">
        <pc:chgData name="Asif Rehmani" userId="e3bc34669d675361" providerId="LiveId" clId="{7126395B-52BC-4CCA-95FC-560FB9321093}" dt="2023-04-29T12:18:09.623" v="995" actId="47"/>
        <pc:sldMasterMkLst>
          <pc:docMk/>
          <pc:sldMasterMk cId="2166789462" sldId="2147483758"/>
        </pc:sldMasterMkLst>
        <pc:sldLayoutChg chg="del">
          <pc:chgData name="Asif Rehmani" userId="e3bc34669d675361" providerId="LiveId" clId="{7126395B-52BC-4CCA-95FC-560FB9321093}" dt="2023-04-29T12:18:09.623" v="995" actId="47"/>
          <pc:sldLayoutMkLst>
            <pc:docMk/>
            <pc:sldMasterMk cId="2166789462" sldId="2147483758"/>
            <pc:sldLayoutMk cId="1551069762" sldId="2147483759"/>
          </pc:sldLayoutMkLst>
        </pc:sldLayoutChg>
        <pc:sldLayoutChg chg="del">
          <pc:chgData name="Asif Rehmani" userId="e3bc34669d675361" providerId="LiveId" clId="{7126395B-52BC-4CCA-95FC-560FB9321093}" dt="2023-04-29T12:18:09.623" v="995" actId="47"/>
          <pc:sldLayoutMkLst>
            <pc:docMk/>
            <pc:sldMasterMk cId="2166789462" sldId="2147483758"/>
            <pc:sldLayoutMk cId="2991531678" sldId="2147483760"/>
          </pc:sldLayoutMkLst>
        </pc:sldLayoutChg>
        <pc:sldLayoutChg chg="del">
          <pc:chgData name="Asif Rehmani" userId="e3bc34669d675361" providerId="LiveId" clId="{7126395B-52BC-4CCA-95FC-560FB9321093}" dt="2023-04-29T12:18:09.623" v="995" actId="47"/>
          <pc:sldLayoutMkLst>
            <pc:docMk/>
            <pc:sldMasterMk cId="2166789462" sldId="2147483758"/>
            <pc:sldLayoutMk cId="2213558838" sldId="2147483761"/>
          </pc:sldLayoutMkLst>
        </pc:sldLayoutChg>
        <pc:sldLayoutChg chg="del">
          <pc:chgData name="Asif Rehmani" userId="e3bc34669d675361" providerId="LiveId" clId="{7126395B-52BC-4CCA-95FC-560FB9321093}" dt="2023-04-29T12:18:09.623" v="995" actId="47"/>
          <pc:sldLayoutMkLst>
            <pc:docMk/>
            <pc:sldMasterMk cId="2166789462" sldId="2147483758"/>
            <pc:sldLayoutMk cId="2367257939" sldId="2147483762"/>
          </pc:sldLayoutMkLst>
        </pc:sldLayoutChg>
        <pc:sldLayoutChg chg="del">
          <pc:chgData name="Asif Rehmani" userId="e3bc34669d675361" providerId="LiveId" clId="{7126395B-52BC-4CCA-95FC-560FB9321093}" dt="2023-04-29T12:18:09.623" v="995" actId="47"/>
          <pc:sldLayoutMkLst>
            <pc:docMk/>
            <pc:sldMasterMk cId="2166789462" sldId="2147483758"/>
            <pc:sldLayoutMk cId="2113459794" sldId="2147483763"/>
          </pc:sldLayoutMkLst>
        </pc:sldLayoutChg>
        <pc:sldLayoutChg chg="del">
          <pc:chgData name="Asif Rehmani" userId="e3bc34669d675361" providerId="LiveId" clId="{7126395B-52BC-4CCA-95FC-560FB9321093}" dt="2023-04-29T12:18:09.623" v="995" actId="47"/>
          <pc:sldLayoutMkLst>
            <pc:docMk/>
            <pc:sldMasterMk cId="2166789462" sldId="2147483758"/>
            <pc:sldLayoutMk cId="3218073113" sldId="2147483764"/>
          </pc:sldLayoutMkLst>
        </pc:sldLayoutChg>
        <pc:sldLayoutChg chg="del">
          <pc:chgData name="Asif Rehmani" userId="e3bc34669d675361" providerId="LiveId" clId="{7126395B-52BC-4CCA-95FC-560FB9321093}" dt="2023-04-29T12:18:09.623" v="995" actId="47"/>
          <pc:sldLayoutMkLst>
            <pc:docMk/>
            <pc:sldMasterMk cId="2166789462" sldId="2147483758"/>
            <pc:sldLayoutMk cId="1096391819" sldId="2147483765"/>
          </pc:sldLayoutMkLst>
        </pc:sldLayoutChg>
        <pc:sldLayoutChg chg="del">
          <pc:chgData name="Asif Rehmani" userId="e3bc34669d675361" providerId="LiveId" clId="{7126395B-52BC-4CCA-95FC-560FB9321093}" dt="2023-04-29T12:18:09.623" v="995" actId="47"/>
          <pc:sldLayoutMkLst>
            <pc:docMk/>
            <pc:sldMasterMk cId="2166789462" sldId="2147483758"/>
            <pc:sldLayoutMk cId="201736354" sldId="2147483766"/>
          </pc:sldLayoutMkLst>
        </pc:sldLayoutChg>
        <pc:sldLayoutChg chg="del">
          <pc:chgData name="Asif Rehmani" userId="e3bc34669d675361" providerId="LiveId" clId="{7126395B-52BC-4CCA-95FC-560FB9321093}" dt="2023-04-29T12:18:09.623" v="995" actId="47"/>
          <pc:sldLayoutMkLst>
            <pc:docMk/>
            <pc:sldMasterMk cId="2166789462" sldId="2147483758"/>
            <pc:sldLayoutMk cId="3740380520" sldId="2147483767"/>
          </pc:sldLayoutMkLst>
        </pc:sldLayoutChg>
        <pc:sldLayoutChg chg="del">
          <pc:chgData name="Asif Rehmani" userId="e3bc34669d675361" providerId="LiveId" clId="{7126395B-52BC-4CCA-95FC-560FB9321093}" dt="2023-04-29T12:18:09.623" v="995" actId="47"/>
          <pc:sldLayoutMkLst>
            <pc:docMk/>
            <pc:sldMasterMk cId="2166789462" sldId="2147483758"/>
            <pc:sldLayoutMk cId="1915375404" sldId="2147483768"/>
          </pc:sldLayoutMkLst>
        </pc:sldLayoutChg>
        <pc:sldLayoutChg chg="del">
          <pc:chgData name="Asif Rehmani" userId="e3bc34669d675361" providerId="LiveId" clId="{7126395B-52BC-4CCA-95FC-560FB9321093}" dt="2023-04-29T12:18:09.623" v="995" actId="47"/>
          <pc:sldLayoutMkLst>
            <pc:docMk/>
            <pc:sldMasterMk cId="2166789462" sldId="2147483758"/>
            <pc:sldLayoutMk cId="3585437040" sldId="2147483769"/>
          </pc:sldLayoutMkLst>
        </pc:sldLayoutChg>
        <pc:sldLayoutChg chg="del">
          <pc:chgData name="Asif Rehmani" userId="e3bc34669d675361" providerId="LiveId" clId="{7126395B-52BC-4CCA-95FC-560FB9321093}" dt="2023-04-29T12:18:09.623" v="995" actId="47"/>
          <pc:sldLayoutMkLst>
            <pc:docMk/>
            <pc:sldMasterMk cId="2166789462" sldId="2147483758"/>
            <pc:sldLayoutMk cId="973175937" sldId="2147483770"/>
          </pc:sldLayoutMkLst>
        </pc:sldLayoutChg>
        <pc:sldLayoutChg chg="del">
          <pc:chgData name="Asif Rehmani" userId="e3bc34669d675361" providerId="LiveId" clId="{7126395B-52BC-4CCA-95FC-560FB9321093}" dt="2023-04-29T12:18:09.623" v="995" actId="47"/>
          <pc:sldLayoutMkLst>
            <pc:docMk/>
            <pc:sldMasterMk cId="2166789462" sldId="2147483758"/>
            <pc:sldLayoutMk cId="4206020234" sldId="2147483771"/>
          </pc:sldLayoutMkLst>
        </pc:sldLayoutChg>
      </pc:sldMasterChg>
    </pc:docChg>
  </pc:docChgLst>
  <pc:docChgLst>
    <pc:chgData name="Asif Rehmani" userId="e3bc34669d675361" providerId="LiveId" clId="{17E9483E-B5B8-41EE-B726-F3A8DC2A303D}"/>
    <pc:docChg chg="undo custSel addSld delSld modSld modSection">
      <pc:chgData name="Asif Rehmani" userId="e3bc34669d675361" providerId="LiveId" clId="{17E9483E-B5B8-41EE-B726-F3A8DC2A303D}" dt="2023-07-10T14:35:25.280" v="42" actId="47"/>
      <pc:docMkLst>
        <pc:docMk/>
      </pc:docMkLst>
      <pc:sldChg chg="addSp delSp modSp mod">
        <pc:chgData name="Asif Rehmani" userId="e3bc34669d675361" providerId="LiveId" clId="{17E9483E-B5B8-41EE-B726-F3A8DC2A303D}" dt="2023-07-07T16:22:00.261" v="23" actId="1037"/>
        <pc:sldMkLst>
          <pc:docMk/>
          <pc:sldMk cId="2885001308" sldId="423"/>
        </pc:sldMkLst>
        <pc:picChg chg="add mod">
          <ac:chgData name="Asif Rehmani" userId="e3bc34669d675361" providerId="LiveId" clId="{17E9483E-B5B8-41EE-B726-F3A8DC2A303D}" dt="2023-07-07T16:22:00.261" v="23" actId="1037"/>
          <ac:picMkLst>
            <pc:docMk/>
            <pc:sldMk cId="2885001308" sldId="423"/>
            <ac:picMk id="3" creationId="{AF644688-B68F-DCCD-68AB-CB0F1188BDC0}"/>
          </ac:picMkLst>
        </pc:picChg>
        <pc:picChg chg="del mod">
          <ac:chgData name="Asif Rehmani" userId="e3bc34669d675361" providerId="LiveId" clId="{17E9483E-B5B8-41EE-B726-F3A8DC2A303D}" dt="2023-07-07T16:21:20.937" v="1" actId="478"/>
          <ac:picMkLst>
            <pc:docMk/>
            <pc:sldMk cId="2885001308" sldId="423"/>
            <ac:picMk id="1026" creationId="{00000000-0000-0000-0000-000000000000}"/>
          </ac:picMkLst>
        </pc:picChg>
      </pc:sldChg>
      <pc:sldChg chg="modSp new del mod">
        <pc:chgData name="Asif Rehmani" userId="e3bc34669d675361" providerId="LiveId" clId="{17E9483E-B5B8-41EE-B726-F3A8DC2A303D}" dt="2023-07-10T14:35:25.280" v="42" actId="47"/>
        <pc:sldMkLst>
          <pc:docMk/>
          <pc:sldMk cId="2232516498" sldId="2145706551"/>
        </pc:sldMkLst>
        <pc:spChg chg="mod">
          <ac:chgData name="Asif Rehmani" userId="e3bc34669d675361" providerId="LiveId" clId="{17E9483E-B5B8-41EE-B726-F3A8DC2A303D}" dt="2023-07-10T13:45:43.110" v="36" actId="6549"/>
          <ac:spMkLst>
            <pc:docMk/>
            <pc:sldMk cId="2232516498" sldId="2145706551"/>
            <ac:spMk id="3" creationId="{F0EF2AF0-084F-B44C-CE51-A1B57595DE26}"/>
          </ac:spMkLst>
        </pc:spChg>
      </pc:sldChg>
      <pc:sldChg chg="addSp modSp new del mod setBg">
        <pc:chgData name="Asif Rehmani" userId="e3bc34669d675361" providerId="LiveId" clId="{17E9483E-B5B8-41EE-B726-F3A8DC2A303D}" dt="2023-07-10T14:35:25.280" v="42" actId="47"/>
        <pc:sldMkLst>
          <pc:docMk/>
          <pc:sldMk cId="3303786162" sldId="2145706552"/>
        </pc:sldMkLst>
        <pc:spChg chg="mod">
          <ac:chgData name="Asif Rehmani" userId="e3bc34669d675361" providerId="LiveId" clId="{17E9483E-B5B8-41EE-B726-F3A8DC2A303D}" dt="2023-07-10T13:46:41.519" v="38" actId="26606"/>
          <ac:spMkLst>
            <pc:docMk/>
            <pc:sldMk cId="3303786162" sldId="2145706552"/>
            <ac:spMk id="2" creationId="{41D91709-6D6D-3DF7-9B8C-1D3CA2D8E58B}"/>
          </ac:spMkLst>
        </pc:spChg>
        <pc:spChg chg="mod">
          <ac:chgData name="Asif Rehmani" userId="e3bc34669d675361" providerId="LiveId" clId="{17E9483E-B5B8-41EE-B726-F3A8DC2A303D}" dt="2023-07-10T13:46:51.967" v="41" actId="20577"/>
          <ac:spMkLst>
            <pc:docMk/>
            <pc:sldMk cId="3303786162" sldId="2145706552"/>
            <ac:spMk id="3" creationId="{5737AAB2-707C-0C51-449D-5457D31D57DE}"/>
          </ac:spMkLst>
        </pc:spChg>
        <pc:spChg chg="add">
          <ac:chgData name="Asif Rehmani" userId="e3bc34669d675361" providerId="LiveId" clId="{17E9483E-B5B8-41EE-B726-F3A8DC2A303D}" dt="2023-07-10T13:46:41.519" v="38" actId="26606"/>
          <ac:spMkLst>
            <pc:docMk/>
            <pc:sldMk cId="3303786162" sldId="2145706552"/>
            <ac:spMk id="8" creationId="{A8DB9CD9-59B1-4D73-BC4C-98796A48EF9B}"/>
          </ac:spMkLst>
        </pc:spChg>
        <pc:spChg chg="add">
          <ac:chgData name="Asif Rehmani" userId="e3bc34669d675361" providerId="LiveId" clId="{17E9483E-B5B8-41EE-B726-F3A8DC2A303D}" dt="2023-07-10T13:46:41.519" v="38" actId="26606"/>
          <ac:spMkLst>
            <pc:docMk/>
            <pc:sldMk cId="3303786162" sldId="2145706552"/>
            <ac:spMk id="10" creationId="{8874A6A9-41FF-4E33-AFA8-F9F81436A59E}"/>
          </ac:spMkLst>
        </pc:spChg>
        <pc:grpChg chg="add">
          <ac:chgData name="Asif Rehmani" userId="e3bc34669d675361" providerId="LiveId" clId="{17E9483E-B5B8-41EE-B726-F3A8DC2A303D}" dt="2023-07-10T13:46:41.519" v="38" actId="26606"/>
          <ac:grpSpMkLst>
            <pc:docMk/>
            <pc:sldMk cId="3303786162" sldId="2145706552"/>
            <ac:grpSpMk id="12" creationId="{721D730E-1F97-4071-B143-B05E6D2599BC}"/>
          </ac:grpSpMkLst>
        </pc:grpChg>
      </pc:sldChg>
    </pc:docChg>
  </pc:docChgLst>
  <pc:docChgLst>
    <pc:chgData name="Asif Rehmani" userId="e3bc34669d675361" providerId="LiveId" clId="{8344CDC9-D370-4696-AA05-34100C7550BE}"/>
    <pc:docChg chg="undo custSel addSld delSld modSld sldOrd delMainMaster modMainMaster">
      <pc:chgData name="Asif Rehmani" userId="e3bc34669d675361" providerId="LiveId" clId="{8344CDC9-D370-4696-AA05-34100C7550BE}" dt="2022-12-08T01:01:52.547" v="4403"/>
      <pc:docMkLst>
        <pc:docMk/>
      </pc:docMkLst>
      <pc:sldChg chg="ord modTransition">
        <pc:chgData name="Asif Rehmani" userId="e3bc34669d675361" providerId="LiveId" clId="{8344CDC9-D370-4696-AA05-34100C7550BE}" dt="2022-09-29T12:12:49.836" v="4041"/>
        <pc:sldMkLst>
          <pc:docMk/>
          <pc:sldMk cId="92979985" sldId="257"/>
        </pc:sldMkLst>
      </pc:sldChg>
      <pc:sldChg chg="addSp delSp modSp mod modTransition modNotesTx">
        <pc:chgData name="Asif Rehmani" userId="e3bc34669d675361" providerId="LiveId" clId="{8344CDC9-D370-4696-AA05-34100C7550BE}" dt="2022-12-07T19:07:10.467" v="4229" actId="114"/>
        <pc:sldMkLst>
          <pc:docMk/>
          <pc:sldMk cId="590873812" sldId="258"/>
        </pc:sldMkLst>
        <pc:spChg chg="mod">
          <ac:chgData name="Asif Rehmani" userId="e3bc34669d675361" providerId="LiveId" clId="{8344CDC9-D370-4696-AA05-34100C7550BE}" dt="2022-12-07T19:07:10.467" v="4229" actId="114"/>
          <ac:spMkLst>
            <pc:docMk/>
            <pc:sldMk cId="590873812" sldId="258"/>
            <ac:spMk id="2" creationId="{76F5A798-361C-4430-B129-602D5E0952A0}"/>
          </ac:spMkLst>
        </pc:spChg>
        <pc:spChg chg="mod">
          <ac:chgData name="Asif Rehmani" userId="e3bc34669d675361" providerId="LiveId" clId="{8344CDC9-D370-4696-AA05-34100C7550BE}" dt="2022-08-10T13:47:01.437" v="3578" actId="26606"/>
          <ac:spMkLst>
            <pc:docMk/>
            <pc:sldMk cId="590873812" sldId="258"/>
            <ac:spMk id="3" creationId="{B3ACA57F-A9BB-4194-85DD-03750F1D2C6C}"/>
          </ac:spMkLst>
        </pc:spChg>
        <pc:spChg chg="del">
          <ac:chgData name="Asif Rehmani" userId="e3bc34669d675361" providerId="LiveId" clId="{8344CDC9-D370-4696-AA05-34100C7550BE}" dt="2022-08-10T13:47:01.437" v="3578" actId="26606"/>
          <ac:spMkLst>
            <pc:docMk/>
            <pc:sldMk cId="590873812" sldId="258"/>
            <ac:spMk id="17" creationId="{8C790BE2-4E4F-4AAF-81A2-4A6F4885EBE6}"/>
          </ac:spMkLst>
        </pc:spChg>
        <pc:spChg chg="del">
          <ac:chgData name="Asif Rehmani" userId="e3bc34669d675361" providerId="LiveId" clId="{8344CDC9-D370-4696-AA05-34100C7550BE}" dt="2022-08-10T13:47:01.437" v="3578" actId="26606"/>
          <ac:spMkLst>
            <pc:docMk/>
            <pc:sldMk cId="590873812" sldId="258"/>
            <ac:spMk id="19" creationId="{D28B54C3-B57B-472A-B96E-1FCB67093DC2}"/>
          </ac:spMkLst>
        </pc:spChg>
        <pc:spChg chg="del">
          <ac:chgData name="Asif Rehmani" userId="e3bc34669d675361" providerId="LiveId" clId="{8344CDC9-D370-4696-AA05-34100C7550BE}" dt="2022-08-10T13:47:01.437" v="3578" actId="26606"/>
          <ac:spMkLst>
            <pc:docMk/>
            <pc:sldMk cId="590873812" sldId="258"/>
            <ac:spMk id="21" creationId="{7DB3C429-F8DA-49B9-AF84-21996FCF78B5}"/>
          </ac:spMkLst>
        </pc:spChg>
        <pc:spChg chg="del">
          <ac:chgData name="Asif Rehmani" userId="e3bc34669d675361" providerId="LiveId" clId="{8344CDC9-D370-4696-AA05-34100C7550BE}" dt="2022-08-10T13:47:01.437" v="3578" actId="26606"/>
          <ac:spMkLst>
            <pc:docMk/>
            <pc:sldMk cId="590873812" sldId="258"/>
            <ac:spMk id="23" creationId="{E12088DD-B1AD-40E0-8B86-1D87A2CCD9BE}"/>
          </ac:spMkLst>
        </pc:spChg>
        <pc:spChg chg="del">
          <ac:chgData name="Asif Rehmani" userId="e3bc34669d675361" providerId="LiveId" clId="{8344CDC9-D370-4696-AA05-34100C7550BE}" dt="2022-08-10T13:47:01.437" v="3578" actId="26606"/>
          <ac:spMkLst>
            <pc:docMk/>
            <pc:sldMk cId="590873812" sldId="258"/>
            <ac:spMk id="25" creationId="{C4C9F2B0-1044-46EB-8AEB-C3BFFDE6C2CC}"/>
          </ac:spMkLst>
        </pc:spChg>
        <pc:spChg chg="del">
          <ac:chgData name="Asif Rehmani" userId="e3bc34669d675361" providerId="LiveId" clId="{8344CDC9-D370-4696-AA05-34100C7550BE}" dt="2022-08-10T13:47:01.437" v="3578" actId="26606"/>
          <ac:spMkLst>
            <pc:docMk/>
            <pc:sldMk cId="590873812" sldId="258"/>
            <ac:spMk id="27" creationId="{0C395952-4E26-45A2-8756-2ADFD6E53C6E}"/>
          </ac:spMkLst>
        </pc:spChg>
        <pc:spChg chg="del">
          <ac:chgData name="Asif Rehmani" userId="e3bc34669d675361" providerId="LiveId" clId="{8344CDC9-D370-4696-AA05-34100C7550BE}" dt="2022-08-10T13:47:01.437" v="3578" actId="26606"/>
          <ac:spMkLst>
            <pc:docMk/>
            <pc:sldMk cId="590873812" sldId="258"/>
            <ac:spMk id="29" creationId="{4734BADF-9461-4621-B112-2D7BABEA7DD0}"/>
          </ac:spMkLst>
        </pc:spChg>
        <pc:spChg chg="add">
          <ac:chgData name="Asif Rehmani" userId="e3bc34669d675361" providerId="LiveId" clId="{8344CDC9-D370-4696-AA05-34100C7550BE}" dt="2022-08-10T13:47:01.437" v="3578" actId="26606"/>
          <ac:spMkLst>
            <pc:docMk/>
            <pc:sldMk cId="590873812" sldId="258"/>
            <ac:spMk id="34" creationId="{FFD48BC7-DC40-47DE-87EE-9F4B6ECB9ABB}"/>
          </ac:spMkLst>
        </pc:spChg>
        <pc:spChg chg="add">
          <ac:chgData name="Asif Rehmani" userId="e3bc34669d675361" providerId="LiveId" clId="{8344CDC9-D370-4696-AA05-34100C7550BE}" dt="2022-08-10T13:47:01.437" v="3578" actId="26606"/>
          <ac:spMkLst>
            <pc:docMk/>
            <pc:sldMk cId="590873812" sldId="258"/>
            <ac:spMk id="36" creationId="{E502BBC7-2C76-46F3-BC24-5985BC13DB88}"/>
          </ac:spMkLst>
        </pc:spChg>
        <pc:spChg chg="add">
          <ac:chgData name="Asif Rehmani" userId="e3bc34669d675361" providerId="LiveId" clId="{8344CDC9-D370-4696-AA05-34100C7550BE}" dt="2022-08-10T13:47:01.437" v="3578" actId="26606"/>
          <ac:spMkLst>
            <pc:docMk/>
            <pc:sldMk cId="590873812" sldId="258"/>
            <ac:spMk id="38" creationId="{C7F28D52-2A5F-4D23-81AE-7CB8B591C7AF}"/>
          </ac:spMkLst>
        </pc:spChg>
        <pc:spChg chg="add">
          <ac:chgData name="Asif Rehmani" userId="e3bc34669d675361" providerId="LiveId" clId="{8344CDC9-D370-4696-AA05-34100C7550BE}" dt="2022-08-10T13:47:01.437" v="3578" actId="26606"/>
          <ac:spMkLst>
            <pc:docMk/>
            <pc:sldMk cId="590873812" sldId="258"/>
            <ac:spMk id="40" creationId="{3629484E-3792-4B3D-89AD-7C8A1ED0E0D4}"/>
          </ac:spMkLst>
        </pc:spChg>
      </pc:sldChg>
      <pc:sldChg chg="modSp mod modTransition modNotesTx">
        <pc:chgData name="Asif Rehmani" userId="e3bc34669d675361" providerId="LiveId" clId="{8344CDC9-D370-4696-AA05-34100C7550BE}" dt="2022-12-07T19:07:25.598" v="4230" actId="14100"/>
        <pc:sldMkLst>
          <pc:docMk/>
          <pc:sldMk cId="1953605738" sldId="259"/>
        </pc:sldMkLst>
        <pc:spChg chg="mod">
          <ac:chgData name="Asif Rehmani" userId="e3bc34669d675361" providerId="LiveId" clId="{8344CDC9-D370-4696-AA05-34100C7550BE}" dt="2022-12-07T19:07:25.598" v="4230" actId="14100"/>
          <ac:spMkLst>
            <pc:docMk/>
            <pc:sldMk cId="1953605738" sldId="259"/>
            <ac:spMk id="2" creationId="{CA8118A3-F1B9-4ADC-8CCE-3E4EC5515DCC}"/>
          </ac:spMkLst>
        </pc:spChg>
      </pc:sldChg>
      <pc:sldChg chg="modTransition modNotesTx">
        <pc:chgData name="Asif Rehmani" userId="e3bc34669d675361" providerId="LiveId" clId="{8344CDC9-D370-4696-AA05-34100C7550BE}" dt="2022-08-10T14:03:06.446" v="3637"/>
        <pc:sldMkLst>
          <pc:docMk/>
          <pc:sldMk cId="3205856081" sldId="364"/>
        </pc:sldMkLst>
      </pc:sldChg>
      <pc:sldChg chg="modTransition">
        <pc:chgData name="Asif Rehmani" userId="e3bc34669d675361" providerId="LiveId" clId="{8344CDC9-D370-4696-AA05-34100C7550BE}" dt="2022-08-10T14:03:06.446" v="3637"/>
        <pc:sldMkLst>
          <pc:docMk/>
          <pc:sldMk cId="1656683219" sldId="371"/>
        </pc:sldMkLst>
      </pc:sldChg>
      <pc:sldChg chg="modTransition modNotesTx">
        <pc:chgData name="Asif Rehmani" userId="e3bc34669d675361" providerId="LiveId" clId="{8344CDC9-D370-4696-AA05-34100C7550BE}" dt="2022-08-10T14:03:06.446" v="3637"/>
        <pc:sldMkLst>
          <pc:docMk/>
          <pc:sldMk cId="2278214538" sldId="378"/>
        </pc:sldMkLst>
      </pc:sldChg>
      <pc:sldChg chg="modSp mod modTransition">
        <pc:chgData name="Asif Rehmani" userId="e3bc34669d675361" providerId="LiveId" clId="{8344CDC9-D370-4696-AA05-34100C7550BE}" dt="2022-12-07T19:41:47.070" v="4376" actId="20577"/>
        <pc:sldMkLst>
          <pc:docMk/>
          <pc:sldMk cId="2252682291" sldId="391"/>
        </pc:sldMkLst>
        <pc:spChg chg="mod">
          <ac:chgData name="Asif Rehmani" userId="e3bc34669d675361" providerId="LiveId" clId="{8344CDC9-D370-4696-AA05-34100C7550BE}" dt="2022-05-11T15:34:08.808" v="2451" actId="27636"/>
          <ac:spMkLst>
            <pc:docMk/>
            <pc:sldMk cId="2252682291" sldId="391"/>
            <ac:spMk id="2" creationId="{00000000-0000-0000-0000-000000000000}"/>
          </ac:spMkLst>
        </pc:spChg>
        <pc:spChg chg="mod">
          <ac:chgData name="Asif Rehmani" userId="e3bc34669d675361" providerId="LiveId" clId="{8344CDC9-D370-4696-AA05-34100C7550BE}" dt="2022-12-07T19:33:18.265" v="4335" actId="207"/>
          <ac:spMkLst>
            <pc:docMk/>
            <pc:sldMk cId="2252682291" sldId="391"/>
            <ac:spMk id="7" creationId="{00000000-0000-0000-0000-000000000000}"/>
          </ac:spMkLst>
        </pc:spChg>
        <pc:spChg chg="mod">
          <ac:chgData name="Asif Rehmani" userId="e3bc34669d675361" providerId="LiveId" clId="{8344CDC9-D370-4696-AA05-34100C7550BE}" dt="2022-12-07T19:34:02.661" v="4361" actId="20577"/>
          <ac:spMkLst>
            <pc:docMk/>
            <pc:sldMk cId="2252682291" sldId="391"/>
            <ac:spMk id="8" creationId="{00000000-0000-0000-0000-000000000000}"/>
          </ac:spMkLst>
        </pc:spChg>
        <pc:spChg chg="mod">
          <ac:chgData name="Asif Rehmani" userId="e3bc34669d675361" providerId="LiveId" clId="{8344CDC9-D370-4696-AA05-34100C7550BE}" dt="2022-12-07T19:41:47.070" v="4376" actId="20577"/>
          <ac:spMkLst>
            <pc:docMk/>
            <pc:sldMk cId="2252682291" sldId="391"/>
            <ac:spMk id="9" creationId="{00000000-0000-0000-0000-000000000000}"/>
          </ac:spMkLst>
        </pc:spChg>
        <pc:spChg chg="mod">
          <ac:chgData name="Asif Rehmani" userId="e3bc34669d675361" providerId="LiveId" clId="{8344CDC9-D370-4696-AA05-34100C7550BE}" dt="2022-12-07T19:34:14.051" v="4365" actId="207"/>
          <ac:spMkLst>
            <pc:docMk/>
            <pc:sldMk cId="2252682291" sldId="391"/>
            <ac:spMk id="15" creationId="{00000000-0000-0000-0000-000000000000}"/>
          </ac:spMkLst>
        </pc:spChg>
        <pc:spChg chg="mod">
          <ac:chgData name="Asif Rehmani" userId="e3bc34669d675361" providerId="LiveId" clId="{8344CDC9-D370-4696-AA05-34100C7550BE}" dt="2022-12-07T19:34:08.204" v="4363" actId="207"/>
          <ac:spMkLst>
            <pc:docMk/>
            <pc:sldMk cId="2252682291" sldId="391"/>
            <ac:spMk id="16" creationId="{00000000-0000-0000-0000-000000000000}"/>
          </ac:spMkLst>
        </pc:spChg>
      </pc:sldChg>
      <pc:sldChg chg="modTransition modNotesTx">
        <pc:chgData name="Asif Rehmani" userId="e3bc34669d675361" providerId="LiveId" clId="{8344CDC9-D370-4696-AA05-34100C7550BE}" dt="2022-08-10T14:03:06.446" v="3637"/>
        <pc:sldMkLst>
          <pc:docMk/>
          <pc:sldMk cId="687431381" sldId="395"/>
        </pc:sldMkLst>
      </pc:sldChg>
      <pc:sldChg chg="modTransition">
        <pc:chgData name="Asif Rehmani" userId="e3bc34669d675361" providerId="LiveId" clId="{8344CDC9-D370-4696-AA05-34100C7550BE}" dt="2022-08-10T14:03:06.446" v="3637"/>
        <pc:sldMkLst>
          <pc:docMk/>
          <pc:sldMk cId="4052775538" sldId="396"/>
        </pc:sldMkLst>
      </pc:sldChg>
      <pc:sldChg chg="addSp delSp modSp mod modTransition setBg setClrOvrMap delDesignElem chgLayout modNotesTx">
        <pc:chgData name="Asif Rehmani" userId="e3bc34669d675361" providerId="LiveId" clId="{8344CDC9-D370-4696-AA05-34100C7550BE}" dt="2022-08-10T14:03:06.446" v="3637"/>
        <pc:sldMkLst>
          <pc:docMk/>
          <pc:sldMk cId="1202589231" sldId="397"/>
        </pc:sldMkLst>
        <pc:spChg chg="mod ord">
          <ac:chgData name="Asif Rehmani" userId="e3bc34669d675361" providerId="LiveId" clId="{8344CDC9-D370-4696-AA05-34100C7550BE}" dt="2022-05-11T14:37:23.599" v="806" actId="26606"/>
          <ac:spMkLst>
            <pc:docMk/>
            <pc:sldMk cId="1202589231" sldId="397"/>
            <ac:spMk id="2" creationId="{00000000-0000-0000-0000-000000000000}"/>
          </ac:spMkLst>
        </pc:spChg>
        <pc:spChg chg="mod ord">
          <ac:chgData name="Asif Rehmani" userId="e3bc34669d675361" providerId="LiveId" clId="{8344CDC9-D370-4696-AA05-34100C7550BE}" dt="2022-05-11T15:07:25.206" v="1762" actId="20577"/>
          <ac:spMkLst>
            <pc:docMk/>
            <pc:sldMk cId="1202589231" sldId="397"/>
            <ac:spMk id="5" creationId="{81D57689-B694-4249-851E-21FBF8DA84EB}"/>
          </ac:spMkLst>
        </pc:spChg>
        <pc:spChg chg="add del">
          <ac:chgData name="Asif Rehmani" userId="e3bc34669d675361" providerId="LiveId" clId="{8344CDC9-D370-4696-AA05-34100C7550BE}" dt="2022-05-11T14:36:41.904" v="799" actId="700"/>
          <ac:spMkLst>
            <pc:docMk/>
            <pc:sldMk cId="1202589231" sldId="397"/>
            <ac:spMk id="9" creationId="{1DB7C82F-AB7E-4F0C-B829-FA1B9C415180}"/>
          </ac:spMkLst>
        </pc:spChg>
        <pc:spChg chg="add del">
          <ac:chgData name="Asif Rehmani" userId="e3bc34669d675361" providerId="LiveId" clId="{8344CDC9-D370-4696-AA05-34100C7550BE}" dt="2022-05-11T14:37:11.640" v="803" actId="26606"/>
          <ac:spMkLst>
            <pc:docMk/>
            <pc:sldMk cId="1202589231" sldId="397"/>
            <ac:spMk id="11" creationId="{0CBF71E6-C54A-4E15-90AD-354C39435516}"/>
          </ac:spMkLst>
        </pc:spChg>
        <pc:spChg chg="add del">
          <ac:chgData name="Asif Rehmani" userId="e3bc34669d675361" providerId="LiveId" clId="{8344CDC9-D370-4696-AA05-34100C7550BE}" dt="2022-05-11T14:37:23.592" v="805" actId="26606"/>
          <ac:spMkLst>
            <pc:docMk/>
            <pc:sldMk cId="1202589231" sldId="397"/>
            <ac:spMk id="13" creationId="{B01367A3-F670-4BD9-9972-F7E97FC227ED}"/>
          </ac:spMkLst>
        </pc:spChg>
        <pc:spChg chg="add del">
          <ac:chgData name="Asif Rehmani" userId="e3bc34669d675361" providerId="LiveId" clId="{8344CDC9-D370-4696-AA05-34100C7550BE}" dt="2022-05-11T14:37:23.592" v="805" actId="26606"/>
          <ac:spMkLst>
            <pc:docMk/>
            <pc:sldMk cId="1202589231" sldId="397"/>
            <ac:spMk id="14" creationId="{C6B158B5-50B5-4927-A367-7C9F3AFE5DCB}"/>
          </ac:spMkLst>
        </pc:spChg>
        <pc:spChg chg="add del">
          <ac:chgData name="Asif Rehmani" userId="e3bc34669d675361" providerId="LiveId" clId="{8344CDC9-D370-4696-AA05-34100C7550BE}" dt="2022-05-11T14:37:23.592" v="805" actId="26606"/>
          <ac:spMkLst>
            <pc:docMk/>
            <pc:sldMk cId="1202589231" sldId="397"/>
            <ac:spMk id="15" creationId="{38C3DB02-606C-40EC-8381-7A29A1ADFAE7}"/>
          </ac:spMkLst>
        </pc:spChg>
        <pc:spChg chg="add">
          <ac:chgData name="Asif Rehmani" userId="e3bc34669d675361" providerId="LiveId" clId="{8344CDC9-D370-4696-AA05-34100C7550BE}" dt="2022-05-11T14:37:23.599" v="806" actId="26606"/>
          <ac:spMkLst>
            <pc:docMk/>
            <pc:sldMk cId="1202589231" sldId="397"/>
            <ac:spMk id="17" creationId="{22A397E7-BF60-45B2-84C7-B074B76C37A7}"/>
          </ac:spMkLst>
        </pc:spChg>
        <pc:spChg chg="add">
          <ac:chgData name="Asif Rehmani" userId="e3bc34669d675361" providerId="LiveId" clId="{8344CDC9-D370-4696-AA05-34100C7550BE}" dt="2022-05-11T14:37:23.599" v="806" actId="26606"/>
          <ac:spMkLst>
            <pc:docMk/>
            <pc:sldMk cId="1202589231" sldId="397"/>
            <ac:spMk id="18" creationId="{890DEF05-784E-4B61-89E4-04C4ECF4E5A0}"/>
          </ac:spMkLst>
        </pc:spChg>
        <pc:picChg chg="del">
          <ac:chgData name="Asif Rehmani" userId="e3bc34669d675361" providerId="LiveId" clId="{8344CDC9-D370-4696-AA05-34100C7550BE}" dt="2022-05-11T14:36:32.953" v="798" actId="21"/>
          <ac:picMkLst>
            <pc:docMk/>
            <pc:sldMk cId="1202589231" sldId="397"/>
            <ac:picMk id="4" creationId="{00000000-0000-0000-0000-000000000000}"/>
          </ac:picMkLst>
        </pc:picChg>
        <pc:picChg chg="add mod ord">
          <ac:chgData name="Asif Rehmani" userId="e3bc34669d675361" providerId="LiveId" clId="{8344CDC9-D370-4696-AA05-34100C7550BE}" dt="2022-05-11T14:37:23.599" v="806" actId="26606"/>
          <ac:picMkLst>
            <pc:docMk/>
            <pc:sldMk cId="1202589231" sldId="397"/>
            <ac:picMk id="6" creationId="{455E0735-2262-3923-1555-3F0CA5A1E571}"/>
          </ac:picMkLst>
        </pc:picChg>
        <pc:cxnChg chg="add">
          <ac:chgData name="Asif Rehmani" userId="e3bc34669d675361" providerId="LiveId" clId="{8344CDC9-D370-4696-AA05-34100C7550BE}" dt="2022-05-11T14:37:23.599" v="806" actId="26606"/>
          <ac:cxnSpMkLst>
            <pc:docMk/>
            <pc:sldMk cId="1202589231" sldId="397"/>
            <ac:cxnSpMk id="19" creationId="{C41BAEC7-F7B0-4224-8B18-8F74B7D87F0B}"/>
          </ac:cxnSpMkLst>
        </pc:cxnChg>
      </pc:sldChg>
      <pc:sldChg chg="modTransition modNotesTx">
        <pc:chgData name="Asif Rehmani" userId="e3bc34669d675361" providerId="LiveId" clId="{8344CDC9-D370-4696-AA05-34100C7550BE}" dt="2022-08-10T14:03:06.446" v="3637"/>
        <pc:sldMkLst>
          <pc:docMk/>
          <pc:sldMk cId="1663928637" sldId="399"/>
        </pc:sldMkLst>
      </pc:sldChg>
      <pc:sldChg chg="modSp mod modTransition modNotesTx">
        <pc:chgData name="Asif Rehmani" userId="e3bc34669d675361" providerId="LiveId" clId="{8344CDC9-D370-4696-AA05-34100C7550BE}" dt="2022-08-10T14:03:06.446" v="3637"/>
        <pc:sldMkLst>
          <pc:docMk/>
          <pc:sldMk cId="1087614622" sldId="400"/>
        </pc:sldMkLst>
        <pc:spChg chg="mod">
          <ac:chgData name="Asif Rehmani" userId="e3bc34669d675361" providerId="LiveId" clId="{8344CDC9-D370-4696-AA05-34100C7550BE}" dt="2022-05-11T16:53:18.391" v="3190" actId="14100"/>
          <ac:spMkLst>
            <pc:docMk/>
            <pc:sldMk cId="1087614622" sldId="400"/>
            <ac:spMk id="2" creationId="{00000000-0000-0000-0000-000000000000}"/>
          </ac:spMkLst>
        </pc:spChg>
      </pc:sldChg>
      <pc:sldChg chg="modTransition">
        <pc:chgData name="Asif Rehmani" userId="e3bc34669d675361" providerId="LiveId" clId="{8344CDC9-D370-4696-AA05-34100C7550BE}" dt="2022-08-10T14:03:06.446" v="3637"/>
        <pc:sldMkLst>
          <pc:docMk/>
          <pc:sldMk cId="2269296754" sldId="401"/>
        </pc:sldMkLst>
      </pc:sldChg>
      <pc:sldChg chg="modSp mod modTransition modNotesTx">
        <pc:chgData name="Asif Rehmani" userId="e3bc34669d675361" providerId="LiveId" clId="{8344CDC9-D370-4696-AA05-34100C7550BE}" dt="2022-08-10T14:03:06.446" v="3637"/>
        <pc:sldMkLst>
          <pc:docMk/>
          <pc:sldMk cId="1287290202" sldId="402"/>
        </pc:sldMkLst>
        <pc:spChg chg="mod">
          <ac:chgData name="Asif Rehmani" userId="e3bc34669d675361" providerId="LiveId" clId="{8344CDC9-D370-4696-AA05-34100C7550BE}" dt="2022-05-11T16:53:43.571" v="3191" actId="20577"/>
          <ac:spMkLst>
            <pc:docMk/>
            <pc:sldMk cId="1287290202" sldId="402"/>
            <ac:spMk id="2" creationId="{00000000-0000-0000-0000-000000000000}"/>
          </ac:spMkLst>
        </pc:spChg>
      </pc:sldChg>
      <pc:sldChg chg="modTransition modNotesTx">
        <pc:chgData name="Asif Rehmani" userId="e3bc34669d675361" providerId="LiveId" clId="{8344CDC9-D370-4696-AA05-34100C7550BE}" dt="2022-08-10T14:03:06.446" v="3637"/>
        <pc:sldMkLst>
          <pc:docMk/>
          <pc:sldMk cId="1168838614" sldId="410"/>
        </pc:sldMkLst>
      </pc:sldChg>
      <pc:sldChg chg="modSp mod modTransition modShow modNotesTx">
        <pc:chgData name="Asif Rehmani" userId="e3bc34669d675361" providerId="LiveId" clId="{8344CDC9-D370-4696-AA05-34100C7550BE}" dt="2022-08-10T14:21:44.429" v="3872" actId="729"/>
        <pc:sldMkLst>
          <pc:docMk/>
          <pc:sldMk cId="2743297655" sldId="411"/>
        </pc:sldMkLst>
        <pc:spChg chg="mod">
          <ac:chgData name="Asif Rehmani" userId="e3bc34669d675361" providerId="LiveId" clId="{8344CDC9-D370-4696-AA05-34100C7550BE}" dt="2022-05-11T14:57:55.959" v="1482" actId="114"/>
          <ac:spMkLst>
            <pc:docMk/>
            <pc:sldMk cId="2743297655" sldId="411"/>
            <ac:spMk id="2" creationId="{00000000-0000-0000-0000-000000000000}"/>
          </ac:spMkLst>
        </pc:spChg>
      </pc:sldChg>
      <pc:sldChg chg="modTransition">
        <pc:chgData name="Asif Rehmani" userId="e3bc34669d675361" providerId="LiveId" clId="{8344CDC9-D370-4696-AA05-34100C7550BE}" dt="2022-08-10T14:03:06.446" v="3637"/>
        <pc:sldMkLst>
          <pc:docMk/>
          <pc:sldMk cId="3921274940" sldId="418"/>
        </pc:sldMkLst>
      </pc:sldChg>
      <pc:sldChg chg="modSp mod modTransition modAnim modNotesTx">
        <pc:chgData name="Asif Rehmani" userId="e3bc34669d675361" providerId="LiveId" clId="{8344CDC9-D370-4696-AA05-34100C7550BE}" dt="2022-12-07T19:44:10.449" v="4390" actId="33524"/>
        <pc:sldMkLst>
          <pc:docMk/>
          <pc:sldMk cId="4136965224" sldId="419"/>
        </pc:sldMkLst>
        <pc:spChg chg="mod">
          <ac:chgData name="Asif Rehmani" userId="e3bc34669d675361" providerId="LiveId" clId="{8344CDC9-D370-4696-AA05-34100C7550BE}" dt="2022-12-07T19:44:10.449" v="4390" actId="33524"/>
          <ac:spMkLst>
            <pc:docMk/>
            <pc:sldMk cId="4136965224" sldId="419"/>
            <ac:spMk id="2" creationId="{00000000-0000-0000-0000-000000000000}"/>
          </ac:spMkLst>
        </pc:spChg>
        <pc:spChg chg="mod">
          <ac:chgData name="Asif Rehmani" userId="e3bc34669d675361" providerId="LiveId" clId="{8344CDC9-D370-4696-AA05-34100C7550BE}" dt="2022-05-11T15:07:53.255" v="1765" actId="1076"/>
          <ac:spMkLst>
            <pc:docMk/>
            <pc:sldMk cId="4136965224" sldId="419"/>
            <ac:spMk id="3" creationId="{00000000-0000-0000-0000-000000000000}"/>
          </ac:spMkLst>
        </pc:spChg>
      </pc:sldChg>
      <pc:sldChg chg="modTransition">
        <pc:chgData name="Asif Rehmani" userId="e3bc34669d675361" providerId="LiveId" clId="{8344CDC9-D370-4696-AA05-34100C7550BE}" dt="2022-08-10T14:03:06.446" v="3637"/>
        <pc:sldMkLst>
          <pc:docMk/>
          <pc:sldMk cId="2791893881" sldId="421"/>
        </pc:sldMkLst>
      </pc:sldChg>
      <pc:sldChg chg="modTransition modNotesTx">
        <pc:chgData name="Asif Rehmani" userId="e3bc34669d675361" providerId="LiveId" clId="{8344CDC9-D370-4696-AA05-34100C7550BE}" dt="2022-08-10T14:03:06.446" v="3637"/>
        <pc:sldMkLst>
          <pc:docMk/>
          <pc:sldMk cId="2885001308" sldId="423"/>
        </pc:sldMkLst>
      </pc:sldChg>
      <pc:sldChg chg="modSp mod modTransition modNotesTx">
        <pc:chgData name="Asif Rehmani" userId="e3bc34669d675361" providerId="LiveId" clId="{8344CDC9-D370-4696-AA05-34100C7550BE}" dt="2022-08-10T14:13:28.383" v="3839" actId="14100"/>
        <pc:sldMkLst>
          <pc:docMk/>
          <pc:sldMk cId="829650378" sldId="428"/>
        </pc:sldMkLst>
        <pc:spChg chg="mod">
          <ac:chgData name="Asif Rehmani" userId="e3bc34669d675361" providerId="LiveId" clId="{8344CDC9-D370-4696-AA05-34100C7550BE}" dt="2022-08-10T14:13:28.383" v="3839" actId="14100"/>
          <ac:spMkLst>
            <pc:docMk/>
            <pc:sldMk cId="829650378" sldId="428"/>
            <ac:spMk id="3" creationId="{00000000-0000-0000-0000-000000000000}"/>
          </ac:spMkLst>
        </pc:spChg>
      </pc:sldChg>
      <pc:sldChg chg="modTransition">
        <pc:chgData name="Asif Rehmani" userId="e3bc34669d675361" providerId="LiveId" clId="{8344CDC9-D370-4696-AA05-34100C7550BE}" dt="2022-08-10T14:03:06.446" v="3637"/>
        <pc:sldMkLst>
          <pc:docMk/>
          <pc:sldMk cId="3532769269" sldId="430"/>
        </pc:sldMkLst>
      </pc:sldChg>
      <pc:sldChg chg="modTransition">
        <pc:chgData name="Asif Rehmani" userId="e3bc34669d675361" providerId="LiveId" clId="{8344CDC9-D370-4696-AA05-34100C7550BE}" dt="2022-08-10T14:03:06.446" v="3637"/>
        <pc:sldMkLst>
          <pc:docMk/>
          <pc:sldMk cId="1712031016" sldId="434"/>
        </pc:sldMkLst>
      </pc:sldChg>
      <pc:sldChg chg="addSp delSp modSp mod modTransition setClrOvrMap">
        <pc:chgData name="Asif Rehmani" userId="e3bc34669d675361" providerId="LiveId" clId="{8344CDC9-D370-4696-AA05-34100C7550BE}" dt="2022-12-08T01:01:50.192" v="4401" actId="26606"/>
        <pc:sldMkLst>
          <pc:docMk/>
          <pc:sldMk cId="3471038400" sldId="437"/>
        </pc:sldMkLst>
        <pc:spChg chg="mod">
          <ac:chgData name="Asif Rehmani" userId="e3bc34669d675361" providerId="LiveId" clId="{8344CDC9-D370-4696-AA05-34100C7550BE}" dt="2022-12-08T01:01:50.192" v="4401" actId="26606"/>
          <ac:spMkLst>
            <pc:docMk/>
            <pc:sldMk cId="3471038400" sldId="437"/>
            <ac:spMk id="2" creationId="{1B9B4505-2275-40A3-9F94-FD959550BC6D}"/>
          </ac:spMkLst>
        </pc:spChg>
        <pc:spChg chg="mod">
          <ac:chgData name="Asif Rehmani" userId="e3bc34669d675361" providerId="LiveId" clId="{8344CDC9-D370-4696-AA05-34100C7550BE}" dt="2022-12-08T01:01:50.192" v="4401" actId="26606"/>
          <ac:spMkLst>
            <pc:docMk/>
            <pc:sldMk cId="3471038400" sldId="437"/>
            <ac:spMk id="5" creationId="{71FB0DAF-53DB-40C2-88B6-45DD838DF6E2}"/>
          </ac:spMkLst>
        </pc:spChg>
        <pc:spChg chg="add del">
          <ac:chgData name="Asif Rehmani" userId="e3bc34669d675361" providerId="LiveId" clId="{8344CDC9-D370-4696-AA05-34100C7550BE}" dt="2022-12-08T01:01:50.192" v="4401" actId="26606"/>
          <ac:spMkLst>
            <pc:docMk/>
            <pc:sldMk cId="3471038400" sldId="437"/>
            <ac:spMk id="10" creationId="{0DE6A193-4755-479A-BC6F-A7EBCA73BE1A}"/>
          </ac:spMkLst>
        </pc:spChg>
        <pc:spChg chg="add del">
          <ac:chgData name="Asif Rehmani" userId="e3bc34669d675361" providerId="LiveId" clId="{8344CDC9-D370-4696-AA05-34100C7550BE}" dt="2022-12-08T01:01:50.192" v="4401" actId="26606"/>
          <ac:spMkLst>
            <pc:docMk/>
            <pc:sldMk cId="3471038400" sldId="437"/>
            <ac:spMk id="12" creationId="{97FCB4AC-74E0-4CC3-95D6-E6158D6ECE76}"/>
          </ac:spMkLst>
        </pc:spChg>
        <pc:spChg chg="add del">
          <ac:chgData name="Asif Rehmani" userId="e3bc34669d675361" providerId="LiveId" clId="{8344CDC9-D370-4696-AA05-34100C7550BE}" dt="2022-12-08T01:01:50.192" v="4401" actId="26606"/>
          <ac:spMkLst>
            <pc:docMk/>
            <pc:sldMk cId="3471038400" sldId="437"/>
            <ac:spMk id="14" creationId="{5C4527E1-0008-421A-B31C-AEA4C2A6A7AC}"/>
          </ac:spMkLst>
        </pc:spChg>
        <pc:spChg chg="add del">
          <ac:chgData name="Asif Rehmani" userId="e3bc34669d675361" providerId="LiveId" clId="{8344CDC9-D370-4696-AA05-34100C7550BE}" dt="2022-12-08T01:01:38.510" v="4397" actId="26606"/>
          <ac:spMkLst>
            <pc:docMk/>
            <pc:sldMk cId="3471038400" sldId="437"/>
            <ac:spMk id="19" creationId="{3301E07F-4F79-4B58-8698-EF24DC1ECDBF}"/>
          </ac:spMkLst>
        </pc:spChg>
        <pc:spChg chg="add del">
          <ac:chgData name="Asif Rehmani" userId="e3bc34669d675361" providerId="LiveId" clId="{8344CDC9-D370-4696-AA05-34100C7550BE}" dt="2022-12-08T01:01:38.510" v="4397" actId="26606"/>
          <ac:spMkLst>
            <pc:docMk/>
            <pc:sldMk cId="3471038400" sldId="437"/>
            <ac:spMk id="21" creationId="{E58B2195-5055-402F-A3E7-53FF0E4980C3}"/>
          </ac:spMkLst>
        </pc:spChg>
        <pc:spChg chg="add del">
          <ac:chgData name="Asif Rehmani" userId="e3bc34669d675361" providerId="LiveId" clId="{8344CDC9-D370-4696-AA05-34100C7550BE}" dt="2022-12-08T01:01:38.510" v="4397" actId="26606"/>
          <ac:spMkLst>
            <pc:docMk/>
            <pc:sldMk cId="3471038400" sldId="437"/>
            <ac:spMk id="23" creationId="{9EE6F773-742A-491A-9A00-A2A150DF500A}"/>
          </ac:spMkLst>
        </pc:spChg>
        <pc:spChg chg="add del">
          <ac:chgData name="Asif Rehmani" userId="e3bc34669d675361" providerId="LiveId" clId="{8344CDC9-D370-4696-AA05-34100C7550BE}" dt="2022-12-08T01:01:39.478" v="4399" actId="26606"/>
          <ac:spMkLst>
            <pc:docMk/>
            <pc:sldMk cId="3471038400" sldId="437"/>
            <ac:spMk id="25" creationId="{C0B27210-D0CA-4654-B3E3-9ABB4F178EA1}"/>
          </ac:spMkLst>
        </pc:spChg>
        <pc:spChg chg="add del">
          <ac:chgData name="Asif Rehmani" userId="e3bc34669d675361" providerId="LiveId" clId="{8344CDC9-D370-4696-AA05-34100C7550BE}" dt="2022-12-08T01:01:39.478" v="4399" actId="26606"/>
          <ac:spMkLst>
            <pc:docMk/>
            <pc:sldMk cId="3471038400" sldId="437"/>
            <ac:spMk id="26" creationId="{1DB7C82F-AB7E-4F0C-B829-FA1B9C415180}"/>
          </ac:spMkLst>
        </pc:spChg>
        <pc:spChg chg="add del">
          <ac:chgData name="Asif Rehmani" userId="e3bc34669d675361" providerId="LiveId" clId="{8344CDC9-D370-4696-AA05-34100C7550BE}" dt="2022-12-08T01:01:39.478" v="4399" actId="26606"/>
          <ac:spMkLst>
            <pc:docMk/>
            <pc:sldMk cId="3471038400" sldId="437"/>
            <ac:spMk id="27" creationId="{70B66945-4967-4040-926D-DCA44313CDAB}"/>
          </ac:spMkLst>
        </pc:spChg>
        <pc:spChg chg="add del">
          <ac:chgData name="Asif Rehmani" userId="e3bc34669d675361" providerId="LiveId" clId="{8344CDC9-D370-4696-AA05-34100C7550BE}" dt="2022-12-08T01:01:50.192" v="4401" actId="26606"/>
          <ac:spMkLst>
            <pc:docMk/>
            <pc:sldMk cId="3471038400" sldId="437"/>
            <ac:spMk id="29" creationId="{DF05ACD0-FF4A-4F8F-B5C5-6A4EBD0D1B38}"/>
          </ac:spMkLst>
        </pc:spChg>
        <pc:spChg chg="add del">
          <ac:chgData name="Asif Rehmani" userId="e3bc34669d675361" providerId="LiveId" clId="{8344CDC9-D370-4696-AA05-34100C7550BE}" dt="2022-12-08T01:01:50.192" v="4401" actId="26606"/>
          <ac:spMkLst>
            <pc:docMk/>
            <pc:sldMk cId="3471038400" sldId="437"/>
            <ac:spMk id="30" creationId="{4C9AFA28-B5ED-4346-9AF7-68A157F16C7E}"/>
          </ac:spMkLst>
        </pc:spChg>
        <pc:picChg chg="mod ord">
          <ac:chgData name="Asif Rehmani" userId="e3bc34669d675361" providerId="LiveId" clId="{8344CDC9-D370-4696-AA05-34100C7550BE}" dt="2022-12-08T01:01:50.192" v="4401" actId="26606"/>
          <ac:picMkLst>
            <pc:docMk/>
            <pc:sldMk cId="3471038400" sldId="437"/>
            <ac:picMk id="7" creationId="{2134EB56-9F90-4199-98B2-DADCD8FCD86B}"/>
          </ac:picMkLst>
        </pc:picChg>
      </pc:sldChg>
      <pc:sldChg chg="modTransition modNotesTx">
        <pc:chgData name="Asif Rehmani" userId="e3bc34669d675361" providerId="LiveId" clId="{8344CDC9-D370-4696-AA05-34100C7550BE}" dt="2022-08-10T14:03:06.446" v="3637"/>
        <pc:sldMkLst>
          <pc:docMk/>
          <pc:sldMk cId="3069891695" sldId="440"/>
        </pc:sldMkLst>
      </pc:sldChg>
      <pc:sldChg chg="del">
        <pc:chgData name="Asif Rehmani" userId="e3bc34669d675361" providerId="LiveId" clId="{8344CDC9-D370-4696-AA05-34100C7550BE}" dt="2022-04-22T15:12:49.544" v="4" actId="47"/>
        <pc:sldMkLst>
          <pc:docMk/>
          <pc:sldMk cId="466447689" sldId="480"/>
        </pc:sldMkLst>
      </pc:sldChg>
      <pc:sldChg chg="mod modTransition modShow">
        <pc:chgData name="Asif Rehmani" userId="e3bc34669d675361" providerId="LiveId" clId="{8344CDC9-D370-4696-AA05-34100C7550BE}" dt="2022-09-29T11:11:22.597" v="4027" actId="729"/>
        <pc:sldMkLst>
          <pc:docMk/>
          <pc:sldMk cId="3595865317" sldId="1723"/>
        </pc:sldMkLst>
      </pc:sldChg>
      <pc:sldChg chg="mod modTransition modShow">
        <pc:chgData name="Asif Rehmani" userId="e3bc34669d675361" providerId="LiveId" clId="{8344CDC9-D370-4696-AA05-34100C7550BE}" dt="2022-09-29T11:11:22.597" v="4027" actId="729"/>
        <pc:sldMkLst>
          <pc:docMk/>
          <pc:sldMk cId="1334018743" sldId="1724"/>
        </pc:sldMkLst>
      </pc:sldChg>
      <pc:sldChg chg="ord modTransition">
        <pc:chgData name="Asif Rehmani" userId="e3bc34669d675361" providerId="LiveId" clId="{8344CDC9-D370-4696-AA05-34100C7550BE}" dt="2022-09-29T12:11:18.335" v="4033"/>
        <pc:sldMkLst>
          <pc:docMk/>
          <pc:sldMk cId="2599258069" sldId="1727"/>
        </pc:sldMkLst>
      </pc:sldChg>
      <pc:sldChg chg="modSp mod ord modTransition modAnim modNotesTx">
        <pc:chgData name="Asif Rehmani" userId="e3bc34669d675361" providerId="LiveId" clId="{8344CDC9-D370-4696-AA05-34100C7550BE}" dt="2022-12-07T19:39:17.329" v="4373"/>
        <pc:sldMkLst>
          <pc:docMk/>
          <pc:sldMk cId="2312998172" sldId="1749"/>
        </pc:sldMkLst>
        <pc:spChg chg="mod">
          <ac:chgData name="Asif Rehmani" userId="e3bc34669d675361" providerId="LiveId" clId="{8344CDC9-D370-4696-AA05-34100C7550BE}" dt="2022-05-11T15:35:01.616" v="2497" actId="115"/>
          <ac:spMkLst>
            <pc:docMk/>
            <pc:sldMk cId="2312998172" sldId="1749"/>
            <ac:spMk id="3" creationId="{E4C07CED-76C8-4F56-85FF-0B846E3824D9}"/>
          </ac:spMkLst>
        </pc:spChg>
      </pc:sldChg>
      <pc:sldChg chg="modTransition">
        <pc:chgData name="Asif Rehmani" userId="e3bc34669d675361" providerId="LiveId" clId="{8344CDC9-D370-4696-AA05-34100C7550BE}" dt="2022-08-10T14:03:06.446" v="3637"/>
        <pc:sldMkLst>
          <pc:docMk/>
          <pc:sldMk cId="950719320" sldId="1752"/>
        </pc:sldMkLst>
      </pc:sldChg>
      <pc:sldChg chg="modTransition">
        <pc:chgData name="Asif Rehmani" userId="e3bc34669d675361" providerId="LiveId" clId="{8344CDC9-D370-4696-AA05-34100C7550BE}" dt="2022-08-10T14:03:06.446" v="3637"/>
        <pc:sldMkLst>
          <pc:docMk/>
          <pc:sldMk cId="1452102899" sldId="1753"/>
        </pc:sldMkLst>
      </pc:sldChg>
      <pc:sldChg chg="modSp mod modTransition">
        <pc:chgData name="Asif Rehmani" userId="e3bc34669d675361" providerId="LiveId" clId="{8344CDC9-D370-4696-AA05-34100C7550BE}" dt="2022-09-29T02:19:28.081" v="3935" actId="20577"/>
        <pc:sldMkLst>
          <pc:docMk/>
          <pc:sldMk cId="3906461016" sldId="1769"/>
        </pc:sldMkLst>
        <pc:spChg chg="mod">
          <ac:chgData name="Asif Rehmani" userId="e3bc34669d675361" providerId="LiveId" clId="{8344CDC9-D370-4696-AA05-34100C7550BE}" dt="2022-09-29T02:19:28.081" v="3935" actId="20577"/>
          <ac:spMkLst>
            <pc:docMk/>
            <pc:sldMk cId="3906461016" sldId="1769"/>
            <ac:spMk id="3" creationId="{8D2762B6-F3BB-4531-ABF9-438E0DB4F592}"/>
          </ac:spMkLst>
        </pc:spChg>
      </pc:sldChg>
      <pc:sldChg chg="modTransition">
        <pc:chgData name="Asif Rehmani" userId="e3bc34669d675361" providerId="LiveId" clId="{8344CDC9-D370-4696-AA05-34100C7550BE}" dt="2022-08-10T14:03:06.446" v="3637"/>
        <pc:sldMkLst>
          <pc:docMk/>
          <pc:sldMk cId="3760834096" sldId="2019"/>
        </pc:sldMkLst>
      </pc:sldChg>
      <pc:sldChg chg="modSp mod ord modTransition modNotesTx">
        <pc:chgData name="Asif Rehmani" userId="e3bc34669d675361" providerId="LiveId" clId="{8344CDC9-D370-4696-AA05-34100C7550BE}" dt="2022-12-07T19:35:54.945" v="4370"/>
        <pc:sldMkLst>
          <pc:docMk/>
          <pc:sldMk cId="3867768876" sldId="2039"/>
        </pc:sldMkLst>
        <pc:spChg chg="mod">
          <ac:chgData name="Asif Rehmani" userId="e3bc34669d675361" providerId="LiveId" clId="{8344CDC9-D370-4696-AA05-34100C7550BE}" dt="2022-09-29T12:16:03.589" v="4075" actId="20577"/>
          <ac:spMkLst>
            <pc:docMk/>
            <pc:sldMk cId="3867768876" sldId="2039"/>
            <ac:spMk id="3" creationId="{16DAE767-FA74-4EA4-AC6F-6167DA854BEF}"/>
          </ac:spMkLst>
        </pc:spChg>
        <pc:picChg chg="mod">
          <ac:chgData name="Asif Rehmani" userId="e3bc34669d675361" providerId="LiveId" clId="{8344CDC9-D370-4696-AA05-34100C7550BE}" dt="2022-08-10T14:06:07.744" v="3666" actId="732"/>
          <ac:picMkLst>
            <pc:docMk/>
            <pc:sldMk cId="3867768876" sldId="2039"/>
            <ac:picMk id="1028" creationId="{BD6891C6-33A1-45AD-9F5F-73FA472A722A}"/>
          </ac:picMkLst>
        </pc:picChg>
      </pc:sldChg>
      <pc:sldChg chg="modTransition modNotesTx">
        <pc:chgData name="Asif Rehmani" userId="e3bc34669d675361" providerId="LiveId" clId="{8344CDC9-D370-4696-AA05-34100C7550BE}" dt="2022-08-10T14:03:06.446" v="3637"/>
        <pc:sldMkLst>
          <pc:docMk/>
          <pc:sldMk cId="3614328836" sldId="2041"/>
        </pc:sldMkLst>
      </pc:sldChg>
      <pc:sldChg chg="delSp modSp mod modTransition modNotesTx">
        <pc:chgData name="Asif Rehmani" userId="e3bc34669d675361" providerId="LiveId" clId="{8344CDC9-D370-4696-AA05-34100C7550BE}" dt="2022-12-07T19:08:06.017" v="4243" actId="27636"/>
        <pc:sldMkLst>
          <pc:docMk/>
          <pc:sldMk cId="3940641129" sldId="2042"/>
        </pc:sldMkLst>
        <pc:spChg chg="mod">
          <ac:chgData name="Asif Rehmani" userId="e3bc34669d675361" providerId="LiveId" clId="{8344CDC9-D370-4696-AA05-34100C7550BE}" dt="2022-12-07T19:08:06.017" v="4243" actId="27636"/>
          <ac:spMkLst>
            <pc:docMk/>
            <pc:sldMk cId="3940641129" sldId="2042"/>
            <ac:spMk id="2" creationId="{8E8BC770-6C0E-45F3-A2FE-D0AAF96B6769}"/>
          </ac:spMkLst>
        </pc:spChg>
        <pc:spChg chg="del mod">
          <ac:chgData name="Asif Rehmani" userId="e3bc34669d675361" providerId="LiveId" clId="{8344CDC9-D370-4696-AA05-34100C7550BE}" dt="2022-04-22T15:23:09.083" v="659" actId="478"/>
          <ac:spMkLst>
            <pc:docMk/>
            <pc:sldMk cId="3940641129" sldId="2042"/>
            <ac:spMk id="5" creationId="{5FFEE05E-0E33-4DE1-BA4F-6A59911CF49E}"/>
          </ac:spMkLst>
        </pc:spChg>
      </pc:sldChg>
      <pc:sldChg chg="modTransition">
        <pc:chgData name="Asif Rehmani" userId="e3bc34669d675361" providerId="LiveId" clId="{8344CDC9-D370-4696-AA05-34100C7550BE}" dt="2022-08-10T14:03:06.446" v="3637"/>
        <pc:sldMkLst>
          <pc:docMk/>
          <pc:sldMk cId="3717153539" sldId="2043"/>
        </pc:sldMkLst>
      </pc:sldChg>
      <pc:sldChg chg="modSp mod modTransition modNotesTx">
        <pc:chgData name="Asif Rehmani" userId="e3bc34669d675361" providerId="LiveId" clId="{8344CDC9-D370-4696-AA05-34100C7550BE}" dt="2022-12-07T19:38:32.197" v="4372" actId="207"/>
        <pc:sldMkLst>
          <pc:docMk/>
          <pc:sldMk cId="103717560" sldId="2044"/>
        </pc:sldMkLst>
        <pc:spChg chg="mod">
          <ac:chgData name="Asif Rehmani" userId="e3bc34669d675361" providerId="LiveId" clId="{8344CDC9-D370-4696-AA05-34100C7550BE}" dt="2022-12-07T19:38:32.197" v="4372" actId="207"/>
          <ac:spMkLst>
            <pc:docMk/>
            <pc:sldMk cId="103717560" sldId="2044"/>
            <ac:spMk id="2" creationId="{DD2D4E04-E7A6-4374-B7C9-063BEA7A0201}"/>
          </ac:spMkLst>
        </pc:spChg>
      </pc:sldChg>
      <pc:sldChg chg="addSp delSp modSp mod modTransition modClrScheme delAnim modAnim setClrOvrMap delDesignElem chgLayout modNotesTx">
        <pc:chgData name="Asif Rehmani" userId="e3bc34669d675361" providerId="LiveId" clId="{8344CDC9-D370-4696-AA05-34100C7550BE}" dt="2022-08-10T14:20:29.694" v="3871" actId="20577"/>
        <pc:sldMkLst>
          <pc:docMk/>
          <pc:sldMk cId="411646254" sldId="2045"/>
        </pc:sldMkLst>
        <pc:spChg chg="del">
          <ac:chgData name="Asif Rehmani" userId="e3bc34669d675361" providerId="LiveId" clId="{8344CDC9-D370-4696-AA05-34100C7550BE}" dt="2022-08-10T14:17:43.174" v="3843" actId="21"/>
          <ac:spMkLst>
            <pc:docMk/>
            <pc:sldMk cId="411646254" sldId="2045"/>
            <ac:spMk id="2" creationId="{00000000-0000-0000-0000-000000000000}"/>
          </ac:spMkLst>
        </pc:spChg>
        <pc:spChg chg="del">
          <ac:chgData name="Asif Rehmani" userId="e3bc34669d675361" providerId="LiveId" clId="{8344CDC9-D370-4696-AA05-34100C7550BE}" dt="2022-08-10T14:17:43.174" v="3843" actId="21"/>
          <ac:spMkLst>
            <pc:docMk/>
            <pc:sldMk cId="411646254" sldId="2045"/>
            <ac:spMk id="3" creationId="{00000000-0000-0000-0000-000000000000}"/>
          </ac:spMkLst>
        </pc:spChg>
        <pc:spChg chg="add del mod">
          <ac:chgData name="Asif Rehmani" userId="e3bc34669d675361" providerId="LiveId" clId="{8344CDC9-D370-4696-AA05-34100C7550BE}" dt="2022-08-10T14:17:50.064" v="3845" actId="478"/>
          <ac:spMkLst>
            <pc:docMk/>
            <pc:sldMk cId="411646254" sldId="2045"/>
            <ac:spMk id="5" creationId="{70FDCCAA-1E5F-83F2-C660-BAC486D00A70}"/>
          </ac:spMkLst>
        </pc:spChg>
        <pc:spChg chg="add del mod">
          <ac:chgData name="Asif Rehmani" userId="e3bc34669d675361" providerId="LiveId" clId="{8344CDC9-D370-4696-AA05-34100C7550BE}" dt="2022-08-10T14:17:52.733" v="3846" actId="478"/>
          <ac:spMkLst>
            <pc:docMk/>
            <pc:sldMk cId="411646254" sldId="2045"/>
            <ac:spMk id="7" creationId="{7C0F07C1-408E-D843-3E21-763914E55032}"/>
          </ac:spMkLst>
        </pc:spChg>
        <pc:spChg chg="add mod ord">
          <ac:chgData name="Asif Rehmani" userId="e3bc34669d675361" providerId="LiveId" clId="{8344CDC9-D370-4696-AA05-34100C7550BE}" dt="2022-08-10T14:18:51.436" v="3856" actId="20577"/>
          <ac:spMkLst>
            <pc:docMk/>
            <pc:sldMk cId="411646254" sldId="2045"/>
            <ac:spMk id="8" creationId="{E850914D-0D8B-16F9-508E-A0CF3C5D3652}"/>
          </ac:spMkLst>
        </pc:spChg>
        <pc:spChg chg="add mod ord">
          <ac:chgData name="Asif Rehmani" userId="e3bc34669d675361" providerId="LiveId" clId="{8344CDC9-D370-4696-AA05-34100C7550BE}" dt="2022-08-10T14:18:37.391" v="3854" actId="26606"/>
          <ac:spMkLst>
            <pc:docMk/>
            <pc:sldMk cId="411646254" sldId="2045"/>
            <ac:spMk id="9" creationId="{8288FB75-D53E-9249-97B6-889A1C1984CF}"/>
          </ac:spMkLst>
        </pc:spChg>
        <pc:spChg chg="del">
          <ac:chgData name="Asif Rehmani" userId="e3bc34669d675361" providerId="LiveId" clId="{8344CDC9-D370-4696-AA05-34100C7550BE}" dt="2022-08-10T14:18:15.449" v="3851" actId="700"/>
          <ac:spMkLst>
            <pc:docMk/>
            <pc:sldMk cId="411646254" sldId="2045"/>
            <ac:spMk id="71" creationId="{87CC2527-562A-4F69-B487-4371E5B243E7}"/>
          </ac:spMkLst>
        </pc:spChg>
        <pc:spChg chg="add del">
          <ac:chgData name="Asif Rehmani" userId="e3bc34669d675361" providerId="LiveId" clId="{8344CDC9-D370-4696-AA05-34100C7550BE}" dt="2022-08-10T14:18:37.378" v="3853" actId="26606"/>
          <ac:spMkLst>
            <pc:docMk/>
            <pc:sldMk cId="411646254" sldId="2045"/>
            <ac:spMk id="1031" creationId="{5A59F003-E00A-43F9-91DC-CC54E3B87466}"/>
          </ac:spMkLst>
        </pc:spChg>
        <pc:spChg chg="add del">
          <ac:chgData name="Asif Rehmani" userId="e3bc34669d675361" providerId="LiveId" clId="{8344CDC9-D370-4696-AA05-34100C7550BE}" dt="2022-08-10T14:18:37.378" v="3853" actId="26606"/>
          <ac:spMkLst>
            <pc:docMk/>
            <pc:sldMk cId="411646254" sldId="2045"/>
            <ac:spMk id="1033" creationId="{D74A4382-E3AD-430A-9A1F-DFA3E0E77A7D}"/>
          </ac:spMkLst>
        </pc:spChg>
        <pc:spChg chg="add del">
          <ac:chgData name="Asif Rehmani" userId="e3bc34669d675361" providerId="LiveId" clId="{8344CDC9-D370-4696-AA05-34100C7550BE}" dt="2022-08-10T14:18:37.378" v="3853" actId="26606"/>
          <ac:spMkLst>
            <pc:docMk/>
            <pc:sldMk cId="411646254" sldId="2045"/>
            <ac:spMk id="1035" creationId="{79F40191-0F44-4FD1-82CC-ACB507C14BE6}"/>
          </ac:spMkLst>
        </pc:spChg>
        <pc:spChg chg="add">
          <ac:chgData name="Asif Rehmani" userId="e3bc34669d675361" providerId="LiveId" clId="{8344CDC9-D370-4696-AA05-34100C7550BE}" dt="2022-08-10T14:18:37.391" v="3854" actId="26606"/>
          <ac:spMkLst>
            <pc:docMk/>
            <pc:sldMk cId="411646254" sldId="2045"/>
            <ac:spMk id="1037" creationId="{9B7AD9F6-8CE7-4299-8FC6-328F4DCD3FF9}"/>
          </ac:spMkLst>
        </pc:spChg>
        <pc:spChg chg="add">
          <ac:chgData name="Asif Rehmani" userId="e3bc34669d675361" providerId="LiveId" clId="{8344CDC9-D370-4696-AA05-34100C7550BE}" dt="2022-08-10T14:18:37.391" v="3854" actId="26606"/>
          <ac:spMkLst>
            <pc:docMk/>
            <pc:sldMk cId="411646254" sldId="2045"/>
            <ac:spMk id="1038" creationId="{F49775AF-8896-43EE-92C6-83497D6DC56F}"/>
          </ac:spMkLst>
        </pc:spChg>
        <pc:picChg chg="add mod ord">
          <ac:chgData name="Asif Rehmani" userId="e3bc34669d675361" providerId="LiveId" clId="{8344CDC9-D370-4696-AA05-34100C7550BE}" dt="2022-08-10T14:18:37.391" v="3854" actId="26606"/>
          <ac:picMkLst>
            <pc:docMk/>
            <pc:sldMk cId="411646254" sldId="2045"/>
            <ac:picMk id="1026" creationId="{0F3343F7-2BE6-EE5C-CA89-976C5A4D8BE9}"/>
          </ac:picMkLst>
        </pc:picChg>
        <pc:picChg chg="del">
          <ac:chgData name="Asif Rehmani" userId="e3bc34669d675361" providerId="LiveId" clId="{8344CDC9-D370-4696-AA05-34100C7550BE}" dt="2022-08-10T14:17:23.706" v="3840" actId="478"/>
          <ac:picMkLst>
            <pc:docMk/>
            <pc:sldMk cId="411646254" sldId="2045"/>
            <ac:picMk id="2050" creationId="{00000000-0000-0000-0000-000000000000}"/>
          </ac:picMkLst>
        </pc:picChg>
        <pc:cxnChg chg="del">
          <ac:chgData name="Asif Rehmani" userId="e3bc34669d675361" providerId="LiveId" clId="{8344CDC9-D370-4696-AA05-34100C7550BE}" dt="2022-08-10T14:18:15.449" v="3851" actId="700"/>
          <ac:cxnSpMkLst>
            <pc:docMk/>
            <pc:sldMk cId="411646254" sldId="2045"/>
            <ac:cxnSpMk id="73" creationId="{BCDAEC91-5BCE-4B55-9CC0-43EF94CB734B}"/>
          </ac:cxnSpMkLst>
        </pc:cxnChg>
      </pc:sldChg>
      <pc:sldChg chg="modSp mod modTransition modAnim">
        <pc:chgData name="Asif Rehmani" userId="e3bc34669d675361" providerId="LiveId" clId="{8344CDC9-D370-4696-AA05-34100C7550BE}" dt="2022-12-07T19:27:58.450" v="4331" actId="20577"/>
        <pc:sldMkLst>
          <pc:docMk/>
          <pc:sldMk cId="247164480" sldId="2046"/>
        </pc:sldMkLst>
        <pc:spChg chg="mod">
          <ac:chgData name="Asif Rehmani" userId="e3bc34669d675361" providerId="LiveId" clId="{8344CDC9-D370-4696-AA05-34100C7550BE}" dt="2022-09-29T11:07:16.002" v="4026" actId="20577"/>
          <ac:spMkLst>
            <pc:docMk/>
            <pc:sldMk cId="247164480" sldId="2046"/>
            <ac:spMk id="2" creationId="{00000000-0000-0000-0000-000000000000}"/>
          </ac:spMkLst>
        </pc:spChg>
        <pc:spChg chg="mod">
          <ac:chgData name="Asif Rehmani" userId="e3bc34669d675361" providerId="LiveId" clId="{8344CDC9-D370-4696-AA05-34100C7550BE}" dt="2022-12-07T19:27:58.450" v="4331" actId="20577"/>
          <ac:spMkLst>
            <pc:docMk/>
            <pc:sldMk cId="247164480" sldId="2046"/>
            <ac:spMk id="3" creationId="{00000000-0000-0000-0000-000000000000}"/>
          </ac:spMkLst>
        </pc:spChg>
      </pc:sldChg>
      <pc:sldChg chg="modTransition">
        <pc:chgData name="Asif Rehmani" userId="e3bc34669d675361" providerId="LiveId" clId="{8344CDC9-D370-4696-AA05-34100C7550BE}" dt="2022-08-10T14:03:06.446" v="3637"/>
        <pc:sldMkLst>
          <pc:docMk/>
          <pc:sldMk cId="1456788890" sldId="2048"/>
        </pc:sldMkLst>
      </pc:sldChg>
      <pc:sldChg chg="ord modTransition modNotesTx">
        <pc:chgData name="Asif Rehmani" userId="e3bc34669d675361" providerId="LiveId" clId="{8344CDC9-D370-4696-AA05-34100C7550BE}" dt="2022-09-29T12:13:20.684" v="4043"/>
        <pc:sldMkLst>
          <pc:docMk/>
          <pc:sldMk cId="506559671" sldId="2069"/>
        </pc:sldMkLst>
      </pc:sldChg>
      <pc:sldChg chg="ord modTransition modNotesTx">
        <pc:chgData name="Asif Rehmani" userId="e3bc34669d675361" providerId="LiveId" clId="{8344CDC9-D370-4696-AA05-34100C7550BE}" dt="2022-08-10T14:03:06.446" v="3637"/>
        <pc:sldMkLst>
          <pc:docMk/>
          <pc:sldMk cId="3548651930" sldId="2072"/>
        </pc:sldMkLst>
      </pc:sldChg>
      <pc:sldChg chg="addSp delSp modSp mod modTransition modNotesTx">
        <pc:chgData name="Asif Rehmani" userId="e3bc34669d675361" providerId="LiveId" clId="{8344CDC9-D370-4696-AA05-34100C7550BE}" dt="2022-08-10T14:03:06.446" v="3637"/>
        <pc:sldMkLst>
          <pc:docMk/>
          <pc:sldMk cId="3533932153" sldId="2073"/>
        </pc:sldMkLst>
        <pc:spChg chg="mod">
          <ac:chgData name="Asif Rehmani" userId="e3bc34669d675361" providerId="LiveId" clId="{8344CDC9-D370-4696-AA05-34100C7550BE}" dt="2022-05-11T18:02:28.196" v="3394" actId="20577"/>
          <ac:spMkLst>
            <pc:docMk/>
            <pc:sldMk cId="3533932153" sldId="2073"/>
            <ac:spMk id="2" creationId="{B5BB181C-63F0-4959-A6A8-DDE90E6AAEDF}"/>
          </ac:spMkLst>
        </pc:spChg>
        <pc:inkChg chg="add del">
          <ac:chgData name="Asif Rehmani" userId="e3bc34669d675361" providerId="LiveId" clId="{8344CDC9-D370-4696-AA05-34100C7550BE}" dt="2022-05-11T18:01:54.793" v="3383" actId="9405"/>
          <ac:inkMkLst>
            <pc:docMk/>
            <pc:sldMk cId="3533932153" sldId="2073"/>
            <ac:inkMk id="4" creationId="{CE9DF001-1D1B-F5D2-5417-31908D18A688}"/>
          </ac:inkMkLst>
        </pc:inkChg>
        <pc:inkChg chg="add del">
          <ac:chgData name="Asif Rehmani" userId="e3bc34669d675361" providerId="LiveId" clId="{8344CDC9-D370-4696-AA05-34100C7550BE}" dt="2022-05-11T18:01:53.252" v="3382" actId="9405"/>
          <ac:inkMkLst>
            <pc:docMk/>
            <pc:sldMk cId="3533932153" sldId="2073"/>
            <ac:inkMk id="7" creationId="{9D3E5D48-B63B-7D76-2787-E48B88EEEF63}"/>
          </ac:inkMkLst>
        </pc:inkChg>
      </pc:sldChg>
      <pc:sldChg chg="modSp mod modTransition">
        <pc:chgData name="Asif Rehmani" userId="e3bc34669d675361" providerId="LiveId" clId="{8344CDC9-D370-4696-AA05-34100C7550BE}" dt="2022-08-10T14:03:06.446" v="3637"/>
        <pc:sldMkLst>
          <pc:docMk/>
          <pc:sldMk cId="1946410122" sldId="2075"/>
        </pc:sldMkLst>
        <pc:spChg chg="mod">
          <ac:chgData name="Asif Rehmani" userId="e3bc34669d675361" providerId="LiveId" clId="{8344CDC9-D370-4696-AA05-34100C7550BE}" dt="2022-05-11T18:03:30.055" v="3395" actId="114"/>
          <ac:spMkLst>
            <pc:docMk/>
            <pc:sldMk cId="1946410122" sldId="2075"/>
            <ac:spMk id="2" creationId="{801D547D-C6B2-4F4F-9844-4EB580780196}"/>
          </ac:spMkLst>
        </pc:spChg>
      </pc:sldChg>
      <pc:sldChg chg="modSp mod ord modTransition modAnim">
        <pc:chgData name="Asif Rehmani" userId="e3bc34669d675361" providerId="LiveId" clId="{8344CDC9-D370-4696-AA05-34100C7550BE}" dt="2022-12-07T19:34:30.297" v="4368" actId="207"/>
        <pc:sldMkLst>
          <pc:docMk/>
          <pc:sldMk cId="763646943" sldId="2086"/>
        </pc:sldMkLst>
        <pc:spChg chg="mod">
          <ac:chgData name="Asif Rehmani" userId="e3bc34669d675361" providerId="LiveId" clId="{8344CDC9-D370-4696-AA05-34100C7550BE}" dt="2022-12-07T19:34:30.297" v="4368" actId="207"/>
          <ac:spMkLst>
            <pc:docMk/>
            <pc:sldMk cId="763646943" sldId="2086"/>
            <ac:spMk id="2" creationId="{AEA8E3FC-41ED-4E40-B786-39BC1933E2DA}"/>
          </ac:spMkLst>
        </pc:spChg>
        <pc:spChg chg="mod">
          <ac:chgData name="Asif Rehmani" userId="e3bc34669d675361" providerId="LiveId" clId="{8344CDC9-D370-4696-AA05-34100C7550BE}" dt="2022-09-29T12:17:46.853" v="4157" actId="113"/>
          <ac:spMkLst>
            <pc:docMk/>
            <pc:sldMk cId="763646943" sldId="2086"/>
            <ac:spMk id="4" creationId="{8BF76A2D-D27A-4D76-9595-81D751F429BF}"/>
          </ac:spMkLst>
        </pc:spChg>
      </pc:sldChg>
      <pc:sldChg chg="del">
        <pc:chgData name="Asif Rehmani" userId="e3bc34669d675361" providerId="LiveId" clId="{8344CDC9-D370-4696-AA05-34100C7550BE}" dt="2022-04-22T15:13:16.922" v="8" actId="47"/>
        <pc:sldMkLst>
          <pc:docMk/>
          <pc:sldMk cId="201217852" sldId="2093"/>
        </pc:sldMkLst>
      </pc:sldChg>
      <pc:sldChg chg="del modTransition modNotesTx">
        <pc:chgData name="Asif Rehmani" userId="e3bc34669d675361" providerId="LiveId" clId="{8344CDC9-D370-4696-AA05-34100C7550BE}" dt="2022-09-29T12:16:53.413" v="4110" actId="47"/>
        <pc:sldMkLst>
          <pc:docMk/>
          <pc:sldMk cId="2013024252" sldId="2130"/>
        </pc:sldMkLst>
      </pc:sldChg>
      <pc:sldChg chg="add del">
        <pc:chgData name="Asif Rehmani" userId="e3bc34669d675361" providerId="LiveId" clId="{8344CDC9-D370-4696-AA05-34100C7550BE}" dt="2022-09-29T12:15:33.228" v="4073"/>
        <pc:sldMkLst>
          <pc:docMk/>
          <pc:sldMk cId="239631888" sldId="2206"/>
        </pc:sldMkLst>
      </pc:sldChg>
      <pc:sldChg chg="add del">
        <pc:chgData name="Asif Rehmani" userId="e3bc34669d675361" providerId="LiveId" clId="{8344CDC9-D370-4696-AA05-34100C7550BE}" dt="2022-09-29T12:15:33.228" v="4073"/>
        <pc:sldMkLst>
          <pc:docMk/>
          <pc:sldMk cId="1496550153" sldId="2207"/>
        </pc:sldMkLst>
      </pc:sldChg>
      <pc:sldChg chg="add del">
        <pc:chgData name="Asif Rehmani" userId="e3bc34669d675361" providerId="LiveId" clId="{8344CDC9-D370-4696-AA05-34100C7550BE}" dt="2022-09-29T12:15:38.102" v="4074" actId="47"/>
        <pc:sldMkLst>
          <pc:docMk/>
          <pc:sldMk cId="218318424" sldId="2208"/>
        </pc:sldMkLst>
      </pc:sldChg>
      <pc:sldChg chg="add del">
        <pc:chgData name="Asif Rehmani" userId="e3bc34669d675361" providerId="LiveId" clId="{8344CDC9-D370-4696-AA05-34100C7550BE}" dt="2022-09-29T12:15:38.102" v="4074" actId="47"/>
        <pc:sldMkLst>
          <pc:docMk/>
          <pc:sldMk cId="774173252" sldId="2209"/>
        </pc:sldMkLst>
      </pc:sldChg>
      <pc:sldChg chg="add del modTransition">
        <pc:chgData name="Asif Rehmani" userId="e3bc34669d675361" providerId="LiveId" clId="{8344CDC9-D370-4696-AA05-34100C7550BE}" dt="2022-09-29T02:12:07.554" v="3916" actId="47"/>
        <pc:sldMkLst>
          <pc:docMk/>
          <pc:sldMk cId="3349616770" sldId="2240"/>
        </pc:sldMkLst>
      </pc:sldChg>
      <pc:sldChg chg="add del">
        <pc:chgData name="Asif Rehmani" userId="e3bc34669d675361" providerId="LiveId" clId="{8344CDC9-D370-4696-AA05-34100C7550BE}" dt="2022-09-29T02:12:04.406" v="3915"/>
        <pc:sldMkLst>
          <pc:docMk/>
          <pc:sldMk cId="1266856362" sldId="2255"/>
        </pc:sldMkLst>
      </pc:sldChg>
      <pc:sldChg chg="addSp delSp modSp add del setBg delDesignElem">
        <pc:chgData name="Asif Rehmani" userId="e3bc34669d675361" providerId="LiveId" clId="{8344CDC9-D370-4696-AA05-34100C7550BE}" dt="2022-09-29T12:19:59.868" v="4180" actId="20577"/>
        <pc:sldMkLst>
          <pc:docMk/>
          <pc:sldMk cId="1318605088" sldId="2257"/>
        </pc:sldMkLst>
        <pc:spChg chg="mod">
          <ac:chgData name="Asif Rehmani" userId="e3bc34669d675361" providerId="LiveId" clId="{8344CDC9-D370-4696-AA05-34100C7550BE}" dt="2022-09-29T12:19:59.868" v="4180" actId="20577"/>
          <ac:spMkLst>
            <pc:docMk/>
            <pc:sldMk cId="1318605088" sldId="2257"/>
            <ac:spMk id="3" creationId="{54486CD7-7F51-491A-BE8D-E451E9A8E0E6}"/>
          </ac:spMkLst>
        </pc:spChg>
        <pc:spChg chg="add del">
          <ac:chgData name="Asif Rehmani" userId="e3bc34669d675361" providerId="LiveId" clId="{8344CDC9-D370-4696-AA05-34100C7550BE}" dt="2022-09-29T02:12:23.135" v="3919"/>
          <ac:spMkLst>
            <pc:docMk/>
            <pc:sldMk cId="1318605088" sldId="2257"/>
            <ac:spMk id="8" creationId="{DAF1966E-FD40-4A4A-B61B-C4DF7FA05F06}"/>
          </ac:spMkLst>
        </pc:spChg>
        <pc:spChg chg="add del">
          <ac:chgData name="Asif Rehmani" userId="e3bc34669d675361" providerId="LiveId" clId="{8344CDC9-D370-4696-AA05-34100C7550BE}" dt="2022-09-29T02:12:23.135" v="3919"/>
          <ac:spMkLst>
            <pc:docMk/>
            <pc:sldMk cId="1318605088" sldId="2257"/>
            <ac:spMk id="10" creationId="{047BFA19-D45E-416B-A404-7AF2F3F27017}"/>
          </ac:spMkLst>
        </pc:spChg>
        <pc:spChg chg="add del">
          <ac:chgData name="Asif Rehmani" userId="e3bc34669d675361" providerId="LiveId" clId="{8344CDC9-D370-4696-AA05-34100C7550BE}" dt="2022-09-29T02:12:23.135" v="3919"/>
          <ac:spMkLst>
            <pc:docMk/>
            <pc:sldMk cId="1318605088" sldId="2257"/>
            <ac:spMk id="12" creationId="{8E0105E7-23DB-4CF2-8258-FF47C7620F6E}"/>
          </ac:spMkLst>
        </pc:spChg>
        <pc:spChg chg="add del">
          <ac:chgData name="Asif Rehmani" userId="e3bc34669d675361" providerId="LiveId" clId="{8344CDC9-D370-4696-AA05-34100C7550BE}" dt="2022-09-29T02:12:23.135" v="3919"/>
          <ac:spMkLst>
            <pc:docMk/>
            <pc:sldMk cId="1318605088" sldId="2257"/>
            <ac:spMk id="14" creationId="{074B4F7D-14B2-478B-8BF5-01E4E0C5D263}"/>
          </ac:spMkLst>
        </pc:spChg>
      </pc:sldChg>
      <pc:sldChg chg="del modTransition">
        <pc:chgData name="Asif Rehmani" userId="e3bc34669d675361" providerId="LiveId" clId="{8344CDC9-D370-4696-AA05-34100C7550BE}" dt="2022-09-29T02:12:26.337" v="3921" actId="47"/>
        <pc:sldMkLst>
          <pc:docMk/>
          <pc:sldMk cId="3414130333" sldId="2145706443"/>
        </pc:sldMkLst>
      </pc:sldChg>
      <pc:sldChg chg="addSp delSp modSp mod modTransition modNotesTx">
        <pc:chgData name="Asif Rehmani" userId="e3bc34669d675361" providerId="LiveId" clId="{8344CDC9-D370-4696-AA05-34100C7550BE}" dt="2022-12-07T19:06:34.139" v="4228" actId="14100"/>
        <pc:sldMkLst>
          <pc:docMk/>
          <pc:sldMk cId="3575020938" sldId="2145706445"/>
        </pc:sldMkLst>
        <pc:spChg chg="add del mod">
          <ac:chgData name="Asif Rehmani" userId="e3bc34669d675361" providerId="LiveId" clId="{8344CDC9-D370-4696-AA05-34100C7550BE}" dt="2022-12-07T19:06:34.139" v="4228" actId="14100"/>
          <ac:spMkLst>
            <pc:docMk/>
            <pc:sldMk cId="3575020938" sldId="2145706445"/>
            <ac:spMk id="2" creationId="{3ABF1ACD-E543-4AB8-B2C9-376981628C56}"/>
          </ac:spMkLst>
        </pc:spChg>
        <pc:spChg chg="del">
          <ac:chgData name="Asif Rehmani" userId="e3bc34669d675361" providerId="LiveId" clId="{8344CDC9-D370-4696-AA05-34100C7550BE}" dt="2022-12-07T19:03:34.947" v="4220" actId="478"/>
          <ac:spMkLst>
            <pc:docMk/>
            <pc:sldMk cId="3575020938" sldId="2145706445"/>
            <ac:spMk id="3" creationId="{E335955A-BDFE-4055-B0E5-EF0DFC1E08B1}"/>
          </ac:spMkLst>
        </pc:spChg>
        <pc:spChg chg="add del mod">
          <ac:chgData name="Asif Rehmani" userId="e3bc34669d675361" providerId="LiveId" clId="{8344CDC9-D370-4696-AA05-34100C7550BE}" dt="2022-05-11T18:05:29.563" v="3398" actId="478"/>
          <ac:spMkLst>
            <pc:docMk/>
            <pc:sldMk cId="3575020938" sldId="2145706445"/>
            <ac:spMk id="5" creationId="{174EE92D-9769-E0D1-3280-575688E8AE06}"/>
          </ac:spMkLst>
        </pc:spChg>
        <pc:spChg chg="add del mod">
          <ac:chgData name="Asif Rehmani" userId="e3bc34669d675361" providerId="LiveId" clId="{8344CDC9-D370-4696-AA05-34100C7550BE}" dt="2022-12-07T19:03:40.253" v="4221" actId="478"/>
          <ac:spMkLst>
            <pc:docMk/>
            <pc:sldMk cId="3575020938" sldId="2145706445"/>
            <ac:spMk id="5" creationId="{FDBD14DA-7A42-3D34-7EB9-11609AC0F16E}"/>
          </ac:spMkLst>
        </pc:spChg>
        <pc:spChg chg="add mod">
          <ac:chgData name="Asif Rehmani" userId="e3bc34669d675361" providerId="LiveId" clId="{8344CDC9-D370-4696-AA05-34100C7550BE}" dt="2022-12-07T19:03:41.362" v="4222"/>
          <ac:spMkLst>
            <pc:docMk/>
            <pc:sldMk cId="3575020938" sldId="2145706445"/>
            <ac:spMk id="6" creationId="{B5E5C278-5E32-B2F9-2D42-3DFE684271EF}"/>
          </ac:spMkLst>
        </pc:spChg>
        <pc:spChg chg="add mod">
          <ac:chgData name="Asif Rehmani" userId="e3bc34669d675361" providerId="LiveId" clId="{8344CDC9-D370-4696-AA05-34100C7550BE}" dt="2022-12-07T19:03:41.362" v="4222"/>
          <ac:spMkLst>
            <pc:docMk/>
            <pc:sldMk cId="3575020938" sldId="2145706445"/>
            <ac:spMk id="7" creationId="{82383E53-BB88-BBBC-C1F8-0885926D77CC}"/>
          </ac:spMkLst>
        </pc:spChg>
        <pc:spChg chg="add mod">
          <ac:chgData name="Asif Rehmani" userId="e3bc34669d675361" providerId="LiveId" clId="{8344CDC9-D370-4696-AA05-34100C7550BE}" dt="2022-12-07T19:03:50.741" v="4223"/>
          <ac:spMkLst>
            <pc:docMk/>
            <pc:sldMk cId="3575020938" sldId="2145706445"/>
            <ac:spMk id="8" creationId="{F160FC29-05AA-612A-BCA9-648988B60E32}"/>
          </ac:spMkLst>
        </pc:spChg>
      </pc:sldChg>
      <pc:sldChg chg="addSp delSp add del setBg delDesignElem">
        <pc:chgData name="Asif Rehmani" userId="e3bc34669d675361" providerId="LiveId" clId="{8344CDC9-D370-4696-AA05-34100C7550BE}" dt="2022-04-22T15:12:47.078" v="2"/>
        <pc:sldMkLst>
          <pc:docMk/>
          <pc:sldMk cId="132229876" sldId="2145706446"/>
        </pc:sldMkLst>
        <pc:spChg chg="add del">
          <ac:chgData name="Asif Rehmani" userId="e3bc34669d675361" providerId="LiveId" clId="{8344CDC9-D370-4696-AA05-34100C7550BE}" dt="2022-04-22T15:12:47.078" v="2"/>
          <ac:spMkLst>
            <pc:docMk/>
            <pc:sldMk cId="132229876" sldId="2145706446"/>
            <ac:spMk id="37" creationId="{DBC6133C-0615-4CE4-9132-37E609A9BDFA}"/>
          </ac:spMkLst>
        </pc:spChg>
        <pc:spChg chg="add del">
          <ac:chgData name="Asif Rehmani" userId="e3bc34669d675361" providerId="LiveId" clId="{8344CDC9-D370-4696-AA05-34100C7550BE}" dt="2022-04-22T15:12:47.078" v="2"/>
          <ac:spMkLst>
            <pc:docMk/>
            <pc:sldMk cId="132229876" sldId="2145706446"/>
            <ac:spMk id="43" creationId="{55222F96-971A-4F90-B841-6BAB416C7AC1}"/>
          </ac:spMkLst>
        </pc:spChg>
        <pc:spChg chg="add del">
          <ac:chgData name="Asif Rehmani" userId="e3bc34669d675361" providerId="LiveId" clId="{8344CDC9-D370-4696-AA05-34100C7550BE}" dt="2022-04-22T15:12:47.078" v="2"/>
          <ac:spMkLst>
            <pc:docMk/>
            <pc:sldMk cId="132229876" sldId="2145706446"/>
            <ac:spMk id="44" creationId="{169CC832-2974-4E8D-90ED-3E2941BA7336}"/>
          </ac:spMkLst>
        </pc:spChg>
        <pc:spChg chg="add del">
          <ac:chgData name="Asif Rehmani" userId="e3bc34669d675361" providerId="LiveId" clId="{8344CDC9-D370-4696-AA05-34100C7550BE}" dt="2022-04-22T15:12:47.078" v="2"/>
          <ac:spMkLst>
            <pc:docMk/>
            <pc:sldMk cId="132229876" sldId="2145706446"/>
            <ac:spMk id="45" creationId="{08980754-6F4B-43C9-B9BE-127B6BED6586}"/>
          </ac:spMkLst>
        </pc:spChg>
        <pc:spChg chg="add del">
          <ac:chgData name="Asif Rehmani" userId="e3bc34669d675361" providerId="LiveId" clId="{8344CDC9-D370-4696-AA05-34100C7550BE}" dt="2022-04-22T15:12:47.078" v="2"/>
          <ac:spMkLst>
            <pc:docMk/>
            <pc:sldMk cId="132229876" sldId="2145706446"/>
            <ac:spMk id="47" creationId="{2C1BBA94-3F40-40AA-8BB9-E69E25E537C1}"/>
          </ac:spMkLst>
        </pc:spChg>
      </pc:sldChg>
      <pc:sldChg chg="addSp delSp modSp add mod modTransition delDesignElem chgLayout modNotesTx">
        <pc:chgData name="Asif Rehmani" userId="e3bc34669d675361" providerId="LiveId" clId="{8344CDC9-D370-4696-AA05-34100C7550BE}" dt="2022-08-10T14:10:51.482" v="3832" actId="14100"/>
        <pc:sldMkLst>
          <pc:docMk/>
          <pc:sldMk cId="3466055910" sldId="2145706446"/>
        </pc:sldMkLst>
        <pc:spChg chg="mod ord">
          <ac:chgData name="Asif Rehmani" userId="e3bc34669d675361" providerId="LiveId" clId="{8344CDC9-D370-4696-AA05-34100C7550BE}" dt="2022-08-10T14:10:20.464" v="3827" actId="26606"/>
          <ac:spMkLst>
            <pc:docMk/>
            <pc:sldMk cId="3466055910" sldId="2145706446"/>
            <ac:spMk id="2" creationId="{62B16515-B739-4AAA-B465-9230AD51DE11}"/>
          </ac:spMkLst>
        </pc:spChg>
        <pc:spChg chg="mod ord">
          <ac:chgData name="Asif Rehmani" userId="e3bc34669d675361" providerId="LiveId" clId="{8344CDC9-D370-4696-AA05-34100C7550BE}" dt="2022-08-10T14:10:51.482" v="3832" actId="14100"/>
          <ac:spMkLst>
            <pc:docMk/>
            <pc:sldMk cId="3466055910" sldId="2145706446"/>
            <ac:spMk id="3" creationId="{869F5A59-F5AB-4B45-BFAC-23A1E4743F7D}"/>
          </ac:spMkLst>
        </pc:spChg>
        <pc:spChg chg="add">
          <ac:chgData name="Asif Rehmani" userId="e3bc34669d675361" providerId="LiveId" clId="{8344CDC9-D370-4696-AA05-34100C7550BE}" dt="2022-08-10T14:10:20.464" v="3827" actId="26606"/>
          <ac:spMkLst>
            <pc:docMk/>
            <pc:sldMk cId="3466055910" sldId="2145706446"/>
            <ac:spMk id="8" creationId="{100EDD19-6802-4EC3-95CE-CFFAB042CFD6}"/>
          </ac:spMkLst>
        </pc:spChg>
        <pc:spChg chg="add">
          <ac:chgData name="Asif Rehmani" userId="e3bc34669d675361" providerId="LiveId" clId="{8344CDC9-D370-4696-AA05-34100C7550BE}" dt="2022-08-10T14:10:20.464" v="3827" actId="26606"/>
          <ac:spMkLst>
            <pc:docMk/>
            <pc:sldMk cId="3466055910" sldId="2145706446"/>
            <ac:spMk id="10" creationId="{DB17E863-922E-4C26-BD64-E8FD41D28661}"/>
          </ac:spMkLst>
        </pc:spChg>
        <pc:spChg chg="del">
          <ac:chgData name="Asif Rehmani" userId="e3bc34669d675361" providerId="LiveId" clId="{8344CDC9-D370-4696-AA05-34100C7550BE}" dt="2022-08-10T14:10:14.305" v="3826" actId="700"/>
          <ac:spMkLst>
            <pc:docMk/>
            <pc:sldMk cId="3466055910" sldId="2145706446"/>
            <ac:spMk id="37" creationId="{DBC6133C-0615-4CE4-9132-37E609A9BDFA}"/>
          </ac:spMkLst>
        </pc:spChg>
        <pc:spChg chg="del">
          <ac:chgData name="Asif Rehmani" userId="e3bc34669d675361" providerId="LiveId" clId="{8344CDC9-D370-4696-AA05-34100C7550BE}" dt="2022-08-10T14:10:14.305" v="3826" actId="700"/>
          <ac:spMkLst>
            <pc:docMk/>
            <pc:sldMk cId="3466055910" sldId="2145706446"/>
            <ac:spMk id="43" creationId="{55222F96-971A-4F90-B841-6BAB416C7AC1}"/>
          </ac:spMkLst>
        </pc:spChg>
        <pc:spChg chg="del">
          <ac:chgData name="Asif Rehmani" userId="e3bc34669d675361" providerId="LiveId" clId="{8344CDC9-D370-4696-AA05-34100C7550BE}" dt="2022-08-10T14:10:14.305" v="3826" actId="700"/>
          <ac:spMkLst>
            <pc:docMk/>
            <pc:sldMk cId="3466055910" sldId="2145706446"/>
            <ac:spMk id="44" creationId="{169CC832-2974-4E8D-90ED-3E2941BA7336}"/>
          </ac:spMkLst>
        </pc:spChg>
        <pc:spChg chg="del">
          <ac:chgData name="Asif Rehmani" userId="e3bc34669d675361" providerId="LiveId" clId="{8344CDC9-D370-4696-AA05-34100C7550BE}" dt="2022-08-10T14:10:14.305" v="3826" actId="700"/>
          <ac:spMkLst>
            <pc:docMk/>
            <pc:sldMk cId="3466055910" sldId="2145706446"/>
            <ac:spMk id="45" creationId="{08980754-6F4B-43C9-B9BE-127B6BED6586}"/>
          </ac:spMkLst>
        </pc:spChg>
        <pc:spChg chg="del">
          <ac:chgData name="Asif Rehmani" userId="e3bc34669d675361" providerId="LiveId" clId="{8344CDC9-D370-4696-AA05-34100C7550BE}" dt="2022-08-10T14:10:14.305" v="3826" actId="700"/>
          <ac:spMkLst>
            <pc:docMk/>
            <pc:sldMk cId="3466055910" sldId="2145706446"/>
            <ac:spMk id="47" creationId="{2C1BBA94-3F40-40AA-8BB9-E69E25E537C1}"/>
          </ac:spMkLst>
        </pc:spChg>
        <pc:picChg chg="del">
          <ac:chgData name="Asif Rehmani" userId="e3bc34669d675361" providerId="LiveId" clId="{8344CDC9-D370-4696-AA05-34100C7550BE}" dt="2022-08-10T14:10:04.112" v="3825" actId="478"/>
          <ac:picMkLst>
            <pc:docMk/>
            <pc:sldMk cId="3466055910" sldId="2145706446"/>
            <ac:picMk id="34" creationId="{D6EC7BD5-A497-4C69-955E-A79EB6DD53BC}"/>
          </ac:picMkLst>
        </pc:picChg>
      </pc:sldChg>
      <pc:sldChg chg="addSp delSp modSp new mod modTransition setBg modClrScheme modAnim modShow chgLayout modNotesTx">
        <pc:chgData name="Asif Rehmani" userId="e3bc34669d675361" providerId="LiveId" clId="{8344CDC9-D370-4696-AA05-34100C7550BE}" dt="2022-09-29T10:53:56.349" v="3936" actId="729"/>
        <pc:sldMkLst>
          <pc:docMk/>
          <pc:sldMk cId="3162731582" sldId="2145706447"/>
        </pc:sldMkLst>
        <pc:spChg chg="mod ord">
          <ac:chgData name="Asif Rehmani" userId="e3bc34669d675361" providerId="LiveId" clId="{8344CDC9-D370-4696-AA05-34100C7550BE}" dt="2022-08-10T14:01:42.155" v="3633" actId="1076"/>
          <ac:spMkLst>
            <pc:docMk/>
            <pc:sldMk cId="3162731582" sldId="2145706447"/>
            <ac:spMk id="2" creationId="{1A180D55-6D21-AF87-50FB-B2A10C27F787}"/>
          </ac:spMkLst>
        </pc:spChg>
        <pc:spChg chg="add mod ord">
          <ac:chgData name="Asif Rehmani" userId="e3bc34669d675361" providerId="LiveId" clId="{8344CDC9-D370-4696-AA05-34100C7550BE}" dt="2022-08-10T14:00:49.948" v="3617" actId="26606"/>
          <ac:spMkLst>
            <pc:docMk/>
            <pc:sldMk cId="3162731582" sldId="2145706447"/>
            <ac:spMk id="6" creationId="{819A1E9A-5E75-094F-8639-C3791625BFBA}"/>
          </ac:spMkLst>
        </pc:spChg>
        <pc:spChg chg="add">
          <ac:chgData name="Asif Rehmani" userId="e3bc34669d675361" providerId="LiveId" clId="{8344CDC9-D370-4696-AA05-34100C7550BE}" dt="2022-08-10T14:00:49.948" v="3617" actId="26606"/>
          <ac:spMkLst>
            <pc:docMk/>
            <pc:sldMk cId="3162731582" sldId="2145706447"/>
            <ac:spMk id="11" creationId="{100EDD19-6802-4EC3-95CE-CFFAB042CFD6}"/>
          </ac:spMkLst>
        </pc:spChg>
        <pc:spChg chg="add">
          <ac:chgData name="Asif Rehmani" userId="e3bc34669d675361" providerId="LiveId" clId="{8344CDC9-D370-4696-AA05-34100C7550BE}" dt="2022-08-10T14:00:49.948" v="3617" actId="26606"/>
          <ac:spMkLst>
            <pc:docMk/>
            <pc:sldMk cId="3162731582" sldId="2145706447"/>
            <ac:spMk id="13" creationId="{DB17E863-922E-4C26-BD64-E8FD41D28661}"/>
          </ac:spMkLst>
        </pc:spChg>
        <pc:picChg chg="add del mod">
          <ac:chgData name="Asif Rehmani" userId="e3bc34669d675361" providerId="LiveId" clId="{8344CDC9-D370-4696-AA05-34100C7550BE}" dt="2022-08-10T13:59:49.523" v="3612" actId="21"/>
          <ac:picMkLst>
            <pc:docMk/>
            <pc:sldMk cId="3162731582" sldId="2145706447"/>
            <ac:picMk id="4" creationId="{F9DA274F-8374-6599-7623-9B1A8BFF1F82}"/>
          </ac:picMkLst>
        </pc:picChg>
        <pc:picChg chg="add del mod">
          <ac:chgData name="Asif Rehmani" userId="e3bc34669d675361" providerId="LiveId" clId="{8344CDC9-D370-4696-AA05-34100C7550BE}" dt="2022-08-10T14:00:13.137" v="3615"/>
          <ac:picMkLst>
            <pc:docMk/>
            <pc:sldMk cId="3162731582" sldId="2145706447"/>
            <ac:picMk id="5" creationId="{1A660F0C-9D41-DCB6-A2EA-D48C50169AB8}"/>
          </ac:picMkLst>
        </pc:picChg>
        <pc:picChg chg="add mod">
          <ac:chgData name="Asif Rehmani" userId="e3bc34669d675361" providerId="LiveId" clId="{8344CDC9-D370-4696-AA05-34100C7550BE}" dt="2022-08-10T14:01:34.273" v="3631" actId="1076"/>
          <ac:picMkLst>
            <pc:docMk/>
            <pc:sldMk cId="3162731582" sldId="2145706447"/>
            <ac:picMk id="7" creationId="{E7F5799A-65ED-094D-2192-CD536ABACCF1}"/>
          </ac:picMkLst>
        </pc:picChg>
        <pc:picChg chg="add mod">
          <ac:chgData name="Asif Rehmani" userId="e3bc34669d675361" providerId="LiveId" clId="{8344CDC9-D370-4696-AA05-34100C7550BE}" dt="2022-08-10T14:05:18.827" v="3662" actId="1037"/>
          <ac:picMkLst>
            <pc:docMk/>
            <pc:sldMk cId="3162731582" sldId="2145706447"/>
            <ac:picMk id="8" creationId="{33DD0FA7-61EA-8551-4B52-508310B56C09}"/>
          </ac:picMkLst>
        </pc:picChg>
      </pc:sldChg>
      <pc:sldChg chg="delSp modSp add del mod modTransition setBg delDesignElem">
        <pc:chgData name="Asif Rehmani" userId="e3bc34669d675361" providerId="LiveId" clId="{8344CDC9-D370-4696-AA05-34100C7550BE}" dt="2022-08-10T14:05:41.807" v="3665" actId="47"/>
        <pc:sldMkLst>
          <pc:docMk/>
          <pc:sldMk cId="1322554517" sldId="2145706448"/>
        </pc:sldMkLst>
        <pc:spChg chg="mod">
          <ac:chgData name="Asif Rehmani" userId="e3bc34669d675361" providerId="LiveId" clId="{8344CDC9-D370-4696-AA05-34100C7550BE}" dt="2022-08-10T14:03:41.148" v="3651" actId="20577"/>
          <ac:spMkLst>
            <pc:docMk/>
            <pc:sldMk cId="1322554517" sldId="2145706448"/>
            <ac:spMk id="2" creationId="{1A180D55-6D21-AF87-50FB-B2A10C27F787}"/>
          </ac:spMkLst>
        </pc:spChg>
        <pc:spChg chg="del">
          <ac:chgData name="Asif Rehmani" userId="e3bc34669d675361" providerId="LiveId" clId="{8344CDC9-D370-4696-AA05-34100C7550BE}" dt="2022-08-10T14:02:56.278" v="3636"/>
          <ac:spMkLst>
            <pc:docMk/>
            <pc:sldMk cId="1322554517" sldId="2145706448"/>
            <ac:spMk id="11" creationId="{100EDD19-6802-4EC3-95CE-CFFAB042CFD6}"/>
          </ac:spMkLst>
        </pc:spChg>
        <pc:spChg chg="del">
          <ac:chgData name="Asif Rehmani" userId="e3bc34669d675361" providerId="LiveId" clId="{8344CDC9-D370-4696-AA05-34100C7550BE}" dt="2022-08-10T14:02:56.278" v="3636"/>
          <ac:spMkLst>
            <pc:docMk/>
            <pc:sldMk cId="1322554517" sldId="2145706448"/>
            <ac:spMk id="13" creationId="{DB17E863-922E-4C26-BD64-E8FD41D28661}"/>
          </ac:spMkLst>
        </pc:spChg>
      </pc:sldChg>
      <pc:sldChg chg="delSp modSp add mod setBg delDesignElem modNotesTx">
        <pc:chgData name="Asif Rehmani" userId="e3bc34669d675361" providerId="LiveId" clId="{8344CDC9-D370-4696-AA05-34100C7550BE}" dt="2022-09-29T12:16:48.903" v="4109" actId="20577"/>
        <pc:sldMkLst>
          <pc:docMk/>
          <pc:sldMk cId="2587625978" sldId="2145706449"/>
        </pc:sldMkLst>
        <pc:spChg chg="mod">
          <ac:chgData name="Asif Rehmani" userId="e3bc34669d675361" providerId="LiveId" clId="{8344CDC9-D370-4696-AA05-34100C7550BE}" dt="2022-09-29T12:16:48.903" v="4109" actId="20577"/>
          <ac:spMkLst>
            <pc:docMk/>
            <pc:sldMk cId="2587625978" sldId="2145706449"/>
            <ac:spMk id="2" creationId="{1A180D55-6D21-AF87-50FB-B2A10C27F787}"/>
          </ac:spMkLst>
        </pc:spChg>
        <pc:spChg chg="del">
          <ac:chgData name="Asif Rehmani" userId="e3bc34669d675361" providerId="LiveId" clId="{8344CDC9-D370-4696-AA05-34100C7550BE}" dt="2022-08-10T14:05:38.538" v="3664"/>
          <ac:spMkLst>
            <pc:docMk/>
            <pc:sldMk cId="2587625978" sldId="2145706449"/>
            <ac:spMk id="11" creationId="{100EDD19-6802-4EC3-95CE-CFFAB042CFD6}"/>
          </ac:spMkLst>
        </pc:spChg>
        <pc:spChg chg="del">
          <ac:chgData name="Asif Rehmani" userId="e3bc34669d675361" providerId="LiveId" clId="{8344CDC9-D370-4696-AA05-34100C7550BE}" dt="2022-08-10T14:05:38.538" v="3664"/>
          <ac:spMkLst>
            <pc:docMk/>
            <pc:sldMk cId="2587625978" sldId="2145706449"/>
            <ac:spMk id="13" creationId="{DB17E863-922E-4C26-BD64-E8FD41D28661}"/>
          </ac:spMkLst>
        </pc:spChg>
        <pc:picChg chg="del">
          <ac:chgData name="Asif Rehmani" userId="e3bc34669d675361" providerId="LiveId" clId="{8344CDC9-D370-4696-AA05-34100C7550BE}" dt="2022-09-29T12:16:32.575" v="4076" actId="478"/>
          <ac:picMkLst>
            <pc:docMk/>
            <pc:sldMk cId="2587625978" sldId="2145706449"/>
            <ac:picMk id="8" creationId="{33DD0FA7-61EA-8551-4B52-508310B56C09}"/>
          </ac:picMkLst>
        </pc:picChg>
      </pc:sldChg>
      <pc:sldChg chg="addSp modSp add del mod setBg modClrScheme modAnim chgLayout">
        <pc:chgData name="Asif Rehmani" userId="e3bc34669d675361" providerId="LiveId" clId="{8344CDC9-D370-4696-AA05-34100C7550BE}" dt="2022-12-07T19:42:36.638" v="4389" actId="20577"/>
        <pc:sldMkLst>
          <pc:docMk/>
          <pc:sldMk cId="857824633" sldId="2145706450"/>
        </pc:sldMkLst>
        <pc:spChg chg="mod ord">
          <ac:chgData name="Asif Rehmani" userId="e3bc34669d675361" providerId="LiveId" clId="{8344CDC9-D370-4696-AA05-34100C7550BE}" dt="2022-12-07T19:42:36.638" v="4389" actId="20577"/>
          <ac:spMkLst>
            <pc:docMk/>
            <pc:sldMk cId="857824633" sldId="2145706450"/>
            <ac:spMk id="2" creationId="{A301E36A-D3E4-4EDB-A004-153D4E31E0F3}"/>
          </ac:spMkLst>
        </pc:spChg>
        <pc:spChg chg="mod ord">
          <ac:chgData name="Asif Rehmani" userId="e3bc34669d675361" providerId="LiveId" clId="{8344CDC9-D370-4696-AA05-34100C7550BE}" dt="2022-12-07T19:09:26.009" v="4249" actId="14100"/>
          <ac:spMkLst>
            <pc:docMk/>
            <pc:sldMk cId="857824633" sldId="2145706450"/>
            <ac:spMk id="3" creationId="{A0160E6C-A4F3-4113-9EDE-04D9084D4006}"/>
          </ac:spMkLst>
        </pc:spChg>
        <pc:spChg chg="add">
          <ac:chgData name="Asif Rehmani" userId="e3bc34669d675361" providerId="LiveId" clId="{8344CDC9-D370-4696-AA05-34100C7550BE}" dt="2022-12-07T19:09:15.814" v="4247" actId="26606"/>
          <ac:spMkLst>
            <pc:docMk/>
            <pc:sldMk cId="857824633" sldId="2145706450"/>
            <ac:spMk id="8" creationId="{907EF6B7-1338-4443-8C46-6A318D952DFD}"/>
          </ac:spMkLst>
        </pc:spChg>
        <pc:spChg chg="add">
          <ac:chgData name="Asif Rehmani" userId="e3bc34669d675361" providerId="LiveId" clId="{8344CDC9-D370-4696-AA05-34100C7550BE}" dt="2022-12-07T19:09:15.814" v="4247" actId="26606"/>
          <ac:spMkLst>
            <pc:docMk/>
            <pc:sldMk cId="857824633" sldId="2145706450"/>
            <ac:spMk id="10" creationId="{DAAE4CDD-124C-4DCF-9584-B6033B545DD5}"/>
          </ac:spMkLst>
        </pc:spChg>
        <pc:spChg chg="add">
          <ac:chgData name="Asif Rehmani" userId="e3bc34669d675361" providerId="LiveId" clId="{8344CDC9-D370-4696-AA05-34100C7550BE}" dt="2022-12-07T19:09:15.814" v="4247" actId="26606"/>
          <ac:spMkLst>
            <pc:docMk/>
            <pc:sldMk cId="857824633" sldId="2145706450"/>
            <ac:spMk id="12" creationId="{081E4A58-353D-44AE-B2FC-2A74E2E400F7}"/>
          </ac:spMkLst>
        </pc:spChg>
      </pc:sldChg>
      <pc:sldChg chg="modSp new del mod">
        <pc:chgData name="Asif Rehmani" userId="e3bc34669d675361" providerId="LiveId" clId="{8344CDC9-D370-4696-AA05-34100C7550BE}" dt="2022-09-29T11:03:44.907" v="4015" actId="47"/>
        <pc:sldMkLst>
          <pc:docMk/>
          <pc:sldMk cId="4207825982" sldId="2145706451"/>
        </pc:sldMkLst>
        <pc:spChg chg="mod">
          <ac:chgData name="Asif Rehmani" userId="e3bc34669d675361" providerId="LiveId" clId="{8344CDC9-D370-4696-AA05-34100C7550BE}" dt="2022-09-29T11:03:17.589" v="3965" actId="20577"/>
          <ac:spMkLst>
            <pc:docMk/>
            <pc:sldMk cId="4207825982" sldId="2145706451"/>
            <ac:spMk id="2" creationId="{53E92C7A-8723-C983-CF8E-1BBD5B63DD3E}"/>
          </ac:spMkLst>
        </pc:spChg>
      </pc:sldChg>
      <pc:sldChg chg="modSp add mod">
        <pc:chgData name="Asif Rehmani" userId="e3bc34669d675361" providerId="LiveId" clId="{8344CDC9-D370-4696-AA05-34100C7550BE}" dt="2022-09-29T11:03:52.221" v="4016" actId="14100"/>
        <pc:sldMkLst>
          <pc:docMk/>
          <pc:sldMk cId="624754663" sldId="2145706452"/>
        </pc:sldMkLst>
        <pc:spChg chg="mod">
          <ac:chgData name="Asif Rehmani" userId="e3bc34669d675361" providerId="LiveId" clId="{8344CDC9-D370-4696-AA05-34100C7550BE}" dt="2022-09-29T11:03:52.221" v="4016" actId="14100"/>
          <ac:spMkLst>
            <pc:docMk/>
            <pc:sldMk cId="624754663" sldId="2145706452"/>
            <ac:spMk id="2" creationId="{801D547D-C6B2-4F4F-9844-4EB580780196}"/>
          </ac:spMkLst>
        </pc:spChg>
      </pc:sldChg>
      <pc:sldChg chg="addSp delSp add del setBg delDesignElem">
        <pc:chgData name="Asif Rehmani" userId="e3bc34669d675361" providerId="LiveId" clId="{8344CDC9-D370-4696-AA05-34100C7550BE}" dt="2022-09-29T11:03:29.184" v="3968"/>
        <pc:sldMkLst>
          <pc:docMk/>
          <pc:sldMk cId="1950239185" sldId="2145706452"/>
        </pc:sldMkLst>
        <pc:spChg chg="add del">
          <ac:chgData name="Asif Rehmani" userId="e3bc34669d675361" providerId="LiveId" clId="{8344CDC9-D370-4696-AA05-34100C7550BE}" dt="2022-09-29T11:03:29.184" v="3968"/>
          <ac:spMkLst>
            <pc:docMk/>
            <pc:sldMk cId="1950239185" sldId="2145706452"/>
            <ac:spMk id="9" creationId="{6BDBA639-2A71-4A60-A71A-FF1836F546CE}"/>
          </ac:spMkLst>
        </pc:spChg>
        <pc:spChg chg="add del">
          <ac:chgData name="Asif Rehmani" userId="e3bc34669d675361" providerId="LiveId" clId="{8344CDC9-D370-4696-AA05-34100C7550BE}" dt="2022-09-29T11:03:29.184" v="3968"/>
          <ac:spMkLst>
            <pc:docMk/>
            <pc:sldMk cId="1950239185" sldId="2145706452"/>
            <ac:spMk id="32" creationId="{D9C506D7-84CB-4057-A44A-465313E78538}"/>
          </ac:spMkLst>
        </pc:spChg>
        <pc:spChg chg="add del">
          <ac:chgData name="Asif Rehmani" userId="e3bc34669d675361" providerId="LiveId" clId="{8344CDC9-D370-4696-AA05-34100C7550BE}" dt="2022-09-29T11:03:29.184" v="3968"/>
          <ac:spMkLst>
            <pc:docMk/>
            <pc:sldMk cId="1950239185" sldId="2145706452"/>
            <ac:spMk id="34" creationId="{7842FC68-61FD-4700-8A22-BB8B071884DB}"/>
          </ac:spMkLst>
        </pc:spChg>
        <pc:grpChg chg="add del">
          <ac:chgData name="Asif Rehmani" userId="e3bc34669d675361" providerId="LiveId" clId="{8344CDC9-D370-4696-AA05-34100C7550BE}" dt="2022-09-29T11:03:29.184" v="3968"/>
          <ac:grpSpMkLst>
            <pc:docMk/>
            <pc:sldMk cId="1950239185" sldId="2145706452"/>
            <ac:grpSpMk id="11" creationId="{5E208A8B-5EBD-4532-BE72-26414FA7CFF6}"/>
          </ac:grpSpMkLst>
        </pc:grpChg>
      </pc:sldChg>
      <pc:sldChg chg="addSp delSp add del setBg delDesignElem">
        <pc:chgData name="Asif Rehmani" userId="e3bc34669d675361" providerId="LiveId" clId="{8344CDC9-D370-4696-AA05-34100C7550BE}" dt="2022-12-07T19:02:23.833" v="4183"/>
        <pc:sldMkLst>
          <pc:docMk/>
          <pc:sldMk cId="4000673385" sldId="2145706453"/>
        </pc:sldMkLst>
        <pc:spChg chg="add del">
          <ac:chgData name="Asif Rehmani" userId="e3bc34669d675361" providerId="LiveId" clId="{8344CDC9-D370-4696-AA05-34100C7550BE}" dt="2022-12-07T19:02:23.833" v="4183"/>
          <ac:spMkLst>
            <pc:docMk/>
            <pc:sldMk cId="4000673385" sldId="2145706453"/>
            <ac:spMk id="71" creationId="{4A70F4F6-8761-4016-931A-4535464E4C26}"/>
          </ac:spMkLst>
        </pc:spChg>
        <pc:spChg chg="add del">
          <ac:chgData name="Asif Rehmani" userId="e3bc34669d675361" providerId="LiveId" clId="{8344CDC9-D370-4696-AA05-34100C7550BE}" dt="2022-12-07T19:02:23.833" v="4183"/>
          <ac:spMkLst>
            <pc:docMk/>
            <pc:sldMk cId="4000673385" sldId="2145706453"/>
            <ac:spMk id="73" creationId="{A5271697-90F1-4A23-8EF2-0179F2EAFACB}"/>
          </ac:spMkLst>
        </pc:spChg>
        <pc:spChg chg="add del">
          <ac:chgData name="Asif Rehmani" userId="e3bc34669d675361" providerId="LiveId" clId="{8344CDC9-D370-4696-AA05-34100C7550BE}" dt="2022-12-07T19:02:23.833" v="4183"/>
          <ac:spMkLst>
            <pc:docMk/>
            <pc:sldMk cId="4000673385" sldId="2145706453"/>
            <ac:spMk id="97" creationId="{D9F5512A-48E1-4C07-B75E-3CCC517B6804}"/>
          </ac:spMkLst>
        </pc:spChg>
        <pc:grpChg chg="add del">
          <ac:chgData name="Asif Rehmani" userId="e3bc34669d675361" providerId="LiveId" clId="{8344CDC9-D370-4696-AA05-34100C7550BE}" dt="2022-12-07T19:02:23.833" v="4183"/>
          <ac:grpSpMkLst>
            <pc:docMk/>
            <pc:sldMk cId="4000673385" sldId="2145706453"/>
            <ac:grpSpMk id="75" creationId="{B4C49FD3-CD95-4BA4-8BD3-B4A4C6844FCC}"/>
          </ac:grpSpMkLst>
        </pc:grpChg>
      </pc:sldChg>
      <pc:sldChg chg="modSp add mod modShow">
        <pc:chgData name="Asif Rehmani" userId="e3bc34669d675361" providerId="LiveId" clId="{8344CDC9-D370-4696-AA05-34100C7550BE}" dt="2022-12-08T00:05:58.928" v="4391" actId="729"/>
        <pc:sldMkLst>
          <pc:docMk/>
          <pc:sldMk cId="4110359989" sldId="2145706453"/>
        </pc:sldMkLst>
        <pc:spChg chg="mod">
          <ac:chgData name="Asif Rehmani" userId="e3bc34669d675361" providerId="LiveId" clId="{8344CDC9-D370-4696-AA05-34100C7550BE}" dt="2022-12-07T19:03:05.572" v="4219" actId="20577"/>
          <ac:spMkLst>
            <pc:docMk/>
            <pc:sldMk cId="4110359989" sldId="2145706453"/>
            <ac:spMk id="2" creationId="{3ABF1ACD-E543-4AB8-B2C9-376981628C56}"/>
          </ac:spMkLst>
        </pc:spChg>
      </pc:sldChg>
      <pc:sldChg chg="addSp delSp add del setBg delDesignElem">
        <pc:chgData name="Asif Rehmani" userId="e3bc34669d675361" providerId="LiveId" clId="{8344CDC9-D370-4696-AA05-34100C7550BE}" dt="2022-12-08T01:01:52.547" v="4403"/>
        <pc:sldMkLst>
          <pc:docMk/>
          <pc:sldMk cId="3047955897" sldId="2145706454"/>
        </pc:sldMkLst>
        <pc:spChg chg="add del">
          <ac:chgData name="Asif Rehmani" userId="e3bc34669d675361" providerId="LiveId" clId="{8344CDC9-D370-4696-AA05-34100C7550BE}" dt="2022-12-08T00:08:49.011" v="4394"/>
          <ac:spMkLst>
            <pc:docMk/>
            <pc:sldMk cId="3047955897" sldId="2145706454"/>
            <ac:spMk id="9" creationId="{A8384FB5-9ADC-4DDC-881B-597D56F5B15D}"/>
          </ac:spMkLst>
        </pc:spChg>
        <pc:spChg chg="add del">
          <ac:chgData name="Asif Rehmani" userId="e3bc34669d675361" providerId="LiveId" clId="{8344CDC9-D370-4696-AA05-34100C7550BE}" dt="2022-12-08T00:08:49.011" v="4394"/>
          <ac:spMkLst>
            <pc:docMk/>
            <pc:sldMk cId="3047955897" sldId="2145706454"/>
            <ac:spMk id="11" creationId="{1199E1B1-A8C0-4FE8-A5A8-1CB41D69F857}"/>
          </ac:spMkLst>
        </pc:spChg>
        <pc:spChg chg="add del">
          <ac:chgData name="Asif Rehmani" userId="e3bc34669d675361" providerId="LiveId" clId="{8344CDC9-D370-4696-AA05-34100C7550BE}" dt="2022-12-08T00:08:49.011" v="4394"/>
          <ac:spMkLst>
            <pc:docMk/>
            <pc:sldMk cId="3047955897" sldId="2145706454"/>
            <ac:spMk id="13" creationId="{84A8DE83-DE75-4B41-9DB4-A7EC0B0DEC0B}"/>
          </ac:spMkLst>
        </pc:spChg>
        <pc:spChg chg="add del">
          <ac:chgData name="Asif Rehmani" userId="e3bc34669d675361" providerId="LiveId" clId="{8344CDC9-D370-4696-AA05-34100C7550BE}" dt="2022-12-08T00:08:49.011" v="4394"/>
          <ac:spMkLst>
            <pc:docMk/>
            <pc:sldMk cId="3047955897" sldId="2145706454"/>
            <ac:spMk id="15" creationId="{A7009A0A-BEF5-4EAC-AF15-E4F9F002E239}"/>
          </ac:spMkLst>
        </pc:spChg>
      </pc:sldChg>
      <pc:sldMasterChg chg="delSp mod delSldLayout">
        <pc:chgData name="Asif Rehmani" userId="e3bc34669d675361" providerId="LiveId" clId="{8344CDC9-D370-4696-AA05-34100C7550BE}" dt="2022-09-29T10:55:17.041" v="3937" actId="478"/>
        <pc:sldMasterMkLst>
          <pc:docMk/>
          <pc:sldMasterMk cId="120014304" sldId="2147483648"/>
        </pc:sldMasterMkLst>
        <pc:picChg chg="del">
          <ac:chgData name="Asif Rehmani" userId="e3bc34669d675361" providerId="LiveId" clId="{8344CDC9-D370-4696-AA05-34100C7550BE}" dt="2022-09-29T10:55:17.041" v="3937" actId="478"/>
          <ac:picMkLst>
            <pc:docMk/>
            <pc:sldMasterMk cId="120014304" sldId="2147483648"/>
            <ac:picMk id="8" creationId="{00000000-0000-0000-0000-000000000000}"/>
          </ac:picMkLst>
        </pc:picChg>
        <pc:sldLayoutChg chg="del">
          <pc:chgData name="Asif Rehmani" userId="e3bc34669d675361" providerId="LiveId" clId="{8344CDC9-D370-4696-AA05-34100C7550BE}" dt="2022-09-29T02:12:07.554" v="3916" actId="47"/>
          <pc:sldLayoutMkLst>
            <pc:docMk/>
            <pc:sldMasterMk cId="120014304" sldId="2147483648"/>
            <pc:sldLayoutMk cId="1703118516" sldId="2147483666"/>
          </pc:sldLayoutMkLst>
        </pc:sldLayoutChg>
      </pc:sldMasterChg>
      <pc:sldMasterChg chg="del delSldLayout">
        <pc:chgData name="Asif Rehmani" userId="e3bc34669d675361" providerId="LiveId" clId="{8344CDC9-D370-4696-AA05-34100C7550BE}" dt="2022-12-07T19:08:59.847" v="4245" actId="700"/>
        <pc:sldMasterMkLst>
          <pc:docMk/>
          <pc:sldMasterMk cId="3823969670" sldId="2147483731"/>
        </pc:sldMasterMkLst>
        <pc:sldLayoutChg chg="del">
          <pc:chgData name="Asif Rehmani" userId="e3bc34669d675361" providerId="LiveId" clId="{8344CDC9-D370-4696-AA05-34100C7550BE}" dt="2022-12-07T19:08:59.847" v="4245" actId="700"/>
          <pc:sldLayoutMkLst>
            <pc:docMk/>
            <pc:sldMasterMk cId="3823969670" sldId="2147483731"/>
            <pc:sldLayoutMk cId="1089779820" sldId="2147483732"/>
          </pc:sldLayoutMkLst>
        </pc:sldLayoutChg>
        <pc:sldLayoutChg chg="del">
          <pc:chgData name="Asif Rehmani" userId="e3bc34669d675361" providerId="LiveId" clId="{8344CDC9-D370-4696-AA05-34100C7550BE}" dt="2022-12-07T19:08:59.847" v="4245" actId="700"/>
          <pc:sldLayoutMkLst>
            <pc:docMk/>
            <pc:sldMasterMk cId="3823969670" sldId="2147483731"/>
            <pc:sldLayoutMk cId="750399757" sldId="2147483733"/>
          </pc:sldLayoutMkLst>
        </pc:sldLayoutChg>
        <pc:sldLayoutChg chg="del">
          <pc:chgData name="Asif Rehmani" userId="e3bc34669d675361" providerId="LiveId" clId="{8344CDC9-D370-4696-AA05-34100C7550BE}" dt="2022-12-07T19:08:59.847" v="4245" actId="700"/>
          <pc:sldLayoutMkLst>
            <pc:docMk/>
            <pc:sldMasterMk cId="3823969670" sldId="2147483731"/>
            <pc:sldLayoutMk cId="2142679845" sldId="2147483734"/>
          </pc:sldLayoutMkLst>
        </pc:sldLayoutChg>
        <pc:sldLayoutChg chg="del">
          <pc:chgData name="Asif Rehmani" userId="e3bc34669d675361" providerId="LiveId" clId="{8344CDC9-D370-4696-AA05-34100C7550BE}" dt="2022-12-07T19:08:59.847" v="4245" actId="700"/>
          <pc:sldLayoutMkLst>
            <pc:docMk/>
            <pc:sldMasterMk cId="3823969670" sldId="2147483731"/>
            <pc:sldLayoutMk cId="310013227" sldId="2147483735"/>
          </pc:sldLayoutMkLst>
        </pc:sldLayoutChg>
        <pc:sldLayoutChg chg="del">
          <pc:chgData name="Asif Rehmani" userId="e3bc34669d675361" providerId="LiveId" clId="{8344CDC9-D370-4696-AA05-34100C7550BE}" dt="2022-12-07T19:08:59.847" v="4245" actId="700"/>
          <pc:sldLayoutMkLst>
            <pc:docMk/>
            <pc:sldMasterMk cId="3823969670" sldId="2147483731"/>
            <pc:sldLayoutMk cId="809979811" sldId="2147483736"/>
          </pc:sldLayoutMkLst>
        </pc:sldLayoutChg>
        <pc:sldLayoutChg chg="del">
          <pc:chgData name="Asif Rehmani" userId="e3bc34669d675361" providerId="LiveId" clId="{8344CDC9-D370-4696-AA05-34100C7550BE}" dt="2022-12-07T19:08:59.847" v="4245" actId="700"/>
          <pc:sldLayoutMkLst>
            <pc:docMk/>
            <pc:sldMasterMk cId="3823969670" sldId="2147483731"/>
            <pc:sldLayoutMk cId="215912185" sldId="2147483737"/>
          </pc:sldLayoutMkLst>
        </pc:sldLayoutChg>
        <pc:sldLayoutChg chg="del">
          <pc:chgData name="Asif Rehmani" userId="e3bc34669d675361" providerId="LiveId" clId="{8344CDC9-D370-4696-AA05-34100C7550BE}" dt="2022-12-07T19:08:59.847" v="4245" actId="700"/>
          <pc:sldLayoutMkLst>
            <pc:docMk/>
            <pc:sldMasterMk cId="3823969670" sldId="2147483731"/>
            <pc:sldLayoutMk cId="4171479659" sldId="2147483738"/>
          </pc:sldLayoutMkLst>
        </pc:sldLayoutChg>
        <pc:sldLayoutChg chg="del">
          <pc:chgData name="Asif Rehmani" userId="e3bc34669d675361" providerId="LiveId" clId="{8344CDC9-D370-4696-AA05-34100C7550BE}" dt="2022-12-07T19:08:59.847" v="4245" actId="700"/>
          <pc:sldLayoutMkLst>
            <pc:docMk/>
            <pc:sldMasterMk cId="3823969670" sldId="2147483731"/>
            <pc:sldLayoutMk cId="1153070917" sldId="2147483739"/>
          </pc:sldLayoutMkLst>
        </pc:sldLayoutChg>
        <pc:sldLayoutChg chg="del">
          <pc:chgData name="Asif Rehmani" userId="e3bc34669d675361" providerId="LiveId" clId="{8344CDC9-D370-4696-AA05-34100C7550BE}" dt="2022-12-07T19:08:59.847" v="4245" actId="700"/>
          <pc:sldLayoutMkLst>
            <pc:docMk/>
            <pc:sldMasterMk cId="3823969670" sldId="2147483731"/>
            <pc:sldLayoutMk cId="68080077" sldId="2147483740"/>
          </pc:sldLayoutMkLst>
        </pc:sldLayoutChg>
        <pc:sldLayoutChg chg="del">
          <pc:chgData name="Asif Rehmani" userId="e3bc34669d675361" providerId="LiveId" clId="{8344CDC9-D370-4696-AA05-34100C7550BE}" dt="2022-12-07T19:08:59.847" v="4245" actId="700"/>
          <pc:sldLayoutMkLst>
            <pc:docMk/>
            <pc:sldMasterMk cId="3823969670" sldId="2147483731"/>
            <pc:sldLayoutMk cId="2540386181" sldId="2147483741"/>
          </pc:sldLayoutMkLst>
        </pc:sldLayoutChg>
        <pc:sldLayoutChg chg="del">
          <pc:chgData name="Asif Rehmani" userId="e3bc34669d675361" providerId="LiveId" clId="{8344CDC9-D370-4696-AA05-34100C7550BE}" dt="2022-12-07T19:08:59.847" v="4245" actId="700"/>
          <pc:sldLayoutMkLst>
            <pc:docMk/>
            <pc:sldMasterMk cId="3823969670" sldId="2147483731"/>
            <pc:sldLayoutMk cId="3851900581" sldId="2147483742"/>
          </pc:sldLayoutMkLst>
        </pc:sldLayoutChg>
        <pc:sldLayoutChg chg="del">
          <pc:chgData name="Asif Rehmani" userId="e3bc34669d675361" providerId="LiveId" clId="{8344CDC9-D370-4696-AA05-34100C7550BE}" dt="2022-12-07T19:08:59.847" v="4245" actId="700"/>
          <pc:sldLayoutMkLst>
            <pc:docMk/>
            <pc:sldMasterMk cId="3823969670" sldId="2147483731"/>
            <pc:sldLayoutMk cId="2029499275" sldId="2147483743"/>
          </pc:sldLayoutMkLst>
        </pc:sldLayoutChg>
        <pc:sldLayoutChg chg="del">
          <pc:chgData name="Asif Rehmani" userId="e3bc34669d675361" providerId="LiveId" clId="{8344CDC9-D370-4696-AA05-34100C7550BE}" dt="2022-12-07T19:08:59.847" v="4245" actId="700"/>
          <pc:sldLayoutMkLst>
            <pc:docMk/>
            <pc:sldMasterMk cId="3823969670" sldId="2147483731"/>
            <pc:sldLayoutMk cId="4113478483" sldId="2147483744"/>
          </pc:sldLayoutMkLst>
        </pc:sldLayoutChg>
        <pc:sldLayoutChg chg="del">
          <pc:chgData name="Asif Rehmani" userId="e3bc34669d675361" providerId="LiveId" clId="{8344CDC9-D370-4696-AA05-34100C7550BE}" dt="2022-12-07T19:08:59.847" v="4245" actId="700"/>
          <pc:sldLayoutMkLst>
            <pc:docMk/>
            <pc:sldMasterMk cId="3823969670" sldId="2147483731"/>
            <pc:sldLayoutMk cId="1098899724" sldId="2147483745"/>
          </pc:sldLayoutMkLst>
        </pc:sldLayoutChg>
      </pc:sldMasterChg>
    </pc:docChg>
  </pc:docChgLst>
  <pc:docChgLst>
    <pc:chgData name="Asif Rehmani" userId="e3bc34669d675361" providerId="LiveId" clId="{48EDA7DD-1012-4867-A7AE-128CF2F2DAFE}"/>
    <pc:docChg chg="delSld">
      <pc:chgData name="Asif Rehmani" userId="e3bc34669d675361" providerId="LiveId" clId="{48EDA7DD-1012-4867-A7AE-128CF2F2DAFE}" dt="2021-12-03T17:25:46.165" v="7" actId="47"/>
      <pc:docMkLst>
        <pc:docMk/>
      </pc:docMkLst>
      <pc:sldChg chg="del">
        <pc:chgData name="Asif Rehmani" userId="e3bc34669d675361" providerId="LiveId" clId="{48EDA7DD-1012-4867-A7AE-128CF2F2DAFE}" dt="2021-12-03T17:25:36.435" v="4" actId="47"/>
        <pc:sldMkLst>
          <pc:docMk/>
          <pc:sldMk cId="2955769484" sldId="403"/>
        </pc:sldMkLst>
      </pc:sldChg>
      <pc:sldChg chg="del">
        <pc:chgData name="Asif Rehmani" userId="e3bc34669d675361" providerId="LiveId" clId="{48EDA7DD-1012-4867-A7AE-128CF2F2DAFE}" dt="2021-12-03T17:25:36.435" v="4" actId="47"/>
        <pc:sldMkLst>
          <pc:docMk/>
          <pc:sldMk cId="1386395403" sldId="409"/>
        </pc:sldMkLst>
      </pc:sldChg>
      <pc:sldChg chg="del">
        <pc:chgData name="Asif Rehmani" userId="e3bc34669d675361" providerId="LiveId" clId="{48EDA7DD-1012-4867-A7AE-128CF2F2DAFE}" dt="2021-12-03T17:25:36.435" v="4" actId="47"/>
        <pc:sldMkLst>
          <pc:docMk/>
          <pc:sldMk cId="348417858" sldId="415"/>
        </pc:sldMkLst>
      </pc:sldChg>
      <pc:sldChg chg="del">
        <pc:chgData name="Asif Rehmani" userId="e3bc34669d675361" providerId="LiveId" clId="{48EDA7DD-1012-4867-A7AE-128CF2F2DAFE}" dt="2021-12-03T17:25:01.221" v="1" actId="47"/>
        <pc:sldMkLst>
          <pc:docMk/>
          <pc:sldMk cId="630613704" sldId="433"/>
        </pc:sldMkLst>
      </pc:sldChg>
      <pc:sldChg chg="del">
        <pc:chgData name="Asif Rehmani" userId="e3bc34669d675361" providerId="LiveId" clId="{48EDA7DD-1012-4867-A7AE-128CF2F2DAFE}" dt="2021-12-03T17:25:36.435" v="4" actId="47"/>
        <pc:sldMkLst>
          <pc:docMk/>
          <pc:sldMk cId="127763914" sldId="435"/>
        </pc:sldMkLst>
      </pc:sldChg>
      <pc:sldChg chg="del">
        <pc:chgData name="Asif Rehmani" userId="e3bc34669d675361" providerId="LiveId" clId="{48EDA7DD-1012-4867-A7AE-128CF2F2DAFE}" dt="2021-12-03T17:24:58.754" v="0" actId="47"/>
        <pc:sldMkLst>
          <pc:docMk/>
          <pc:sldMk cId="3675262710" sldId="439"/>
        </pc:sldMkLst>
      </pc:sldChg>
      <pc:sldChg chg="del">
        <pc:chgData name="Asif Rehmani" userId="e3bc34669d675361" providerId="LiveId" clId="{48EDA7DD-1012-4867-A7AE-128CF2F2DAFE}" dt="2021-12-03T17:25:29.548" v="3" actId="47"/>
        <pc:sldMkLst>
          <pc:docMk/>
          <pc:sldMk cId="3962073246" sldId="468"/>
        </pc:sldMkLst>
      </pc:sldChg>
      <pc:sldChg chg="del">
        <pc:chgData name="Asif Rehmani" userId="e3bc34669d675361" providerId="LiveId" clId="{48EDA7DD-1012-4867-A7AE-128CF2F2DAFE}" dt="2021-12-03T17:25:29.548" v="3" actId="47"/>
        <pc:sldMkLst>
          <pc:docMk/>
          <pc:sldMk cId="2269031862" sldId="469"/>
        </pc:sldMkLst>
      </pc:sldChg>
      <pc:sldChg chg="del">
        <pc:chgData name="Asif Rehmani" userId="e3bc34669d675361" providerId="LiveId" clId="{48EDA7DD-1012-4867-A7AE-128CF2F2DAFE}" dt="2021-12-03T17:25:29.548" v="3" actId="47"/>
        <pc:sldMkLst>
          <pc:docMk/>
          <pc:sldMk cId="1841355662" sldId="1712"/>
        </pc:sldMkLst>
      </pc:sldChg>
      <pc:sldChg chg="del">
        <pc:chgData name="Asif Rehmani" userId="e3bc34669d675361" providerId="LiveId" clId="{48EDA7DD-1012-4867-A7AE-128CF2F2DAFE}" dt="2021-12-03T17:25:44.848" v="6" actId="47"/>
        <pc:sldMkLst>
          <pc:docMk/>
          <pc:sldMk cId="2283350758" sldId="1740"/>
        </pc:sldMkLst>
      </pc:sldChg>
      <pc:sldChg chg="del">
        <pc:chgData name="Asif Rehmani" userId="e3bc34669d675361" providerId="LiveId" clId="{48EDA7DD-1012-4867-A7AE-128CF2F2DAFE}" dt="2021-12-03T17:25:38.637" v="5" actId="47"/>
        <pc:sldMkLst>
          <pc:docMk/>
          <pc:sldMk cId="3477922955" sldId="1770"/>
        </pc:sldMkLst>
      </pc:sldChg>
      <pc:sldChg chg="del">
        <pc:chgData name="Asif Rehmani" userId="e3bc34669d675361" providerId="LiveId" clId="{48EDA7DD-1012-4867-A7AE-128CF2F2DAFE}" dt="2021-12-03T17:25:02.943" v="2" actId="47"/>
        <pc:sldMkLst>
          <pc:docMk/>
          <pc:sldMk cId="4263194457" sldId="1776"/>
        </pc:sldMkLst>
      </pc:sldChg>
      <pc:sldChg chg="del">
        <pc:chgData name="Asif Rehmani" userId="e3bc34669d675361" providerId="LiveId" clId="{48EDA7DD-1012-4867-A7AE-128CF2F2DAFE}" dt="2021-12-03T17:25:01.221" v="1" actId="47"/>
        <pc:sldMkLst>
          <pc:docMk/>
          <pc:sldMk cId="3882766324" sldId="2036"/>
        </pc:sldMkLst>
      </pc:sldChg>
      <pc:sldChg chg="del">
        <pc:chgData name="Asif Rehmani" userId="e3bc34669d675361" providerId="LiveId" clId="{48EDA7DD-1012-4867-A7AE-128CF2F2DAFE}" dt="2021-12-03T17:24:58.754" v="0" actId="47"/>
        <pc:sldMkLst>
          <pc:docMk/>
          <pc:sldMk cId="2055050229" sldId="2047"/>
        </pc:sldMkLst>
      </pc:sldChg>
      <pc:sldChg chg="del">
        <pc:chgData name="Asif Rehmani" userId="e3bc34669d675361" providerId="LiveId" clId="{48EDA7DD-1012-4867-A7AE-128CF2F2DAFE}" dt="2021-12-03T17:25:46.165" v="7" actId="47"/>
        <pc:sldMkLst>
          <pc:docMk/>
          <pc:sldMk cId="1770146688" sldId="2078"/>
        </pc:sldMkLst>
      </pc:sldChg>
      <pc:sldMasterChg chg="delSldLayout">
        <pc:chgData name="Asif Rehmani" userId="e3bc34669d675361" providerId="LiveId" clId="{48EDA7DD-1012-4867-A7AE-128CF2F2DAFE}" dt="2021-12-03T17:25:29.548" v="3" actId="47"/>
        <pc:sldMasterMkLst>
          <pc:docMk/>
          <pc:sldMasterMk cId="120014304" sldId="2147483648"/>
        </pc:sldMasterMkLst>
        <pc:sldLayoutChg chg="del">
          <pc:chgData name="Asif Rehmani" userId="e3bc34669d675361" providerId="LiveId" clId="{48EDA7DD-1012-4867-A7AE-128CF2F2DAFE}" dt="2021-12-03T17:25:29.548" v="3" actId="47"/>
          <pc:sldLayoutMkLst>
            <pc:docMk/>
            <pc:sldMasterMk cId="120014304" sldId="2147483648"/>
            <pc:sldLayoutMk cId="1022701086" sldId="2147483667"/>
          </pc:sldLayoutMkLst>
        </pc:sldLayoutChg>
      </pc:sldMasterChg>
    </pc:docChg>
  </pc:docChgLst>
  <pc:docChgLst>
    <pc:chgData name="Asif Rehmani" userId="e3bc34669d675361" providerId="LiveId" clId="{6876FAC4-DD4A-4988-B941-3ED31EDC2118}"/>
    <pc:docChg chg="custSel addSld delSld modSld sldOrd">
      <pc:chgData name="Asif Rehmani" userId="e3bc34669d675361" providerId="LiveId" clId="{6876FAC4-DD4A-4988-B941-3ED31EDC2118}" dt="2023-01-25T12:05:43.496" v="370" actId="6549"/>
      <pc:docMkLst>
        <pc:docMk/>
      </pc:docMkLst>
      <pc:sldChg chg="modSp">
        <pc:chgData name="Asif Rehmani" userId="e3bc34669d675361" providerId="LiveId" clId="{6876FAC4-DD4A-4988-B941-3ED31EDC2118}" dt="2023-01-25T11:52:09.175" v="7" actId="20577"/>
        <pc:sldMkLst>
          <pc:docMk/>
          <pc:sldMk cId="3205856081" sldId="364"/>
        </pc:sldMkLst>
        <pc:spChg chg="mod">
          <ac:chgData name="Asif Rehmani" userId="e3bc34669d675361" providerId="LiveId" clId="{6876FAC4-DD4A-4988-B941-3ED31EDC2118}" dt="2023-01-25T11:52:09.175" v="7" actId="20577"/>
          <ac:spMkLst>
            <pc:docMk/>
            <pc:sldMk cId="3205856081" sldId="364"/>
            <ac:spMk id="3" creationId="{00000000-0000-0000-0000-000000000000}"/>
          </ac:spMkLst>
        </pc:spChg>
      </pc:sldChg>
      <pc:sldChg chg="mod modShow">
        <pc:chgData name="Asif Rehmani" userId="e3bc34669d675361" providerId="LiveId" clId="{6876FAC4-DD4A-4988-B941-3ED31EDC2118}" dt="2023-01-25T11:55:15.760" v="31" actId="729"/>
        <pc:sldMkLst>
          <pc:docMk/>
          <pc:sldMk cId="3532769269" sldId="430"/>
        </pc:sldMkLst>
      </pc:sldChg>
      <pc:sldChg chg="mod modShow">
        <pc:chgData name="Asif Rehmani" userId="e3bc34669d675361" providerId="LiveId" clId="{6876FAC4-DD4A-4988-B941-3ED31EDC2118}" dt="2023-01-25T11:55:10.274" v="30" actId="729"/>
        <pc:sldMkLst>
          <pc:docMk/>
          <pc:sldMk cId="1712031016" sldId="434"/>
        </pc:sldMkLst>
      </pc:sldChg>
      <pc:sldChg chg="addSp delSp modSp mod">
        <pc:chgData name="Asif Rehmani" userId="e3bc34669d675361" providerId="LiveId" clId="{6876FAC4-DD4A-4988-B941-3ED31EDC2118}" dt="2023-01-25T11:54:34.495" v="29" actId="14100"/>
        <pc:sldMkLst>
          <pc:docMk/>
          <pc:sldMk cId="3548651930" sldId="2072"/>
        </pc:sldMkLst>
        <pc:spChg chg="mod">
          <ac:chgData name="Asif Rehmani" userId="e3bc34669d675361" providerId="LiveId" clId="{6876FAC4-DD4A-4988-B941-3ED31EDC2118}" dt="2023-01-25T11:54:34.495" v="29" actId="14100"/>
          <ac:spMkLst>
            <pc:docMk/>
            <pc:sldMk cId="3548651930" sldId="2072"/>
            <ac:spMk id="2" creationId="{E13FFC5B-3261-4C73-BF66-A598BB681519}"/>
          </ac:spMkLst>
        </pc:spChg>
        <pc:spChg chg="del">
          <ac:chgData name="Asif Rehmani" userId="e3bc34669d675361" providerId="LiveId" clId="{6876FAC4-DD4A-4988-B941-3ED31EDC2118}" dt="2023-01-25T11:53:57.010" v="18" actId="478"/>
          <ac:spMkLst>
            <pc:docMk/>
            <pc:sldMk cId="3548651930" sldId="2072"/>
            <ac:spMk id="3" creationId="{E71E2A46-4CCA-409E-B8D3-BBE43630D93E}"/>
          </ac:spMkLst>
        </pc:spChg>
        <pc:spChg chg="add del mod">
          <ac:chgData name="Asif Rehmani" userId="e3bc34669d675361" providerId="LiveId" clId="{6876FAC4-DD4A-4988-B941-3ED31EDC2118}" dt="2023-01-25T11:53:58.959" v="19" actId="478"/>
          <ac:spMkLst>
            <pc:docMk/>
            <pc:sldMk cId="3548651930" sldId="2072"/>
            <ac:spMk id="6" creationId="{4440D9AE-1A48-7F36-725C-5085B43AA98E}"/>
          </ac:spMkLst>
        </pc:spChg>
        <pc:picChg chg="del">
          <ac:chgData name="Asif Rehmani" userId="e3bc34669d675361" providerId="LiveId" clId="{6876FAC4-DD4A-4988-B941-3ED31EDC2118}" dt="2023-01-25T11:53:51.233" v="17" actId="478"/>
          <ac:picMkLst>
            <pc:docMk/>
            <pc:sldMk cId="3548651930" sldId="2072"/>
            <ac:picMk id="4" creationId="{94941282-010B-4B47-92CC-195037059DF0}"/>
          </ac:picMkLst>
        </pc:picChg>
      </pc:sldChg>
      <pc:sldChg chg="mod modShow">
        <pc:chgData name="Asif Rehmani" userId="e3bc34669d675361" providerId="LiveId" clId="{6876FAC4-DD4A-4988-B941-3ED31EDC2118}" dt="2023-01-25T11:55:33.573" v="32" actId="729"/>
        <pc:sldMkLst>
          <pc:docMk/>
          <pc:sldMk cId="3533932153" sldId="2073"/>
        </pc:sldMkLst>
      </pc:sldChg>
      <pc:sldChg chg="ord">
        <pc:chgData name="Asif Rehmani" userId="e3bc34669d675361" providerId="LiveId" clId="{6876FAC4-DD4A-4988-B941-3ED31EDC2118}" dt="2023-01-25T11:59:52.323" v="74"/>
        <pc:sldMkLst>
          <pc:docMk/>
          <pc:sldMk cId="763646943" sldId="2086"/>
        </pc:sldMkLst>
      </pc:sldChg>
      <pc:sldChg chg="modSp mod modNotesTx">
        <pc:chgData name="Asif Rehmani" userId="e3bc34669d675361" providerId="LiveId" clId="{6876FAC4-DD4A-4988-B941-3ED31EDC2118}" dt="2023-01-25T12:05:11.023" v="368" actId="20577"/>
        <pc:sldMkLst>
          <pc:docMk/>
          <pc:sldMk cId="1266856362" sldId="2255"/>
        </pc:sldMkLst>
        <pc:spChg chg="mod">
          <ac:chgData name="Asif Rehmani" userId="e3bc34669d675361" providerId="LiveId" clId="{6876FAC4-DD4A-4988-B941-3ED31EDC2118}" dt="2023-01-25T12:04:00.511" v="305" actId="1076"/>
          <ac:spMkLst>
            <pc:docMk/>
            <pc:sldMk cId="1266856362" sldId="2255"/>
            <ac:spMk id="19" creationId="{0D23045E-AE9A-431D-8D78-62EFAF82C044}"/>
          </ac:spMkLst>
        </pc:spChg>
        <pc:spChg chg="mod">
          <ac:chgData name="Asif Rehmani" userId="e3bc34669d675361" providerId="LiveId" clId="{6876FAC4-DD4A-4988-B941-3ED31EDC2118}" dt="2023-01-25T12:04:38.891" v="342" actId="6549"/>
          <ac:spMkLst>
            <pc:docMk/>
            <pc:sldMk cId="1266856362" sldId="2255"/>
            <ac:spMk id="23" creationId="{00000000-0000-0000-0000-000000000000}"/>
          </ac:spMkLst>
        </pc:spChg>
      </pc:sldChg>
      <pc:sldChg chg="modSp mod">
        <pc:chgData name="Asif Rehmani" userId="e3bc34669d675361" providerId="LiveId" clId="{6876FAC4-DD4A-4988-B941-3ED31EDC2118}" dt="2023-01-25T11:52:49.470" v="15" actId="20577"/>
        <pc:sldMkLst>
          <pc:docMk/>
          <pc:sldMk cId="3575020938" sldId="2145706445"/>
        </pc:sldMkLst>
        <pc:spChg chg="mod">
          <ac:chgData name="Asif Rehmani" userId="e3bc34669d675361" providerId="LiveId" clId="{6876FAC4-DD4A-4988-B941-3ED31EDC2118}" dt="2023-01-25T11:52:49.470" v="15" actId="20577"/>
          <ac:spMkLst>
            <pc:docMk/>
            <pc:sldMk cId="3575020938" sldId="2145706445"/>
            <ac:spMk id="2" creationId="{3ABF1ACD-E543-4AB8-B2C9-376981628C56}"/>
          </ac:spMkLst>
        </pc:spChg>
      </pc:sldChg>
      <pc:sldChg chg="modNotesTx">
        <pc:chgData name="Asif Rehmani" userId="e3bc34669d675361" providerId="LiveId" clId="{6876FAC4-DD4A-4988-B941-3ED31EDC2118}" dt="2023-01-25T12:05:43.496" v="370" actId="6549"/>
        <pc:sldMkLst>
          <pc:docMk/>
          <pc:sldMk cId="3466055910" sldId="2145706446"/>
        </pc:sldMkLst>
      </pc:sldChg>
      <pc:sldChg chg="del">
        <pc:chgData name="Asif Rehmani" userId="e3bc34669d675361" providerId="LiveId" clId="{6876FAC4-DD4A-4988-B941-3ED31EDC2118}" dt="2023-01-25T11:53:29.113" v="16" actId="47"/>
        <pc:sldMkLst>
          <pc:docMk/>
          <pc:sldMk cId="3162731582" sldId="2145706447"/>
        </pc:sldMkLst>
      </pc:sldChg>
      <pc:sldChg chg="mod modShow">
        <pc:chgData name="Asif Rehmani" userId="e3bc34669d675361" providerId="LiveId" clId="{6876FAC4-DD4A-4988-B941-3ED31EDC2118}" dt="2023-01-25T11:59:32.370" v="70" actId="729"/>
        <pc:sldMkLst>
          <pc:docMk/>
          <pc:sldMk cId="2587625978" sldId="2145706449"/>
        </pc:sldMkLst>
      </pc:sldChg>
      <pc:sldChg chg="mod modShow">
        <pc:chgData name="Asif Rehmani" userId="e3bc34669d675361" providerId="LiveId" clId="{6876FAC4-DD4A-4988-B941-3ED31EDC2118}" dt="2023-01-25T11:55:39.791" v="33" actId="729"/>
        <pc:sldMkLst>
          <pc:docMk/>
          <pc:sldMk cId="857824633" sldId="2145706450"/>
        </pc:sldMkLst>
      </pc:sldChg>
      <pc:sldChg chg="modSp mod">
        <pc:chgData name="Asif Rehmani" userId="e3bc34669d675361" providerId="LiveId" clId="{6876FAC4-DD4A-4988-B941-3ED31EDC2118}" dt="2023-01-25T11:58:08.929" v="38" actId="27636"/>
        <pc:sldMkLst>
          <pc:docMk/>
          <pc:sldMk cId="3047955897" sldId="2145706454"/>
        </pc:sldMkLst>
        <pc:spChg chg="mod">
          <ac:chgData name="Asif Rehmani" userId="e3bc34669d675361" providerId="LiveId" clId="{6876FAC4-DD4A-4988-B941-3ED31EDC2118}" dt="2023-01-25T11:58:08.929" v="38" actId="27636"/>
          <ac:spMkLst>
            <pc:docMk/>
            <pc:sldMk cId="3047955897" sldId="2145706454"/>
            <ac:spMk id="3" creationId="{317E9910-685A-F766-3029-B77FE2066C90}"/>
          </ac:spMkLst>
        </pc:spChg>
      </pc:sldChg>
      <pc:sldChg chg="modSp new mod">
        <pc:chgData name="Asif Rehmani" userId="e3bc34669d675361" providerId="LiveId" clId="{6876FAC4-DD4A-4988-B941-3ED31EDC2118}" dt="2023-01-25T12:03:34.695" v="285" actId="20577"/>
        <pc:sldMkLst>
          <pc:docMk/>
          <pc:sldMk cId="3382507212" sldId="2145706455"/>
        </pc:sldMkLst>
        <pc:spChg chg="mod">
          <ac:chgData name="Asif Rehmani" userId="e3bc34669d675361" providerId="LiveId" clId="{6876FAC4-DD4A-4988-B941-3ED31EDC2118}" dt="2023-01-25T12:03:34.695" v="285" actId="20577"/>
          <ac:spMkLst>
            <pc:docMk/>
            <pc:sldMk cId="3382507212" sldId="2145706455"/>
            <ac:spMk id="2" creationId="{8D93AC08-ED8C-FC5E-63C0-17DA07CBC20C}"/>
          </ac:spMkLst>
        </pc:spChg>
        <pc:spChg chg="mod">
          <ac:chgData name="Asif Rehmani" userId="e3bc34669d675361" providerId="LiveId" clId="{6876FAC4-DD4A-4988-B941-3ED31EDC2118}" dt="2023-01-25T12:01:18.359" v="254" actId="20577"/>
          <ac:spMkLst>
            <pc:docMk/>
            <pc:sldMk cId="3382507212" sldId="2145706455"/>
            <ac:spMk id="3" creationId="{43CF371C-45CA-ED03-23B0-023C5AF60FC6}"/>
          </ac:spMkLst>
        </pc:spChg>
      </pc:sldChg>
    </pc:docChg>
  </pc:docChgLst>
  <pc:docChgLst>
    <pc:chgData name="Asif Rehmani" userId="e3bc34669d675361" providerId="LiveId" clId="{A2DE4D31-E143-4BD7-9785-F876504288E9}"/>
    <pc:docChg chg="undo custSel addSld delSld modSld sldOrd delMainMaster addSection delSection modSection">
      <pc:chgData name="Asif Rehmani" userId="e3bc34669d675361" providerId="LiveId" clId="{A2DE4D31-E143-4BD7-9785-F876504288E9}" dt="2023-07-28T13:55:43.548" v="2154" actId="47"/>
      <pc:docMkLst>
        <pc:docMk/>
      </pc:docMkLst>
      <pc:sldChg chg="del">
        <pc:chgData name="Asif Rehmani" userId="e3bc34669d675361" providerId="LiveId" clId="{A2DE4D31-E143-4BD7-9785-F876504288E9}" dt="2023-07-27T16:44:08.055" v="1021" actId="18676"/>
        <pc:sldMkLst>
          <pc:docMk/>
          <pc:sldMk cId="92979985" sldId="257"/>
        </pc:sldMkLst>
      </pc:sldChg>
      <pc:sldChg chg="del">
        <pc:chgData name="Asif Rehmani" userId="e3bc34669d675361" providerId="LiveId" clId="{A2DE4D31-E143-4BD7-9785-F876504288E9}" dt="2023-07-27T16:12:30.780" v="35" actId="47"/>
        <pc:sldMkLst>
          <pc:docMk/>
          <pc:sldMk cId="590873812" sldId="258"/>
        </pc:sldMkLst>
      </pc:sldChg>
      <pc:sldChg chg="del">
        <pc:chgData name="Asif Rehmani" userId="e3bc34669d675361" providerId="LiveId" clId="{A2DE4D31-E143-4BD7-9785-F876504288E9}" dt="2023-07-27T16:12:30.780" v="35" actId="47"/>
        <pc:sldMkLst>
          <pc:docMk/>
          <pc:sldMk cId="1953605738" sldId="259"/>
        </pc:sldMkLst>
      </pc:sldChg>
      <pc:sldChg chg="modSp modAnim">
        <pc:chgData name="Asif Rehmani" userId="e3bc34669d675361" providerId="LiveId" clId="{A2DE4D31-E143-4BD7-9785-F876504288E9}" dt="2023-07-28T13:20:52.911" v="1629" actId="20577"/>
        <pc:sldMkLst>
          <pc:docMk/>
          <pc:sldMk cId="3205856081" sldId="364"/>
        </pc:sldMkLst>
        <pc:spChg chg="mod">
          <ac:chgData name="Asif Rehmani" userId="e3bc34669d675361" providerId="LiveId" clId="{A2DE4D31-E143-4BD7-9785-F876504288E9}" dt="2023-07-28T13:20:52.911" v="1629" actId="20577"/>
          <ac:spMkLst>
            <pc:docMk/>
            <pc:sldMk cId="3205856081" sldId="364"/>
            <ac:spMk id="3" creationId="{00000000-0000-0000-0000-000000000000}"/>
          </ac:spMkLst>
        </pc:spChg>
      </pc:sldChg>
      <pc:sldChg chg="del">
        <pc:chgData name="Asif Rehmani" userId="e3bc34669d675361" providerId="LiveId" clId="{A2DE4D31-E143-4BD7-9785-F876504288E9}" dt="2023-07-27T16:44:08.055" v="1021" actId="18676"/>
        <pc:sldMkLst>
          <pc:docMk/>
          <pc:sldMk cId="1656683219" sldId="371"/>
        </pc:sldMkLst>
      </pc:sldChg>
      <pc:sldChg chg="del">
        <pc:chgData name="Asif Rehmani" userId="e3bc34669d675361" providerId="LiveId" clId="{A2DE4D31-E143-4BD7-9785-F876504288E9}" dt="2023-07-28T13:02:03.805" v="1153" actId="47"/>
        <pc:sldMkLst>
          <pc:docMk/>
          <pc:sldMk cId="2278214538" sldId="378"/>
        </pc:sldMkLst>
      </pc:sldChg>
      <pc:sldChg chg="del">
        <pc:chgData name="Asif Rehmani" userId="e3bc34669d675361" providerId="LiveId" clId="{A2DE4D31-E143-4BD7-9785-F876504288E9}" dt="2023-07-28T13:19:39.937" v="1531" actId="47"/>
        <pc:sldMkLst>
          <pc:docMk/>
          <pc:sldMk cId="2252682291" sldId="391"/>
        </pc:sldMkLst>
      </pc:sldChg>
      <pc:sldChg chg="del">
        <pc:chgData name="Asif Rehmani" userId="e3bc34669d675361" providerId="LiveId" clId="{A2DE4D31-E143-4BD7-9785-F876504288E9}" dt="2023-07-27T16:43:54.638" v="1020" actId="18676"/>
        <pc:sldMkLst>
          <pc:docMk/>
          <pc:sldMk cId="687431381" sldId="395"/>
        </pc:sldMkLst>
      </pc:sldChg>
      <pc:sldChg chg="del">
        <pc:chgData name="Asif Rehmani" userId="e3bc34669d675361" providerId="LiveId" clId="{A2DE4D31-E143-4BD7-9785-F876504288E9}" dt="2023-07-27T21:22:04.008" v="1051" actId="47"/>
        <pc:sldMkLst>
          <pc:docMk/>
          <pc:sldMk cId="4052775538" sldId="396"/>
        </pc:sldMkLst>
      </pc:sldChg>
      <pc:sldChg chg="addSp delSp modSp mod">
        <pc:chgData name="Asif Rehmani" userId="e3bc34669d675361" providerId="LiveId" clId="{A2DE4D31-E143-4BD7-9785-F876504288E9}" dt="2023-07-28T13:55:06.101" v="2147" actId="26606"/>
        <pc:sldMkLst>
          <pc:docMk/>
          <pc:sldMk cId="1202589231" sldId="397"/>
        </pc:sldMkLst>
        <pc:spChg chg="mod">
          <ac:chgData name="Asif Rehmani" userId="e3bc34669d675361" providerId="LiveId" clId="{A2DE4D31-E143-4BD7-9785-F876504288E9}" dt="2023-07-28T13:55:06.101" v="2147" actId="26606"/>
          <ac:spMkLst>
            <pc:docMk/>
            <pc:sldMk cId="1202589231" sldId="397"/>
            <ac:spMk id="2" creationId="{00000000-0000-0000-0000-000000000000}"/>
          </ac:spMkLst>
        </pc:spChg>
        <pc:spChg chg="mod">
          <ac:chgData name="Asif Rehmani" userId="e3bc34669d675361" providerId="LiveId" clId="{A2DE4D31-E143-4BD7-9785-F876504288E9}" dt="2023-07-28T13:55:06.101" v="2147" actId="26606"/>
          <ac:spMkLst>
            <pc:docMk/>
            <pc:sldMk cId="1202589231" sldId="397"/>
            <ac:spMk id="5" creationId="{81D57689-B694-4249-851E-21FBF8DA84EB}"/>
          </ac:spMkLst>
        </pc:spChg>
        <pc:spChg chg="del">
          <ac:chgData name="Asif Rehmani" userId="e3bc34669d675361" providerId="LiveId" clId="{A2DE4D31-E143-4BD7-9785-F876504288E9}" dt="2023-07-28T13:55:06.101" v="2147" actId="26606"/>
          <ac:spMkLst>
            <pc:docMk/>
            <pc:sldMk cId="1202589231" sldId="397"/>
            <ac:spMk id="17" creationId="{22A397E7-BF60-45B2-84C7-B074B76C37A7}"/>
          </ac:spMkLst>
        </pc:spChg>
        <pc:spChg chg="del">
          <ac:chgData name="Asif Rehmani" userId="e3bc34669d675361" providerId="LiveId" clId="{A2DE4D31-E143-4BD7-9785-F876504288E9}" dt="2023-07-28T13:55:06.101" v="2147" actId="26606"/>
          <ac:spMkLst>
            <pc:docMk/>
            <pc:sldMk cId="1202589231" sldId="397"/>
            <ac:spMk id="18" creationId="{890DEF05-784E-4B61-89E4-04C4ECF4E5A0}"/>
          </ac:spMkLst>
        </pc:spChg>
        <pc:spChg chg="add">
          <ac:chgData name="Asif Rehmani" userId="e3bc34669d675361" providerId="LiveId" clId="{A2DE4D31-E143-4BD7-9785-F876504288E9}" dt="2023-07-28T13:55:06.101" v="2147" actId="26606"/>
          <ac:spMkLst>
            <pc:docMk/>
            <pc:sldMk cId="1202589231" sldId="397"/>
            <ac:spMk id="24" creationId="{4D24BFD5-D814-402B-B6C4-EEF6AE14B0F2}"/>
          </ac:spMkLst>
        </pc:spChg>
        <pc:spChg chg="add">
          <ac:chgData name="Asif Rehmani" userId="e3bc34669d675361" providerId="LiveId" clId="{A2DE4D31-E143-4BD7-9785-F876504288E9}" dt="2023-07-28T13:55:06.101" v="2147" actId="26606"/>
          <ac:spMkLst>
            <pc:docMk/>
            <pc:sldMk cId="1202589231" sldId="397"/>
            <ac:spMk id="26" creationId="{36FED7E8-9A97-475F-9FA4-113410D4433B}"/>
          </ac:spMkLst>
        </pc:spChg>
        <pc:spChg chg="add">
          <ac:chgData name="Asif Rehmani" userId="e3bc34669d675361" providerId="LiveId" clId="{A2DE4D31-E143-4BD7-9785-F876504288E9}" dt="2023-07-28T13:55:06.101" v="2147" actId="26606"/>
          <ac:spMkLst>
            <pc:docMk/>
            <pc:sldMk cId="1202589231" sldId="397"/>
            <ac:spMk id="28" creationId="{2A39B854-4B6C-4F7F-A602-6F97770CED70}"/>
          </ac:spMkLst>
        </pc:spChg>
        <pc:picChg chg="del">
          <ac:chgData name="Asif Rehmani" userId="e3bc34669d675361" providerId="LiveId" clId="{A2DE4D31-E143-4BD7-9785-F876504288E9}" dt="2023-07-27T21:22:27.152" v="1055" actId="478"/>
          <ac:picMkLst>
            <pc:docMk/>
            <pc:sldMk cId="1202589231" sldId="397"/>
            <ac:picMk id="6" creationId="{455E0735-2262-3923-1555-3F0CA5A1E571}"/>
          </ac:picMkLst>
        </pc:picChg>
        <pc:cxnChg chg="del">
          <ac:chgData name="Asif Rehmani" userId="e3bc34669d675361" providerId="LiveId" clId="{A2DE4D31-E143-4BD7-9785-F876504288E9}" dt="2023-07-28T13:55:06.101" v="2147" actId="26606"/>
          <ac:cxnSpMkLst>
            <pc:docMk/>
            <pc:sldMk cId="1202589231" sldId="397"/>
            <ac:cxnSpMk id="19" creationId="{C41BAEC7-F7B0-4224-8B18-8F74B7D87F0B}"/>
          </ac:cxnSpMkLst>
        </pc:cxnChg>
      </pc:sldChg>
      <pc:sldChg chg="ord">
        <pc:chgData name="Asif Rehmani" userId="e3bc34669d675361" providerId="LiveId" clId="{A2DE4D31-E143-4BD7-9785-F876504288E9}" dt="2023-07-27T20:59:40.409" v="1050"/>
        <pc:sldMkLst>
          <pc:docMk/>
          <pc:sldMk cId="1663928637" sldId="399"/>
        </pc:sldMkLst>
      </pc:sldChg>
      <pc:sldChg chg="del">
        <pc:chgData name="Asif Rehmani" userId="e3bc34669d675361" providerId="LiveId" clId="{A2DE4D31-E143-4BD7-9785-F876504288E9}" dt="2023-07-27T16:12:30.780" v="35" actId="47"/>
        <pc:sldMkLst>
          <pc:docMk/>
          <pc:sldMk cId="1087614622" sldId="400"/>
        </pc:sldMkLst>
      </pc:sldChg>
      <pc:sldChg chg="del">
        <pc:chgData name="Asif Rehmani" userId="e3bc34669d675361" providerId="LiveId" clId="{A2DE4D31-E143-4BD7-9785-F876504288E9}" dt="2023-07-27T16:43:25.774" v="1017" actId="18676"/>
        <pc:sldMkLst>
          <pc:docMk/>
          <pc:sldMk cId="2269296754" sldId="401"/>
        </pc:sldMkLst>
      </pc:sldChg>
      <pc:sldChg chg="del">
        <pc:chgData name="Asif Rehmani" userId="e3bc34669d675361" providerId="LiveId" clId="{A2DE4D31-E143-4BD7-9785-F876504288E9}" dt="2023-07-27T16:12:30.780" v="35" actId="47"/>
        <pc:sldMkLst>
          <pc:docMk/>
          <pc:sldMk cId="1287290202" sldId="402"/>
        </pc:sldMkLst>
      </pc:sldChg>
      <pc:sldChg chg="ord">
        <pc:chgData name="Asif Rehmani" userId="e3bc34669d675361" providerId="LiveId" clId="{A2DE4D31-E143-4BD7-9785-F876504288E9}" dt="2023-07-27T20:59:40.409" v="1050"/>
        <pc:sldMkLst>
          <pc:docMk/>
          <pc:sldMk cId="1168838614" sldId="410"/>
        </pc:sldMkLst>
      </pc:sldChg>
      <pc:sldChg chg="del">
        <pc:chgData name="Asif Rehmani" userId="e3bc34669d675361" providerId="LiveId" clId="{A2DE4D31-E143-4BD7-9785-F876504288E9}" dt="2023-07-27T21:22:04.008" v="1051" actId="47"/>
        <pc:sldMkLst>
          <pc:docMk/>
          <pc:sldMk cId="2743297655" sldId="411"/>
        </pc:sldMkLst>
      </pc:sldChg>
      <pc:sldChg chg="del">
        <pc:chgData name="Asif Rehmani" userId="e3bc34669d675361" providerId="LiveId" clId="{A2DE4D31-E143-4BD7-9785-F876504288E9}" dt="2023-07-27T16:44:08.055" v="1021" actId="18676"/>
        <pc:sldMkLst>
          <pc:docMk/>
          <pc:sldMk cId="3921274940" sldId="418"/>
        </pc:sldMkLst>
      </pc:sldChg>
      <pc:sldChg chg="addSp delSp modSp mod ord">
        <pc:chgData name="Asif Rehmani" userId="e3bc34669d675361" providerId="LiveId" clId="{A2DE4D31-E143-4BD7-9785-F876504288E9}" dt="2023-07-28T13:54:35.576" v="2146" actId="1076"/>
        <pc:sldMkLst>
          <pc:docMk/>
          <pc:sldMk cId="4136965224" sldId="419"/>
        </pc:sldMkLst>
        <pc:spChg chg="mod">
          <ac:chgData name="Asif Rehmani" userId="e3bc34669d675361" providerId="LiveId" clId="{A2DE4D31-E143-4BD7-9785-F876504288E9}" dt="2023-07-28T13:54:24.760" v="2137" actId="20577"/>
          <ac:spMkLst>
            <pc:docMk/>
            <pc:sldMk cId="4136965224" sldId="419"/>
            <ac:spMk id="2" creationId="{00000000-0000-0000-0000-000000000000}"/>
          </ac:spMkLst>
        </pc:spChg>
        <pc:spChg chg="add mod">
          <ac:chgData name="Asif Rehmani" userId="e3bc34669d675361" providerId="LiveId" clId="{A2DE4D31-E143-4BD7-9785-F876504288E9}" dt="2023-07-28T13:54:35.576" v="2146" actId="1076"/>
          <ac:spMkLst>
            <pc:docMk/>
            <pc:sldMk cId="4136965224" sldId="419"/>
            <ac:spMk id="4" creationId="{48AF2989-4A7E-69CA-068E-F9459C5A3947}"/>
          </ac:spMkLst>
        </pc:spChg>
        <pc:picChg chg="del">
          <ac:chgData name="Asif Rehmani" userId="e3bc34669d675361" providerId="LiveId" clId="{A2DE4D31-E143-4BD7-9785-F876504288E9}" dt="2023-07-28T13:53:57.337" v="2087" actId="478"/>
          <ac:picMkLst>
            <pc:docMk/>
            <pc:sldMk cId="4136965224" sldId="419"/>
            <ac:picMk id="1026" creationId="{00000000-0000-0000-0000-000000000000}"/>
          </ac:picMkLst>
        </pc:picChg>
      </pc:sldChg>
      <pc:sldChg chg="del">
        <pc:chgData name="Asif Rehmani" userId="e3bc34669d675361" providerId="LiveId" clId="{A2DE4D31-E143-4BD7-9785-F876504288E9}" dt="2023-07-27T16:43:54.638" v="1020" actId="18676"/>
        <pc:sldMkLst>
          <pc:docMk/>
          <pc:sldMk cId="2791893881" sldId="421"/>
        </pc:sldMkLst>
      </pc:sldChg>
      <pc:sldChg chg="modSp mod ord modAnim">
        <pc:chgData name="Asif Rehmani" userId="e3bc34669d675361" providerId="LiveId" clId="{A2DE4D31-E143-4BD7-9785-F876504288E9}" dt="2023-07-28T13:30:47.723" v="1759"/>
        <pc:sldMkLst>
          <pc:docMk/>
          <pc:sldMk cId="2885001308" sldId="423"/>
        </pc:sldMkLst>
        <pc:spChg chg="mod">
          <ac:chgData name="Asif Rehmani" userId="e3bc34669d675361" providerId="LiveId" clId="{A2DE4D31-E143-4BD7-9785-F876504288E9}" dt="2023-07-27T16:38:46.456" v="977" actId="14100"/>
          <ac:spMkLst>
            <pc:docMk/>
            <pc:sldMk cId="2885001308" sldId="423"/>
            <ac:spMk id="5" creationId="{1FA78FAF-9260-4E65-8FA8-31246D19E538}"/>
          </ac:spMkLst>
        </pc:spChg>
        <pc:spChg chg="mod">
          <ac:chgData name="Asif Rehmani" userId="e3bc34669d675361" providerId="LiveId" clId="{A2DE4D31-E143-4BD7-9785-F876504288E9}" dt="2023-07-28T13:30:22.296" v="1757" actId="14100"/>
          <ac:spMkLst>
            <pc:docMk/>
            <pc:sldMk cId="2885001308" sldId="423"/>
            <ac:spMk id="10" creationId="{9E4AF717-DF12-47CA-8678-9BD8EAABB420}"/>
          </ac:spMkLst>
        </pc:spChg>
      </pc:sldChg>
      <pc:sldChg chg="del">
        <pc:chgData name="Asif Rehmani" userId="e3bc34669d675361" providerId="LiveId" clId="{A2DE4D31-E143-4BD7-9785-F876504288E9}" dt="2023-07-27T16:12:30.780" v="35" actId="47"/>
        <pc:sldMkLst>
          <pc:docMk/>
          <pc:sldMk cId="829650378" sldId="428"/>
        </pc:sldMkLst>
      </pc:sldChg>
      <pc:sldChg chg="modSp mod ord modNotesTx">
        <pc:chgData name="Asif Rehmani" userId="e3bc34669d675361" providerId="LiveId" clId="{A2DE4D31-E143-4BD7-9785-F876504288E9}" dt="2023-07-28T13:31:04.007" v="1761" actId="20577"/>
        <pc:sldMkLst>
          <pc:docMk/>
          <pc:sldMk cId="3532769269" sldId="430"/>
        </pc:sldMkLst>
        <pc:spChg chg="mod">
          <ac:chgData name="Asif Rehmani" userId="e3bc34669d675361" providerId="LiveId" clId="{A2DE4D31-E143-4BD7-9785-F876504288E9}" dt="2023-07-28T13:31:04.007" v="1761" actId="20577"/>
          <ac:spMkLst>
            <pc:docMk/>
            <pc:sldMk cId="3532769269" sldId="430"/>
            <ac:spMk id="2" creationId="{00000000-0000-0000-0000-000000000000}"/>
          </ac:spMkLst>
        </pc:spChg>
      </pc:sldChg>
      <pc:sldChg chg="del">
        <pc:chgData name="Asif Rehmani" userId="e3bc34669d675361" providerId="LiveId" clId="{A2DE4D31-E143-4BD7-9785-F876504288E9}" dt="2023-07-27T16:43:54.638" v="1020" actId="18676"/>
        <pc:sldMkLst>
          <pc:docMk/>
          <pc:sldMk cId="1712031016" sldId="434"/>
        </pc:sldMkLst>
      </pc:sldChg>
      <pc:sldChg chg="ord">
        <pc:chgData name="Asif Rehmani" userId="e3bc34669d675361" providerId="LiveId" clId="{A2DE4D31-E143-4BD7-9785-F876504288E9}" dt="2023-07-27T20:59:40.409" v="1050"/>
        <pc:sldMkLst>
          <pc:docMk/>
          <pc:sldMk cId="3069891695" sldId="440"/>
        </pc:sldMkLst>
      </pc:sldChg>
      <pc:sldChg chg="del">
        <pc:chgData name="Asif Rehmani" userId="e3bc34669d675361" providerId="LiveId" clId="{A2DE4D31-E143-4BD7-9785-F876504288E9}" dt="2023-07-28T13:09:16.810" v="1414" actId="47"/>
        <pc:sldMkLst>
          <pc:docMk/>
          <pc:sldMk cId="3595865317" sldId="1723"/>
        </pc:sldMkLst>
      </pc:sldChg>
      <pc:sldChg chg="del">
        <pc:chgData name="Asif Rehmani" userId="e3bc34669d675361" providerId="LiveId" clId="{A2DE4D31-E143-4BD7-9785-F876504288E9}" dt="2023-07-28T13:09:17.819" v="1415" actId="47"/>
        <pc:sldMkLst>
          <pc:docMk/>
          <pc:sldMk cId="1334018743" sldId="1724"/>
        </pc:sldMkLst>
      </pc:sldChg>
      <pc:sldChg chg="del">
        <pc:chgData name="Asif Rehmani" userId="e3bc34669d675361" providerId="LiveId" clId="{A2DE4D31-E143-4BD7-9785-F876504288E9}" dt="2023-07-28T13:55:43.548" v="2154" actId="47"/>
        <pc:sldMkLst>
          <pc:docMk/>
          <pc:sldMk cId="3906461016" sldId="1769"/>
        </pc:sldMkLst>
      </pc:sldChg>
      <pc:sldChg chg="del">
        <pc:chgData name="Asif Rehmani" userId="e3bc34669d675361" providerId="LiveId" clId="{A2DE4D31-E143-4BD7-9785-F876504288E9}" dt="2023-07-27T21:22:04.008" v="1051" actId="47"/>
        <pc:sldMkLst>
          <pc:docMk/>
          <pc:sldMk cId="3760834096" sldId="2019"/>
        </pc:sldMkLst>
      </pc:sldChg>
      <pc:sldChg chg="ord">
        <pc:chgData name="Asif Rehmani" userId="e3bc34669d675361" providerId="LiveId" clId="{A2DE4D31-E143-4BD7-9785-F876504288E9}" dt="2023-07-28T13:15:36.059" v="1484"/>
        <pc:sldMkLst>
          <pc:docMk/>
          <pc:sldMk cId="3867768876" sldId="2039"/>
        </pc:sldMkLst>
      </pc:sldChg>
      <pc:sldChg chg="del">
        <pc:chgData name="Asif Rehmani" userId="e3bc34669d675361" providerId="LiveId" clId="{A2DE4D31-E143-4BD7-9785-F876504288E9}" dt="2023-07-27T16:12:30.780" v="35" actId="47"/>
        <pc:sldMkLst>
          <pc:docMk/>
          <pc:sldMk cId="3614328836" sldId="2041"/>
        </pc:sldMkLst>
      </pc:sldChg>
      <pc:sldChg chg="del">
        <pc:chgData name="Asif Rehmani" userId="e3bc34669d675361" providerId="LiveId" clId="{A2DE4D31-E143-4BD7-9785-F876504288E9}" dt="2023-07-27T16:44:08.055" v="1021" actId="18676"/>
        <pc:sldMkLst>
          <pc:docMk/>
          <pc:sldMk cId="3717153539" sldId="2043"/>
        </pc:sldMkLst>
      </pc:sldChg>
      <pc:sldChg chg="del">
        <pc:chgData name="Asif Rehmani" userId="e3bc34669d675361" providerId="LiveId" clId="{A2DE4D31-E143-4BD7-9785-F876504288E9}" dt="2023-07-27T21:22:04.008" v="1051" actId="47"/>
        <pc:sldMkLst>
          <pc:docMk/>
          <pc:sldMk cId="103717560" sldId="2044"/>
        </pc:sldMkLst>
      </pc:sldChg>
      <pc:sldChg chg="del">
        <pc:chgData name="Asif Rehmani" userId="e3bc34669d675361" providerId="LiveId" clId="{A2DE4D31-E143-4BD7-9785-F876504288E9}" dt="2023-07-27T16:44:08.055" v="1021" actId="18676"/>
        <pc:sldMkLst>
          <pc:docMk/>
          <pc:sldMk cId="411646254" sldId="2045"/>
        </pc:sldMkLst>
      </pc:sldChg>
      <pc:sldChg chg="del">
        <pc:chgData name="Asif Rehmani" userId="e3bc34669d675361" providerId="LiveId" clId="{A2DE4D31-E143-4BD7-9785-F876504288E9}" dt="2023-07-27T16:44:08.055" v="1021" actId="18676"/>
        <pc:sldMkLst>
          <pc:docMk/>
          <pc:sldMk cId="247164480" sldId="2046"/>
        </pc:sldMkLst>
      </pc:sldChg>
      <pc:sldChg chg="del">
        <pc:chgData name="Asif Rehmani" userId="e3bc34669d675361" providerId="LiveId" clId="{A2DE4D31-E143-4BD7-9785-F876504288E9}" dt="2023-07-27T21:22:04.008" v="1051" actId="47"/>
        <pc:sldMkLst>
          <pc:docMk/>
          <pc:sldMk cId="1456788890" sldId="2048"/>
        </pc:sldMkLst>
      </pc:sldChg>
      <pc:sldChg chg="del">
        <pc:chgData name="Asif Rehmani" userId="e3bc34669d675361" providerId="LiveId" clId="{A2DE4D31-E143-4BD7-9785-F876504288E9}" dt="2023-07-27T16:12:30.780" v="35" actId="47"/>
        <pc:sldMkLst>
          <pc:docMk/>
          <pc:sldMk cId="3548651930" sldId="2072"/>
        </pc:sldMkLst>
      </pc:sldChg>
      <pc:sldChg chg="del">
        <pc:chgData name="Asif Rehmani" userId="e3bc34669d675361" providerId="LiveId" clId="{A2DE4D31-E143-4BD7-9785-F876504288E9}" dt="2023-07-27T16:43:54.638" v="1020" actId="18676"/>
        <pc:sldMkLst>
          <pc:docMk/>
          <pc:sldMk cId="3533932153" sldId="2073"/>
        </pc:sldMkLst>
      </pc:sldChg>
      <pc:sldChg chg="del">
        <pc:chgData name="Asif Rehmani" userId="e3bc34669d675361" providerId="LiveId" clId="{A2DE4D31-E143-4BD7-9785-F876504288E9}" dt="2023-07-27T16:44:08.055" v="1021" actId="18676"/>
        <pc:sldMkLst>
          <pc:docMk/>
          <pc:sldMk cId="1946410122" sldId="2075"/>
        </pc:sldMkLst>
      </pc:sldChg>
      <pc:sldChg chg="addSp delSp add del setBg delDesignElem">
        <pc:chgData name="Asif Rehmani" userId="e3bc34669d675361" providerId="LiveId" clId="{A2DE4D31-E143-4BD7-9785-F876504288E9}" dt="2023-07-27T20:58:38.846" v="1042" actId="47"/>
        <pc:sldMkLst>
          <pc:docMk/>
          <pc:sldMk cId="146261575" sldId="2109"/>
        </pc:sldMkLst>
        <pc:spChg chg="add del">
          <ac:chgData name="Asif Rehmani" userId="e3bc34669d675361" providerId="LiveId" clId="{A2DE4D31-E143-4BD7-9785-F876504288E9}" dt="2023-07-27T16:02:19.463" v="30"/>
          <ac:spMkLst>
            <pc:docMk/>
            <pc:sldMk cId="146261575" sldId="2109"/>
            <ac:spMk id="73" creationId="{F6EF57EF-D042-41D3-83E8-41A1FE6C11EB}"/>
          </ac:spMkLst>
        </pc:spChg>
        <pc:spChg chg="add del">
          <ac:chgData name="Asif Rehmani" userId="e3bc34669d675361" providerId="LiveId" clId="{A2DE4D31-E143-4BD7-9785-F876504288E9}" dt="2023-07-27T16:02:19.463" v="30"/>
          <ac:spMkLst>
            <pc:docMk/>
            <pc:sldMk cId="146261575" sldId="2109"/>
            <ac:spMk id="75" creationId="{D00A59BB-A268-4F3E-9D41-CA265AF16870}"/>
          </ac:spMkLst>
        </pc:spChg>
        <pc:spChg chg="add del">
          <ac:chgData name="Asif Rehmani" userId="e3bc34669d675361" providerId="LiveId" clId="{A2DE4D31-E143-4BD7-9785-F876504288E9}" dt="2023-07-27T16:02:19.463" v="30"/>
          <ac:spMkLst>
            <pc:docMk/>
            <pc:sldMk cId="146261575" sldId="2109"/>
            <ac:spMk id="77" creationId="{63794DCE-9D34-40DF-AB3F-06DA8ACCDA97}"/>
          </ac:spMkLst>
        </pc:spChg>
        <pc:spChg chg="add del">
          <ac:chgData name="Asif Rehmani" userId="e3bc34669d675361" providerId="LiveId" clId="{A2DE4D31-E143-4BD7-9785-F876504288E9}" dt="2023-07-27T16:02:19.463" v="30"/>
          <ac:spMkLst>
            <pc:docMk/>
            <pc:sldMk cId="146261575" sldId="2109"/>
            <ac:spMk id="79" creationId="{45006452-918C-4282-A72C-C9692B669104}"/>
          </ac:spMkLst>
        </pc:spChg>
      </pc:sldChg>
      <pc:sldChg chg="addSp delSp add del setBg delDesignElem">
        <pc:chgData name="Asif Rehmani" userId="e3bc34669d675361" providerId="LiveId" clId="{A2DE4D31-E143-4BD7-9785-F876504288E9}" dt="2023-07-27T20:58:38.846" v="1042" actId="47"/>
        <pc:sldMkLst>
          <pc:docMk/>
          <pc:sldMk cId="1512581892" sldId="2110"/>
        </pc:sldMkLst>
        <pc:spChg chg="add del">
          <ac:chgData name="Asif Rehmani" userId="e3bc34669d675361" providerId="LiveId" clId="{A2DE4D31-E143-4BD7-9785-F876504288E9}" dt="2023-07-27T16:02:19.463" v="30"/>
          <ac:spMkLst>
            <pc:docMk/>
            <pc:sldMk cId="1512581892" sldId="2110"/>
            <ac:spMk id="73" creationId="{6A84B152-3496-4C52-AF08-97AFFC09DD2C}"/>
          </ac:spMkLst>
        </pc:spChg>
        <pc:spChg chg="add del">
          <ac:chgData name="Asif Rehmani" userId="e3bc34669d675361" providerId="LiveId" clId="{A2DE4D31-E143-4BD7-9785-F876504288E9}" dt="2023-07-27T16:02:19.463" v="30"/>
          <ac:spMkLst>
            <pc:docMk/>
            <pc:sldMk cId="1512581892" sldId="2110"/>
            <ac:spMk id="75" creationId="{6B2ADB95-0FA3-4BD7-A8AC-89D014A83E5B}"/>
          </ac:spMkLst>
        </pc:spChg>
        <pc:spChg chg="add del">
          <ac:chgData name="Asif Rehmani" userId="e3bc34669d675361" providerId="LiveId" clId="{A2DE4D31-E143-4BD7-9785-F876504288E9}" dt="2023-07-27T16:02:19.463" v="30"/>
          <ac:spMkLst>
            <pc:docMk/>
            <pc:sldMk cId="1512581892" sldId="2110"/>
            <ac:spMk id="77" creationId="{C924DBCE-E731-4B22-8181-A39C1D86276C}"/>
          </ac:spMkLst>
        </pc:spChg>
        <pc:spChg chg="add del">
          <ac:chgData name="Asif Rehmani" userId="e3bc34669d675361" providerId="LiveId" clId="{A2DE4D31-E143-4BD7-9785-F876504288E9}" dt="2023-07-27T16:02:19.463" v="30"/>
          <ac:spMkLst>
            <pc:docMk/>
            <pc:sldMk cId="1512581892" sldId="2110"/>
            <ac:spMk id="79" creationId="{4CBF9756-6AC8-4C65-84DF-56FBFFA1D873}"/>
          </ac:spMkLst>
        </pc:spChg>
        <pc:spChg chg="add del">
          <ac:chgData name="Asif Rehmani" userId="e3bc34669d675361" providerId="LiveId" clId="{A2DE4D31-E143-4BD7-9785-F876504288E9}" dt="2023-07-27T16:02:19.463" v="30"/>
          <ac:spMkLst>
            <pc:docMk/>
            <pc:sldMk cId="1512581892" sldId="2110"/>
            <ac:spMk id="81" creationId="{2D385988-EAAF-4C27-AF8A-2BFBECAF3D4F}"/>
          </ac:spMkLst>
        </pc:spChg>
        <pc:spChg chg="add del">
          <ac:chgData name="Asif Rehmani" userId="e3bc34669d675361" providerId="LiveId" clId="{A2DE4D31-E143-4BD7-9785-F876504288E9}" dt="2023-07-27T16:02:19.463" v="30"/>
          <ac:spMkLst>
            <pc:docMk/>
            <pc:sldMk cId="1512581892" sldId="2110"/>
            <ac:spMk id="85" creationId="{B621D332-7329-4994-8836-C429A51B7549}"/>
          </ac:spMkLst>
        </pc:spChg>
        <pc:spChg chg="add del">
          <ac:chgData name="Asif Rehmani" userId="e3bc34669d675361" providerId="LiveId" clId="{A2DE4D31-E143-4BD7-9785-F876504288E9}" dt="2023-07-27T16:02:19.463" v="30"/>
          <ac:spMkLst>
            <pc:docMk/>
            <pc:sldMk cId="1512581892" sldId="2110"/>
            <ac:spMk id="87" creationId="{2D20F754-35A9-4508-BE3C-C59996D1437B}"/>
          </ac:spMkLst>
        </pc:spChg>
        <pc:cxnChg chg="add del">
          <ac:chgData name="Asif Rehmani" userId="e3bc34669d675361" providerId="LiveId" clId="{A2DE4D31-E143-4BD7-9785-F876504288E9}" dt="2023-07-27T16:02:19.463" v="30"/>
          <ac:cxnSpMkLst>
            <pc:docMk/>
            <pc:sldMk cId="1512581892" sldId="2110"/>
            <ac:cxnSpMk id="83" creationId="{43621FD4-D14D-45D5-9A57-9A2DE5EA59C0}"/>
          </ac:cxnSpMkLst>
        </pc:cxnChg>
      </pc:sldChg>
      <pc:sldChg chg="addSp delSp add del setBg delDesignElem">
        <pc:chgData name="Asif Rehmani" userId="e3bc34669d675361" providerId="LiveId" clId="{A2DE4D31-E143-4BD7-9785-F876504288E9}" dt="2023-07-27T20:58:38.846" v="1042" actId="47"/>
        <pc:sldMkLst>
          <pc:docMk/>
          <pc:sldMk cId="574553364" sldId="2111"/>
        </pc:sldMkLst>
        <pc:spChg chg="add del">
          <ac:chgData name="Asif Rehmani" userId="e3bc34669d675361" providerId="LiveId" clId="{A2DE4D31-E143-4BD7-9785-F876504288E9}" dt="2023-07-27T16:02:19.463" v="30"/>
          <ac:spMkLst>
            <pc:docMk/>
            <pc:sldMk cId="574553364" sldId="2111"/>
            <ac:spMk id="10" creationId="{2B577FF9-3543-4875-815D-3D87BD8A2002}"/>
          </ac:spMkLst>
        </pc:spChg>
        <pc:spChg chg="add del">
          <ac:chgData name="Asif Rehmani" userId="e3bc34669d675361" providerId="LiveId" clId="{A2DE4D31-E143-4BD7-9785-F876504288E9}" dt="2023-07-27T16:02:19.463" v="30"/>
          <ac:spMkLst>
            <pc:docMk/>
            <pc:sldMk cId="574553364" sldId="2111"/>
            <ac:spMk id="12" creationId="{F5569EEC-E12F-4856-B407-02B2813A4AA5}"/>
          </ac:spMkLst>
        </pc:spChg>
        <pc:spChg chg="add del">
          <ac:chgData name="Asif Rehmani" userId="e3bc34669d675361" providerId="LiveId" clId="{A2DE4D31-E143-4BD7-9785-F876504288E9}" dt="2023-07-27T16:02:19.463" v="30"/>
          <ac:spMkLst>
            <pc:docMk/>
            <pc:sldMk cId="574553364" sldId="2111"/>
            <ac:spMk id="14" creationId="{CF860788-3A6A-45A3-B3F1-06F159665603}"/>
          </ac:spMkLst>
        </pc:spChg>
        <pc:spChg chg="add del">
          <ac:chgData name="Asif Rehmani" userId="e3bc34669d675361" providerId="LiveId" clId="{A2DE4D31-E143-4BD7-9785-F876504288E9}" dt="2023-07-27T16:02:19.463" v="30"/>
          <ac:spMkLst>
            <pc:docMk/>
            <pc:sldMk cId="574553364" sldId="2111"/>
            <ac:spMk id="16" creationId="{DF1E3393-B852-4883-B778-ED3525112942}"/>
          </ac:spMkLst>
        </pc:spChg>
        <pc:spChg chg="add del">
          <ac:chgData name="Asif Rehmani" userId="e3bc34669d675361" providerId="LiveId" clId="{A2DE4D31-E143-4BD7-9785-F876504288E9}" dt="2023-07-27T16:02:19.463" v="30"/>
          <ac:spMkLst>
            <pc:docMk/>
            <pc:sldMk cId="574553364" sldId="2111"/>
            <ac:spMk id="18" creationId="{39853D09-4205-4CC7-83EB-288E886AC9E4}"/>
          </ac:spMkLst>
        </pc:spChg>
        <pc:spChg chg="add del">
          <ac:chgData name="Asif Rehmani" userId="e3bc34669d675361" providerId="LiveId" clId="{A2DE4D31-E143-4BD7-9785-F876504288E9}" dt="2023-07-27T16:02:19.463" v="30"/>
          <ac:spMkLst>
            <pc:docMk/>
            <pc:sldMk cId="574553364" sldId="2111"/>
            <ac:spMk id="20" creationId="{0D040B79-3E73-4A31-840D-D6B9C9FDFC46}"/>
          </ac:spMkLst>
        </pc:spChg>
        <pc:spChg chg="add del">
          <ac:chgData name="Asif Rehmani" userId="e3bc34669d675361" providerId="LiveId" clId="{A2DE4D31-E143-4BD7-9785-F876504288E9}" dt="2023-07-27T16:02:19.463" v="30"/>
          <ac:spMkLst>
            <pc:docMk/>
            <pc:sldMk cId="574553364" sldId="2111"/>
            <ac:spMk id="22" creationId="{156C6AE5-3F8B-42AC-9EA4-1B686A11E93F}"/>
          </ac:spMkLst>
        </pc:spChg>
      </pc:sldChg>
      <pc:sldChg chg="addSp delSp add del setBg delDesignElem">
        <pc:chgData name="Asif Rehmani" userId="e3bc34669d675361" providerId="LiveId" clId="{A2DE4D31-E143-4BD7-9785-F876504288E9}" dt="2023-07-27T20:58:38.846" v="1042" actId="47"/>
        <pc:sldMkLst>
          <pc:docMk/>
          <pc:sldMk cId="3017495411" sldId="2112"/>
        </pc:sldMkLst>
        <pc:spChg chg="add del">
          <ac:chgData name="Asif Rehmani" userId="e3bc34669d675361" providerId="LiveId" clId="{A2DE4D31-E143-4BD7-9785-F876504288E9}" dt="2023-07-27T16:02:19.463" v="30"/>
          <ac:spMkLst>
            <pc:docMk/>
            <pc:sldMk cId="3017495411" sldId="2112"/>
            <ac:spMk id="24" creationId="{E49CC64F-7275-4E33-961B-0C5CDC439875}"/>
          </ac:spMkLst>
        </pc:spChg>
      </pc:sldChg>
      <pc:sldChg chg="addSp delSp modSp add del mod ord setBg delDesignElem">
        <pc:chgData name="Asif Rehmani" userId="e3bc34669d675361" providerId="LiveId" clId="{A2DE4D31-E143-4BD7-9785-F876504288E9}" dt="2023-07-27T20:59:05.433" v="1047"/>
        <pc:sldMkLst>
          <pc:docMk/>
          <pc:sldMk cId="4033051374" sldId="2113"/>
        </pc:sldMkLst>
        <pc:spChg chg="mod">
          <ac:chgData name="Asif Rehmani" userId="e3bc34669d675361" providerId="LiveId" clId="{A2DE4D31-E143-4BD7-9785-F876504288E9}" dt="2023-07-27T20:58:53.286" v="1045" actId="20577"/>
          <ac:spMkLst>
            <pc:docMk/>
            <pc:sldMk cId="4033051374" sldId="2113"/>
            <ac:spMk id="2" creationId="{8B49714F-87DC-466F-A973-9ED03A3C13A8}"/>
          </ac:spMkLst>
        </pc:spChg>
        <pc:spChg chg="add del">
          <ac:chgData name="Asif Rehmani" userId="e3bc34669d675361" providerId="LiveId" clId="{A2DE4D31-E143-4BD7-9785-F876504288E9}" dt="2023-07-27T16:02:19.463" v="30"/>
          <ac:spMkLst>
            <pc:docMk/>
            <pc:sldMk cId="4033051374" sldId="2113"/>
            <ac:spMk id="9" creationId="{68575C10-8187-4AC4-AD72-C754EAFD2867}"/>
          </ac:spMkLst>
        </pc:spChg>
        <pc:cxnChg chg="add del">
          <ac:chgData name="Asif Rehmani" userId="e3bc34669d675361" providerId="LiveId" clId="{A2DE4D31-E143-4BD7-9785-F876504288E9}" dt="2023-07-27T16:02:19.463" v="30"/>
          <ac:cxnSpMkLst>
            <pc:docMk/>
            <pc:sldMk cId="4033051374" sldId="2113"/>
            <ac:cxnSpMk id="11" creationId="{74E776C9-ED67-41B7-B3A3-4DF76EF3ACEE}"/>
          </ac:cxnSpMkLst>
        </pc:cxnChg>
      </pc:sldChg>
      <pc:sldChg chg="del">
        <pc:chgData name="Asif Rehmani" userId="e3bc34669d675361" providerId="LiveId" clId="{A2DE4D31-E143-4BD7-9785-F876504288E9}" dt="2023-07-27T16:59:10.670" v="1022" actId="47"/>
        <pc:sldMkLst>
          <pc:docMk/>
          <pc:sldMk cId="239631888" sldId="2206"/>
        </pc:sldMkLst>
      </pc:sldChg>
      <pc:sldChg chg="del">
        <pc:chgData name="Asif Rehmani" userId="e3bc34669d675361" providerId="LiveId" clId="{A2DE4D31-E143-4BD7-9785-F876504288E9}" dt="2023-07-27T16:59:10.670" v="1022" actId="47"/>
        <pc:sldMkLst>
          <pc:docMk/>
          <pc:sldMk cId="1496550153" sldId="2207"/>
        </pc:sldMkLst>
      </pc:sldChg>
      <pc:sldChg chg="addSp delSp modSp mod">
        <pc:chgData name="Asif Rehmani" userId="e3bc34669d675361" providerId="LiveId" clId="{A2DE4D31-E143-4BD7-9785-F876504288E9}" dt="2023-07-28T13:19:08.303" v="1527" actId="1076"/>
        <pc:sldMkLst>
          <pc:docMk/>
          <pc:sldMk cId="1266856362" sldId="2255"/>
        </pc:sldMkLst>
        <pc:picChg chg="add del mod">
          <ac:chgData name="Asif Rehmani" userId="e3bc34669d675361" providerId="LiveId" clId="{A2DE4D31-E143-4BD7-9785-F876504288E9}" dt="2023-07-28T13:18:17.927" v="1498" actId="478"/>
          <ac:picMkLst>
            <pc:docMk/>
            <pc:sldMk cId="1266856362" sldId="2255"/>
            <ac:picMk id="4" creationId="{1BC736FC-289D-8B21-8A6E-D707FA920243}"/>
          </ac:picMkLst>
        </pc:picChg>
        <pc:picChg chg="del">
          <ac:chgData name="Asif Rehmani" userId="e3bc34669d675361" providerId="LiveId" clId="{A2DE4D31-E143-4BD7-9785-F876504288E9}" dt="2023-07-28T13:16:17.686" v="1489" actId="478"/>
          <ac:picMkLst>
            <pc:docMk/>
            <pc:sldMk cId="1266856362" sldId="2255"/>
            <ac:picMk id="16" creationId="{BDD35B1A-9A0E-4A47-8DC6-E43E6D137D9E}"/>
          </ac:picMkLst>
        </pc:picChg>
        <pc:picChg chg="add mod">
          <ac:chgData name="Asif Rehmani" userId="e3bc34669d675361" providerId="LiveId" clId="{A2DE4D31-E143-4BD7-9785-F876504288E9}" dt="2023-07-28T13:19:08.303" v="1527" actId="1076"/>
          <ac:picMkLst>
            <pc:docMk/>
            <pc:sldMk cId="1266856362" sldId="2255"/>
            <ac:picMk id="18" creationId="{7628E84C-EDE1-804D-BF0A-F329F8313EB6}"/>
          </ac:picMkLst>
        </pc:picChg>
      </pc:sldChg>
      <pc:sldChg chg="modSp mod modNotesTx">
        <pc:chgData name="Asif Rehmani" userId="e3bc34669d675361" providerId="LiveId" clId="{A2DE4D31-E143-4BD7-9785-F876504288E9}" dt="2023-07-27T16:15:38.066" v="209" actId="113"/>
        <pc:sldMkLst>
          <pc:docMk/>
          <pc:sldMk cId="3575020938" sldId="2145706445"/>
        </pc:sldMkLst>
        <pc:spChg chg="mod">
          <ac:chgData name="Asif Rehmani" userId="e3bc34669d675361" providerId="LiveId" clId="{A2DE4D31-E143-4BD7-9785-F876504288E9}" dt="2023-07-27T15:27:58.449" v="3"/>
          <ac:spMkLst>
            <pc:docMk/>
            <pc:sldMk cId="3575020938" sldId="2145706445"/>
            <ac:spMk id="2" creationId="{3ABF1ACD-E543-4AB8-B2C9-376981628C56}"/>
          </ac:spMkLst>
        </pc:spChg>
      </pc:sldChg>
      <pc:sldChg chg="modSp mod">
        <pc:chgData name="Asif Rehmani" userId="e3bc34669d675361" providerId="LiveId" clId="{A2DE4D31-E143-4BD7-9785-F876504288E9}" dt="2023-07-28T13:21:02.913" v="1630" actId="14100"/>
        <pc:sldMkLst>
          <pc:docMk/>
          <pc:sldMk cId="3466055910" sldId="2145706446"/>
        </pc:sldMkLst>
        <pc:spChg chg="mod">
          <ac:chgData name="Asif Rehmani" userId="e3bc34669d675361" providerId="LiveId" clId="{A2DE4D31-E143-4BD7-9785-F876504288E9}" dt="2023-07-28T13:21:02.913" v="1630" actId="14100"/>
          <ac:spMkLst>
            <pc:docMk/>
            <pc:sldMk cId="3466055910" sldId="2145706446"/>
            <ac:spMk id="3" creationId="{869F5A59-F5AB-4B45-BFAC-23A1E4743F7D}"/>
          </ac:spMkLst>
        </pc:spChg>
      </pc:sldChg>
      <pc:sldChg chg="mod ord modShow">
        <pc:chgData name="Asif Rehmani" userId="e3bc34669d675361" providerId="LiveId" clId="{A2DE4D31-E143-4BD7-9785-F876504288E9}" dt="2023-07-28T13:15:48.787" v="1487"/>
        <pc:sldMkLst>
          <pc:docMk/>
          <pc:sldMk cId="2587625978" sldId="2145706449"/>
        </pc:sldMkLst>
      </pc:sldChg>
      <pc:sldChg chg="del">
        <pc:chgData name="Asif Rehmani" userId="e3bc34669d675361" providerId="LiveId" clId="{A2DE4D31-E143-4BD7-9785-F876504288E9}" dt="2023-07-27T16:43:54.638" v="1020" actId="18676"/>
        <pc:sldMkLst>
          <pc:docMk/>
          <pc:sldMk cId="857824633" sldId="2145706450"/>
        </pc:sldMkLst>
      </pc:sldChg>
      <pc:sldChg chg="del">
        <pc:chgData name="Asif Rehmani" userId="e3bc34669d675361" providerId="LiveId" clId="{A2DE4D31-E143-4BD7-9785-F876504288E9}" dt="2023-07-27T16:44:08.055" v="1021" actId="18676"/>
        <pc:sldMkLst>
          <pc:docMk/>
          <pc:sldMk cId="624754663" sldId="2145706452"/>
        </pc:sldMkLst>
      </pc:sldChg>
      <pc:sldChg chg="del">
        <pc:chgData name="Asif Rehmani" userId="e3bc34669d675361" providerId="LiveId" clId="{A2DE4D31-E143-4BD7-9785-F876504288E9}" dt="2023-07-28T13:55:40.684" v="2153" actId="47"/>
        <pc:sldMkLst>
          <pc:docMk/>
          <pc:sldMk cId="3047955897" sldId="2145706454"/>
        </pc:sldMkLst>
      </pc:sldChg>
      <pc:sldChg chg="del">
        <pc:chgData name="Asif Rehmani" userId="e3bc34669d675361" providerId="LiveId" clId="{A2DE4D31-E143-4BD7-9785-F876504288E9}" dt="2023-07-28T13:15:46.337" v="1485" actId="47"/>
        <pc:sldMkLst>
          <pc:docMk/>
          <pc:sldMk cId="3382507212" sldId="2145706455"/>
        </pc:sldMkLst>
      </pc:sldChg>
      <pc:sldChg chg="del">
        <pc:chgData name="Asif Rehmani" userId="e3bc34669d675361" providerId="LiveId" clId="{A2DE4D31-E143-4BD7-9785-F876504288E9}" dt="2023-07-27T16:12:30.780" v="35" actId="47"/>
        <pc:sldMkLst>
          <pc:docMk/>
          <pc:sldMk cId="4192775903" sldId="2145706458"/>
        </pc:sldMkLst>
      </pc:sldChg>
      <pc:sldChg chg="del">
        <pc:chgData name="Asif Rehmani" userId="e3bc34669d675361" providerId="LiveId" clId="{A2DE4D31-E143-4BD7-9785-F876504288E9}" dt="2023-07-27T16:43:25.774" v="1017" actId="18676"/>
        <pc:sldMkLst>
          <pc:docMk/>
          <pc:sldMk cId="3504487903" sldId="2145706459"/>
        </pc:sldMkLst>
      </pc:sldChg>
      <pc:sldChg chg="del">
        <pc:chgData name="Asif Rehmani" userId="e3bc34669d675361" providerId="LiveId" clId="{A2DE4D31-E143-4BD7-9785-F876504288E9}" dt="2023-07-27T16:43:25.774" v="1017" actId="18676"/>
        <pc:sldMkLst>
          <pc:docMk/>
          <pc:sldMk cId="2985524205" sldId="2145706460"/>
        </pc:sldMkLst>
      </pc:sldChg>
      <pc:sldChg chg="addSp delSp modSp mod delAnim">
        <pc:chgData name="Asif Rehmani" userId="e3bc34669d675361" providerId="LiveId" clId="{A2DE4D31-E143-4BD7-9785-F876504288E9}" dt="2023-07-28T13:19:26.282" v="1530" actId="1076"/>
        <pc:sldMkLst>
          <pc:docMk/>
          <pc:sldMk cId="2436765809" sldId="2145706464"/>
        </pc:sldMkLst>
        <pc:picChg chg="del">
          <ac:chgData name="Asif Rehmani" userId="e3bc34669d675361" providerId="LiveId" clId="{A2DE4D31-E143-4BD7-9785-F876504288E9}" dt="2023-07-28T13:19:16.007" v="1528" actId="478"/>
          <ac:picMkLst>
            <pc:docMk/>
            <pc:sldMk cId="2436765809" sldId="2145706464"/>
            <ac:picMk id="5" creationId="{E4C41EE8-E86C-446C-A6FC-EFAA5091F65C}"/>
          </ac:picMkLst>
        </pc:picChg>
        <pc:picChg chg="add mod">
          <ac:chgData name="Asif Rehmani" userId="e3bc34669d675361" providerId="LiveId" clId="{A2DE4D31-E143-4BD7-9785-F876504288E9}" dt="2023-07-28T13:19:26.282" v="1530" actId="1076"/>
          <ac:picMkLst>
            <pc:docMk/>
            <pc:sldMk cId="2436765809" sldId="2145706464"/>
            <ac:picMk id="9" creationId="{73B69C2B-CA9A-6F0F-911D-EC0C28271C3A}"/>
          </ac:picMkLst>
        </pc:picChg>
      </pc:sldChg>
      <pc:sldChg chg="del">
        <pc:chgData name="Asif Rehmani" userId="e3bc34669d675361" providerId="LiveId" clId="{A2DE4D31-E143-4BD7-9785-F876504288E9}" dt="2023-07-27T16:43:25.774" v="1017" actId="18676"/>
        <pc:sldMkLst>
          <pc:docMk/>
          <pc:sldMk cId="3928370352" sldId="2145706495"/>
        </pc:sldMkLst>
      </pc:sldChg>
      <pc:sldChg chg="del">
        <pc:chgData name="Asif Rehmani" userId="e3bc34669d675361" providerId="LiveId" clId="{A2DE4D31-E143-4BD7-9785-F876504288E9}" dt="2023-07-27T16:43:25.774" v="1017" actId="18676"/>
        <pc:sldMkLst>
          <pc:docMk/>
          <pc:sldMk cId="1224652746" sldId="2145706497"/>
        </pc:sldMkLst>
      </pc:sldChg>
      <pc:sldChg chg="del">
        <pc:chgData name="Asif Rehmani" userId="e3bc34669d675361" providerId="LiveId" clId="{A2DE4D31-E143-4BD7-9785-F876504288E9}" dt="2023-07-27T16:43:25.774" v="1017" actId="18676"/>
        <pc:sldMkLst>
          <pc:docMk/>
          <pc:sldMk cId="3649128198" sldId="2145706498"/>
        </pc:sldMkLst>
      </pc:sldChg>
      <pc:sldChg chg="ord">
        <pc:chgData name="Asif Rehmani" userId="e3bc34669d675361" providerId="LiveId" clId="{A2DE4D31-E143-4BD7-9785-F876504288E9}" dt="2023-07-27T16:43:42.437" v="1019"/>
        <pc:sldMkLst>
          <pc:docMk/>
          <pc:sldMk cId="1320412914" sldId="2145706500"/>
        </pc:sldMkLst>
      </pc:sldChg>
      <pc:sldChg chg="del">
        <pc:chgData name="Asif Rehmani" userId="e3bc34669d675361" providerId="LiveId" clId="{A2DE4D31-E143-4BD7-9785-F876504288E9}" dt="2023-07-27T16:43:54.638" v="1020" actId="18676"/>
        <pc:sldMkLst>
          <pc:docMk/>
          <pc:sldMk cId="2493245774" sldId="2145706503"/>
        </pc:sldMkLst>
      </pc:sldChg>
      <pc:sldChg chg="del">
        <pc:chgData name="Asif Rehmani" userId="e3bc34669d675361" providerId="LiveId" clId="{A2DE4D31-E143-4BD7-9785-F876504288E9}" dt="2023-07-27T15:27:50.485" v="0" actId="47"/>
        <pc:sldMkLst>
          <pc:docMk/>
          <pc:sldMk cId="2047510946" sldId="2145706545"/>
        </pc:sldMkLst>
      </pc:sldChg>
      <pc:sldChg chg="del">
        <pc:chgData name="Asif Rehmani" userId="e3bc34669d675361" providerId="LiveId" clId="{A2DE4D31-E143-4BD7-9785-F876504288E9}" dt="2023-07-28T13:03:04.740" v="1158" actId="47"/>
        <pc:sldMkLst>
          <pc:docMk/>
          <pc:sldMk cId="1885250001" sldId="2145706546"/>
        </pc:sldMkLst>
      </pc:sldChg>
      <pc:sldChg chg="addSp modSp new mod setBg modClrScheme modAnim chgLayout">
        <pc:chgData name="Asif Rehmani" userId="e3bc34669d675361" providerId="LiveId" clId="{A2DE4D31-E143-4BD7-9785-F876504288E9}" dt="2023-07-28T13:23:11.355" v="1660"/>
        <pc:sldMkLst>
          <pc:docMk/>
          <pc:sldMk cId="2727611082" sldId="2145706551"/>
        </pc:sldMkLst>
        <pc:spChg chg="mod ord">
          <ac:chgData name="Asif Rehmani" userId="e3bc34669d675361" providerId="LiveId" clId="{A2DE4D31-E143-4BD7-9785-F876504288E9}" dt="2023-07-28T13:21:57.046" v="1631" actId="26606"/>
          <ac:spMkLst>
            <pc:docMk/>
            <pc:sldMk cId="2727611082" sldId="2145706551"/>
            <ac:spMk id="2" creationId="{502C40AA-825B-DA65-91CD-E49C0BD587BB}"/>
          </ac:spMkLst>
        </pc:spChg>
        <pc:spChg chg="mod ord">
          <ac:chgData name="Asif Rehmani" userId="e3bc34669d675361" providerId="LiveId" clId="{A2DE4D31-E143-4BD7-9785-F876504288E9}" dt="2023-07-28T13:22:54.623" v="1659" actId="27636"/>
          <ac:spMkLst>
            <pc:docMk/>
            <pc:sldMk cId="2727611082" sldId="2145706551"/>
            <ac:spMk id="3" creationId="{90F260E1-BE0A-4680-77EB-B96F3123E29A}"/>
          </ac:spMkLst>
        </pc:spChg>
        <pc:spChg chg="add">
          <ac:chgData name="Asif Rehmani" userId="e3bc34669d675361" providerId="LiveId" clId="{A2DE4D31-E143-4BD7-9785-F876504288E9}" dt="2023-07-28T13:21:57.046" v="1631" actId="26606"/>
          <ac:spMkLst>
            <pc:docMk/>
            <pc:sldMk cId="2727611082" sldId="2145706551"/>
            <ac:spMk id="8" creationId="{907EF6B7-1338-4443-8C46-6A318D952DFD}"/>
          </ac:spMkLst>
        </pc:spChg>
        <pc:spChg chg="add">
          <ac:chgData name="Asif Rehmani" userId="e3bc34669d675361" providerId="LiveId" clId="{A2DE4D31-E143-4BD7-9785-F876504288E9}" dt="2023-07-28T13:21:57.046" v="1631" actId="26606"/>
          <ac:spMkLst>
            <pc:docMk/>
            <pc:sldMk cId="2727611082" sldId="2145706551"/>
            <ac:spMk id="10" creationId="{DAAE4CDD-124C-4DCF-9584-B6033B545DD5}"/>
          </ac:spMkLst>
        </pc:spChg>
        <pc:spChg chg="add">
          <ac:chgData name="Asif Rehmani" userId="e3bc34669d675361" providerId="LiveId" clId="{A2DE4D31-E143-4BD7-9785-F876504288E9}" dt="2023-07-28T13:21:57.046" v="1631" actId="26606"/>
          <ac:spMkLst>
            <pc:docMk/>
            <pc:sldMk cId="2727611082" sldId="2145706551"/>
            <ac:spMk id="12" creationId="{081E4A58-353D-44AE-B2FC-2A74E2E400F7}"/>
          </ac:spMkLst>
        </pc:spChg>
      </pc:sldChg>
      <pc:sldChg chg="addSp modSp new mod ord setBg">
        <pc:chgData name="Asif Rehmani" userId="e3bc34669d675361" providerId="LiveId" clId="{A2DE4D31-E143-4BD7-9785-F876504288E9}" dt="2023-07-28T13:41:34.957" v="1925" actId="403"/>
        <pc:sldMkLst>
          <pc:docMk/>
          <pc:sldMk cId="3822580452" sldId="2145706552"/>
        </pc:sldMkLst>
        <pc:spChg chg="mod">
          <ac:chgData name="Asif Rehmani" userId="e3bc34669d675361" providerId="LiveId" clId="{A2DE4D31-E143-4BD7-9785-F876504288E9}" dt="2023-07-28T13:41:14.033" v="1918" actId="120"/>
          <ac:spMkLst>
            <pc:docMk/>
            <pc:sldMk cId="3822580452" sldId="2145706552"/>
            <ac:spMk id="2" creationId="{39B41246-7A32-20C8-CB74-974C02125CFF}"/>
          </ac:spMkLst>
        </pc:spChg>
        <pc:spChg chg="mod">
          <ac:chgData name="Asif Rehmani" userId="e3bc34669d675361" providerId="LiveId" clId="{A2DE4D31-E143-4BD7-9785-F876504288E9}" dt="2023-07-28T13:41:34.957" v="1925" actId="403"/>
          <ac:spMkLst>
            <pc:docMk/>
            <pc:sldMk cId="3822580452" sldId="2145706552"/>
            <ac:spMk id="3" creationId="{8BC3FE8F-1F5C-2C56-0911-DCE809823CDA}"/>
          </ac:spMkLst>
        </pc:spChg>
        <pc:spChg chg="add">
          <ac:chgData name="Asif Rehmani" userId="e3bc34669d675361" providerId="LiveId" clId="{A2DE4D31-E143-4BD7-9785-F876504288E9}" dt="2023-07-28T13:40:52.232" v="1914" actId="26606"/>
          <ac:spMkLst>
            <pc:docMk/>
            <pc:sldMk cId="3822580452" sldId="2145706552"/>
            <ac:spMk id="10" creationId="{2596F992-698C-48C0-9D89-70DA4CE927EF}"/>
          </ac:spMkLst>
        </pc:spChg>
        <pc:spChg chg="add">
          <ac:chgData name="Asif Rehmani" userId="e3bc34669d675361" providerId="LiveId" clId="{A2DE4D31-E143-4BD7-9785-F876504288E9}" dt="2023-07-28T13:40:52.232" v="1914" actId="26606"/>
          <ac:spMkLst>
            <pc:docMk/>
            <pc:sldMk cId="3822580452" sldId="2145706552"/>
            <ac:spMk id="12" creationId="{A344AAA5-41F4-4862-97EF-688D31DC7567}"/>
          </ac:spMkLst>
        </pc:spChg>
        <pc:spChg chg="add">
          <ac:chgData name="Asif Rehmani" userId="e3bc34669d675361" providerId="LiveId" clId="{A2DE4D31-E143-4BD7-9785-F876504288E9}" dt="2023-07-28T13:40:52.232" v="1914" actId="26606"/>
          <ac:spMkLst>
            <pc:docMk/>
            <pc:sldMk cId="3822580452" sldId="2145706552"/>
            <ac:spMk id="14" creationId="{69E1A62C-2AAF-4B3E-8CDB-65E237080997}"/>
          </ac:spMkLst>
        </pc:spChg>
        <pc:picChg chg="add">
          <ac:chgData name="Asif Rehmani" userId="e3bc34669d675361" providerId="LiveId" clId="{A2DE4D31-E143-4BD7-9785-F876504288E9}" dt="2023-07-28T13:40:52.232" v="1914" actId="26606"/>
          <ac:picMkLst>
            <pc:docMk/>
            <pc:sldMk cId="3822580452" sldId="2145706552"/>
            <ac:picMk id="7" creationId="{FF92B5E3-04E9-D3E8-19AF-6ECE9B86D73B}"/>
          </ac:picMkLst>
        </pc:picChg>
      </pc:sldChg>
      <pc:sldChg chg="addSp delSp modSp new mod ord">
        <pc:chgData name="Asif Rehmani" userId="e3bc34669d675361" providerId="LiveId" clId="{A2DE4D31-E143-4BD7-9785-F876504288E9}" dt="2023-07-27T16:37:14.566" v="866"/>
        <pc:sldMkLst>
          <pc:docMk/>
          <pc:sldMk cId="349758995" sldId="2145706553"/>
        </pc:sldMkLst>
        <pc:spChg chg="del">
          <ac:chgData name="Asif Rehmani" userId="e3bc34669d675361" providerId="LiveId" clId="{A2DE4D31-E143-4BD7-9785-F876504288E9}" dt="2023-07-27T16:18:28.069" v="211" actId="478"/>
          <ac:spMkLst>
            <pc:docMk/>
            <pc:sldMk cId="349758995" sldId="2145706553"/>
            <ac:spMk id="2" creationId="{07D9630F-8F39-DE85-4DFF-B5403CB0B0A7}"/>
          </ac:spMkLst>
        </pc:spChg>
        <pc:spChg chg="mod">
          <ac:chgData name="Asif Rehmani" userId="e3bc34669d675361" providerId="LiveId" clId="{A2DE4D31-E143-4BD7-9785-F876504288E9}" dt="2023-07-27T16:18:29.099" v="212"/>
          <ac:spMkLst>
            <pc:docMk/>
            <pc:sldMk cId="349758995" sldId="2145706553"/>
            <ac:spMk id="4" creationId="{1508DD56-C5E6-047A-FA00-330A69A68AFA}"/>
          </ac:spMkLst>
        </pc:spChg>
        <pc:spChg chg="mod">
          <ac:chgData name="Asif Rehmani" userId="e3bc34669d675361" providerId="LiveId" clId="{A2DE4D31-E143-4BD7-9785-F876504288E9}" dt="2023-07-27T16:18:29.099" v="212"/>
          <ac:spMkLst>
            <pc:docMk/>
            <pc:sldMk cId="349758995" sldId="2145706553"/>
            <ac:spMk id="5" creationId="{06C1BB55-F8DE-5F63-C8D8-E3EAA69E1A18}"/>
          </ac:spMkLst>
        </pc:spChg>
        <pc:spChg chg="mod">
          <ac:chgData name="Asif Rehmani" userId="e3bc34669d675361" providerId="LiveId" clId="{A2DE4D31-E143-4BD7-9785-F876504288E9}" dt="2023-07-27T16:18:29.099" v="212"/>
          <ac:spMkLst>
            <pc:docMk/>
            <pc:sldMk cId="349758995" sldId="2145706553"/>
            <ac:spMk id="7" creationId="{703653D3-7E1D-021A-D5A1-328D60521DF4}"/>
          </ac:spMkLst>
        </pc:spChg>
        <pc:spChg chg="mod">
          <ac:chgData name="Asif Rehmani" userId="e3bc34669d675361" providerId="LiveId" clId="{A2DE4D31-E143-4BD7-9785-F876504288E9}" dt="2023-07-27T16:18:29.099" v="212"/>
          <ac:spMkLst>
            <pc:docMk/>
            <pc:sldMk cId="349758995" sldId="2145706553"/>
            <ac:spMk id="8" creationId="{CFE96538-4EAC-0556-1FF4-0BB11F89EFB1}"/>
          </ac:spMkLst>
        </pc:spChg>
        <pc:spChg chg="mod">
          <ac:chgData name="Asif Rehmani" userId="e3bc34669d675361" providerId="LiveId" clId="{A2DE4D31-E143-4BD7-9785-F876504288E9}" dt="2023-07-27T16:18:29.099" v="212"/>
          <ac:spMkLst>
            <pc:docMk/>
            <pc:sldMk cId="349758995" sldId="2145706553"/>
            <ac:spMk id="10" creationId="{CFEEC1B9-AC3C-557D-08A4-136B5332DA18}"/>
          </ac:spMkLst>
        </pc:spChg>
        <pc:spChg chg="mod">
          <ac:chgData name="Asif Rehmani" userId="e3bc34669d675361" providerId="LiveId" clId="{A2DE4D31-E143-4BD7-9785-F876504288E9}" dt="2023-07-27T16:18:29.099" v="212"/>
          <ac:spMkLst>
            <pc:docMk/>
            <pc:sldMk cId="349758995" sldId="2145706553"/>
            <ac:spMk id="11" creationId="{62110B86-7C6C-5840-844A-39ACCF25780D}"/>
          </ac:spMkLst>
        </pc:spChg>
        <pc:spChg chg="mod">
          <ac:chgData name="Asif Rehmani" userId="e3bc34669d675361" providerId="LiveId" clId="{A2DE4D31-E143-4BD7-9785-F876504288E9}" dt="2023-07-27T16:18:29.099" v="212"/>
          <ac:spMkLst>
            <pc:docMk/>
            <pc:sldMk cId="349758995" sldId="2145706553"/>
            <ac:spMk id="13" creationId="{AE5F99C6-4BEA-9475-93D2-E312A00531CB}"/>
          </ac:spMkLst>
        </pc:spChg>
        <pc:spChg chg="mod">
          <ac:chgData name="Asif Rehmani" userId="e3bc34669d675361" providerId="LiveId" clId="{A2DE4D31-E143-4BD7-9785-F876504288E9}" dt="2023-07-27T16:18:29.099" v="212"/>
          <ac:spMkLst>
            <pc:docMk/>
            <pc:sldMk cId="349758995" sldId="2145706553"/>
            <ac:spMk id="14" creationId="{AB4E2A8E-0851-E055-BA7D-B7CD1CED164D}"/>
          </ac:spMkLst>
        </pc:spChg>
        <pc:spChg chg="add del mod">
          <ac:chgData name="Asif Rehmani" userId="e3bc34669d675361" providerId="LiveId" clId="{A2DE4D31-E143-4BD7-9785-F876504288E9}" dt="2023-07-27T16:18:33.784" v="213"/>
          <ac:spMkLst>
            <pc:docMk/>
            <pc:sldMk cId="349758995" sldId="2145706553"/>
            <ac:spMk id="15" creationId="{720EC95E-95FD-62F8-62A3-4BE92D1EE2C9}"/>
          </ac:spMkLst>
        </pc:spChg>
        <pc:spChg chg="add del mod">
          <ac:chgData name="Asif Rehmani" userId="e3bc34669d675361" providerId="LiveId" clId="{A2DE4D31-E143-4BD7-9785-F876504288E9}" dt="2023-07-27T16:18:33.784" v="213"/>
          <ac:spMkLst>
            <pc:docMk/>
            <pc:sldMk cId="349758995" sldId="2145706553"/>
            <ac:spMk id="16" creationId="{7FD67B30-CE02-CF69-EEFC-0A7443ACE013}"/>
          </ac:spMkLst>
        </pc:spChg>
        <pc:spChg chg="add del mod">
          <ac:chgData name="Asif Rehmani" userId="e3bc34669d675361" providerId="LiveId" clId="{A2DE4D31-E143-4BD7-9785-F876504288E9}" dt="2023-07-27T16:18:33.784" v="213"/>
          <ac:spMkLst>
            <pc:docMk/>
            <pc:sldMk cId="349758995" sldId="2145706553"/>
            <ac:spMk id="17" creationId="{66A32FE9-5544-CBE6-BBBF-B7CF5D9400C9}"/>
          </ac:spMkLst>
        </pc:spChg>
        <pc:spChg chg="add del mod">
          <ac:chgData name="Asif Rehmani" userId="e3bc34669d675361" providerId="LiveId" clId="{A2DE4D31-E143-4BD7-9785-F876504288E9}" dt="2023-07-27T16:18:33.784" v="213"/>
          <ac:spMkLst>
            <pc:docMk/>
            <pc:sldMk cId="349758995" sldId="2145706553"/>
            <ac:spMk id="18" creationId="{B2903375-2C21-B2AD-AEC0-5BEA9421C631}"/>
          </ac:spMkLst>
        </pc:spChg>
        <pc:spChg chg="mod">
          <ac:chgData name="Asif Rehmani" userId="e3bc34669d675361" providerId="LiveId" clId="{A2DE4D31-E143-4BD7-9785-F876504288E9}" dt="2023-07-27T16:18:35.091" v="214"/>
          <ac:spMkLst>
            <pc:docMk/>
            <pc:sldMk cId="349758995" sldId="2145706553"/>
            <ac:spMk id="20" creationId="{FEF65FE8-CD91-6596-F8C5-F03CDB3AEA0E}"/>
          </ac:spMkLst>
        </pc:spChg>
        <pc:spChg chg="mod">
          <ac:chgData name="Asif Rehmani" userId="e3bc34669d675361" providerId="LiveId" clId="{A2DE4D31-E143-4BD7-9785-F876504288E9}" dt="2023-07-27T16:18:35.091" v="214"/>
          <ac:spMkLst>
            <pc:docMk/>
            <pc:sldMk cId="349758995" sldId="2145706553"/>
            <ac:spMk id="21" creationId="{0EEC8E66-B912-9F6E-F5B4-3DEC61E752DF}"/>
          </ac:spMkLst>
        </pc:spChg>
        <pc:spChg chg="mod">
          <ac:chgData name="Asif Rehmani" userId="e3bc34669d675361" providerId="LiveId" clId="{A2DE4D31-E143-4BD7-9785-F876504288E9}" dt="2023-07-27T16:18:35.091" v="214"/>
          <ac:spMkLst>
            <pc:docMk/>
            <pc:sldMk cId="349758995" sldId="2145706553"/>
            <ac:spMk id="23" creationId="{C72E9BFE-D191-99F5-E5E1-611E3A4F42B0}"/>
          </ac:spMkLst>
        </pc:spChg>
        <pc:spChg chg="mod">
          <ac:chgData name="Asif Rehmani" userId="e3bc34669d675361" providerId="LiveId" clId="{A2DE4D31-E143-4BD7-9785-F876504288E9}" dt="2023-07-27T16:18:35.091" v="214"/>
          <ac:spMkLst>
            <pc:docMk/>
            <pc:sldMk cId="349758995" sldId="2145706553"/>
            <ac:spMk id="24" creationId="{09AD3AA6-A46E-F557-2D65-BDD254B414D6}"/>
          </ac:spMkLst>
        </pc:spChg>
        <pc:spChg chg="mod">
          <ac:chgData name="Asif Rehmani" userId="e3bc34669d675361" providerId="LiveId" clId="{A2DE4D31-E143-4BD7-9785-F876504288E9}" dt="2023-07-27T16:18:35.091" v="214"/>
          <ac:spMkLst>
            <pc:docMk/>
            <pc:sldMk cId="349758995" sldId="2145706553"/>
            <ac:spMk id="26" creationId="{186C6C32-7DB1-544F-F4CD-9ADD1322689E}"/>
          </ac:spMkLst>
        </pc:spChg>
        <pc:spChg chg="mod">
          <ac:chgData name="Asif Rehmani" userId="e3bc34669d675361" providerId="LiveId" clId="{A2DE4D31-E143-4BD7-9785-F876504288E9}" dt="2023-07-27T16:18:35.091" v="214"/>
          <ac:spMkLst>
            <pc:docMk/>
            <pc:sldMk cId="349758995" sldId="2145706553"/>
            <ac:spMk id="27" creationId="{C4CD3AB2-F0F2-4EE6-717E-641832AB8D27}"/>
          </ac:spMkLst>
        </pc:spChg>
        <pc:spChg chg="mod">
          <ac:chgData name="Asif Rehmani" userId="e3bc34669d675361" providerId="LiveId" clId="{A2DE4D31-E143-4BD7-9785-F876504288E9}" dt="2023-07-27T16:18:35.091" v="214"/>
          <ac:spMkLst>
            <pc:docMk/>
            <pc:sldMk cId="349758995" sldId="2145706553"/>
            <ac:spMk id="29" creationId="{2A83DF62-8D1C-5222-92DA-13458A98A9CF}"/>
          </ac:spMkLst>
        </pc:spChg>
        <pc:spChg chg="mod">
          <ac:chgData name="Asif Rehmani" userId="e3bc34669d675361" providerId="LiveId" clId="{A2DE4D31-E143-4BD7-9785-F876504288E9}" dt="2023-07-27T16:18:35.091" v="214"/>
          <ac:spMkLst>
            <pc:docMk/>
            <pc:sldMk cId="349758995" sldId="2145706553"/>
            <ac:spMk id="30" creationId="{F5566C37-062C-EF4C-FE0A-3F5807B16B37}"/>
          </ac:spMkLst>
        </pc:spChg>
        <pc:spChg chg="add del mod">
          <ac:chgData name="Asif Rehmani" userId="e3bc34669d675361" providerId="LiveId" clId="{A2DE4D31-E143-4BD7-9785-F876504288E9}" dt="2023-07-27T16:18:37.246" v="215"/>
          <ac:spMkLst>
            <pc:docMk/>
            <pc:sldMk cId="349758995" sldId="2145706553"/>
            <ac:spMk id="31" creationId="{9DBA4A90-D09E-4DD9-1CCF-A0614F2145D2}"/>
          </ac:spMkLst>
        </pc:spChg>
        <pc:spChg chg="add del mod">
          <ac:chgData name="Asif Rehmani" userId="e3bc34669d675361" providerId="LiveId" clId="{A2DE4D31-E143-4BD7-9785-F876504288E9}" dt="2023-07-27T16:18:37.246" v="215"/>
          <ac:spMkLst>
            <pc:docMk/>
            <pc:sldMk cId="349758995" sldId="2145706553"/>
            <ac:spMk id="32" creationId="{D8BF0C94-9ED2-B76C-865A-681C5116210B}"/>
          </ac:spMkLst>
        </pc:spChg>
        <pc:spChg chg="add del mod">
          <ac:chgData name="Asif Rehmani" userId="e3bc34669d675361" providerId="LiveId" clId="{A2DE4D31-E143-4BD7-9785-F876504288E9}" dt="2023-07-27T16:18:37.246" v="215"/>
          <ac:spMkLst>
            <pc:docMk/>
            <pc:sldMk cId="349758995" sldId="2145706553"/>
            <ac:spMk id="33" creationId="{24521F44-3A68-9DD8-0E26-C69D21A7C74F}"/>
          </ac:spMkLst>
        </pc:spChg>
        <pc:spChg chg="add del mod">
          <ac:chgData name="Asif Rehmani" userId="e3bc34669d675361" providerId="LiveId" clId="{A2DE4D31-E143-4BD7-9785-F876504288E9}" dt="2023-07-27T16:18:37.246" v="215"/>
          <ac:spMkLst>
            <pc:docMk/>
            <pc:sldMk cId="349758995" sldId="2145706553"/>
            <ac:spMk id="34" creationId="{4B281B98-EC41-21EC-C104-24BDF8158066}"/>
          </ac:spMkLst>
        </pc:spChg>
        <pc:spChg chg="mod">
          <ac:chgData name="Asif Rehmani" userId="e3bc34669d675361" providerId="LiveId" clId="{A2DE4D31-E143-4BD7-9785-F876504288E9}" dt="2023-07-27T16:18:37.260" v="216"/>
          <ac:spMkLst>
            <pc:docMk/>
            <pc:sldMk cId="349758995" sldId="2145706553"/>
            <ac:spMk id="36" creationId="{EBFC9209-2119-04E0-DC9A-BD2BE6C52C9E}"/>
          </ac:spMkLst>
        </pc:spChg>
        <pc:spChg chg="mod">
          <ac:chgData name="Asif Rehmani" userId="e3bc34669d675361" providerId="LiveId" clId="{A2DE4D31-E143-4BD7-9785-F876504288E9}" dt="2023-07-27T16:18:37.260" v="216"/>
          <ac:spMkLst>
            <pc:docMk/>
            <pc:sldMk cId="349758995" sldId="2145706553"/>
            <ac:spMk id="37" creationId="{70A790D2-DD42-15B6-9808-AB1C6F0D05CB}"/>
          </ac:spMkLst>
        </pc:spChg>
        <pc:spChg chg="mod">
          <ac:chgData name="Asif Rehmani" userId="e3bc34669d675361" providerId="LiveId" clId="{A2DE4D31-E143-4BD7-9785-F876504288E9}" dt="2023-07-27T16:18:37.260" v="216"/>
          <ac:spMkLst>
            <pc:docMk/>
            <pc:sldMk cId="349758995" sldId="2145706553"/>
            <ac:spMk id="39" creationId="{43B753DF-0A51-2524-D327-6CBD55905010}"/>
          </ac:spMkLst>
        </pc:spChg>
        <pc:spChg chg="mod">
          <ac:chgData name="Asif Rehmani" userId="e3bc34669d675361" providerId="LiveId" clId="{A2DE4D31-E143-4BD7-9785-F876504288E9}" dt="2023-07-27T16:18:37.260" v="216"/>
          <ac:spMkLst>
            <pc:docMk/>
            <pc:sldMk cId="349758995" sldId="2145706553"/>
            <ac:spMk id="40" creationId="{0B269EC6-B659-0471-A298-F7014094F1E0}"/>
          </ac:spMkLst>
        </pc:spChg>
        <pc:spChg chg="mod">
          <ac:chgData name="Asif Rehmani" userId="e3bc34669d675361" providerId="LiveId" clId="{A2DE4D31-E143-4BD7-9785-F876504288E9}" dt="2023-07-27T16:18:37.260" v="216"/>
          <ac:spMkLst>
            <pc:docMk/>
            <pc:sldMk cId="349758995" sldId="2145706553"/>
            <ac:spMk id="42" creationId="{6A95132B-E598-670D-16E2-B192471D3CEA}"/>
          </ac:spMkLst>
        </pc:spChg>
        <pc:spChg chg="mod">
          <ac:chgData name="Asif Rehmani" userId="e3bc34669d675361" providerId="LiveId" clId="{A2DE4D31-E143-4BD7-9785-F876504288E9}" dt="2023-07-27T16:18:37.260" v="216"/>
          <ac:spMkLst>
            <pc:docMk/>
            <pc:sldMk cId="349758995" sldId="2145706553"/>
            <ac:spMk id="43" creationId="{2431FB41-FA9D-D9B2-9045-27566D4C5526}"/>
          </ac:spMkLst>
        </pc:spChg>
        <pc:spChg chg="mod">
          <ac:chgData name="Asif Rehmani" userId="e3bc34669d675361" providerId="LiveId" clId="{A2DE4D31-E143-4BD7-9785-F876504288E9}" dt="2023-07-27T16:18:37.260" v="216"/>
          <ac:spMkLst>
            <pc:docMk/>
            <pc:sldMk cId="349758995" sldId="2145706553"/>
            <ac:spMk id="45" creationId="{68E7E3E8-5235-DEBB-DE07-7B04DFE68F96}"/>
          </ac:spMkLst>
        </pc:spChg>
        <pc:spChg chg="mod">
          <ac:chgData name="Asif Rehmani" userId="e3bc34669d675361" providerId="LiveId" clId="{A2DE4D31-E143-4BD7-9785-F876504288E9}" dt="2023-07-27T16:18:37.260" v="216"/>
          <ac:spMkLst>
            <pc:docMk/>
            <pc:sldMk cId="349758995" sldId="2145706553"/>
            <ac:spMk id="46" creationId="{2ECE9EE5-ACCD-EA70-76CD-93036E3649F2}"/>
          </ac:spMkLst>
        </pc:spChg>
        <pc:spChg chg="add mod">
          <ac:chgData name="Asif Rehmani" userId="e3bc34669d675361" providerId="LiveId" clId="{A2DE4D31-E143-4BD7-9785-F876504288E9}" dt="2023-07-27T16:19:05.512" v="221" actId="1076"/>
          <ac:spMkLst>
            <pc:docMk/>
            <pc:sldMk cId="349758995" sldId="2145706553"/>
            <ac:spMk id="47" creationId="{A3A86802-75DE-F0B7-ABD9-AAD03C3C8387}"/>
          </ac:spMkLst>
        </pc:spChg>
        <pc:spChg chg="add mod">
          <ac:chgData name="Asif Rehmani" userId="e3bc34669d675361" providerId="LiveId" clId="{A2DE4D31-E143-4BD7-9785-F876504288E9}" dt="2023-07-27T16:19:05.512" v="221" actId="1076"/>
          <ac:spMkLst>
            <pc:docMk/>
            <pc:sldMk cId="349758995" sldId="2145706553"/>
            <ac:spMk id="48" creationId="{C0DEBB00-3E56-DBFE-7F72-852FEC032259}"/>
          </ac:spMkLst>
        </pc:spChg>
        <pc:spChg chg="add mod">
          <ac:chgData name="Asif Rehmani" userId="e3bc34669d675361" providerId="LiveId" clId="{A2DE4D31-E143-4BD7-9785-F876504288E9}" dt="2023-07-27T16:19:05.512" v="221" actId="1076"/>
          <ac:spMkLst>
            <pc:docMk/>
            <pc:sldMk cId="349758995" sldId="2145706553"/>
            <ac:spMk id="49" creationId="{72246428-4C45-DBC4-3964-CD547AD982E5}"/>
          </ac:spMkLst>
        </pc:spChg>
        <pc:spChg chg="add mod">
          <ac:chgData name="Asif Rehmani" userId="e3bc34669d675361" providerId="LiveId" clId="{A2DE4D31-E143-4BD7-9785-F876504288E9}" dt="2023-07-27T16:19:05.512" v="221" actId="1076"/>
          <ac:spMkLst>
            <pc:docMk/>
            <pc:sldMk cId="349758995" sldId="2145706553"/>
            <ac:spMk id="50" creationId="{C606AB09-557C-9FDC-D967-C9A13EDCA0F1}"/>
          </ac:spMkLst>
        </pc:spChg>
        <pc:grpChg chg="add del mod">
          <ac:chgData name="Asif Rehmani" userId="e3bc34669d675361" providerId="LiveId" clId="{A2DE4D31-E143-4BD7-9785-F876504288E9}" dt="2023-07-27T16:18:33.784" v="213"/>
          <ac:grpSpMkLst>
            <pc:docMk/>
            <pc:sldMk cId="349758995" sldId="2145706553"/>
            <ac:grpSpMk id="3" creationId="{886BDFE3-883A-C605-15F0-15AFC1D3BF3C}"/>
          </ac:grpSpMkLst>
        </pc:grpChg>
        <pc:grpChg chg="add del mod">
          <ac:chgData name="Asif Rehmani" userId="e3bc34669d675361" providerId="LiveId" clId="{A2DE4D31-E143-4BD7-9785-F876504288E9}" dt="2023-07-27T16:18:33.784" v="213"/>
          <ac:grpSpMkLst>
            <pc:docMk/>
            <pc:sldMk cId="349758995" sldId="2145706553"/>
            <ac:grpSpMk id="6" creationId="{5F3FCC9D-743F-911F-AA01-4836ADD04D6E}"/>
          </ac:grpSpMkLst>
        </pc:grpChg>
        <pc:grpChg chg="add del mod">
          <ac:chgData name="Asif Rehmani" userId="e3bc34669d675361" providerId="LiveId" clId="{A2DE4D31-E143-4BD7-9785-F876504288E9}" dt="2023-07-27T16:18:33.784" v="213"/>
          <ac:grpSpMkLst>
            <pc:docMk/>
            <pc:sldMk cId="349758995" sldId="2145706553"/>
            <ac:grpSpMk id="9" creationId="{80CC542D-9B3F-C2AE-E0BE-12102B4B7922}"/>
          </ac:grpSpMkLst>
        </pc:grpChg>
        <pc:grpChg chg="add del mod">
          <ac:chgData name="Asif Rehmani" userId="e3bc34669d675361" providerId="LiveId" clId="{A2DE4D31-E143-4BD7-9785-F876504288E9}" dt="2023-07-27T16:18:33.784" v="213"/>
          <ac:grpSpMkLst>
            <pc:docMk/>
            <pc:sldMk cId="349758995" sldId="2145706553"/>
            <ac:grpSpMk id="12" creationId="{6ECA1593-6226-7360-C3C0-7336D3FCD217}"/>
          </ac:grpSpMkLst>
        </pc:grpChg>
        <pc:grpChg chg="add del mod">
          <ac:chgData name="Asif Rehmani" userId="e3bc34669d675361" providerId="LiveId" clId="{A2DE4D31-E143-4BD7-9785-F876504288E9}" dt="2023-07-27T16:18:37.246" v="215"/>
          <ac:grpSpMkLst>
            <pc:docMk/>
            <pc:sldMk cId="349758995" sldId="2145706553"/>
            <ac:grpSpMk id="19" creationId="{FC3CB526-928D-6D5A-5366-9F7555E73206}"/>
          </ac:grpSpMkLst>
        </pc:grpChg>
        <pc:grpChg chg="add del mod">
          <ac:chgData name="Asif Rehmani" userId="e3bc34669d675361" providerId="LiveId" clId="{A2DE4D31-E143-4BD7-9785-F876504288E9}" dt="2023-07-27T16:18:37.246" v="215"/>
          <ac:grpSpMkLst>
            <pc:docMk/>
            <pc:sldMk cId="349758995" sldId="2145706553"/>
            <ac:grpSpMk id="22" creationId="{2C2B5144-8A42-AA4D-8F03-4FCAA2D0F731}"/>
          </ac:grpSpMkLst>
        </pc:grpChg>
        <pc:grpChg chg="add del mod">
          <ac:chgData name="Asif Rehmani" userId="e3bc34669d675361" providerId="LiveId" clId="{A2DE4D31-E143-4BD7-9785-F876504288E9}" dt="2023-07-27T16:18:37.246" v="215"/>
          <ac:grpSpMkLst>
            <pc:docMk/>
            <pc:sldMk cId="349758995" sldId="2145706553"/>
            <ac:grpSpMk id="25" creationId="{D52BA3A9-D23B-225F-EB2A-512673FCB976}"/>
          </ac:grpSpMkLst>
        </pc:grpChg>
        <pc:grpChg chg="add del mod">
          <ac:chgData name="Asif Rehmani" userId="e3bc34669d675361" providerId="LiveId" clId="{A2DE4D31-E143-4BD7-9785-F876504288E9}" dt="2023-07-27T16:18:37.246" v="215"/>
          <ac:grpSpMkLst>
            <pc:docMk/>
            <pc:sldMk cId="349758995" sldId="2145706553"/>
            <ac:grpSpMk id="28" creationId="{25FA788C-5779-B8F2-5B59-5831D41DE6BE}"/>
          </ac:grpSpMkLst>
        </pc:grpChg>
        <pc:grpChg chg="add mod">
          <ac:chgData name="Asif Rehmani" userId="e3bc34669d675361" providerId="LiveId" clId="{A2DE4D31-E143-4BD7-9785-F876504288E9}" dt="2023-07-27T16:19:05.512" v="221" actId="1076"/>
          <ac:grpSpMkLst>
            <pc:docMk/>
            <pc:sldMk cId="349758995" sldId="2145706553"/>
            <ac:grpSpMk id="35" creationId="{C06C4C14-FAC0-6573-566F-D3A6AA78FA30}"/>
          </ac:grpSpMkLst>
        </pc:grpChg>
        <pc:grpChg chg="add mod">
          <ac:chgData name="Asif Rehmani" userId="e3bc34669d675361" providerId="LiveId" clId="{A2DE4D31-E143-4BD7-9785-F876504288E9}" dt="2023-07-27T16:19:05.512" v="221" actId="1076"/>
          <ac:grpSpMkLst>
            <pc:docMk/>
            <pc:sldMk cId="349758995" sldId="2145706553"/>
            <ac:grpSpMk id="38" creationId="{5D8DA53C-9267-13A8-0A3B-ADC30D1F487C}"/>
          </ac:grpSpMkLst>
        </pc:grpChg>
        <pc:grpChg chg="add mod">
          <ac:chgData name="Asif Rehmani" userId="e3bc34669d675361" providerId="LiveId" clId="{A2DE4D31-E143-4BD7-9785-F876504288E9}" dt="2023-07-27T16:19:05.512" v="221" actId="1076"/>
          <ac:grpSpMkLst>
            <pc:docMk/>
            <pc:sldMk cId="349758995" sldId="2145706553"/>
            <ac:grpSpMk id="41" creationId="{A89B1728-9400-B15A-BB39-DEB7D2DB9A1C}"/>
          </ac:grpSpMkLst>
        </pc:grpChg>
        <pc:grpChg chg="add mod">
          <ac:chgData name="Asif Rehmani" userId="e3bc34669d675361" providerId="LiveId" clId="{A2DE4D31-E143-4BD7-9785-F876504288E9}" dt="2023-07-27T16:19:05.512" v="221" actId="1076"/>
          <ac:grpSpMkLst>
            <pc:docMk/>
            <pc:sldMk cId="349758995" sldId="2145706553"/>
            <ac:grpSpMk id="44" creationId="{5610CE9E-A8BF-D95B-5E75-EA1C18B429AF}"/>
          </ac:grpSpMkLst>
        </pc:grpChg>
      </pc:sldChg>
      <pc:sldChg chg="addSp delSp modSp new mod ord">
        <pc:chgData name="Asif Rehmani" userId="e3bc34669d675361" providerId="LiveId" clId="{A2DE4D31-E143-4BD7-9785-F876504288E9}" dt="2023-07-27T16:37:14.566" v="866"/>
        <pc:sldMkLst>
          <pc:docMk/>
          <pc:sldMk cId="1694890997" sldId="2145706554"/>
        </pc:sldMkLst>
        <pc:spChg chg="mod">
          <ac:chgData name="Asif Rehmani" userId="e3bc34669d675361" providerId="LiveId" clId="{A2DE4D31-E143-4BD7-9785-F876504288E9}" dt="2023-07-27T16:18:52.903" v="218"/>
          <ac:spMkLst>
            <pc:docMk/>
            <pc:sldMk cId="1694890997" sldId="2145706554"/>
            <ac:spMk id="5" creationId="{61C73FA8-028B-7288-1928-C043A795061E}"/>
          </ac:spMkLst>
        </pc:spChg>
        <pc:spChg chg="mod">
          <ac:chgData name="Asif Rehmani" userId="e3bc34669d675361" providerId="LiveId" clId="{A2DE4D31-E143-4BD7-9785-F876504288E9}" dt="2023-07-27T16:18:52.903" v="218"/>
          <ac:spMkLst>
            <pc:docMk/>
            <pc:sldMk cId="1694890997" sldId="2145706554"/>
            <ac:spMk id="8" creationId="{923EDB66-D219-CA0D-A453-0A86C9A9C8C0}"/>
          </ac:spMkLst>
        </pc:spChg>
        <pc:spChg chg="mod">
          <ac:chgData name="Asif Rehmani" userId="e3bc34669d675361" providerId="LiveId" clId="{A2DE4D31-E143-4BD7-9785-F876504288E9}" dt="2023-07-27T16:18:52.903" v="218"/>
          <ac:spMkLst>
            <pc:docMk/>
            <pc:sldMk cId="1694890997" sldId="2145706554"/>
            <ac:spMk id="10" creationId="{5478CF12-D20D-8C09-813F-A84C4D1081F8}"/>
          </ac:spMkLst>
        </pc:spChg>
        <pc:spChg chg="mod">
          <ac:chgData name="Asif Rehmani" userId="e3bc34669d675361" providerId="LiveId" clId="{A2DE4D31-E143-4BD7-9785-F876504288E9}" dt="2023-07-27T16:18:52.903" v="218"/>
          <ac:spMkLst>
            <pc:docMk/>
            <pc:sldMk cId="1694890997" sldId="2145706554"/>
            <ac:spMk id="11" creationId="{4839CE2C-C94C-ECE0-7B9E-22B38A1160B4}"/>
          </ac:spMkLst>
        </pc:spChg>
        <pc:spChg chg="mod">
          <ac:chgData name="Asif Rehmani" userId="e3bc34669d675361" providerId="LiveId" clId="{A2DE4D31-E143-4BD7-9785-F876504288E9}" dt="2023-07-27T16:18:52.903" v="218"/>
          <ac:spMkLst>
            <pc:docMk/>
            <pc:sldMk cId="1694890997" sldId="2145706554"/>
            <ac:spMk id="12" creationId="{B0CAB89A-D442-D1ED-A928-BB422097A5DF}"/>
          </ac:spMkLst>
        </pc:spChg>
        <pc:spChg chg="mod">
          <ac:chgData name="Asif Rehmani" userId="e3bc34669d675361" providerId="LiveId" clId="{A2DE4D31-E143-4BD7-9785-F876504288E9}" dt="2023-07-27T16:18:52.903" v="218"/>
          <ac:spMkLst>
            <pc:docMk/>
            <pc:sldMk cId="1694890997" sldId="2145706554"/>
            <ac:spMk id="13" creationId="{2AF91B02-6513-91D0-C3A3-D02CF49CCB04}"/>
          </ac:spMkLst>
        </pc:spChg>
        <pc:spChg chg="mod">
          <ac:chgData name="Asif Rehmani" userId="e3bc34669d675361" providerId="LiveId" clId="{A2DE4D31-E143-4BD7-9785-F876504288E9}" dt="2023-07-27T16:18:52.903" v="218"/>
          <ac:spMkLst>
            <pc:docMk/>
            <pc:sldMk cId="1694890997" sldId="2145706554"/>
            <ac:spMk id="14" creationId="{797E1675-B832-95FE-DE2F-F28239591546}"/>
          </ac:spMkLst>
        </pc:spChg>
        <pc:spChg chg="mod">
          <ac:chgData name="Asif Rehmani" userId="e3bc34669d675361" providerId="LiveId" clId="{A2DE4D31-E143-4BD7-9785-F876504288E9}" dt="2023-07-27T16:18:52.903" v="218"/>
          <ac:spMkLst>
            <pc:docMk/>
            <pc:sldMk cId="1694890997" sldId="2145706554"/>
            <ac:spMk id="15" creationId="{D310E5A7-F702-B4FA-E0F6-89318E69AB46}"/>
          </ac:spMkLst>
        </pc:spChg>
        <pc:spChg chg="mod">
          <ac:chgData name="Asif Rehmani" userId="e3bc34669d675361" providerId="LiveId" clId="{A2DE4D31-E143-4BD7-9785-F876504288E9}" dt="2023-07-27T16:18:52.903" v="218"/>
          <ac:spMkLst>
            <pc:docMk/>
            <pc:sldMk cId="1694890997" sldId="2145706554"/>
            <ac:spMk id="16" creationId="{45A2E0D7-5F5D-EBBD-BC54-0BE4790EC7D9}"/>
          </ac:spMkLst>
        </pc:spChg>
        <pc:spChg chg="mod">
          <ac:chgData name="Asif Rehmani" userId="e3bc34669d675361" providerId="LiveId" clId="{A2DE4D31-E143-4BD7-9785-F876504288E9}" dt="2023-07-27T16:18:55.376" v="220"/>
          <ac:spMkLst>
            <pc:docMk/>
            <pc:sldMk cId="1694890997" sldId="2145706554"/>
            <ac:spMk id="20" creationId="{FADF5789-22E3-A271-3BFA-F7C27643CA85}"/>
          </ac:spMkLst>
        </pc:spChg>
        <pc:spChg chg="mod">
          <ac:chgData name="Asif Rehmani" userId="e3bc34669d675361" providerId="LiveId" clId="{A2DE4D31-E143-4BD7-9785-F876504288E9}" dt="2023-07-27T16:18:55.376" v="220"/>
          <ac:spMkLst>
            <pc:docMk/>
            <pc:sldMk cId="1694890997" sldId="2145706554"/>
            <ac:spMk id="23" creationId="{4F3C2479-9842-7384-0D56-07376B12D959}"/>
          </ac:spMkLst>
        </pc:spChg>
        <pc:spChg chg="mod">
          <ac:chgData name="Asif Rehmani" userId="e3bc34669d675361" providerId="LiveId" clId="{A2DE4D31-E143-4BD7-9785-F876504288E9}" dt="2023-07-27T16:18:55.376" v="220"/>
          <ac:spMkLst>
            <pc:docMk/>
            <pc:sldMk cId="1694890997" sldId="2145706554"/>
            <ac:spMk id="25" creationId="{4D2A5806-9202-DDA2-DF5F-0680C9942EA8}"/>
          </ac:spMkLst>
        </pc:spChg>
        <pc:spChg chg="mod">
          <ac:chgData name="Asif Rehmani" userId="e3bc34669d675361" providerId="LiveId" clId="{A2DE4D31-E143-4BD7-9785-F876504288E9}" dt="2023-07-27T16:18:55.376" v="220"/>
          <ac:spMkLst>
            <pc:docMk/>
            <pc:sldMk cId="1694890997" sldId="2145706554"/>
            <ac:spMk id="26" creationId="{E76A7BD9-52A0-39B3-8AF9-7F514956CEE5}"/>
          </ac:spMkLst>
        </pc:spChg>
        <pc:spChg chg="mod">
          <ac:chgData name="Asif Rehmani" userId="e3bc34669d675361" providerId="LiveId" clId="{A2DE4D31-E143-4BD7-9785-F876504288E9}" dt="2023-07-27T16:18:55.376" v="220"/>
          <ac:spMkLst>
            <pc:docMk/>
            <pc:sldMk cId="1694890997" sldId="2145706554"/>
            <ac:spMk id="27" creationId="{17AD011D-65DB-6274-C7B0-23DE16C6F26B}"/>
          </ac:spMkLst>
        </pc:spChg>
        <pc:spChg chg="mod">
          <ac:chgData name="Asif Rehmani" userId="e3bc34669d675361" providerId="LiveId" clId="{A2DE4D31-E143-4BD7-9785-F876504288E9}" dt="2023-07-27T16:18:55.376" v="220"/>
          <ac:spMkLst>
            <pc:docMk/>
            <pc:sldMk cId="1694890997" sldId="2145706554"/>
            <ac:spMk id="28" creationId="{616B8E3A-7982-6640-8B03-30B36F848FB0}"/>
          </ac:spMkLst>
        </pc:spChg>
        <pc:spChg chg="mod">
          <ac:chgData name="Asif Rehmani" userId="e3bc34669d675361" providerId="LiveId" clId="{A2DE4D31-E143-4BD7-9785-F876504288E9}" dt="2023-07-27T16:18:55.376" v="220"/>
          <ac:spMkLst>
            <pc:docMk/>
            <pc:sldMk cId="1694890997" sldId="2145706554"/>
            <ac:spMk id="29" creationId="{0E2195CF-C09B-2194-B08B-8AFF8A32B938}"/>
          </ac:spMkLst>
        </pc:spChg>
        <pc:spChg chg="mod">
          <ac:chgData name="Asif Rehmani" userId="e3bc34669d675361" providerId="LiveId" clId="{A2DE4D31-E143-4BD7-9785-F876504288E9}" dt="2023-07-27T16:18:55.376" v="220"/>
          <ac:spMkLst>
            <pc:docMk/>
            <pc:sldMk cId="1694890997" sldId="2145706554"/>
            <ac:spMk id="30" creationId="{0F54D5C6-B66E-A9BC-D34B-4B4E95D55AC3}"/>
          </ac:spMkLst>
        </pc:spChg>
        <pc:spChg chg="mod">
          <ac:chgData name="Asif Rehmani" userId="e3bc34669d675361" providerId="LiveId" clId="{A2DE4D31-E143-4BD7-9785-F876504288E9}" dt="2023-07-27T16:18:55.376" v="220"/>
          <ac:spMkLst>
            <pc:docMk/>
            <pc:sldMk cId="1694890997" sldId="2145706554"/>
            <ac:spMk id="31" creationId="{D479BEC2-65D3-7BC8-7355-1E2BD273513D}"/>
          </ac:spMkLst>
        </pc:spChg>
        <pc:grpChg chg="add del mod">
          <ac:chgData name="Asif Rehmani" userId="e3bc34669d675361" providerId="LiveId" clId="{A2DE4D31-E143-4BD7-9785-F876504288E9}" dt="2023-07-27T16:18:55.364" v="219"/>
          <ac:grpSpMkLst>
            <pc:docMk/>
            <pc:sldMk cId="1694890997" sldId="2145706554"/>
            <ac:grpSpMk id="2" creationId="{BF17F2AD-A835-BA8B-AA37-CDBC8FFC90F1}"/>
          </ac:grpSpMkLst>
        </pc:grpChg>
        <pc:grpChg chg="mod">
          <ac:chgData name="Asif Rehmani" userId="e3bc34669d675361" providerId="LiveId" clId="{A2DE4D31-E143-4BD7-9785-F876504288E9}" dt="2023-07-27T16:18:52.903" v="218"/>
          <ac:grpSpMkLst>
            <pc:docMk/>
            <pc:sldMk cId="1694890997" sldId="2145706554"/>
            <ac:grpSpMk id="3" creationId="{BD4E4012-6983-134E-4F0C-F9871F8182A4}"/>
          </ac:grpSpMkLst>
        </pc:grpChg>
        <pc:grpChg chg="mod">
          <ac:chgData name="Asif Rehmani" userId="e3bc34669d675361" providerId="LiveId" clId="{A2DE4D31-E143-4BD7-9785-F876504288E9}" dt="2023-07-27T16:18:52.903" v="218"/>
          <ac:grpSpMkLst>
            <pc:docMk/>
            <pc:sldMk cId="1694890997" sldId="2145706554"/>
            <ac:grpSpMk id="4" creationId="{591DA819-4021-7420-8BA3-F24F53FE8987}"/>
          </ac:grpSpMkLst>
        </pc:grpChg>
        <pc:grpChg chg="mod">
          <ac:chgData name="Asif Rehmani" userId="e3bc34669d675361" providerId="LiveId" clId="{A2DE4D31-E143-4BD7-9785-F876504288E9}" dt="2023-07-27T16:18:52.903" v="218"/>
          <ac:grpSpMkLst>
            <pc:docMk/>
            <pc:sldMk cId="1694890997" sldId="2145706554"/>
            <ac:grpSpMk id="6" creationId="{FC25799D-4235-A370-F885-B25CCDC2E857}"/>
          </ac:grpSpMkLst>
        </pc:grpChg>
        <pc:grpChg chg="mod">
          <ac:chgData name="Asif Rehmani" userId="e3bc34669d675361" providerId="LiveId" clId="{A2DE4D31-E143-4BD7-9785-F876504288E9}" dt="2023-07-27T16:18:52.903" v="218"/>
          <ac:grpSpMkLst>
            <pc:docMk/>
            <pc:sldMk cId="1694890997" sldId="2145706554"/>
            <ac:grpSpMk id="7" creationId="{D0245384-9C88-B47C-5940-156AEA9CD1D2}"/>
          </ac:grpSpMkLst>
        </pc:grpChg>
        <pc:grpChg chg="mod">
          <ac:chgData name="Asif Rehmani" userId="e3bc34669d675361" providerId="LiveId" clId="{A2DE4D31-E143-4BD7-9785-F876504288E9}" dt="2023-07-27T16:18:52.903" v="218"/>
          <ac:grpSpMkLst>
            <pc:docMk/>
            <pc:sldMk cId="1694890997" sldId="2145706554"/>
            <ac:grpSpMk id="9" creationId="{9CD060CE-850E-7D2B-059E-A7C137983612}"/>
          </ac:grpSpMkLst>
        </pc:grpChg>
        <pc:grpChg chg="add mod">
          <ac:chgData name="Asif Rehmani" userId="e3bc34669d675361" providerId="LiveId" clId="{A2DE4D31-E143-4BD7-9785-F876504288E9}" dt="2023-07-27T16:19:20.464" v="222" actId="1076"/>
          <ac:grpSpMkLst>
            <pc:docMk/>
            <pc:sldMk cId="1694890997" sldId="2145706554"/>
            <ac:grpSpMk id="17" creationId="{90D501BC-3FA9-F92F-C597-2041E8E40ECE}"/>
          </ac:grpSpMkLst>
        </pc:grpChg>
        <pc:grpChg chg="mod">
          <ac:chgData name="Asif Rehmani" userId="e3bc34669d675361" providerId="LiveId" clId="{A2DE4D31-E143-4BD7-9785-F876504288E9}" dt="2023-07-27T16:18:55.376" v="220"/>
          <ac:grpSpMkLst>
            <pc:docMk/>
            <pc:sldMk cId="1694890997" sldId="2145706554"/>
            <ac:grpSpMk id="18" creationId="{EE7D9204-3B4C-2474-2E62-945870A034C9}"/>
          </ac:grpSpMkLst>
        </pc:grpChg>
        <pc:grpChg chg="mod">
          <ac:chgData name="Asif Rehmani" userId="e3bc34669d675361" providerId="LiveId" clId="{A2DE4D31-E143-4BD7-9785-F876504288E9}" dt="2023-07-27T16:18:55.376" v="220"/>
          <ac:grpSpMkLst>
            <pc:docMk/>
            <pc:sldMk cId="1694890997" sldId="2145706554"/>
            <ac:grpSpMk id="19" creationId="{5281B897-4F53-91C5-8D93-0E1D1379F17D}"/>
          </ac:grpSpMkLst>
        </pc:grpChg>
        <pc:grpChg chg="mod">
          <ac:chgData name="Asif Rehmani" userId="e3bc34669d675361" providerId="LiveId" clId="{A2DE4D31-E143-4BD7-9785-F876504288E9}" dt="2023-07-27T16:18:55.376" v="220"/>
          <ac:grpSpMkLst>
            <pc:docMk/>
            <pc:sldMk cId="1694890997" sldId="2145706554"/>
            <ac:grpSpMk id="21" creationId="{EEFCAF29-A3FA-E64F-896C-7D6CD98D8A9A}"/>
          </ac:grpSpMkLst>
        </pc:grpChg>
        <pc:grpChg chg="mod">
          <ac:chgData name="Asif Rehmani" userId="e3bc34669d675361" providerId="LiveId" clId="{A2DE4D31-E143-4BD7-9785-F876504288E9}" dt="2023-07-27T16:18:55.376" v="220"/>
          <ac:grpSpMkLst>
            <pc:docMk/>
            <pc:sldMk cId="1694890997" sldId="2145706554"/>
            <ac:grpSpMk id="22" creationId="{8E659C6B-B68D-ACF8-3A58-472922075519}"/>
          </ac:grpSpMkLst>
        </pc:grpChg>
        <pc:grpChg chg="mod">
          <ac:chgData name="Asif Rehmani" userId="e3bc34669d675361" providerId="LiveId" clId="{A2DE4D31-E143-4BD7-9785-F876504288E9}" dt="2023-07-27T16:18:55.376" v="220"/>
          <ac:grpSpMkLst>
            <pc:docMk/>
            <pc:sldMk cId="1694890997" sldId="2145706554"/>
            <ac:grpSpMk id="24" creationId="{6C93EF44-2766-00D4-0C21-0E968D1AA871}"/>
          </ac:grpSpMkLst>
        </pc:grpChg>
      </pc:sldChg>
      <pc:sldChg chg="addSp delSp modSp new mod ord setBg">
        <pc:chgData name="Asif Rehmani" userId="e3bc34669d675361" providerId="LiveId" clId="{A2DE4D31-E143-4BD7-9785-F876504288E9}" dt="2023-07-28T13:34:04.390" v="1773" actId="26606"/>
        <pc:sldMkLst>
          <pc:docMk/>
          <pc:sldMk cId="995586127" sldId="2145706555"/>
        </pc:sldMkLst>
        <pc:spChg chg="mod">
          <ac:chgData name="Asif Rehmani" userId="e3bc34669d675361" providerId="LiveId" clId="{A2DE4D31-E143-4BD7-9785-F876504288E9}" dt="2023-07-28T13:34:04.390" v="1773" actId="26606"/>
          <ac:spMkLst>
            <pc:docMk/>
            <pc:sldMk cId="995586127" sldId="2145706555"/>
            <ac:spMk id="2" creationId="{25552CF4-4D3B-FA52-9435-B20E8602EF1E}"/>
          </ac:spMkLst>
        </pc:spChg>
        <pc:spChg chg="mod">
          <ac:chgData name="Asif Rehmani" userId="e3bc34669d675361" providerId="LiveId" clId="{A2DE4D31-E143-4BD7-9785-F876504288E9}" dt="2023-07-27T16:21:00.480" v="226"/>
          <ac:spMkLst>
            <pc:docMk/>
            <pc:sldMk cId="995586127" sldId="2145706555"/>
            <ac:spMk id="4" creationId="{DB0751BC-2CD6-515A-E63A-718CC6AB2588}"/>
          </ac:spMkLst>
        </pc:spChg>
        <pc:spChg chg="mod">
          <ac:chgData name="Asif Rehmani" userId="e3bc34669d675361" providerId="LiveId" clId="{A2DE4D31-E143-4BD7-9785-F876504288E9}" dt="2023-07-27T16:21:00.480" v="226"/>
          <ac:spMkLst>
            <pc:docMk/>
            <pc:sldMk cId="995586127" sldId="2145706555"/>
            <ac:spMk id="6" creationId="{D5AC94E5-CEE4-34FE-5743-BAA0C79C7A3B}"/>
          </ac:spMkLst>
        </pc:spChg>
        <pc:spChg chg="add del">
          <ac:chgData name="Asif Rehmani" userId="e3bc34669d675361" providerId="LiveId" clId="{A2DE4D31-E143-4BD7-9785-F876504288E9}" dt="2023-07-28T13:32:18.168" v="1765" actId="26606"/>
          <ac:spMkLst>
            <pc:docMk/>
            <pc:sldMk cId="995586127" sldId="2145706555"/>
            <ac:spMk id="11" creationId="{2A11688B-0A27-4E86-8D55-76F71ADF299B}"/>
          </ac:spMkLst>
        </pc:spChg>
        <pc:spChg chg="add del">
          <ac:chgData name="Asif Rehmani" userId="e3bc34669d675361" providerId="LiveId" clId="{A2DE4D31-E143-4BD7-9785-F876504288E9}" dt="2023-07-28T13:32:18.168" v="1765" actId="26606"/>
          <ac:spMkLst>
            <pc:docMk/>
            <pc:sldMk cId="995586127" sldId="2145706555"/>
            <ac:spMk id="17" creationId="{40F88E6C-5782-452A-8C4F-9D2C2EAC8499}"/>
          </ac:spMkLst>
        </pc:spChg>
        <pc:spChg chg="add del">
          <ac:chgData name="Asif Rehmani" userId="e3bc34669d675361" providerId="LiveId" clId="{A2DE4D31-E143-4BD7-9785-F876504288E9}" dt="2023-07-28T13:32:21.121" v="1767" actId="26606"/>
          <ac:spMkLst>
            <pc:docMk/>
            <pc:sldMk cId="995586127" sldId="2145706555"/>
            <ac:spMk id="19" creationId="{955A2079-FA98-4876-80F0-72364A7D2EA4}"/>
          </ac:spMkLst>
        </pc:spChg>
        <pc:spChg chg="add del">
          <ac:chgData name="Asif Rehmani" userId="e3bc34669d675361" providerId="LiveId" clId="{A2DE4D31-E143-4BD7-9785-F876504288E9}" dt="2023-07-28T13:32:22.577" v="1769" actId="26606"/>
          <ac:spMkLst>
            <pc:docMk/>
            <pc:sldMk cId="995586127" sldId="2145706555"/>
            <ac:spMk id="21" creationId="{6C4028FD-8BAA-4A19-BFDE-594D991B7552}"/>
          </ac:spMkLst>
        </pc:spChg>
        <pc:spChg chg="add del">
          <ac:chgData name="Asif Rehmani" userId="e3bc34669d675361" providerId="LiveId" clId="{A2DE4D31-E143-4BD7-9785-F876504288E9}" dt="2023-07-28T13:34:04.390" v="1773" actId="26606"/>
          <ac:spMkLst>
            <pc:docMk/>
            <pc:sldMk cId="995586127" sldId="2145706555"/>
            <ac:spMk id="23" creationId="{955A2079-FA98-4876-80F0-72364A7D2EA4}"/>
          </ac:spMkLst>
        </pc:spChg>
        <pc:spChg chg="add del">
          <ac:chgData name="Asif Rehmani" userId="e3bc34669d675361" providerId="LiveId" clId="{A2DE4D31-E143-4BD7-9785-F876504288E9}" dt="2023-07-28T13:34:04.365" v="1772" actId="26606"/>
          <ac:spMkLst>
            <pc:docMk/>
            <pc:sldMk cId="995586127" sldId="2145706555"/>
            <ac:spMk id="28" creationId="{35DB3719-6FDC-4E5D-891D-FF40B7300F64}"/>
          </ac:spMkLst>
        </pc:spChg>
        <pc:spChg chg="add del">
          <ac:chgData name="Asif Rehmani" userId="e3bc34669d675361" providerId="LiveId" clId="{A2DE4D31-E143-4BD7-9785-F876504288E9}" dt="2023-07-28T13:34:04.365" v="1772" actId="26606"/>
          <ac:spMkLst>
            <pc:docMk/>
            <pc:sldMk cId="995586127" sldId="2145706555"/>
            <ac:spMk id="30" creationId="{E0CBAC23-2E3F-4A90-BA59-F8299F6A5439}"/>
          </ac:spMkLst>
        </pc:spChg>
        <pc:spChg chg="add">
          <ac:chgData name="Asif Rehmani" userId="e3bc34669d675361" providerId="LiveId" clId="{A2DE4D31-E143-4BD7-9785-F876504288E9}" dt="2023-07-28T13:34:04.390" v="1773" actId="26606"/>
          <ac:spMkLst>
            <pc:docMk/>
            <pc:sldMk cId="995586127" sldId="2145706555"/>
            <ac:spMk id="32" creationId="{08953E74-D241-4DDF-8508-F0365EA13A92}"/>
          </ac:spMkLst>
        </pc:spChg>
        <pc:spChg chg="add">
          <ac:chgData name="Asif Rehmani" userId="e3bc34669d675361" providerId="LiveId" clId="{A2DE4D31-E143-4BD7-9785-F876504288E9}" dt="2023-07-28T13:34:04.390" v="1773" actId="26606"/>
          <ac:spMkLst>
            <pc:docMk/>
            <pc:sldMk cId="995586127" sldId="2145706555"/>
            <ac:spMk id="33" creationId="{5C3C901A-B2F4-4A3C-BCDD-7C8D587ECA2E}"/>
          </ac:spMkLst>
        </pc:spChg>
        <pc:grpChg chg="add mod">
          <ac:chgData name="Asif Rehmani" userId="e3bc34669d675361" providerId="LiveId" clId="{A2DE4D31-E143-4BD7-9785-F876504288E9}" dt="2023-07-28T13:34:04.390" v="1773" actId="26606"/>
          <ac:grpSpMkLst>
            <pc:docMk/>
            <pc:sldMk cId="995586127" sldId="2145706555"/>
            <ac:grpSpMk id="3" creationId="{A387CC22-94FB-206A-BB72-50FEA0DD4084}"/>
          </ac:grpSpMkLst>
        </pc:grpChg>
        <pc:grpChg chg="add del">
          <ac:chgData name="Asif Rehmani" userId="e3bc34669d675361" providerId="LiveId" clId="{A2DE4D31-E143-4BD7-9785-F876504288E9}" dt="2023-07-28T13:32:18.168" v="1765" actId="26606"/>
          <ac:grpSpMkLst>
            <pc:docMk/>
            <pc:sldMk cId="995586127" sldId="2145706555"/>
            <ac:grpSpMk id="13" creationId="{C84A868B-654E-447C-8D9C-0F9328308CA2}"/>
          </ac:grpSpMkLst>
        </pc:grpChg>
        <pc:picChg chg="mod">
          <ac:chgData name="Asif Rehmani" userId="e3bc34669d675361" providerId="LiveId" clId="{A2DE4D31-E143-4BD7-9785-F876504288E9}" dt="2023-07-27T16:21:00.480" v="226"/>
          <ac:picMkLst>
            <pc:docMk/>
            <pc:sldMk cId="995586127" sldId="2145706555"/>
            <ac:picMk id="5" creationId="{CAA2CF0D-6D76-C187-218D-1F63BCC7A90A}"/>
          </ac:picMkLst>
        </pc:picChg>
      </pc:sldChg>
      <pc:sldChg chg="addSp modSp new mod ord setBg">
        <pc:chgData name="Asif Rehmani" userId="e3bc34669d675361" providerId="LiveId" clId="{A2DE4D31-E143-4BD7-9785-F876504288E9}" dt="2023-07-28T13:34:45.912" v="1778" actId="14100"/>
        <pc:sldMkLst>
          <pc:docMk/>
          <pc:sldMk cId="4063281726" sldId="2145706556"/>
        </pc:sldMkLst>
        <pc:spChg chg="mod">
          <ac:chgData name="Asif Rehmani" userId="e3bc34669d675361" providerId="LiveId" clId="{A2DE4D31-E143-4BD7-9785-F876504288E9}" dt="2023-07-28T13:34:18.286" v="1774" actId="26606"/>
          <ac:spMkLst>
            <pc:docMk/>
            <pc:sldMk cId="4063281726" sldId="2145706556"/>
            <ac:spMk id="2" creationId="{4E634A5D-E2DA-9F20-AF7E-FF1999F124C7}"/>
          </ac:spMkLst>
        </pc:spChg>
        <pc:spChg chg="mod">
          <ac:chgData name="Asif Rehmani" userId="e3bc34669d675361" providerId="LiveId" clId="{A2DE4D31-E143-4BD7-9785-F876504288E9}" dt="2023-07-27T16:22:19.433" v="299"/>
          <ac:spMkLst>
            <pc:docMk/>
            <pc:sldMk cId="4063281726" sldId="2145706556"/>
            <ac:spMk id="6" creationId="{701E8175-C47A-2C0A-9620-A6CF2BCBF751}"/>
          </ac:spMkLst>
        </pc:spChg>
        <pc:spChg chg="mod">
          <ac:chgData name="Asif Rehmani" userId="e3bc34669d675361" providerId="LiveId" clId="{A2DE4D31-E143-4BD7-9785-F876504288E9}" dt="2023-07-27T16:22:19.433" v="299"/>
          <ac:spMkLst>
            <pc:docMk/>
            <pc:sldMk cId="4063281726" sldId="2145706556"/>
            <ac:spMk id="7" creationId="{98057E54-E882-7573-45C9-D6814D02C7F1}"/>
          </ac:spMkLst>
        </pc:spChg>
        <pc:spChg chg="add">
          <ac:chgData name="Asif Rehmani" userId="e3bc34669d675361" providerId="LiveId" clId="{A2DE4D31-E143-4BD7-9785-F876504288E9}" dt="2023-07-28T13:34:18.286" v="1774" actId="26606"/>
          <ac:spMkLst>
            <pc:docMk/>
            <pc:sldMk cId="4063281726" sldId="2145706556"/>
            <ac:spMk id="12" creationId="{388F20F8-60BF-42FE-A252-DFD5A74451CA}"/>
          </ac:spMkLst>
        </pc:spChg>
        <pc:spChg chg="add">
          <ac:chgData name="Asif Rehmani" userId="e3bc34669d675361" providerId="LiveId" clId="{A2DE4D31-E143-4BD7-9785-F876504288E9}" dt="2023-07-28T13:34:18.286" v="1774" actId="26606"/>
          <ac:spMkLst>
            <pc:docMk/>
            <pc:sldMk cId="4063281726" sldId="2145706556"/>
            <ac:spMk id="14" creationId="{98A68847-134F-4AF1-B1C6-332344C9C90D}"/>
          </ac:spMkLst>
        </pc:spChg>
        <pc:grpChg chg="add mod">
          <ac:chgData name="Asif Rehmani" userId="e3bc34669d675361" providerId="LiveId" clId="{A2DE4D31-E143-4BD7-9785-F876504288E9}" dt="2023-07-28T13:34:45.912" v="1778" actId="14100"/>
          <ac:grpSpMkLst>
            <pc:docMk/>
            <pc:sldMk cId="4063281726" sldId="2145706556"/>
            <ac:grpSpMk id="3" creationId="{EBF95069-6EED-E678-A6EA-C97A41EB9EC4}"/>
          </ac:grpSpMkLst>
        </pc:grpChg>
        <pc:grpChg chg="mod">
          <ac:chgData name="Asif Rehmani" userId="e3bc34669d675361" providerId="LiveId" clId="{A2DE4D31-E143-4BD7-9785-F876504288E9}" dt="2023-07-27T16:22:19.433" v="299"/>
          <ac:grpSpMkLst>
            <pc:docMk/>
            <pc:sldMk cId="4063281726" sldId="2145706556"/>
            <ac:grpSpMk id="4" creationId="{D45504FA-94DE-F274-1CF5-4D67FEFE4B8A}"/>
          </ac:grpSpMkLst>
        </pc:grpChg>
        <pc:picChg chg="mod">
          <ac:chgData name="Asif Rehmani" userId="e3bc34669d675361" providerId="LiveId" clId="{A2DE4D31-E143-4BD7-9785-F876504288E9}" dt="2023-07-27T16:22:19.433" v="299"/>
          <ac:picMkLst>
            <pc:docMk/>
            <pc:sldMk cId="4063281726" sldId="2145706556"/>
            <ac:picMk id="5" creationId="{211AE23A-4DB6-64E0-9486-73EE4A215745}"/>
          </ac:picMkLst>
        </pc:picChg>
      </pc:sldChg>
      <pc:sldChg chg="addSp delSp modSp new mod ord setBg modClrScheme modAnim chgLayout">
        <pc:chgData name="Asif Rehmani" userId="e3bc34669d675361" providerId="LiveId" clId="{A2DE4D31-E143-4BD7-9785-F876504288E9}" dt="2023-07-28T13:35:15.106" v="1782"/>
        <pc:sldMkLst>
          <pc:docMk/>
          <pc:sldMk cId="387545063" sldId="2145706557"/>
        </pc:sldMkLst>
        <pc:spChg chg="mod ord">
          <ac:chgData name="Asif Rehmani" userId="e3bc34669d675361" providerId="LiveId" clId="{A2DE4D31-E143-4BD7-9785-F876504288E9}" dt="2023-07-28T13:34:55.447" v="1779" actId="26606"/>
          <ac:spMkLst>
            <pc:docMk/>
            <pc:sldMk cId="387545063" sldId="2145706557"/>
            <ac:spMk id="2" creationId="{2B60D9B2-184B-8C52-4738-AA4302D16A4E}"/>
          </ac:spMkLst>
        </pc:spChg>
        <pc:spChg chg="add del mod">
          <ac:chgData name="Asif Rehmani" userId="e3bc34669d675361" providerId="LiveId" clId="{A2DE4D31-E143-4BD7-9785-F876504288E9}" dt="2023-07-27T16:24:12.712" v="337"/>
          <ac:spMkLst>
            <pc:docMk/>
            <pc:sldMk cId="387545063" sldId="2145706557"/>
            <ac:spMk id="3" creationId="{AE099347-F5F7-D17D-19B3-1582265475C6}"/>
          </ac:spMkLst>
        </pc:spChg>
        <pc:spChg chg="add del mod">
          <ac:chgData name="Asif Rehmani" userId="e3bc34669d675361" providerId="LiveId" clId="{A2DE4D31-E143-4BD7-9785-F876504288E9}" dt="2023-07-27T16:24:12.712" v="337"/>
          <ac:spMkLst>
            <pc:docMk/>
            <pc:sldMk cId="387545063" sldId="2145706557"/>
            <ac:spMk id="4" creationId="{A87B81A7-94C1-7D44-EBD5-F8765170FE69}"/>
          </ac:spMkLst>
        </pc:spChg>
        <pc:spChg chg="add mod ord">
          <ac:chgData name="Asif Rehmani" userId="e3bc34669d675361" providerId="LiveId" clId="{A2DE4D31-E143-4BD7-9785-F876504288E9}" dt="2023-07-28T13:35:02.960" v="1781" actId="14100"/>
          <ac:spMkLst>
            <pc:docMk/>
            <pc:sldMk cId="387545063" sldId="2145706557"/>
            <ac:spMk id="5" creationId="{7D86B714-15DD-3075-796B-1FF550A32EEB}"/>
          </ac:spMkLst>
        </pc:spChg>
        <pc:spChg chg="add mod">
          <ac:chgData name="Asif Rehmani" userId="e3bc34669d675361" providerId="LiveId" clId="{A2DE4D31-E143-4BD7-9785-F876504288E9}" dt="2023-07-28T13:34:55.447" v="1779" actId="26606"/>
          <ac:spMkLst>
            <pc:docMk/>
            <pc:sldMk cId="387545063" sldId="2145706557"/>
            <ac:spMk id="6" creationId="{205BAD48-7B47-7DB9-35E9-C22E94A6112C}"/>
          </ac:spMkLst>
        </pc:spChg>
        <pc:spChg chg="add">
          <ac:chgData name="Asif Rehmani" userId="e3bc34669d675361" providerId="LiveId" clId="{A2DE4D31-E143-4BD7-9785-F876504288E9}" dt="2023-07-28T13:34:55.447" v="1779" actId="26606"/>
          <ac:spMkLst>
            <pc:docMk/>
            <pc:sldMk cId="387545063" sldId="2145706557"/>
            <ac:spMk id="11" creationId="{5C8908E2-EE49-44D2-9428-A28D2312A8D5}"/>
          </ac:spMkLst>
        </pc:spChg>
        <pc:spChg chg="add">
          <ac:chgData name="Asif Rehmani" userId="e3bc34669d675361" providerId="LiveId" clId="{A2DE4D31-E143-4BD7-9785-F876504288E9}" dt="2023-07-28T13:34:55.447" v="1779" actId="26606"/>
          <ac:spMkLst>
            <pc:docMk/>
            <pc:sldMk cId="387545063" sldId="2145706557"/>
            <ac:spMk id="17" creationId="{7449A6C7-D15F-4AA5-BFA5-71A404B47016}"/>
          </ac:spMkLst>
        </pc:spChg>
        <pc:spChg chg="add">
          <ac:chgData name="Asif Rehmani" userId="e3bc34669d675361" providerId="LiveId" clId="{A2DE4D31-E143-4BD7-9785-F876504288E9}" dt="2023-07-28T13:34:55.447" v="1779" actId="26606"/>
          <ac:spMkLst>
            <pc:docMk/>
            <pc:sldMk cId="387545063" sldId="2145706557"/>
            <ac:spMk id="19" creationId="{ED888B23-07FA-482A-96DF-47E31AF1A603}"/>
          </ac:spMkLst>
        </pc:spChg>
        <pc:grpChg chg="add">
          <ac:chgData name="Asif Rehmani" userId="e3bc34669d675361" providerId="LiveId" clId="{A2DE4D31-E143-4BD7-9785-F876504288E9}" dt="2023-07-28T13:34:55.447" v="1779" actId="26606"/>
          <ac:grpSpMkLst>
            <pc:docMk/>
            <pc:sldMk cId="387545063" sldId="2145706557"/>
            <ac:grpSpMk id="13" creationId="{05314994-6337-4875-8CF5-652CAFE8342C}"/>
          </ac:grpSpMkLst>
        </pc:grpChg>
      </pc:sldChg>
      <pc:sldChg chg="addSp modSp new mod ord setBg">
        <pc:chgData name="Asif Rehmani" userId="e3bc34669d675361" providerId="LiveId" clId="{A2DE4D31-E143-4BD7-9785-F876504288E9}" dt="2023-07-28T13:36:31.248" v="1787" actId="14100"/>
        <pc:sldMkLst>
          <pc:docMk/>
          <pc:sldMk cId="33248461" sldId="2145706558"/>
        </pc:sldMkLst>
        <pc:spChg chg="mod">
          <ac:chgData name="Asif Rehmani" userId="e3bc34669d675361" providerId="LiveId" clId="{A2DE4D31-E143-4BD7-9785-F876504288E9}" dt="2023-07-28T13:36:21.841" v="1785" actId="26606"/>
          <ac:spMkLst>
            <pc:docMk/>
            <pc:sldMk cId="33248461" sldId="2145706558"/>
            <ac:spMk id="2" creationId="{09992AEF-3261-449C-63D7-627AF93B2610}"/>
          </ac:spMkLst>
        </pc:spChg>
        <pc:spChg chg="add">
          <ac:chgData name="Asif Rehmani" userId="e3bc34669d675361" providerId="LiveId" clId="{A2DE4D31-E143-4BD7-9785-F876504288E9}" dt="2023-07-28T13:36:21.841" v="1785" actId="26606"/>
          <ac:spMkLst>
            <pc:docMk/>
            <pc:sldMk cId="33248461" sldId="2145706558"/>
            <ac:spMk id="9" creationId="{F0A604E4-7307-451C-93BE-F1F7E1BF3BF8}"/>
          </ac:spMkLst>
        </pc:spChg>
        <pc:spChg chg="add">
          <ac:chgData name="Asif Rehmani" userId="e3bc34669d675361" providerId="LiveId" clId="{A2DE4D31-E143-4BD7-9785-F876504288E9}" dt="2023-07-28T13:36:21.841" v="1785" actId="26606"/>
          <ac:spMkLst>
            <pc:docMk/>
            <pc:sldMk cId="33248461" sldId="2145706558"/>
            <ac:spMk id="11" creationId="{F7F3A0AA-35E5-4085-942B-737839030604}"/>
          </ac:spMkLst>
        </pc:spChg>
        <pc:spChg chg="add">
          <ac:chgData name="Asif Rehmani" userId="e3bc34669d675361" providerId="LiveId" clId="{A2DE4D31-E143-4BD7-9785-F876504288E9}" dt="2023-07-28T13:36:21.841" v="1785" actId="26606"/>
          <ac:spMkLst>
            <pc:docMk/>
            <pc:sldMk cId="33248461" sldId="2145706558"/>
            <ac:spMk id="13" creationId="{402F5C38-C747-4173-ABBF-656E39E82130}"/>
          </ac:spMkLst>
        </pc:spChg>
        <pc:spChg chg="add">
          <ac:chgData name="Asif Rehmani" userId="e3bc34669d675361" providerId="LiveId" clId="{A2DE4D31-E143-4BD7-9785-F876504288E9}" dt="2023-07-28T13:36:21.841" v="1785" actId="26606"/>
          <ac:spMkLst>
            <pc:docMk/>
            <pc:sldMk cId="33248461" sldId="2145706558"/>
            <ac:spMk id="15" creationId="{E37EECFC-A684-4391-AE85-4CDAF5565F61}"/>
          </ac:spMkLst>
        </pc:spChg>
        <pc:picChg chg="add mod modCrop">
          <ac:chgData name="Asif Rehmani" userId="e3bc34669d675361" providerId="LiveId" clId="{A2DE4D31-E143-4BD7-9785-F876504288E9}" dt="2023-07-28T13:36:31.248" v="1787" actId="14100"/>
          <ac:picMkLst>
            <pc:docMk/>
            <pc:sldMk cId="33248461" sldId="2145706558"/>
            <ac:picMk id="4" creationId="{34127CF5-EE3D-7A37-FE78-8F52BD29128C}"/>
          </ac:picMkLst>
        </pc:picChg>
      </pc:sldChg>
      <pc:sldChg chg="addSp delSp modSp new mod setBg modAnim">
        <pc:chgData name="Asif Rehmani" userId="e3bc34669d675361" providerId="LiveId" clId="{A2DE4D31-E143-4BD7-9785-F876504288E9}" dt="2023-07-28T13:27:11.315" v="1697"/>
        <pc:sldMkLst>
          <pc:docMk/>
          <pc:sldMk cId="1240668566" sldId="2145706559"/>
        </pc:sldMkLst>
        <pc:spChg chg="mod">
          <ac:chgData name="Asif Rehmani" userId="e3bc34669d675361" providerId="LiveId" clId="{A2DE4D31-E143-4BD7-9785-F876504288E9}" dt="2023-07-28T13:23:51.841" v="1665" actId="26606"/>
          <ac:spMkLst>
            <pc:docMk/>
            <pc:sldMk cId="1240668566" sldId="2145706559"/>
            <ac:spMk id="2" creationId="{623CCB88-CCAB-47F2-7CBB-188FF94E551A}"/>
          </ac:spMkLst>
        </pc:spChg>
        <pc:spChg chg="mod">
          <ac:chgData name="Asif Rehmani" userId="e3bc34669d675361" providerId="LiveId" clId="{A2DE4D31-E143-4BD7-9785-F876504288E9}" dt="2023-07-28T13:27:03.351" v="1696" actId="14100"/>
          <ac:spMkLst>
            <pc:docMk/>
            <pc:sldMk cId="1240668566" sldId="2145706559"/>
            <ac:spMk id="3" creationId="{23D52469-87A4-0986-75F8-AB687CF7C376}"/>
          </ac:spMkLst>
        </pc:spChg>
        <pc:spChg chg="add del">
          <ac:chgData name="Asif Rehmani" userId="e3bc34669d675361" providerId="LiveId" clId="{A2DE4D31-E143-4BD7-9785-F876504288E9}" dt="2023-07-28T13:23:51.833" v="1664" actId="26606"/>
          <ac:spMkLst>
            <pc:docMk/>
            <pc:sldMk cId="1240668566" sldId="2145706559"/>
            <ac:spMk id="8" creationId="{1BB867FF-FC45-48F7-8104-F89BE54909F1}"/>
          </ac:spMkLst>
        </pc:spChg>
        <pc:spChg chg="add del">
          <ac:chgData name="Asif Rehmani" userId="e3bc34669d675361" providerId="LiveId" clId="{A2DE4D31-E143-4BD7-9785-F876504288E9}" dt="2023-07-28T13:23:45.818" v="1662" actId="26606"/>
          <ac:spMkLst>
            <pc:docMk/>
            <pc:sldMk cId="1240668566" sldId="2145706559"/>
            <ac:spMk id="9" creationId="{2C61293E-6EBE-43EF-A52C-9BEBFD7679D4}"/>
          </ac:spMkLst>
        </pc:spChg>
        <pc:spChg chg="add del">
          <ac:chgData name="Asif Rehmani" userId="e3bc34669d675361" providerId="LiveId" clId="{A2DE4D31-E143-4BD7-9785-F876504288E9}" dt="2023-07-28T13:23:51.833" v="1664" actId="26606"/>
          <ac:spMkLst>
            <pc:docMk/>
            <pc:sldMk cId="1240668566" sldId="2145706559"/>
            <ac:spMk id="10" creationId="{8BB56887-D0D5-4F0C-9E19-7247EB83C8B7}"/>
          </ac:spMkLst>
        </pc:spChg>
        <pc:spChg chg="add del">
          <ac:chgData name="Asif Rehmani" userId="e3bc34669d675361" providerId="LiveId" clId="{A2DE4D31-E143-4BD7-9785-F876504288E9}" dt="2023-07-28T13:23:45.818" v="1662" actId="26606"/>
          <ac:spMkLst>
            <pc:docMk/>
            <pc:sldMk cId="1240668566" sldId="2145706559"/>
            <ac:spMk id="11" creationId="{21540236-BFD5-4A9D-8840-4703E7F76825}"/>
          </ac:spMkLst>
        </pc:spChg>
        <pc:spChg chg="add del">
          <ac:chgData name="Asif Rehmani" userId="e3bc34669d675361" providerId="LiveId" clId="{A2DE4D31-E143-4BD7-9785-F876504288E9}" dt="2023-07-28T13:23:51.833" v="1664" actId="26606"/>
          <ac:spMkLst>
            <pc:docMk/>
            <pc:sldMk cId="1240668566" sldId="2145706559"/>
            <ac:spMk id="12" creationId="{081E4A58-353D-44AE-B2FC-2A74E2E400F7}"/>
          </ac:spMkLst>
        </pc:spChg>
        <pc:spChg chg="add">
          <ac:chgData name="Asif Rehmani" userId="e3bc34669d675361" providerId="LiveId" clId="{A2DE4D31-E143-4BD7-9785-F876504288E9}" dt="2023-07-28T13:23:51.841" v="1665" actId="26606"/>
          <ac:spMkLst>
            <pc:docMk/>
            <pc:sldMk cId="1240668566" sldId="2145706559"/>
            <ac:spMk id="14" creationId="{100EDD19-6802-4EC3-95CE-CFFAB042CFD6}"/>
          </ac:spMkLst>
        </pc:spChg>
        <pc:spChg chg="add">
          <ac:chgData name="Asif Rehmani" userId="e3bc34669d675361" providerId="LiveId" clId="{A2DE4D31-E143-4BD7-9785-F876504288E9}" dt="2023-07-28T13:23:51.841" v="1665" actId="26606"/>
          <ac:spMkLst>
            <pc:docMk/>
            <pc:sldMk cId="1240668566" sldId="2145706559"/>
            <ac:spMk id="15" creationId="{DB17E863-922E-4C26-BD64-E8FD41D28661}"/>
          </ac:spMkLst>
        </pc:spChg>
        <pc:picChg chg="add del">
          <ac:chgData name="Asif Rehmani" userId="e3bc34669d675361" providerId="LiveId" clId="{A2DE4D31-E143-4BD7-9785-F876504288E9}" dt="2023-07-28T13:23:45.818" v="1662" actId="26606"/>
          <ac:picMkLst>
            <pc:docMk/>
            <pc:sldMk cId="1240668566" sldId="2145706559"/>
            <ac:picMk id="5" creationId="{9E453065-70B9-E6A7-33D0-A1F5CF620BEE}"/>
          </ac:picMkLst>
        </pc:picChg>
      </pc:sldChg>
      <pc:sldChg chg="addSp delSp modSp new mod setBg modAnim">
        <pc:chgData name="Asif Rehmani" userId="e3bc34669d675361" providerId="LiveId" clId="{A2DE4D31-E143-4BD7-9785-F876504288E9}" dt="2023-07-28T13:29:30.370" v="1749"/>
        <pc:sldMkLst>
          <pc:docMk/>
          <pc:sldMk cId="70611531" sldId="2145706560"/>
        </pc:sldMkLst>
        <pc:spChg chg="mod">
          <ac:chgData name="Asif Rehmani" userId="e3bc34669d675361" providerId="LiveId" clId="{A2DE4D31-E143-4BD7-9785-F876504288E9}" dt="2023-07-28T13:27:47.377" v="1700" actId="26606"/>
          <ac:spMkLst>
            <pc:docMk/>
            <pc:sldMk cId="70611531" sldId="2145706560"/>
            <ac:spMk id="2" creationId="{DD1E62D9-B67C-A68A-2DDC-4CEB893DC0ED}"/>
          </ac:spMkLst>
        </pc:spChg>
        <pc:spChg chg="mod">
          <ac:chgData name="Asif Rehmani" userId="e3bc34669d675361" providerId="LiveId" clId="{A2DE4D31-E143-4BD7-9785-F876504288E9}" dt="2023-07-28T13:29:25.107" v="1748" actId="27636"/>
          <ac:spMkLst>
            <pc:docMk/>
            <pc:sldMk cId="70611531" sldId="2145706560"/>
            <ac:spMk id="3" creationId="{E568AE86-BEC3-4CA6-92B0-836089CD8C4D}"/>
          </ac:spMkLst>
        </pc:spChg>
        <pc:spChg chg="add del">
          <ac:chgData name="Asif Rehmani" userId="e3bc34669d675361" providerId="LiveId" clId="{A2DE4D31-E143-4BD7-9785-F876504288E9}" dt="2023-07-28T13:27:47.368" v="1699" actId="26606"/>
          <ac:spMkLst>
            <pc:docMk/>
            <pc:sldMk cId="70611531" sldId="2145706560"/>
            <ac:spMk id="8" creationId="{B6CDA21F-E7AF-4C75-8395-33F58D5B0E45}"/>
          </ac:spMkLst>
        </pc:spChg>
        <pc:spChg chg="add del">
          <ac:chgData name="Asif Rehmani" userId="e3bc34669d675361" providerId="LiveId" clId="{A2DE4D31-E143-4BD7-9785-F876504288E9}" dt="2023-07-28T13:27:47.368" v="1699" actId="26606"/>
          <ac:spMkLst>
            <pc:docMk/>
            <pc:sldMk cId="70611531" sldId="2145706560"/>
            <ac:spMk id="15" creationId="{D5B0017B-2ECA-49AF-B397-DC140825DF8D}"/>
          </ac:spMkLst>
        </pc:spChg>
        <pc:spChg chg="add">
          <ac:chgData name="Asif Rehmani" userId="e3bc34669d675361" providerId="LiveId" clId="{A2DE4D31-E143-4BD7-9785-F876504288E9}" dt="2023-07-28T13:27:47.377" v="1700" actId="26606"/>
          <ac:spMkLst>
            <pc:docMk/>
            <pc:sldMk cId="70611531" sldId="2145706560"/>
            <ac:spMk id="19" creationId="{100EDD19-6802-4EC3-95CE-CFFAB042CFD6}"/>
          </ac:spMkLst>
        </pc:spChg>
        <pc:spChg chg="add">
          <ac:chgData name="Asif Rehmani" userId="e3bc34669d675361" providerId="LiveId" clId="{A2DE4D31-E143-4BD7-9785-F876504288E9}" dt="2023-07-28T13:27:47.377" v="1700" actId="26606"/>
          <ac:spMkLst>
            <pc:docMk/>
            <pc:sldMk cId="70611531" sldId="2145706560"/>
            <ac:spMk id="20" creationId="{DB17E863-922E-4C26-BD64-E8FD41D28661}"/>
          </ac:spMkLst>
        </pc:spChg>
        <pc:grpChg chg="add del">
          <ac:chgData name="Asif Rehmani" userId="e3bc34669d675361" providerId="LiveId" clId="{A2DE4D31-E143-4BD7-9785-F876504288E9}" dt="2023-07-28T13:27:47.368" v="1699" actId="26606"/>
          <ac:grpSpMkLst>
            <pc:docMk/>
            <pc:sldMk cId="70611531" sldId="2145706560"/>
            <ac:grpSpMk id="10" creationId="{AE1C45F0-260A-458C-96ED-C1F6D2151219}"/>
          </ac:grpSpMkLst>
        </pc:grpChg>
        <pc:cxnChg chg="add del">
          <ac:chgData name="Asif Rehmani" userId="e3bc34669d675361" providerId="LiveId" clId="{A2DE4D31-E143-4BD7-9785-F876504288E9}" dt="2023-07-28T13:27:47.368" v="1699" actId="26606"/>
          <ac:cxnSpMkLst>
            <pc:docMk/>
            <pc:sldMk cId="70611531" sldId="2145706560"/>
            <ac:cxnSpMk id="17" creationId="{6CF1BAF6-AD41-4082-B212-8A1F9A2E8779}"/>
          </ac:cxnSpMkLst>
        </pc:cxnChg>
      </pc:sldChg>
      <pc:sldChg chg="addSp modSp new mod setBg">
        <pc:chgData name="Asif Rehmani" userId="e3bc34669d675361" providerId="LiveId" clId="{A2DE4D31-E143-4BD7-9785-F876504288E9}" dt="2023-07-28T13:29:51.021" v="1750" actId="26606"/>
        <pc:sldMkLst>
          <pc:docMk/>
          <pc:sldMk cId="191818641" sldId="2145706561"/>
        </pc:sldMkLst>
        <pc:spChg chg="mod">
          <ac:chgData name="Asif Rehmani" userId="e3bc34669d675361" providerId="LiveId" clId="{A2DE4D31-E143-4BD7-9785-F876504288E9}" dt="2023-07-28T13:29:51.021" v="1750" actId="26606"/>
          <ac:spMkLst>
            <pc:docMk/>
            <pc:sldMk cId="191818641" sldId="2145706561"/>
            <ac:spMk id="2" creationId="{11C62002-04B5-7757-4388-DF3FCEB5263A}"/>
          </ac:spMkLst>
        </pc:spChg>
        <pc:spChg chg="mod">
          <ac:chgData name="Asif Rehmani" userId="e3bc34669d675361" providerId="LiveId" clId="{A2DE4D31-E143-4BD7-9785-F876504288E9}" dt="2023-07-28T13:29:51.021" v="1750" actId="26606"/>
          <ac:spMkLst>
            <pc:docMk/>
            <pc:sldMk cId="191818641" sldId="2145706561"/>
            <ac:spMk id="3" creationId="{51269335-CEF0-47D0-D5C6-C258CAD27641}"/>
          </ac:spMkLst>
        </pc:spChg>
        <pc:spChg chg="add">
          <ac:chgData name="Asif Rehmani" userId="e3bc34669d675361" providerId="LiveId" clId="{A2DE4D31-E143-4BD7-9785-F876504288E9}" dt="2023-07-28T13:29:51.021" v="1750" actId="26606"/>
          <ac:spMkLst>
            <pc:docMk/>
            <pc:sldMk cId="191818641" sldId="2145706561"/>
            <ac:spMk id="8" creationId="{289ED1AA-8684-4D37-B208-8777E1A7780D}"/>
          </ac:spMkLst>
        </pc:spChg>
        <pc:spChg chg="add">
          <ac:chgData name="Asif Rehmani" userId="e3bc34669d675361" providerId="LiveId" clId="{A2DE4D31-E143-4BD7-9785-F876504288E9}" dt="2023-07-28T13:29:51.021" v="1750" actId="26606"/>
          <ac:spMkLst>
            <pc:docMk/>
            <pc:sldMk cId="191818641" sldId="2145706561"/>
            <ac:spMk id="10" creationId="{4180E01B-B1F4-437C-807D-1C930718EE64}"/>
          </ac:spMkLst>
        </pc:spChg>
        <pc:spChg chg="add">
          <ac:chgData name="Asif Rehmani" userId="e3bc34669d675361" providerId="LiveId" clId="{A2DE4D31-E143-4BD7-9785-F876504288E9}" dt="2023-07-28T13:29:51.021" v="1750" actId="26606"/>
          <ac:spMkLst>
            <pc:docMk/>
            <pc:sldMk cId="191818641" sldId="2145706561"/>
            <ac:spMk id="12" creationId="{41F77738-2AF0-4750-A0C7-F97C2C17590E}"/>
          </ac:spMkLst>
        </pc:spChg>
      </pc:sldChg>
      <pc:sldChg chg="addSp modSp new mod setBg">
        <pc:chgData name="Asif Rehmani" userId="e3bc34669d675361" providerId="LiveId" clId="{A2DE4D31-E143-4BD7-9785-F876504288E9}" dt="2023-07-28T13:31:42.714" v="1762" actId="26606"/>
        <pc:sldMkLst>
          <pc:docMk/>
          <pc:sldMk cId="373903322" sldId="2145706562"/>
        </pc:sldMkLst>
        <pc:spChg chg="mod">
          <ac:chgData name="Asif Rehmani" userId="e3bc34669d675361" providerId="LiveId" clId="{A2DE4D31-E143-4BD7-9785-F876504288E9}" dt="2023-07-28T13:31:42.714" v="1762" actId="26606"/>
          <ac:spMkLst>
            <pc:docMk/>
            <pc:sldMk cId="373903322" sldId="2145706562"/>
            <ac:spMk id="2" creationId="{2C5D571E-582F-7E0D-D2E4-8D570B670CB5}"/>
          </ac:spMkLst>
        </pc:spChg>
        <pc:spChg chg="mod">
          <ac:chgData name="Asif Rehmani" userId="e3bc34669d675361" providerId="LiveId" clId="{A2DE4D31-E143-4BD7-9785-F876504288E9}" dt="2023-07-28T13:31:42.714" v="1762" actId="26606"/>
          <ac:spMkLst>
            <pc:docMk/>
            <pc:sldMk cId="373903322" sldId="2145706562"/>
            <ac:spMk id="3" creationId="{C075E448-D43F-ACCF-52C6-D985B2E0C672}"/>
          </ac:spMkLst>
        </pc:spChg>
        <pc:spChg chg="add">
          <ac:chgData name="Asif Rehmani" userId="e3bc34669d675361" providerId="LiveId" clId="{A2DE4D31-E143-4BD7-9785-F876504288E9}" dt="2023-07-28T13:31:42.714" v="1762" actId="26606"/>
          <ac:spMkLst>
            <pc:docMk/>
            <pc:sldMk cId="373903322" sldId="2145706562"/>
            <ac:spMk id="8" creationId="{943CAA20-3569-4189-9E48-239A229A86CA}"/>
          </ac:spMkLst>
        </pc:spChg>
        <pc:spChg chg="add">
          <ac:chgData name="Asif Rehmani" userId="e3bc34669d675361" providerId="LiveId" clId="{A2DE4D31-E143-4BD7-9785-F876504288E9}" dt="2023-07-28T13:31:42.714" v="1762" actId="26606"/>
          <ac:spMkLst>
            <pc:docMk/>
            <pc:sldMk cId="373903322" sldId="2145706562"/>
            <ac:spMk id="10" creationId="{DA542B6D-E775-4832-91DC-2D20F857813A}"/>
          </ac:spMkLst>
        </pc:spChg>
      </pc:sldChg>
      <pc:sldChg chg="addSp modSp new mod setBg">
        <pc:chgData name="Asif Rehmani" userId="e3bc34669d675361" providerId="LiveId" clId="{A2DE4D31-E143-4BD7-9785-F876504288E9}" dt="2023-07-28T13:36:42.338" v="1788" actId="26606"/>
        <pc:sldMkLst>
          <pc:docMk/>
          <pc:sldMk cId="2719543315" sldId="2145706563"/>
        </pc:sldMkLst>
        <pc:spChg chg="mod">
          <ac:chgData name="Asif Rehmani" userId="e3bc34669d675361" providerId="LiveId" clId="{A2DE4D31-E143-4BD7-9785-F876504288E9}" dt="2023-07-28T13:36:42.338" v="1788" actId="26606"/>
          <ac:spMkLst>
            <pc:docMk/>
            <pc:sldMk cId="2719543315" sldId="2145706563"/>
            <ac:spMk id="2" creationId="{DF54754F-4132-9A0F-07CA-80FCB3FAC2EB}"/>
          </ac:spMkLst>
        </pc:spChg>
        <pc:spChg chg="mod">
          <ac:chgData name="Asif Rehmani" userId="e3bc34669d675361" providerId="LiveId" clId="{A2DE4D31-E143-4BD7-9785-F876504288E9}" dt="2023-07-28T13:36:42.338" v="1788" actId="26606"/>
          <ac:spMkLst>
            <pc:docMk/>
            <pc:sldMk cId="2719543315" sldId="2145706563"/>
            <ac:spMk id="3" creationId="{03BFD3F5-A9CC-66BC-F4F3-C7FC00860814}"/>
          </ac:spMkLst>
        </pc:spChg>
        <pc:spChg chg="add">
          <ac:chgData name="Asif Rehmani" userId="e3bc34669d675361" providerId="LiveId" clId="{A2DE4D31-E143-4BD7-9785-F876504288E9}" dt="2023-07-28T13:36:42.338" v="1788" actId="26606"/>
          <ac:spMkLst>
            <pc:docMk/>
            <pc:sldMk cId="2719543315" sldId="2145706563"/>
            <ac:spMk id="8" creationId="{943CAA20-3569-4189-9E48-239A229A86CA}"/>
          </ac:spMkLst>
        </pc:spChg>
        <pc:spChg chg="add">
          <ac:chgData name="Asif Rehmani" userId="e3bc34669d675361" providerId="LiveId" clId="{A2DE4D31-E143-4BD7-9785-F876504288E9}" dt="2023-07-28T13:36:42.338" v="1788" actId="26606"/>
          <ac:spMkLst>
            <pc:docMk/>
            <pc:sldMk cId="2719543315" sldId="2145706563"/>
            <ac:spMk id="10" creationId="{DA542B6D-E775-4832-91DC-2D20F857813A}"/>
          </ac:spMkLst>
        </pc:spChg>
      </pc:sldChg>
      <pc:sldChg chg="addSp delSp modSp new mod modAnim">
        <pc:chgData name="Asif Rehmani" userId="e3bc34669d675361" providerId="LiveId" clId="{A2DE4D31-E143-4BD7-9785-F876504288E9}" dt="2023-07-28T12:56:52" v="1139" actId="1076"/>
        <pc:sldMkLst>
          <pc:docMk/>
          <pc:sldMk cId="3688634589" sldId="2145706564"/>
        </pc:sldMkLst>
        <pc:spChg chg="add del">
          <ac:chgData name="Asif Rehmani" userId="e3bc34669d675361" providerId="LiveId" clId="{A2DE4D31-E143-4BD7-9785-F876504288E9}" dt="2023-07-28T12:54:10.033" v="1065" actId="22"/>
          <ac:spMkLst>
            <pc:docMk/>
            <pc:sldMk cId="3688634589" sldId="2145706564"/>
            <ac:spMk id="3" creationId="{C0AB56A1-B3EF-B316-7879-728CCC3CB2D8}"/>
          </ac:spMkLst>
        </pc:spChg>
        <pc:picChg chg="add mod">
          <ac:chgData name="Asif Rehmani" userId="e3bc34669d675361" providerId="LiveId" clId="{A2DE4D31-E143-4BD7-9785-F876504288E9}" dt="2023-07-28T12:56:52" v="1139" actId="1076"/>
          <ac:picMkLst>
            <pc:docMk/>
            <pc:sldMk cId="3688634589" sldId="2145706564"/>
            <ac:picMk id="4" creationId="{7913E636-BAB9-4BE8-1AA0-3F76AB454680}"/>
          </ac:picMkLst>
        </pc:picChg>
      </pc:sldChg>
      <pc:sldChg chg="addSp modSp new mod setBg">
        <pc:chgData name="Asif Rehmani" userId="e3bc34669d675361" providerId="LiveId" clId="{A2DE4D31-E143-4BD7-9785-F876504288E9}" dt="2023-07-28T13:40:32.426" v="1913" actId="20577"/>
        <pc:sldMkLst>
          <pc:docMk/>
          <pc:sldMk cId="2330479152" sldId="2145706565"/>
        </pc:sldMkLst>
        <pc:spChg chg="mod">
          <ac:chgData name="Asif Rehmani" userId="e3bc34669d675361" providerId="LiveId" clId="{A2DE4D31-E143-4BD7-9785-F876504288E9}" dt="2023-07-28T13:40:19.543" v="1856" actId="20577"/>
          <ac:spMkLst>
            <pc:docMk/>
            <pc:sldMk cId="2330479152" sldId="2145706565"/>
            <ac:spMk id="2" creationId="{E952CA90-7854-581C-3439-D1D5CF3F3F03}"/>
          </ac:spMkLst>
        </pc:spChg>
        <pc:spChg chg="mod">
          <ac:chgData name="Asif Rehmani" userId="e3bc34669d675361" providerId="LiveId" clId="{A2DE4D31-E143-4BD7-9785-F876504288E9}" dt="2023-07-28T13:40:32.426" v="1913" actId="20577"/>
          <ac:spMkLst>
            <pc:docMk/>
            <pc:sldMk cId="2330479152" sldId="2145706565"/>
            <ac:spMk id="3" creationId="{74911DA5-EFA5-18B5-4CD7-121F2D367883}"/>
          </ac:spMkLst>
        </pc:spChg>
        <pc:spChg chg="add">
          <ac:chgData name="Asif Rehmani" userId="e3bc34669d675361" providerId="LiveId" clId="{A2DE4D31-E143-4BD7-9785-F876504288E9}" dt="2023-07-28T13:39:52.957" v="1826" actId="26606"/>
          <ac:spMkLst>
            <pc:docMk/>
            <pc:sldMk cId="2330479152" sldId="2145706565"/>
            <ac:spMk id="8" creationId="{FFD48BC7-DC40-47DE-87EE-9F4B6ECB9ABB}"/>
          </ac:spMkLst>
        </pc:spChg>
        <pc:spChg chg="add">
          <ac:chgData name="Asif Rehmani" userId="e3bc34669d675361" providerId="LiveId" clId="{A2DE4D31-E143-4BD7-9785-F876504288E9}" dt="2023-07-28T13:39:52.957" v="1826" actId="26606"/>
          <ac:spMkLst>
            <pc:docMk/>
            <pc:sldMk cId="2330479152" sldId="2145706565"/>
            <ac:spMk id="10" creationId="{E502BBC7-2C76-46F3-BC24-5985BC13DB88}"/>
          </ac:spMkLst>
        </pc:spChg>
        <pc:spChg chg="add">
          <ac:chgData name="Asif Rehmani" userId="e3bc34669d675361" providerId="LiveId" clId="{A2DE4D31-E143-4BD7-9785-F876504288E9}" dt="2023-07-28T13:39:52.957" v="1826" actId="26606"/>
          <ac:spMkLst>
            <pc:docMk/>
            <pc:sldMk cId="2330479152" sldId="2145706565"/>
            <ac:spMk id="12" creationId="{C7F28D52-2A5F-4D23-81AE-7CB8B591C7AF}"/>
          </ac:spMkLst>
        </pc:spChg>
        <pc:spChg chg="add">
          <ac:chgData name="Asif Rehmani" userId="e3bc34669d675361" providerId="LiveId" clId="{A2DE4D31-E143-4BD7-9785-F876504288E9}" dt="2023-07-28T13:39:52.957" v="1826" actId="26606"/>
          <ac:spMkLst>
            <pc:docMk/>
            <pc:sldMk cId="2330479152" sldId="2145706565"/>
            <ac:spMk id="14" creationId="{3629484E-3792-4B3D-89AD-7C8A1ED0E0D4}"/>
          </ac:spMkLst>
        </pc:spChg>
      </pc:sldChg>
      <pc:sldChg chg="addSp delSp modSp new mod modAnim">
        <pc:chgData name="Asif Rehmani" userId="e3bc34669d675361" providerId="LiveId" clId="{A2DE4D31-E143-4BD7-9785-F876504288E9}" dt="2023-07-28T12:57:04.359" v="1141" actId="1076"/>
        <pc:sldMkLst>
          <pc:docMk/>
          <pc:sldMk cId="3685957826" sldId="2145706566"/>
        </pc:sldMkLst>
        <pc:spChg chg="add del">
          <ac:chgData name="Asif Rehmani" userId="e3bc34669d675361" providerId="LiveId" clId="{A2DE4D31-E143-4BD7-9785-F876504288E9}" dt="2023-07-28T12:56:28.658" v="1136" actId="22"/>
          <ac:spMkLst>
            <pc:docMk/>
            <pc:sldMk cId="3685957826" sldId="2145706566"/>
            <ac:spMk id="3" creationId="{05A1C48A-F0C7-6027-34A7-A005873A5BF2}"/>
          </ac:spMkLst>
        </pc:spChg>
        <pc:picChg chg="add mod">
          <ac:chgData name="Asif Rehmani" userId="e3bc34669d675361" providerId="LiveId" clId="{A2DE4D31-E143-4BD7-9785-F876504288E9}" dt="2023-07-28T12:57:04.359" v="1141" actId="1076"/>
          <ac:picMkLst>
            <pc:docMk/>
            <pc:sldMk cId="3685957826" sldId="2145706566"/>
            <ac:picMk id="4" creationId="{92B21791-739B-2B4E-0F31-DC4CFDF3F071}"/>
          </ac:picMkLst>
        </pc:picChg>
      </pc:sldChg>
      <pc:sldChg chg="addSp delSp modSp new mod modAnim">
        <pc:chgData name="Asif Rehmani" userId="e3bc34669d675361" providerId="LiveId" clId="{A2DE4D31-E143-4BD7-9785-F876504288E9}" dt="2023-07-28T12:58:05.615" v="1147" actId="1076"/>
        <pc:sldMkLst>
          <pc:docMk/>
          <pc:sldMk cId="59644925" sldId="2145706567"/>
        </pc:sldMkLst>
        <pc:spChg chg="add del">
          <ac:chgData name="Asif Rehmani" userId="e3bc34669d675361" providerId="LiveId" clId="{A2DE4D31-E143-4BD7-9785-F876504288E9}" dt="2023-07-28T12:57:40.505" v="1144" actId="22"/>
          <ac:spMkLst>
            <pc:docMk/>
            <pc:sldMk cId="59644925" sldId="2145706567"/>
            <ac:spMk id="3" creationId="{EEA06C89-8D91-1321-1DDC-DF1BEF6BFE17}"/>
          </ac:spMkLst>
        </pc:spChg>
        <pc:picChg chg="add mod">
          <ac:chgData name="Asif Rehmani" userId="e3bc34669d675361" providerId="LiveId" clId="{A2DE4D31-E143-4BD7-9785-F876504288E9}" dt="2023-07-28T12:58:05.615" v="1147" actId="1076"/>
          <ac:picMkLst>
            <pc:docMk/>
            <pc:sldMk cId="59644925" sldId="2145706567"/>
            <ac:picMk id="4" creationId="{DD6C5A81-D40F-BD67-BBEF-1E01085704BE}"/>
          </ac:picMkLst>
        </pc:picChg>
      </pc:sldChg>
      <pc:sldChg chg="modSp new del mod">
        <pc:chgData name="Asif Rehmani" userId="e3bc34669d675361" providerId="LiveId" clId="{A2DE4D31-E143-4BD7-9785-F876504288E9}" dt="2023-07-28T13:39:37.016" v="1825" actId="47"/>
        <pc:sldMkLst>
          <pc:docMk/>
          <pc:sldMk cId="913259931" sldId="2145706568"/>
        </pc:sldMkLst>
        <pc:spChg chg="mod">
          <ac:chgData name="Asif Rehmani" userId="e3bc34669d675361" providerId="LiveId" clId="{A2DE4D31-E143-4BD7-9785-F876504288E9}" dt="2023-07-28T12:58:37.362" v="1152" actId="20577"/>
          <ac:spMkLst>
            <pc:docMk/>
            <pc:sldMk cId="913259931" sldId="2145706568"/>
            <ac:spMk id="2" creationId="{CC523962-EC82-6FC7-7F6A-C523D7B1CBF7}"/>
          </ac:spMkLst>
        </pc:spChg>
      </pc:sldChg>
      <pc:sldChg chg="modSp add mod">
        <pc:chgData name="Asif Rehmani" userId="e3bc34669d675361" providerId="LiveId" clId="{A2DE4D31-E143-4BD7-9785-F876504288E9}" dt="2023-07-28T13:55:23.992" v="2152" actId="20577"/>
        <pc:sldMkLst>
          <pc:docMk/>
          <pc:sldMk cId="3518246936" sldId="2145706569"/>
        </pc:sldMkLst>
        <pc:spChg chg="mod">
          <ac:chgData name="Asif Rehmani" userId="e3bc34669d675361" providerId="LiveId" clId="{A2DE4D31-E143-4BD7-9785-F876504288E9}" dt="2023-07-28T13:55:23.992" v="2152" actId="20577"/>
          <ac:spMkLst>
            <pc:docMk/>
            <pc:sldMk cId="3518246936" sldId="2145706569"/>
            <ac:spMk id="3" creationId="{16DAE767-FA74-4EA4-AC6F-6167DA854BEF}"/>
          </ac:spMkLst>
        </pc:spChg>
      </pc:sldChg>
      <pc:sldChg chg="addSp delSp add del setBg delDesignElem">
        <pc:chgData name="Asif Rehmani" userId="e3bc34669d675361" providerId="LiveId" clId="{A2DE4D31-E143-4BD7-9785-F876504288E9}" dt="2023-07-28T13:03:02.911" v="1156"/>
        <pc:sldMkLst>
          <pc:docMk/>
          <pc:sldMk cId="3814492203" sldId="2145706569"/>
        </pc:sldMkLst>
        <pc:spChg chg="add del">
          <ac:chgData name="Asif Rehmani" userId="e3bc34669d675361" providerId="LiveId" clId="{A2DE4D31-E143-4BD7-9785-F876504288E9}" dt="2023-07-28T13:03:02.911" v="1156"/>
          <ac:spMkLst>
            <pc:docMk/>
            <pc:sldMk cId="3814492203" sldId="2145706569"/>
            <ac:spMk id="8" creationId="{823AC064-BC96-4F32-8AE1-B2FD38754823}"/>
          </ac:spMkLst>
        </pc:spChg>
        <pc:cxnChg chg="add del">
          <ac:chgData name="Asif Rehmani" userId="e3bc34669d675361" providerId="LiveId" clId="{A2DE4D31-E143-4BD7-9785-F876504288E9}" dt="2023-07-28T13:03:02.911" v="1156"/>
          <ac:cxnSpMkLst>
            <pc:docMk/>
            <pc:sldMk cId="3814492203" sldId="2145706569"/>
            <ac:cxnSpMk id="10" creationId="{7E7C77BC-7138-40B1-A15B-20F57A494629}"/>
          </ac:cxnSpMkLst>
        </pc:cxnChg>
      </pc:sldChg>
      <pc:sldChg chg="add del">
        <pc:chgData name="Asif Rehmani" userId="e3bc34669d675361" providerId="LiveId" clId="{A2DE4D31-E143-4BD7-9785-F876504288E9}" dt="2023-07-28T13:52:56.165" v="2023" actId="47"/>
        <pc:sldMkLst>
          <pc:docMk/>
          <pc:sldMk cId="2991675001" sldId="2145706570"/>
        </pc:sldMkLst>
      </pc:sldChg>
      <pc:sldChg chg="addSp delSp modSp new mod setBg">
        <pc:chgData name="Asif Rehmani" userId="e3bc34669d675361" providerId="LiveId" clId="{A2DE4D31-E143-4BD7-9785-F876504288E9}" dt="2023-07-28T13:51:58.929" v="2010" actId="26606"/>
        <pc:sldMkLst>
          <pc:docMk/>
          <pc:sldMk cId="2900175355" sldId="2145706571"/>
        </pc:sldMkLst>
        <pc:spChg chg="mod">
          <ac:chgData name="Asif Rehmani" userId="e3bc34669d675361" providerId="LiveId" clId="{A2DE4D31-E143-4BD7-9785-F876504288E9}" dt="2023-07-28T13:51:58.929" v="2010" actId="26606"/>
          <ac:spMkLst>
            <pc:docMk/>
            <pc:sldMk cId="2900175355" sldId="2145706571"/>
            <ac:spMk id="2" creationId="{169CFAED-C667-B8E8-839F-7FC078954CB5}"/>
          </ac:spMkLst>
        </pc:spChg>
        <pc:spChg chg="del mod">
          <ac:chgData name="Asif Rehmani" userId="e3bc34669d675361" providerId="LiveId" clId="{A2DE4D31-E143-4BD7-9785-F876504288E9}" dt="2023-07-28T13:51:58.929" v="2010" actId="26606"/>
          <ac:spMkLst>
            <pc:docMk/>
            <pc:sldMk cId="2900175355" sldId="2145706571"/>
            <ac:spMk id="3" creationId="{AEB32E96-9D66-F86A-9EDD-0AECF254954A}"/>
          </ac:spMkLst>
        </pc:spChg>
        <pc:spChg chg="add">
          <ac:chgData name="Asif Rehmani" userId="e3bc34669d675361" providerId="LiveId" clId="{A2DE4D31-E143-4BD7-9785-F876504288E9}" dt="2023-07-28T13:51:58.929" v="2010" actId="26606"/>
          <ac:spMkLst>
            <pc:docMk/>
            <pc:sldMk cId="2900175355" sldId="2145706571"/>
            <ac:spMk id="9" creationId="{2E442304-DDBD-4F7B-8017-36BCC863FB40}"/>
          </ac:spMkLst>
        </pc:spChg>
        <pc:spChg chg="add">
          <ac:chgData name="Asif Rehmani" userId="e3bc34669d675361" providerId="LiveId" clId="{A2DE4D31-E143-4BD7-9785-F876504288E9}" dt="2023-07-28T13:51:58.929" v="2010" actId="26606"/>
          <ac:spMkLst>
            <pc:docMk/>
            <pc:sldMk cId="2900175355" sldId="2145706571"/>
            <ac:spMk id="11" creationId="{5E107275-3853-46FD-A241-DE4355A42675}"/>
          </ac:spMkLst>
        </pc:spChg>
        <pc:graphicFrameChg chg="add">
          <ac:chgData name="Asif Rehmani" userId="e3bc34669d675361" providerId="LiveId" clId="{A2DE4D31-E143-4BD7-9785-F876504288E9}" dt="2023-07-28T13:51:58.929" v="2010" actId="26606"/>
          <ac:graphicFrameMkLst>
            <pc:docMk/>
            <pc:sldMk cId="2900175355" sldId="2145706571"/>
            <ac:graphicFrameMk id="5" creationId="{D6173CF9-5E3C-2072-05E9-29C05BFA779E}"/>
          </ac:graphicFrameMkLst>
        </pc:graphicFrameChg>
      </pc:sldChg>
      <pc:sldChg chg="addSp modSp new mod setBg addAnim">
        <pc:chgData name="Asif Rehmani" userId="e3bc34669d675361" providerId="LiveId" clId="{A2DE4D31-E143-4BD7-9785-F876504288E9}" dt="2023-07-28T13:52:19.880" v="2018" actId="20577"/>
        <pc:sldMkLst>
          <pc:docMk/>
          <pc:sldMk cId="1261300749" sldId="2145706572"/>
        </pc:sldMkLst>
        <pc:spChg chg="mod">
          <ac:chgData name="Asif Rehmani" userId="e3bc34669d675361" providerId="LiveId" clId="{A2DE4D31-E143-4BD7-9785-F876504288E9}" dt="2023-07-28T13:52:12.250" v="2011" actId="26606"/>
          <ac:spMkLst>
            <pc:docMk/>
            <pc:sldMk cId="1261300749" sldId="2145706572"/>
            <ac:spMk id="2" creationId="{00631A2A-3ED4-AECE-779F-85C87BD5FC05}"/>
          </ac:spMkLst>
        </pc:spChg>
        <pc:spChg chg="mod">
          <ac:chgData name="Asif Rehmani" userId="e3bc34669d675361" providerId="LiveId" clId="{A2DE4D31-E143-4BD7-9785-F876504288E9}" dt="2023-07-28T13:52:19.880" v="2018" actId="20577"/>
          <ac:spMkLst>
            <pc:docMk/>
            <pc:sldMk cId="1261300749" sldId="2145706572"/>
            <ac:spMk id="3" creationId="{84B77572-5EA1-4A83-C3BA-598DDD1B767E}"/>
          </ac:spMkLst>
        </pc:spChg>
        <pc:spChg chg="add">
          <ac:chgData name="Asif Rehmani" userId="e3bc34669d675361" providerId="LiveId" clId="{A2DE4D31-E143-4BD7-9785-F876504288E9}" dt="2023-07-28T13:52:12.250" v="2011" actId="26606"/>
          <ac:spMkLst>
            <pc:docMk/>
            <pc:sldMk cId="1261300749" sldId="2145706572"/>
            <ac:spMk id="8" creationId="{907EF6B7-1338-4443-8C46-6A318D952DFD}"/>
          </ac:spMkLst>
        </pc:spChg>
        <pc:spChg chg="add">
          <ac:chgData name="Asif Rehmani" userId="e3bc34669d675361" providerId="LiveId" clId="{A2DE4D31-E143-4BD7-9785-F876504288E9}" dt="2023-07-28T13:52:12.250" v="2011" actId="26606"/>
          <ac:spMkLst>
            <pc:docMk/>
            <pc:sldMk cId="1261300749" sldId="2145706572"/>
            <ac:spMk id="10" creationId="{DAAE4CDD-124C-4DCF-9584-B6033B545DD5}"/>
          </ac:spMkLst>
        </pc:spChg>
        <pc:spChg chg="add">
          <ac:chgData name="Asif Rehmani" userId="e3bc34669d675361" providerId="LiveId" clId="{A2DE4D31-E143-4BD7-9785-F876504288E9}" dt="2023-07-28T13:52:12.250" v="2011" actId="26606"/>
          <ac:spMkLst>
            <pc:docMk/>
            <pc:sldMk cId="1261300749" sldId="2145706572"/>
            <ac:spMk id="12" creationId="{081E4A58-353D-44AE-B2FC-2A74E2E400F7}"/>
          </ac:spMkLst>
        </pc:spChg>
      </pc:sldChg>
      <pc:sldChg chg="new del">
        <pc:chgData name="Asif Rehmani" userId="e3bc34669d675361" providerId="LiveId" clId="{A2DE4D31-E143-4BD7-9785-F876504288E9}" dt="2023-07-28T13:05:46.509" v="1237" actId="680"/>
        <pc:sldMkLst>
          <pc:docMk/>
          <pc:sldMk cId="2164283710" sldId="2145706572"/>
        </pc:sldMkLst>
      </pc:sldChg>
      <pc:sldChg chg="addSp modSp new mod">
        <pc:chgData name="Asif Rehmani" userId="e3bc34669d675361" providerId="LiveId" clId="{A2DE4D31-E143-4BD7-9785-F876504288E9}" dt="2023-07-28T13:14:32.290" v="1480" actId="20577"/>
        <pc:sldMkLst>
          <pc:docMk/>
          <pc:sldMk cId="3199728257" sldId="2145706573"/>
        </pc:sldMkLst>
        <pc:spChg chg="mod">
          <ac:chgData name="Asif Rehmani" userId="e3bc34669d675361" providerId="LiveId" clId="{A2DE4D31-E143-4BD7-9785-F876504288E9}" dt="2023-07-28T13:14:32.290" v="1480" actId="20577"/>
          <ac:spMkLst>
            <pc:docMk/>
            <pc:sldMk cId="3199728257" sldId="2145706573"/>
            <ac:spMk id="2" creationId="{2462D266-DC28-D419-7C76-EA9CBFD7ABF5}"/>
          </ac:spMkLst>
        </pc:spChg>
        <pc:picChg chg="add mod">
          <ac:chgData name="Asif Rehmani" userId="e3bc34669d675361" providerId="LiveId" clId="{A2DE4D31-E143-4BD7-9785-F876504288E9}" dt="2023-07-28T13:14:11.263" v="1419"/>
          <ac:picMkLst>
            <pc:docMk/>
            <pc:sldMk cId="3199728257" sldId="2145706573"/>
            <ac:picMk id="3" creationId="{31692BB5-1D01-05FB-2C37-BFC5800FF8B6}"/>
          </ac:picMkLst>
        </pc:picChg>
      </pc:sldChg>
      <pc:sldChg chg="modSp new del mod">
        <pc:chgData name="Asif Rehmani" userId="e3bc34669d675361" providerId="LiveId" clId="{A2DE4D31-E143-4BD7-9785-F876504288E9}" dt="2023-07-28T13:09:09.736" v="1413" actId="47"/>
        <pc:sldMkLst>
          <pc:docMk/>
          <pc:sldMk cId="3204380236" sldId="2145706573"/>
        </pc:sldMkLst>
        <pc:spChg chg="mod">
          <ac:chgData name="Asif Rehmani" userId="e3bc34669d675361" providerId="LiveId" clId="{A2DE4D31-E143-4BD7-9785-F876504288E9}" dt="2023-07-28T13:08:41.784" v="1412" actId="20577"/>
          <ac:spMkLst>
            <pc:docMk/>
            <pc:sldMk cId="3204380236" sldId="2145706573"/>
            <ac:spMk id="2" creationId="{AC65D28B-DBF3-70FE-D8EE-89448D0E935F}"/>
          </ac:spMkLst>
        </pc:spChg>
      </pc:sldChg>
      <pc:sldChg chg="addSp delSp modSp new mod setBg">
        <pc:chgData name="Asif Rehmani" userId="e3bc34669d675361" providerId="LiveId" clId="{A2DE4D31-E143-4BD7-9785-F876504288E9}" dt="2023-07-28T13:38:38.825" v="1794" actId="26606"/>
        <pc:sldMkLst>
          <pc:docMk/>
          <pc:sldMk cId="13188036" sldId="2145706574"/>
        </pc:sldMkLst>
        <pc:spChg chg="add">
          <ac:chgData name="Asif Rehmani" userId="e3bc34669d675361" providerId="LiveId" clId="{A2DE4D31-E143-4BD7-9785-F876504288E9}" dt="2023-07-28T13:38:38.825" v="1794" actId="26606"/>
          <ac:spMkLst>
            <pc:docMk/>
            <pc:sldMk cId="13188036" sldId="2145706574"/>
            <ac:spMk id="1033" creationId="{42A4FC2C-047E-45A5-965D-8E1E3BF09BC6}"/>
          </ac:spMkLst>
        </pc:spChg>
        <pc:picChg chg="add del mod">
          <ac:chgData name="Asif Rehmani" userId="e3bc34669d675361" providerId="LiveId" clId="{A2DE4D31-E143-4BD7-9785-F876504288E9}" dt="2023-07-28T13:38:32.267" v="1792" actId="478"/>
          <ac:picMkLst>
            <pc:docMk/>
            <pc:sldMk cId="13188036" sldId="2145706574"/>
            <ac:picMk id="1026" creationId="{12E8F307-3EB2-CB6C-E9F6-F6FC32CFF50D}"/>
          </ac:picMkLst>
        </pc:picChg>
        <pc:picChg chg="add mod">
          <ac:chgData name="Asif Rehmani" userId="e3bc34669d675361" providerId="LiveId" clId="{A2DE4D31-E143-4BD7-9785-F876504288E9}" dt="2023-07-28T13:38:38.825" v="1794" actId="26606"/>
          <ac:picMkLst>
            <pc:docMk/>
            <pc:sldMk cId="13188036" sldId="2145706574"/>
            <ac:picMk id="1028" creationId="{4530D64A-0007-A34F-B5DD-0269BCDA9EC6}"/>
          </ac:picMkLst>
        </pc:picChg>
      </pc:sldChg>
      <pc:sldChg chg="addSp delSp add del setBg delDesignElem">
        <pc:chgData name="Asif Rehmani" userId="e3bc34669d675361" providerId="LiveId" clId="{A2DE4D31-E143-4BD7-9785-F876504288E9}" dt="2023-07-28T13:39:14.982" v="1802"/>
        <pc:sldMkLst>
          <pc:docMk/>
          <pc:sldMk cId="2014809432" sldId="2145706575"/>
        </pc:sldMkLst>
        <pc:spChg chg="add del">
          <ac:chgData name="Asif Rehmani" userId="e3bc34669d675361" providerId="LiveId" clId="{A2DE4D31-E143-4BD7-9785-F876504288E9}" dt="2023-07-28T13:39:14.982" v="1802"/>
          <ac:spMkLst>
            <pc:docMk/>
            <pc:sldMk cId="2014809432" sldId="2145706575"/>
            <ac:spMk id="8" creationId="{943CAA20-3569-4189-9E48-239A229A86CA}"/>
          </ac:spMkLst>
        </pc:spChg>
        <pc:spChg chg="add del">
          <ac:chgData name="Asif Rehmani" userId="e3bc34669d675361" providerId="LiveId" clId="{A2DE4D31-E143-4BD7-9785-F876504288E9}" dt="2023-07-28T13:39:14.982" v="1802"/>
          <ac:spMkLst>
            <pc:docMk/>
            <pc:sldMk cId="2014809432" sldId="2145706575"/>
            <ac:spMk id="10" creationId="{DA542B6D-E775-4832-91DC-2D20F857813A}"/>
          </ac:spMkLst>
        </pc:spChg>
      </pc:sldChg>
      <pc:sldChg chg="modSp add mod modNotesTx">
        <pc:chgData name="Asif Rehmani" userId="e3bc34669d675361" providerId="LiveId" clId="{A2DE4D31-E143-4BD7-9785-F876504288E9}" dt="2023-07-28T13:39:30.970" v="1824" actId="20577"/>
        <pc:sldMkLst>
          <pc:docMk/>
          <pc:sldMk cId="3536406142" sldId="2145706575"/>
        </pc:sldMkLst>
        <pc:spChg chg="mod">
          <ac:chgData name="Asif Rehmani" userId="e3bc34669d675361" providerId="LiveId" clId="{A2DE4D31-E143-4BD7-9785-F876504288E9}" dt="2023-07-28T13:39:30.970" v="1824" actId="20577"/>
          <ac:spMkLst>
            <pc:docMk/>
            <pc:sldMk cId="3536406142" sldId="2145706575"/>
            <ac:spMk id="2" creationId="{9EDF9E40-4A04-58C4-EC05-DA3210A723D9}"/>
          </ac:spMkLst>
        </pc:spChg>
        <pc:spChg chg="mod">
          <ac:chgData name="Asif Rehmani" userId="e3bc34669d675361" providerId="LiveId" clId="{A2DE4D31-E143-4BD7-9785-F876504288E9}" dt="2023-07-28T13:39:24.818" v="1807" actId="20577"/>
          <ac:spMkLst>
            <pc:docMk/>
            <pc:sldMk cId="3536406142" sldId="2145706575"/>
            <ac:spMk id="3" creationId="{E90E5E59-BD2E-329F-56D1-CF7A224B95ED}"/>
          </ac:spMkLst>
        </pc:spChg>
      </pc:sldChg>
      <pc:sldChg chg="addSp delSp add del setBg delDesignElem modNotesTx">
        <pc:chgData name="Asif Rehmani" userId="e3bc34669d675361" providerId="LiveId" clId="{A2DE4D31-E143-4BD7-9785-F876504288E9}" dt="2023-07-28T13:39:11.833" v="1799"/>
        <pc:sldMkLst>
          <pc:docMk/>
          <pc:sldMk cId="4200858362" sldId="2145706575"/>
        </pc:sldMkLst>
        <pc:spChg chg="add del">
          <ac:chgData name="Asif Rehmani" userId="e3bc34669d675361" providerId="LiveId" clId="{A2DE4D31-E143-4BD7-9785-F876504288E9}" dt="2023-07-28T13:39:11.833" v="1799"/>
          <ac:spMkLst>
            <pc:docMk/>
            <pc:sldMk cId="4200858362" sldId="2145706575"/>
            <ac:spMk id="8" creationId="{943CAA20-3569-4189-9E48-239A229A86CA}"/>
          </ac:spMkLst>
        </pc:spChg>
        <pc:spChg chg="add del">
          <ac:chgData name="Asif Rehmani" userId="e3bc34669d675361" providerId="LiveId" clId="{A2DE4D31-E143-4BD7-9785-F876504288E9}" dt="2023-07-28T13:39:11.833" v="1799"/>
          <ac:spMkLst>
            <pc:docMk/>
            <pc:sldMk cId="4200858362" sldId="2145706575"/>
            <ac:spMk id="10" creationId="{DA542B6D-E775-4832-91DC-2D20F857813A}"/>
          </ac:spMkLst>
        </pc:spChg>
      </pc:sldChg>
      <pc:sldChg chg="addSp modSp new mod setBg">
        <pc:chgData name="Asif Rehmani" userId="e3bc34669d675361" providerId="LiveId" clId="{A2DE4D31-E143-4BD7-9785-F876504288E9}" dt="2023-07-28T13:51:50.904" v="2009" actId="20577"/>
        <pc:sldMkLst>
          <pc:docMk/>
          <pc:sldMk cId="4149175436" sldId="2145706576"/>
        </pc:sldMkLst>
        <pc:spChg chg="mod">
          <ac:chgData name="Asif Rehmani" userId="e3bc34669d675361" providerId="LiveId" clId="{A2DE4D31-E143-4BD7-9785-F876504288E9}" dt="2023-07-28T13:51:50.904" v="2009" actId="20577"/>
          <ac:spMkLst>
            <pc:docMk/>
            <pc:sldMk cId="4149175436" sldId="2145706576"/>
            <ac:spMk id="2" creationId="{19262909-EFB4-5292-490B-4BDF419BFF00}"/>
          </ac:spMkLst>
        </pc:spChg>
        <pc:spChg chg="mod">
          <ac:chgData name="Asif Rehmani" userId="e3bc34669d675361" providerId="LiveId" clId="{A2DE4D31-E143-4BD7-9785-F876504288E9}" dt="2023-07-28T13:51:37.065" v="2005" actId="26606"/>
          <ac:spMkLst>
            <pc:docMk/>
            <pc:sldMk cId="4149175436" sldId="2145706576"/>
            <ac:spMk id="3" creationId="{29812A66-5E34-41CF-23B5-06F9D721A61B}"/>
          </ac:spMkLst>
        </pc:spChg>
        <pc:spChg chg="add">
          <ac:chgData name="Asif Rehmani" userId="e3bc34669d675361" providerId="LiveId" clId="{A2DE4D31-E143-4BD7-9785-F876504288E9}" dt="2023-07-28T13:51:37.065" v="2005" actId="26606"/>
          <ac:spMkLst>
            <pc:docMk/>
            <pc:sldMk cId="4149175436" sldId="2145706576"/>
            <ac:spMk id="10" creationId="{F12E7CC5-C78B-4EBD-9565-3FA00FAA6CF2}"/>
          </ac:spMkLst>
        </pc:spChg>
        <pc:spChg chg="add">
          <ac:chgData name="Asif Rehmani" userId="e3bc34669d675361" providerId="LiveId" clId="{A2DE4D31-E143-4BD7-9785-F876504288E9}" dt="2023-07-28T13:51:37.065" v="2005" actId="26606"/>
          <ac:spMkLst>
            <pc:docMk/>
            <pc:sldMk cId="4149175436" sldId="2145706576"/>
            <ac:spMk id="12" creationId="{3A4529A5-F675-429F-8044-01372BB13422}"/>
          </ac:spMkLst>
        </pc:spChg>
        <pc:spChg chg="add">
          <ac:chgData name="Asif Rehmani" userId="e3bc34669d675361" providerId="LiveId" clId="{A2DE4D31-E143-4BD7-9785-F876504288E9}" dt="2023-07-28T13:51:37.065" v="2005" actId="26606"/>
          <ac:spMkLst>
            <pc:docMk/>
            <pc:sldMk cId="4149175436" sldId="2145706576"/>
            <ac:spMk id="14" creationId="{63DAB858-5A0C-4AFF-AAC6-705EDF8DB733}"/>
          </ac:spMkLst>
        </pc:spChg>
        <pc:picChg chg="add">
          <ac:chgData name="Asif Rehmani" userId="e3bc34669d675361" providerId="LiveId" clId="{A2DE4D31-E143-4BD7-9785-F876504288E9}" dt="2023-07-28T13:51:37.065" v="2005" actId="26606"/>
          <ac:picMkLst>
            <pc:docMk/>
            <pc:sldMk cId="4149175436" sldId="2145706576"/>
            <ac:picMk id="7" creationId="{FAF0FA8F-3EBF-23B5-5B62-7363944739C6}"/>
          </ac:picMkLst>
        </pc:picChg>
      </pc:sldChg>
      <pc:sldChg chg="modSp add mod modNotesTx">
        <pc:chgData name="Asif Rehmani" userId="e3bc34669d675361" providerId="LiveId" clId="{A2DE4D31-E143-4BD7-9785-F876504288E9}" dt="2023-07-28T13:53:20.074" v="2059" actId="6549"/>
        <pc:sldMkLst>
          <pc:docMk/>
          <pc:sldMk cId="699899960" sldId="2145706577"/>
        </pc:sldMkLst>
        <pc:spChg chg="mod">
          <ac:chgData name="Asif Rehmani" userId="e3bc34669d675361" providerId="LiveId" clId="{A2DE4D31-E143-4BD7-9785-F876504288E9}" dt="2023-07-28T13:53:13.760" v="2055" actId="20577"/>
          <ac:spMkLst>
            <pc:docMk/>
            <pc:sldMk cId="699899960" sldId="2145706577"/>
            <ac:spMk id="2" creationId="{9EDF9E40-4A04-58C4-EC05-DA3210A723D9}"/>
          </ac:spMkLst>
        </pc:spChg>
        <pc:spChg chg="mod">
          <ac:chgData name="Asif Rehmani" userId="e3bc34669d675361" providerId="LiveId" clId="{A2DE4D31-E143-4BD7-9785-F876504288E9}" dt="2023-07-28T13:53:18.512" v="2058" actId="20577"/>
          <ac:spMkLst>
            <pc:docMk/>
            <pc:sldMk cId="699899960" sldId="2145706577"/>
            <ac:spMk id="3" creationId="{E90E5E59-BD2E-329F-56D1-CF7A224B95ED}"/>
          </ac:spMkLst>
        </pc:spChg>
      </pc:sldChg>
      <pc:sldChg chg="addSp delSp add del setBg delDesignElem">
        <pc:chgData name="Asif Rehmani" userId="e3bc34669d675361" providerId="LiveId" clId="{A2DE4D31-E143-4BD7-9785-F876504288E9}" dt="2023-07-28T13:52:52.475" v="2021"/>
        <pc:sldMkLst>
          <pc:docMk/>
          <pc:sldMk cId="2972896505" sldId="2145706577"/>
        </pc:sldMkLst>
        <pc:spChg chg="add del">
          <ac:chgData name="Asif Rehmani" userId="e3bc34669d675361" providerId="LiveId" clId="{A2DE4D31-E143-4BD7-9785-F876504288E9}" dt="2023-07-28T13:52:52.475" v="2021"/>
          <ac:spMkLst>
            <pc:docMk/>
            <pc:sldMk cId="2972896505" sldId="2145706577"/>
            <ac:spMk id="8" creationId="{943CAA20-3569-4189-9E48-239A229A86CA}"/>
          </ac:spMkLst>
        </pc:spChg>
        <pc:spChg chg="add del">
          <ac:chgData name="Asif Rehmani" userId="e3bc34669d675361" providerId="LiveId" clId="{A2DE4D31-E143-4BD7-9785-F876504288E9}" dt="2023-07-28T13:52:52.475" v="2021"/>
          <ac:spMkLst>
            <pc:docMk/>
            <pc:sldMk cId="2972896505" sldId="2145706577"/>
            <ac:spMk id="10" creationId="{DA542B6D-E775-4832-91DC-2D20F857813A}"/>
          </ac:spMkLst>
        </pc:spChg>
      </pc:sldChg>
      <pc:sldMasterChg chg="del delSldLayout">
        <pc:chgData name="Asif Rehmani" userId="e3bc34669d675361" providerId="LiveId" clId="{A2DE4D31-E143-4BD7-9785-F876504288E9}" dt="2023-07-28T13:15:46.337" v="1485" actId="47"/>
        <pc:sldMasterMkLst>
          <pc:docMk/>
          <pc:sldMasterMk cId="1529021471" sldId="2147483746"/>
        </pc:sldMasterMkLst>
        <pc:sldLayoutChg chg="del">
          <pc:chgData name="Asif Rehmani" userId="e3bc34669d675361" providerId="LiveId" clId="{A2DE4D31-E143-4BD7-9785-F876504288E9}" dt="2023-07-28T13:15:46.337" v="1485" actId="47"/>
          <pc:sldLayoutMkLst>
            <pc:docMk/>
            <pc:sldMasterMk cId="1529021471" sldId="2147483746"/>
            <pc:sldLayoutMk cId="206397701" sldId="2147483747"/>
          </pc:sldLayoutMkLst>
        </pc:sldLayoutChg>
        <pc:sldLayoutChg chg="del">
          <pc:chgData name="Asif Rehmani" userId="e3bc34669d675361" providerId="LiveId" clId="{A2DE4D31-E143-4BD7-9785-F876504288E9}" dt="2023-07-28T13:15:46.337" v="1485" actId="47"/>
          <pc:sldLayoutMkLst>
            <pc:docMk/>
            <pc:sldMasterMk cId="1529021471" sldId="2147483746"/>
            <pc:sldLayoutMk cId="3185967301" sldId="2147483748"/>
          </pc:sldLayoutMkLst>
        </pc:sldLayoutChg>
        <pc:sldLayoutChg chg="del">
          <pc:chgData name="Asif Rehmani" userId="e3bc34669d675361" providerId="LiveId" clId="{A2DE4D31-E143-4BD7-9785-F876504288E9}" dt="2023-07-28T13:15:46.337" v="1485" actId="47"/>
          <pc:sldLayoutMkLst>
            <pc:docMk/>
            <pc:sldMasterMk cId="1529021471" sldId="2147483746"/>
            <pc:sldLayoutMk cId="3324590603" sldId="2147483749"/>
          </pc:sldLayoutMkLst>
        </pc:sldLayoutChg>
        <pc:sldLayoutChg chg="del">
          <pc:chgData name="Asif Rehmani" userId="e3bc34669d675361" providerId="LiveId" clId="{A2DE4D31-E143-4BD7-9785-F876504288E9}" dt="2023-07-28T13:15:46.337" v="1485" actId="47"/>
          <pc:sldLayoutMkLst>
            <pc:docMk/>
            <pc:sldMasterMk cId="1529021471" sldId="2147483746"/>
            <pc:sldLayoutMk cId="1022237104" sldId="2147483750"/>
          </pc:sldLayoutMkLst>
        </pc:sldLayoutChg>
        <pc:sldLayoutChg chg="del">
          <pc:chgData name="Asif Rehmani" userId="e3bc34669d675361" providerId="LiveId" clId="{A2DE4D31-E143-4BD7-9785-F876504288E9}" dt="2023-07-28T13:15:46.337" v="1485" actId="47"/>
          <pc:sldLayoutMkLst>
            <pc:docMk/>
            <pc:sldMasterMk cId="1529021471" sldId="2147483746"/>
            <pc:sldLayoutMk cId="3757457883" sldId="2147483751"/>
          </pc:sldLayoutMkLst>
        </pc:sldLayoutChg>
        <pc:sldLayoutChg chg="del">
          <pc:chgData name="Asif Rehmani" userId="e3bc34669d675361" providerId="LiveId" clId="{A2DE4D31-E143-4BD7-9785-F876504288E9}" dt="2023-07-28T13:15:46.337" v="1485" actId="47"/>
          <pc:sldLayoutMkLst>
            <pc:docMk/>
            <pc:sldMasterMk cId="1529021471" sldId="2147483746"/>
            <pc:sldLayoutMk cId="298997310" sldId="2147483752"/>
          </pc:sldLayoutMkLst>
        </pc:sldLayoutChg>
        <pc:sldLayoutChg chg="del">
          <pc:chgData name="Asif Rehmani" userId="e3bc34669d675361" providerId="LiveId" clId="{A2DE4D31-E143-4BD7-9785-F876504288E9}" dt="2023-07-28T13:15:46.337" v="1485" actId="47"/>
          <pc:sldLayoutMkLst>
            <pc:docMk/>
            <pc:sldMasterMk cId="1529021471" sldId="2147483746"/>
            <pc:sldLayoutMk cId="57512908" sldId="2147483753"/>
          </pc:sldLayoutMkLst>
        </pc:sldLayoutChg>
        <pc:sldLayoutChg chg="del">
          <pc:chgData name="Asif Rehmani" userId="e3bc34669d675361" providerId="LiveId" clId="{A2DE4D31-E143-4BD7-9785-F876504288E9}" dt="2023-07-28T13:15:46.337" v="1485" actId="47"/>
          <pc:sldLayoutMkLst>
            <pc:docMk/>
            <pc:sldMasterMk cId="1529021471" sldId="2147483746"/>
            <pc:sldLayoutMk cId="113533537" sldId="2147483754"/>
          </pc:sldLayoutMkLst>
        </pc:sldLayoutChg>
        <pc:sldLayoutChg chg="del">
          <pc:chgData name="Asif Rehmani" userId="e3bc34669d675361" providerId="LiveId" clId="{A2DE4D31-E143-4BD7-9785-F876504288E9}" dt="2023-07-28T13:15:46.337" v="1485" actId="47"/>
          <pc:sldLayoutMkLst>
            <pc:docMk/>
            <pc:sldMasterMk cId="1529021471" sldId="2147483746"/>
            <pc:sldLayoutMk cId="778093825" sldId="2147483755"/>
          </pc:sldLayoutMkLst>
        </pc:sldLayoutChg>
        <pc:sldLayoutChg chg="del">
          <pc:chgData name="Asif Rehmani" userId="e3bc34669d675361" providerId="LiveId" clId="{A2DE4D31-E143-4BD7-9785-F876504288E9}" dt="2023-07-28T13:15:46.337" v="1485" actId="47"/>
          <pc:sldLayoutMkLst>
            <pc:docMk/>
            <pc:sldMasterMk cId="1529021471" sldId="2147483746"/>
            <pc:sldLayoutMk cId="2185505392" sldId="2147483756"/>
          </pc:sldLayoutMkLst>
        </pc:sldLayoutChg>
        <pc:sldLayoutChg chg="del">
          <pc:chgData name="Asif Rehmani" userId="e3bc34669d675361" providerId="LiveId" clId="{A2DE4D31-E143-4BD7-9785-F876504288E9}" dt="2023-07-28T13:15:46.337" v="1485" actId="47"/>
          <pc:sldLayoutMkLst>
            <pc:docMk/>
            <pc:sldMasterMk cId="1529021471" sldId="2147483746"/>
            <pc:sldLayoutMk cId="949568849" sldId="2147483757"/>
          </pc:sldLayoutMkLst>
        </pc:sldLayoutChg>
      </pc:sldMasterChg>
      <pc:sldMasterChg chg="delSldLayout">
        <pc:chgData name="Asif Rehmani" userId="e3bc34669d675361" providerId="LiveId" clId="{A2DE4D31-E143-4BD7-9785-F876504288E9}" dt="2023-07-27T15:27:50.485" v="0" actId="47"/>
        <pc:sldMasterMkLst>
          <pc:docMk/>
          <pc:sldMasterMk cId="2998541520" sldId="2147483758"/>
        </pc:sldMasterMkLst>
        <pc:sldLayoutChg chg="del">
          <pc:chgData name="Asif Rehmani" userId="e3bc34669d675361" providerId="LiveId" clId="{A2DE4D31-E143-4BD7-9785-F876504288E9}" dt="2023-07-27T15:27:50.485" v="0" actId="47"/>
          <pc:sldLayoutMkLst>
            <pc:docMk/>
            <pc:sldMasterMk cId="2998541520" sldId="2147483758"/>
            <pc:sldLayoutMk cId="2959688588" sldId="2147483771"/>
          </pc:sldLayoutMkLst>
        </pc:sldLayoutChg>
      </pc:sldMasterChg>
    </pc:docChg>
  </pc:docChgLst>
  <pc:docChgLst>
    <pc:chgData name="Asif Rehmani" userId="e3bc34669d675361" providerId="LiveId" clId="{1047503D-54A5-485A-A7C1-62E34A965C34}"/>
    <pc:docChg chg="undo redo custSel addSld delSld modSld sldOrd delMainMaster addSection modSection">
      <pc:chgData name="Asif Rehmani" userId="e3bc34669d675361" providerId="LiveId" clId="{1047503D-54A5-485A-A7C1-62E34A965C34}" dt="2023-06-26T12:59:54.735" v="2118"/>
      <pc:docMkLst>
        <pc:docMk/>
      </pc:docMkLst>
      <pc:sldChg chg="modNotesTx">
        <pc:chgData name="Asif Rehmani" userId="e3bc34669d675361" providerId="LiveId" clId="{1047503D-54A5-485A-A7C1-62E34A965C34}" dt="2023-06-26T12:45:44.559" v="1826" actId="20577"/>
        <pc:sldMkLst>
          <pc:docMk/>
          <pc:sldMk cId="92979985" sldId="257"/>
        </pc:sldMkLst>
      </pc:sldChg>
      <pc:sldChg chg="modSp mod">
        <pc:chgData name="Asif Rehmani" userId="e3bc34669d675361" providerId="LiveId" clId="{1047503D-54A5-485A-A7C1-62E34A965C34}" dt="2023-04-29T15:11:53.904" v="66" actId="27636"/>
        <pc:sldMkLst>
          <pc:docMk/>
          <pc:sldMk cId="590873812" sldId="258"/>
        </pc:sldMkLst>
        <pc:spChg chg="mod">
          <ac:chgData name="Asif Rehmani" userId="e3bc34669d675361" providerId="LiveId" clId="{1047503D-54A5-485A-A7C1-62E34A965C34}" dt="2023-04-29T15:11:53.904" v="66" actId="27636"/>
          <ac:spMkLst>
            <pc:docMk/>
            <pc:sldMk cId="590873812" sldId="258"/>
            <ac:spMk id="2" creationId="{76F5A798-361C-4430-B129-602D5E0952A0}"/>
          </ac:spMkLst>
        </pc:spChg>
      </pc:sldChg>
      <pc:sldChg chg="modSp mod modAnim">
        <pc:chgData name="Asif Rehmani" userId="e3bc34669d675361" providerId="LiveId" clId="{1047503D-54A5-485A-A7C1-62E34A965C34}" dt="2023-04-29T15:16:12.147" v="210"/>
        <pc:sldMkLst>
          <pc:docMk/>
          <pc:sldMk cId="1953605738" sldId="259"/>
        </pc:sldMkLst>
        <pc:spChg chg="mod">
          <ac:chgData name="Asif Rehmani" userId="e3bc34669d675361" providerId="LiveId" clId="{1047503D-54A5-485A-A7C1-62E34A965C34}" dt="2023-04-29T15:15:53.572" v="208" actId="20577"/>
          <ac:spMkLst>
            <pc:docMk/>
            <pc:sldMk cId="1953605738" sldId="259"/>
            <ac:spMk id="3" creationId="{BBBC4B6B-9C33-4F62-97D6-0C8E5601E707}"/>
          </ac:spMkLst>
        </pc:spChg>
      </pc:sldChg>
      <pc:sldChg chg="modSp">
        <pc:chgData name="Asif Rehmani" userId="e3bc34669d675361" providerId="LiveId" clId="{1047503D-54A5-485A-A7C1-62E34A965C34}" dt="2023-06-26T12:13:25.051" v="762" actId="20577"/>
        <pc:sldMkLst>
          <pc:docMk/>
          <pc:sldMk cId="3205856081" sldId="364"/>
        </pc:sldMkLst>
        <pc:spChg chg="mod">
          <ac:chgData name="Asif Rehmani" userId="e3bc34669d675361" providerId="LiveId" clId="{1047503D-54A5-485A-A7C1-62E34A965C34}" dt="2023-06-26T12:13:25.051" v="762" actId="20577"/>
          <ac:spMkLst>
            <pc:docMk/>
            <pc:sldMk cId="3205856081" sldId="364"/>
            <ac:spMk id="3" creationId="{00000000-0000-0000-0000-000000000000}"/>
          </ac:spMkLst>
        </pc:spChg>
      </pc:sldChg>
      <pc:sldChg chg="modSp modNotesTx">
        <pc:chgData name="Asif Rehmani" userId="e3bc34669d675361" providerId="LiveId" clId="{1047503D-54A5-485A-A7C1-62E34A965C34}" dt="2023-06-26T12:35:04.937" v="1565" actId="20577"/>
        <pc:sldMkLst>
          <pc:docMk/>
          <pc:sldMk cId="1656683219" sldId="371"/>
        </pc:sldMkLst>
        <pc:spChg chg="mod">
          <ac:chgData name="Asif Rehmani" userId="e3bc34669d675361" providerId="LiveId" clId="{1047503D-54A5-485A-A7C1-62E34A965C34}" dt="2023-05-04T02:32:33.633" v="572" actId="20577"/>
          <ac:spMkLst>
            <pc:docMk/>
            <pc:sldMk cId="1656683219" sldId="371"/>
            <ac:spMk id="2" creationId="{00000000-0000-0000-0000-000000000000}"/>
          </ac:spMkLst>
        </pc:spChg>
      </pc:sldChg>
      <pc:sldChg chg="modSp mod modNotesTx">
        <pc:chgData name="Asif Rehmani" userId="e3bc34669d675361" providerId="LiveId" clId="{1047503D-54A5-485A-A7C1-62E34A965C34}" dt="2023-05-04T19:10:26.036" v="711"/>
        <pc:sldMkLst>
          <pc:docMk/>
          <pc:sldMk cId="2252682291" sldId="391"/>
        </pc:sldMkLst>
        <pc:spChg chg="mod">
          <ac:chgData name="Asif Rehmani" userId="e3bc34669d675361" providerId="LiveId" clId="{1047503D-54A5-485A-A7C1-62E34A965C34}" dt="2023-05-04T02:21:26.857" v="501" actId="20577"/>
          <ac:spMkLst>
            <pc:docMk/>
            <pc:sldMk cId="2252682291" sldId="391"/>
            <ac:spMk id="2" creationId="{00000000-0000-0000-0000-000000000000}"/>
          </ac:spMkLst>
        </pc:spChg>
        <pc:spChg chg="mod">
          <ac:chgData name="Asif Rehmani" userId="e3bc34669d675361" providerId="LiveId" clId="{1047503D-54A5-485A-A7C1-62E34A965C34}" dt="2023-05-04T19:10:26.036" v="711"/>
          <ac:spMkLst>
            <pc:docMk/>
            <pc:sldMk cId="2252682291" sldId="391"/>
            <ac:spMk id="7" creationId="{00000000-0000-0000-0000-000000000000}"/>
          </ac:spMkLst>
        </pc:spChg>
        <pc:spChg chg="mod">
          <ac:chgData name="Asif Rehmani" userId="e3bc34669d675361" providerId="LiveId" clId="{1047503D-54A5-485A-A7C1-62E34A965C34}" dt="2023-05-04T19:10:20.978" v="710" actId="21"/>
          <ac:spMkLst>
            <pc:docMk/>
            <pc:sldMk cId="2252682291" sldId="391"/>
            <ac:spMk id="8" creationId="{00000000-0000-0000-0000-000000000000}"/>
          </ac:spMkLst>
        </pc:spChg>
        <pc:spChg chg="mod">
          <ac:chgData name="Asif Rehmani" userId="e3bc34669d675361" providerId="LiveId" clId="{1047503D-54A5-485A-A7C1-62E34A965C34}" dt="2023-05-04T02:25:32.274" v="526" actId="1076"/>
          <ac:spMkLst>
            <pc:docMk/>
            <pc:sldMk cId="2252682291" sldId="391"/>
            <ac:spMk id="9" creationId="{00000000-0000-0000-0000-000000000000}"/>
          </ac:spMkLst>
        </pc:spChg>
        <pc:spChg chg="mod">
          <ac:chgData name="Asif Rehmani" userId="e3bc34669d675361" providerId="LiveId" clId="{1047503D-54A5-485A-A7C1-62E34A965C34}" dt="2023-05-04T02:21:13.862" v="493" actId="1076"/>
          <ac:spMkLst>
            <pc:docMk/>
            <pc:sldMk cId="2252682291" sldId="391"/>
            <ac:spMk id="15" creationId="{00000000-0000-0000-0000-000000000000}"/>
          </ac:spMkLst>
        </pc:spChg>
        <pc:spChg chg="mod">
          <ac:chgData name="Asif Rehmani" userId="e3bc34669d675361" providerId="LiveId" clId="{1047503D-54A5-485A-A7C1-62E34A965C34}" dt="2023-05-04T02:21:02.806" v="492" actId="1076"/>
          <ac:spMkLst>
            <pc:docMk/>
            <pc:sldMk cId="2252682291" sldId="391"/>
            <ac:spMk id="16" creationId="{00000000-0000-0000-0000-000000000000}"/>
          </ac:spMkLst>
        </pc:spChg>
      </pc:sldChg>
      <pc:sldChg chg="addSp delSp modSp mod ord modNotesTx">
        <pc:chgData name="Asif Rehmani" userId="e3bc34669d675361" providerId="LiveId" clId="{1047503D-54A5-485A-A7C1-62E34A965C34}" dt="2023-06-26T12:25:07.785" v="1085"/>
        <pc:sldMkLst>
          <pc:docMk/>
          <pc:sldMk cId="687431381" sldId="395"/>
        </pc:sldMkLst>
        <pc:spChg chg="mod">
          <ac:chgData name="Asif Rehmani" userId="e3bc34669d675361" providerId="LiveId" clId="{1047503D-54A5-485A-A7C1-62E34A965C34}" dt="2023-05-04T13:32:58.536" v="652" actId="26606"/>
          <ac:spMkLst>
            <pc:docMk/>
            <pc:sldMk cId="687431381" sldId="395"/>
            <ac:spMk id="2" creationId="{00000000-0000-0000-0000-000000000000}"/>
          </ac:spMkLst>
        </pc:spChg>
        <pc:spChg chg="mod">
          <ac:chgData name="Asif Rehmani" userId="e3bc34669d675361" providerId="LiveId" clId="{1047503D-54A5-485A-A7C1-62E34A965C34}" dt="2023-05-04T13:32:58.536" v="652" actId="26606"/>
          <ac:spMkLst>
            <pc:docMk/>
            <pc:sldMk cId="687431381" sldId="395"/>
            <ac:spMk id="3" creationId="{00000000-0000-0000-0000-000000000000}"/>
          </ac:spMkLst>
        </pc:spChg>
        <pc:spChg chg="del">
          <ac:chgData name="Asif Rehmani" userId="e3bc34669d675361" providerId="LiveId" clId="{1047503D-54A5-485A-A7C1-62E34A965C34}" dt="2023-05-04T13:32:58.536" v="652" actId="26606"/>
          <ac:spMkLst>
            <pc:docMk/>
            <pc:sldMk cId="687431381" sldId="395"/>
            <ac:spMk id="9" creationId="{CDA1A2E9-63FE-408D-A803-8E306ECAB4B3}"/>
          </ac:spMkLst>
        </pc:spChg>
        <pc:spChg chg="del">
          <ac:chgData name="Asif Rehmani" userId="e3bc34669d675361" providerId="LiveId" clId="{1047503D-54A5-485A-A7C1-62E34A965C34}" dt="2023-05-04T13:32:58.536" v="652" actId="26606"/>
          <ac:spMkLst>
            <pc:docMk/>
            <pc:sldMk cId="687431381" sldId="395"/>
            <ac:spMk id="11" creationId="{FBE9F90C-C163-435B-9A68-D15C92D1CF2B}"/>
          </ac:spMkLst>
        </pc:spChg>
        <pc:spChg chg="del">
          <ac:chgData name="Asif Rehmani" userId="e3bc34669d675361" providerId="LiveId" clId="{1047503D-54A5-485A-A7C1-62E34A965C34}" dt="2023-05-04T13:32:58.536" v="652" actId="26606"/>
          <ac:spMkLst>
            <pc:docMk/>
            <pc:sldMk cId="687431381" sldId="395"/>
            <ac:spMk id="13" creationId="{1A882A9F-F4E9-4E23-8F0B-20B5DF42EAA9}"/>
          </ac:spMkLst>
        </pc:spChg>
        <pc:spChg chg="add">
          <ac:chgData name="Asif Rehmani" userId="e3bc34669d675361" providerId="LiveId" clId="{1047503D-54A5-485A-A7C1-62E34A965C34}" dt="2023-05-04T13:32:58.536" v="652" actId="26606"/>
          <ac:spMkLst>
            <pc:docMk/>
            <pc:sldMk cId="687431381" sldId="395"/>
            <ac:spMk id="2055" creationId="{91DC6ABD-215C-4EA8-A483-CEF5B99AB385}"/>
          </ac:spMkLst>
        </pc:spChg>
        <pc:spChg chg="add">
          <ac:chgData name="Asif Rehmani" userId="e3bc34669d675361" providerId="LiveId" clId="{1047503D-54A5-485A-A7C1-62E34A965C34}" dt="2023-05-04T13:32:58.536" v="652" actId="26606"/>
          <ac:spMkLst>
            <pc:docMk/>
            <pc:sldMk cId="687431381" sldId="395"/>
            <ac:spMk id="2061" creationId="{04357C93-F0CB-4A1C-8F77-4E9063789819}"/>
          </ac:spMkLst>
        </pc:spChg>
        <pc:grpChg chg="add">
          <ac:chgData name="Asif Rehmani" userId="e3bc34669d675361" providerId="LiveId" clId="{1047503D-54A5-485A-A7C1-62E34A965C34}" dt="2023-05-04T13:32:58.536" v="652" actId="26606"/>
          <ac:grpSpMkLst>
            <pc:docMk/>
            <pc:sldMk cId="687431381" sldId="395"/>
            <ac:grpSpMk id="2057" creationId="{3AF6A671-C637-4547-85F4-51B6D1881399}"/>
          </ac:grpSpMkLst>
        </pc:grpChg>
        <pc:picChg chg="del">
          <ac:chgData name="Asif Rehmani" userId="e3bc34669d675361" providerId="LiveId" clId="{1047503D-54A5-485A-A7C1-62E34A965C34}" dt="2023-05-04T13:32:42.482" v="650" actId="478"/>
          <ac:picMkLst>
            <pc:docMk/>
            <pc:sldMk cId="687431381" sldId="395"/>
            <ac:picMk id="4" creationId="{00000000-0000-0000-0000-000000000000}"/>
          </ac:picMkLst>
        </pc:picChg>
        <pc:picChg chg="add mod">
          <ac:chgData name="Asif Rehmani" userId="e3bc34669d675361" providerId="LiveId" clId="{1047503D-54A5-485A-A7C1-62E34A965C34}" dt="2023-05-04T13:32:58.536" v="652" actId="26606"/>
          <ac:picMkLst>
            <pc:docMk/>
            <pc:sldMk cId="687431381" sldId="395"/>
            <ac:picMk id="2050" creationId="{BCA722F0-6FFA-8E9E-276A-E3F99D766F73}"/>
          </ac:picMkLst>
        </pc:picChg>
      </pc:sldChg>
      <pc:sldChg chg="modSp mod modNotesTx">
        <pc:chgData name="Asif Rehmani" userId="e3bc34669d675361" providerId="LiveId" clId="{1047503D-54A5-485A-A7C1-62E34A965C34}" dt="2023-06-26T12:48:52.560" v="1829" actId="5793"/>
        <pc:sldMkLst>
          <pc:docMk/>
          <pc:sldMk cId="4052775538" sldId="396"/>
        </pc:sldMkLst>
        <pc:spChg chg="mod">
          <ac:chgData name="Asif Rehmani" userId="e3bc34669d675361" providerId="LiveId" clId="{1047503D-54A5-485A-A7C1-62E34A965C34}" dt="2023-05-04T02:17:30.202" v="404" actId="14100"/>
          <ac:spMkLst>
            <pc:docMk/>
            <pc:sldMk cId="4052775538" sldId="396"/>
            <ac:spMk id="9" creationId="{655559EC-8413-4F0B-8E4A-2B60CF744AE3}"/>
          </ac:spMkLst>
        </pc:spChg>
      </pc:sldChg>
      <pc:sldChg chg="modSp">
        <pc:chgData name="Asif Rehmani" userId="e3bc34669d675361" providerId="LiveId" clId="{1047503D-54A5-485A-A7C1-62E34A965C34}" dt="2023-05-04T02:30:01.542" v="561" actId="114"/>
        <pc:sldMkLst>
          <pc:docMk/>
          <pc:sldMk cId="1202589231" sldId="397"/>
        </pc:sldMkLst>
        <pc:spChg chg="mod">
          <ac:chgData name="Asif Rehmani" userId="e3bc34669d675361" providerId="LiveId" clId="{1047503D-54A5-485A-A7C1-62E34A965C34}" dt="2023-05-04T02:30:01.542" v="561" actId="114"/>
          <ac:spMkLst>
            <pc:docMk/>
            <pc:sldMk cId="1202589231" sldId="397"/>
            <ac:spMk id="2" creationId="{00000000-0000-0000-0000-000000000000}"/>
          </ac:spMkLst>
        </pc:spChg>
      </pc:sldChg>
      <pc:sldChg chg="ord">
        <pc:chgData name="Asif Rehmani" userId="e3bc34669d675361" providerId="LiveId" clId="{1047503D-54A5-485A-A7C1-62E34A965C34}" dt="2023-04-29T15:14:30.469" v="68"/>
        <pc:sldMkLst>
          <pc:docMk/>
          <pc:sldMk cId="1087614622" sldId="400"/>
        </pc:sldMkLst>
      </pc:sldChg>
      <pc:sldChg chg="addSp delSp modSp mod ord">
        <pc:chgData name="Asif Rehmani" userId="e3bc34669d675361" providerId="LiveId" clId="{1047503D-54A5-485A-A7C1-62E34A965C34}" dt="2023-05-04T13:26:05.052" v="649" actId="1076"/>
        <pc:sldMkLst>
          <pc:docMk/>
          <pc:sldMk cId="2269296754" sldId="401"/>
        </pc:sldMkLst>
        <pc:spChg chg="del">
          <ac:chgData name="Asif Rehmani" userId="e3bc34669d675361" providerId="LiveId" clId="{1047503D-54A5-485A-A7C1-62E34A965C34}" dt="2023-05-04T13:25:14.580" v="648" actId="26606"/>
          <ac:spMkLst>
            <pc:docMk/>
            <pc:sldMk cId="2269296754" sldId="401"/>
            <ac:spMk id="18" creationId="{362D44EE-C852-4460-B8B5-C4F2BC20510C}"/>
          </ac:spMkLst>
        </pc:spChg>
        <pc:spChg chg="del">
          <ac:chgData name="Asif Rehmani" userId="e3bc34669d675361" providerId="LiveId" clId="{1047503D-54A5-485A-A7C1-62E34A965C34}" dt="2023-05-04T13:25:14.580" v="648" actId="26606"/>
          <ac:spMkLst>
            <pc:docMk/>
            <pc:sldMk cId="2269296754" sldId="401"/>
            <ac:spMk id="20" creationId="{658970D8-8D1D-4B5C-894B-E871CC86543D}"/>
          </ac:spMkLst>
        </pc:spChg>
        <pc:spChg chg="del">
          <ac:chgData name="Asif Rehmani" userId="e3bc34669d675361" providerId="LiveId" clId="{1047503D-54A5-485A-A7C1-62E34A965C34}" dt="2023-05-04T13:25:14.580" v="648" actId="26606"/>
          <ac:spMkLst>
            <pc:docMk/>
            <pc:sldMk cId="2269296754" sldId="401"/>
            <ac:spMk id="22" creationId="{F227E5B6-9132-43CA-B503-37A18562ADF2}"/>
          </ac:spMkLst>
        </pc:spChg>
        <pc:spChg chg="del">
          <ac:chgData name="Asif Rehmani" userId="e3bc34669d675361" providerId="LiveId" clId="{1047503D-54A5-485A-A7C1-62E34A965C34}" dt="2023-05-04T13:25:14.580" v="648" actId="26606"/>
          <ac:spMkLst>
            <pc:docMk/>
            <pc:sldMk cId="2269296754" sldId="401"/>
            <ac:spMk id="24" creationId="{03C2051E-A88D-48E5-BACF-AAED17892722}"/>
          </ac:spMkLst>
        </pc:spChg>
        <pc:spChg chg="del">
          <ac:chgData name="Asif Rehmani" userId="e3bc34669d675361" providerId="LiveId" clId="{1047503D-54A5-485A-A7C1-62E34A965C34}" dt="2023-05-04T13:25:14.580" v="648" actId="26606"/>
          <ac:spMkLst>
            <pc:docMk/>
            <pc:sldMk cId="2269296754" sldId="401"/>
            <ac:spMk id="26" creationId="{7821A508-2985-4905-874A-527429BAABFA}"/>
          </ac:spMkLst>
        </pc:spChg>
        <pc:spChg chg="del">
          <ac:chgData name="Asif Rehmani" userId="e3bc34669d675361" providerId="LiveId" clId="{1047503D-54A5-485A-A7C1-62E34A965C34}" dt="2023-05-04T13:25:14.580" v="648" actId="26606"/>
          <ac:spMkLst>
            <pc:docMk/>
            <pc:sldMk cId="2269296754" sldId="401"/>
            <ac:spMk id="28" creationId="{D2929CB1-0E3C-4B2D-ADC5-0154FB33BA44}"/>
          </ac:spMkLst>
        </pc:spChg>
        <pc:spChg chg="del">
          <ac:chgData name="Asif Rehmani" userId="e3bc34669d675361" providerId="LiveId" clId="{1047503D-54A5-485A-A7C1-62E34A965C34}" dt="2023-05-04T13:25:14.580" v="648" actId="26606"/>
          <ac:spMkLst>
            <pc:docMk/>
            <pc:sldMk cId="2269296754" sldId="401"/>
            <ac:spMk id="30" creationId="{5F2F0C84-BE8C-4DC2-A6D3-30349A801D5C}"/>
          </ac:spMkLst>
        </pc:spChg>
        <pc:spChg chg="add">
          <ac:chgData name="Asif Rehmani" userId="e3bc34669d675361" providerId="LiveId" clId="{1047503D-54A5-485A-A7C1-62E34A965C34}" dt="2023-05-04T13:25:14.580" v="648" actId="26606"/>
          <ac:spMkLst>
            <pc:docMk/>
            <pc:sldMk cId="2269296754" sldId="401"/>
            <ac:spMk id="1031" creationId="{362D44EE-C852-4460-B8B5-C4F2BC20510C}"/>
          </ac:spMkLst>
        </pc:spChg>
        <pc:spChg chg="add">
          <ac:chgData name="Asif Rehmani" userId="e3bc34669d675361" providerId="LiveId" clId="{1047503D-54A5-485A-A7C1-62E34A965C34}" dt="2023-05-04T13:25:14.580" v="648" actId="26606"/>
          <ac:spMkLst>
            <pc:docMk/>
            <pc:sldMk cId="2269296754" sldId="401"/>
            <ac:spMk id="1033" creationId="{658970D8-8D1D-4B5C-894B-E871CC86543D}"/>
          </ac:spMkLst>
        </pc:spChg>
        <pc:spChg chg="add">
          <ac:chgData name="Asif Rehmani" userId="e3bc34669d675361" providerId="LiveId" clId="{1047503D-54A5-485A-A7C1-62E34A965C34}" dt="2023-05-04T13:25:14.580" v="648" actId="26606"/>
          <ac:spMkLst>
            <pc:docMk/>
            <pc:sldMk cId="2269296754" sldId="401"/>
            <ac:spMk id="1035" creationId="{F227E5B6-9132-43CA-B503-37A18562ADF2}"/>
          </ac:spMkLst>
        </pc:spChg>
        <pc:spChg chg="add">
          <ac:chgData name="Asif Rehmani" userId="e3bc34669d675361" providerId="LiveId" clId="{1047503D-54A5-485A-A7C1-62E34A965C34}" dt="2023-05-04T13:25:14.580" v="648" actId="26606"/>
          <ac:spMkLst>
            <pc:docMk/>
            <pc:sldMk cId="2269296754" sldId="401"/>
            <ac:spMk id="1037" creationId="{03C2051E-A88D-48E5-BACF-AAED17892722}"/>
          </ac:spMkLst>
        </pc:spChg>
        <pc:spChg chg="add">
          <ac:chgData name="Asif Rehmani" userId="e3bc34669d675361" providerId="LiveId" clId="{1047503D-54A5-485A-A7C1-62E34A965C34}" dt="2023-05-04T13:25:14.580" v="648" actId="26606"/>
          <ac:spMkLst>
            <pc:docMk/>
            <pc:sldMk cId="2269296754" sldId="401"/>
            <ac:spMk id="1039" creationId="{7821A508-2985-4905-874A-527429BAABFA}"/>
          </ac:spMkLst>
        </pc:spChg>
        <pc:spChg chg="add">
          <ac:chgData name="Asif Rehmani" userId="e3bc34669d675361" providerId="LiveId" clId="{1047503D-54A5-485A-A7C1-62E34A965C34}" dt="2023-05-04T13:25:14.580" v="648" actId="26606"/>
          <ac:spMkLst>
            <pc:docMk/>
            <pc:sldMk cId="2269296754" sldId="401"/>
            <ac:spMk id="1041" creationId="{D2929CB1-0E3C-4B2D-ADC5-0154FB33BA44}"/>
          </ac:spMkLst>
        </pc:spChg>
        <pc:spChg chg="add">
          <ac:chgData name="Asif Rehmani" userId="e3bc34669d675361" providerId="LiveId" clId="{1047503D-54A5-485A-A7C1-62E34A965C34}" dt="2023-05-04T13:25:14.580" v="648" actId="26606"/>
          <ac:spMkLst>
            <pc:docMk/>
            <pc:sldMk cId="2269296754" sldId="401"/>
            <ac:spMk id="1043" creationId="{5F2F0C84-BE8C-4DC2-A6D3-30349A801D5C}"/>
          </ac:spMkLst>
        </pc:spChg>
        <pc:picChg chg="add del mod">
          <ac:chgData name="Asif Rehmani" userId="e3bc34669d675361" providerId="LiveId" clId="{1047503D-54A5-485A-A7C1-62E34A965C34}" dt="2023-05-04T13:24:50.086" v="643" actId="478"/>
          <ac:picMkLst>
            <pc:docMk/>
            <pc:sldMk cId="2269296754" sldId="401"/>
            <ac:picMk id="4" creationId="{00000000-0000-0000-0000-000000000000}"/>
          </ac:picMkLst>
        </pc:picChg>
        <pc:picChg chg="add del">
          <ac:chgData name="Asif Rehmani" userId="e3bc34669d675361" providerId="LiveId" clId="{1047503D-54A5-485A-A7C1-62E34A965C34}" dt="2023-05-04T13:24:53.568" v="645" actId="22"/>
          <ac:picMkLst>
            <pc:docMk/>
            <pc:sldMk cId="2269296754" sldId="401"/>
            <ac:picMk id="5" creationId="{F86D6EB0-F89B-B7C3-2B91-15E87CE807AC}"/>
          </ac:picMkLst>
        </pc:picChg>
        <pc:picChg chg="add mod">
          <ac:chgData name="Asif Rehmani" userId="e3bc34669d675361" providerId="LiveId" clId="{1047503D-54A5-485A-A7C1-62E34A965C34}" dt="2023-05-04T13:26:05.052" v="649" actId="1076"/>
          <ac:picMkLst>
            <pc:docMk/>
            <pc:sldMk cId="2269296754" sldId="401"/>
            <ac:picMk id="1026" creationId="{BCE9A797-FAA4-98B6-7CFC-420189A0D16A}"/>
          </ac:picMkLst>
        </pc:picChg>
      </pc:sldChg>
      <pc:sldChg chg="modSp mod modShow">
        <pc:chgData name="Asif Rehmani" userId="e3bc34669d675361" providerId="LiveId" clId="{1047503D-54A5-485A-A7C1-62E34A965C34}" dt="2023-05-04T02:11:39.816" v="281" actId="729"/>
        <pc:sldMkLst>
          <pc:docMk/>
          <pc:sldMk cId="1287290202" sldId="402"/>
        </pc:sldMkLst>
        <pc:spChg chg="mod">
          <ac:chgData name="Asif Rehmani" userId="e3bc34669d675361" providerId="LiveId" clId="{1047503D-54A5-485A-A7C1-62E34A965C34}" dt="2023-04-29T15:15:14.171" v="168" actId="14100"/>
          <ac:spMkLst>
            <pc:docMk/>
            <pc:sldMk cId="1287290202" sldId="402"/>
            <ac:spMk id="2" creationId="{00000000-0000-0000-0000-000000000000}"/>
          </ac:spMkLst>
        </pc:spChg>
      </pc:sldChg>
      <pc:sldChg chg="modSp mod">
        <pc:chgData name="Asif Rehmani" userId="e3bc34669d675361" providerId="LiveId" clId="{1047503D-54A5-485A-A7C1-62E34A965C34}" dt="2023-05-04T14:34:01.957" v="701" actId="20577"/>
        <pc:sldMkLst>
          <pc:docMk/>
          <pc:sldMk cId="4136965224" sldId="419"/>
        </pc:sldMkLst>
        <pc:spChg chg="mod">
          <ac:chgData name="Asif Rehmani" userId="e3bc34669d675361" providerId="LiveId" clId="{1047503D-54A5-485A-A7C1-62E34A965C34}" dt="2023-05-04T02:29:37.204" v="557" actId="20577"/>
          <ac:spMkLst>
            <pc:docMk/>
            <pc:sldMk cId="4136965224" sldId="419"/>
            <ac:spMk id="2" creationId="{00000000-0000-0000-0000-000000000000}"/>
          </ac:spMkLst>
        </pc:spChg>
        <pc:spChg chg="mod">
          <ac:chgData name="Asif Rehmani" userId="e3bc34669d675361" providerId="LiveId" clId="{1047503D-54A5-485A-A7C1-62E34A965C34}" dt="2023-05-04T14:34:01.957" v="701" actId="20577"/>
          <ac:spMkLst>
            <pc:docMk/>
            <pc:sldMk cId="4136965224" sldId="419"/>
            <ac:spMk id="3" creationId="{00000000-0000-0000-0000-000000000000}"/>
          </ac:spMkLst>
        </pc:spChg>
      </pc:sldChg>
      <pc:sldChg chg="ord modNotesTx">
        <pc:chgData name="Asif Rehmani" userId="e3bc34669d675361" providerId="LiveId" clId="{1047503D-54A5-485A-A7C1-62E34A965C34}" dt="2023-06-26T12:33:59.487" v="1517" actId="20577"/>
        <pc:sldMkLst>
          <pc:docMk/>
          <pc:sldMk cId="2791893881" sldId="421"/>
        </pc:sldMkLst>
      </pc:sldChg>
      <pc:sldChg chg="ord modNotesTx">
        <pc:chgData name="Asif Rehmani" userId="e3bc34669d675361" providerId="LiveId" clId="{1047503D-54A5-485A-A7C1-62E34A965C34}" dt="2023-06-26T12:26:26.909" v="1111"/>
        <pc:sldMkLst>
          <pc:docMk/>
          <pc:sldMk cId="2885001308" sldId="423"/>
        </pc:sldMkLst>
      </pc:sldChg>
      <pc:sldChg chg="mod ord modShow">
        <pc:chgData name="Asif Rehmani" userId="e3bc34669d675361" providerId="LiveId" clId="{1047503D-54A5-485A-A7C1-62E34A965C34}" dt="2023-05-04T13:20:50.587" v="639"/>
        <pc:sldMkLst>
          <pc:docMk/>
          <pc:sldMk cId="3532769269" sldId="430"/>
        </pc:sldMkLst>
      </pc:sldChg>
      <pc:sldChg chg="mod ord modShow">
        <pc:chgData name="Asif Rehmani" userId="e3bc34669d675361" providerId="LiveId" clId="{1047503D-54A5-485A-A7C1-62E34A965C34}" dt="2023-05-04T13:20:50.587" v="639"/>
        <pc:sldMkLst>
          <pc:docMk/>
          <pc:sldMk cId="1712031016" sldId="434"/>
        </pc:sldMkLst>
      </pc:sldChg>
      <pc:sldChg chg="modSp mod modNotesTx">
        <pc:chgData name="Asif Rehmani" userId="e3bc34669d675361" providerId="LiveId" clId="{1047503D-54A5-485A-A7C1-62E34A965C34}" dt="2023-06-26T12:57:00.994" v="2078" actId="6549"/>
        <pc:sldMkLst>
          <pc:docMk/>
          <pc:sldMk cId="3471038400" sldId="437"/>
        </pc:sldMkLst>
        <pc:spChg chg="mod">
          <ac:chgData name="Asif Rehmani" userId="e3bc34669d675361" providerId="LiveId" clId="{1047503D-54A5-485A-A7C1-62E34A965C34}" dt="2023-05-04T02:30:46.060" v="564" actId="20577"/>
          <ac:spMkLst>
            <pc:docMk/>
            <pc:sldMk cId="3471038400" sldId="437"/>
            <ac:spMk id="2" creationId="{1B9B4505-2275-40A3-9F94-FD959550BC6D}"/>
          </ac:spMkLst>
        </pc:spChg>
      </pc:sldChg>
      <pc:sldChg chg="modNotesTx">
        <pc:chgData name="Asif Rehmani" userId="e3bc34669d675361" providerId="LiveId" clId="{1047503D-54A5-485A-A7C1-62E34A965C34}" dt="2023-06-26T12:56:42.718" v="2077"/>
        <pc:sldMkLst>
          <pc:docMk/>
          <pc:sldMk cId="2599258069" sldId="1727"/>
        </pc:sldMkLst>
      </pc:sldChg>
      <pc:sldChg chg="modSp mod modNotesTx">
        <pc:chgData name="Asif Rehmani" userId="e3bc34669d675361" providerId="LiveId" clId="{1047503D-54A5-485A-A7C1-62E34A965C34}" dt="2023-06-26T12:51:49.805" v="1833" actId="1076"/>
        <pc:sldMkLst>
          <pc:docMk/>
          <pc:sldMk cId="2312998172" sldId="1749"/>
        </pc:sldMkLst>
        <pc:spChg chg="mod">
          <ac:chgData name="Asif Rehmani" userId="e3bc34669d675361" providerId="LiveId" clId="{1047503D-54A5-485A-A7C1-62E34A965C34}" dt="2023-06-26T12:51:49.805" v="1833" actId="1076"/>
          <ac:spMkLst>
            <pc:docMk/>
            <pc:sldMk cId="2312998172" sldId="1749"/>
            <ac:spMk id="3" creationId="{E4C07CED-76C8-4F56-85FF-0B846E3824D9}"/>
          </ac:spMkLst>
        </pc:spChg>
      </pc:sldChg>
      <pc:sldChg chg="modNotesTx">
        <pc:chgData name="Asif Rehmani" userId="e3bc34669d675361" providerId="LiveId" clId="{1047503D-54A5-485A-A7C1-62E34A965C34}" dt="2023-06-26T12:57:23.411" v="2079"/>
        <pc:sldMkLst>
          <pc:docMk/>
          <pc:sldMk cId="1452102899" sldId="1753"/>
        </pc:sldMkLst>
      </pc:sldChg>
      <pc:sldChg chg="ord modNotesTx">
        <pc:chgData name="Asif Rehmani" userId="e3bc34669d675361" providerId="LiveId" clId="{1047503D-54A5-485A-A7C1-62E34A965C34}" dt="2023-06-26T12:56:21.978" v="2076"/>
        <pc:sldMkLst>
          <pc:docMk/>
          <pc:sldMk cId="3906461016" sldId="1769"/>
        </pc:sldMkLst>
      </pc:sldChg>
      <pc:sldChg chg="modSp">
        <pc:chgData name="Asif Rehmani" userId="e3bc34669d675361" providerId="LiveId" clId="{1047503D-54A5-485A-A7C1-62E34A965C34}" dt="2023-05-04T02:33:11.722" v="575" actId="20577"/>
        <pc:sldMkLst>
          <pc:docMk/>
          <pc:sldMk cId="3760834096" sldId="2019"/>
        </pc:sldMkLst>
        <pc:spChg chg="mod">
          <ac:chgData name="Asif Rehmani" userId="e3bc34669d675361" providerId="LiveId" clId="{1047503D-54A5-485A-A7C1-62E34A965C34}" dt="2023-05-04T02:33:11.722" v="575" actId="20577"/>
          <ac:spMkLst>
            <pc:docMk/>
            <pc:sldMk cId="3760834096" sldId="2019"/>
            <ac:spMk id="9" creationId="{655559EC-8413-4F0B-8E4A-2B60CF744AE3}"/>
          </ac:spMkLst>
        </pc:spChg>
      </pc:sldChg>
      <pc:sldChg chg="modSp mod ord">
        <pc:chgData name="Asif Rehmani" userId="e3bc34669d675361" providerId="LiveId" clId="{1047503D-54A5-485A-A7C1-62E34A965C34}" dt="2023-06-26T12:53:55.171" v="1863" actId="20577"/>
        <pc:sldMkLst>
          <pc:docMk/>
          <pc:sldMk cId="3867768876" sldId="2039"/>
        </pc:sldMkLst>
        <pc:spChg chg="mod">
          <ac:chgData name="Asif Rehmani" userId="e3bc34669d675361" providerId="LiveId" clId="{1047503D-54A5-485A-A7C1-62E34A965C34}" dt="2023-06-26T12:53:55.171" v="1863" actId="20577"/>
          <ac:spMkLst>
            <pc:docMk/>
            <pc:sldMk cId="3867768876" sldId="2039"/>
            <ac:spMk id="3" creationId="{16DAE767-FA74-4EA4-AC6F-6167DA854BEF}"/>
          </ac:spMkLst>
        </pc:spChg>
      </pc:sldChg>
      <pc:sldChg chg="modNotesTx">
        <pc:chgData name="Asif Rehmani" userId="e3bc34669d675361" providerId="LiveId" clId="{1047503D-54A5-485A-A7C1-62E34A965C34}" dt="2023-06-26T12:15:43.330" v="897" actId="20577"/>
        <pc:sldMkLst>
          <pc:docMk/>
          <pc:sldMk cId="3614328836" sldId="2041"/>
        </pc:sldMkLst>
      </pc:sldChg>
      <pc:sldChg chg="modSp mod modNotesTx">
        <pc:chgData name="Asif Rehmani" userId="e3bc34669d675361" providerId="LiveId" clId="{1047503D-54A5-485A-A7C1-62E34A965C34}" dt="2023-06-26T12:36:10.665" v="1574" actId="20577"/>
        <pc:sldMkLst>
          <pc:docMk/>
          <pc:sldMk cId="3717153539" sldId="2043"/>
        </pc:sldMkLst>
        <pc:spChg chg="mod">
          <ac:chgData name="Asif Rehmani" userId="e3bc34669d675361" providerId="LiveId" clId="{1047503D-54A5-485A-A7C1-62E34A965C34}" dt="2023-06-26T12:35:58.173" v="1566" actId="120"/>
          <ac:spMkLst>
            <pc:docMk/>
            <pc:sldMk cId="3717153539" sldId="2043"/>
            <ac:spMk id="2" creationId="{00000000-0000-0000-0000-000000000000}"/>
          </ac:spMkLst>
        </pc:spChg>
      </pc:sldChg>
      <pc:sldChg chg="mod modShow">
        <pc:chgData name="Asif Rehmani" userId="e3bc34669d675361" providerId="LiveId" clId="{1047503D-54A5-485A-A7C1-62E34A965C34}" dt="2023-04-29T15:19:29.144" v="222" actId="729"/>
        <pc:sldMkLst>
          <pc:docMk/>
          <pc:sldMk cId="411646254" sldId="2045"/>
        </pc:sldMkLst>
      </pc:sldChg>
      <pc:sldChg chg="modSp mod modNotesTx">
        <pc:chgData name="Asif Rehmani" userId="e3bc34669d675361" providerId="LiveId" clId="{1047503D-54A5-485A-A7C1-62E34A965C34}" dt="2023-06-26T12:44:47.854" v="1719" actId="20577"/>
        <pc:sldMkLst>
          <pc:docMk/>
          <pc:sldMk cId="247164480" sldId="2046"/>
        </pc:sldMkLst>
        <pc:spChg chg="mod">
          <ac:chgData name="Asif Rehmani" userId="e3bc34669d675361" providerId="LiveId" clId="{1047503D-54A5-485A-A7C1-62E34A965C34}" dt="2023-06-26T12:44:05.839" v="1676" actId="20577"/>
          <ac:spMkLst>
            <pc:docMk/>
            <pc:sldMk cId="247164480" sldId="2046"/>
            <ac:spMk id="2" creationId="{00000000-0000-0000-0000-000000000000}"/>
          </ac:spMkLst>
        </pc:spChg>
      </pc:sldChg>
      <pc:sldChg chg="mod modShow">
        <pc:chgData name="Asif Rehmani" userId="e3bc34669d675361" providerId="LiveId" clId="{1047503D-54A5-485A-A7C1-62E34A965C34}" dt="2023-04-29T15:16:36.959" v="211" actId="729"/>
        <pc:sldMkLst>
          <pc:docMk/>
          <pc:sldMk cId="3548651930" sldId="2072"/>
        </pc:sldMkLst>
      </pc:sldChg>
      <pc:sldChg chg="ord">
        <pc:chgData name="Asif Rehmani" userId="e3bc34669d675361" providerId="LiveId" clId="{1047503D-54A5-485A-A7C1-62E34A965C34}" dt="2023-05-04T13:20:50.587" v="639"/>
        <pc:sldMkLst>
          <pc:docMk/>
          <pc:sldMk cId="3533932153" sldId="2073"/>
        </pc:sldMkLst>
      </pc:sldChg>
      <pc:sldChg chg="modNotesTx">
        <pc:chgData name="Asif Rehmani" userId="e3bc34669d675361" providerId="LiveId" clId="{1047503D-54A5-485A-A7C1-62E34A965C34}" dt="2023-06-26T12:51:03.408" v="1830"/>
        <pc:sldMkLst>
          <pc:docMk/>
          <pc:sldMk cId="763646943" sldId="2086"/>
        </pc:sldMkLst>
      </pc:sldChg>
      <pc:sldChg chg="delSp modSp add del mod setBg delAnim modAnim delDesignElem">
        <pc:chgData name="Asif Rehmani" userId="e3bc34669d675361" providerId="LiveId" clId="{1047503D-54A5-485A-A7C1-62E34A965C34}" dt="2023-05-04T02:24:52.963" v="524" actId="47"/>
        <pc:sldMkLst>
          <pc:docMk/>
          <pc:sldMk cId="77286494" sldId="2129"/>
        </pc:sldMkLst>
        <pc:spChg chg="mod">
          <ac:chgData name="Asif Rehmani" userId="e3bc34669d675361" providerId="LiveId" clId="{1047503D-54A5-485A-A7C1-62E34A965C34}" dt="2023-05-04T02:22:58.622" v="508" actId="20577"/>
          <ac:spMkLst>
            <pc:docMk/>
            <pc:sldMk cId="77286494" sldId="2129"/>
            <ac:spMk id="3" creationId="{54486CD7-7F51-491A-BE8D-E451E9A8E0E6}"/>
          </ac:spMkLst>
        </pc:spChg>
        <pc:spChg chg="del">
          <ac:chgData name="Asif Rehmani" userId="e3bc34669d675361" providerId="LiveId" clId="{1047503D-54A5-485A-A7C1-62E34A965C34}" dt="2023-05-04T02:22:26.761" v="503"/>
          <ac:spMkLst>
            <pc:docMk/>
            <pc:sldMk cId="77286494" sldId="2129"/>
            <ac:spMk id="8" creationId="{DAF1966E-FD40-4A4A-B61B-C4DF7FA05F06}"/>
          </ac:spMkLst>
        </pc:spChg>
        <pc:spChg chg="del">
          <ac:chgData name="Asif Rehmani" userId="e3bc34669d675361" providerId="LiveId" clId="{1047503D-54A5-485A-A7C1-62E34A965C34}" dt="2023-05-04T02:22:26.761" v="503"/>
          <ac:spMkLst>
            <pc:docMk/>
            <pc:sldMk cId="77286494" sldId="2129"/>
            <ac:spMk id="10" creationId="{047BFA19-D45E-416B-A404-7AF2F3F27017}"/>
          </ac:spMkLst>
        </pc:spChg>
        <pc:spChg chg="del">
          <ac:chgData name="Asif Rehmani" userId="e3bc34669d675361" providerId="LiveId" clId="{1047503D-54A5-485A-A7C1-62E34A965C34}" dt="2023-05-04T02:22:26.761" v="503"/>
          <ac:spMkLst>
            <pc:docMk/>
            <pc:sldMk cId="77286494" sldId="2129"/>
            <ac:spMk id="12" creationId="{8E0105E7-23DB-4CF2-8258-FF47C7620F6E}"/>
          </ac:spMkLst>
        </pc:spChg>
        <pc:spChg chg="del">
          <ac:chgData name="Asif Rehmani" userId="e3bc34669d675361" providerId="LiveId" clId="{1047503D-54A5-485A-A7C1-62E34A965C34}" dt="2023-05-04T02:22:26.761" v="503"/>
          <ac:spMkLst>
            <pc:docMk/>
            <pc:sldMk cId="77286494" sldId="2129"/>
            <ac:spMk id="14" creationId="{074B4F7D-14B2-478B-8BF5-01E4E0C5D263}"/>
          </ac:spMkLst>
        </pc:spChg>
        <pc:picChg chg="del">
          <ac:chgData name="Asif Rehmani" userId="e3bc34669d675361" providerId="LiveId" clId="{1047503D-54A5-485A-A7C1-62E34A965C34}" dt="2023-05-04T02:23:12.971" v="509" actId="478"/>
          <ac:picMkLst>
            <pc:docMk/>
            <pc:sldMk cId="77286494" sldId="2129"/>
            <ac:picMk id="9" creationId="{540C75E7-2C8C-91C5-CDD4-B6781AB15DCD}"/>
          </ac:picMkLst>
        </pc:picChg>
      </pc:sldChg>
      <pc:sldChg chg="mod modShow">
        <pc:chgData name="Asif Rehmani" userId="e3bc34669d675361" providerId="LiveId" clId="{1047503D-54A5-485A-A7C1-62E34A965C34}" dt="2023-05-04T02:31:19.755" v="565" actId="729"/>
        <pc:sldMkLst>
          <pc:docMk/>
          <pc:sldMk cId="239631888" sldId="2206"/>
        </pc:sldMkLst>
      </pc:sldChg>
      <pc:sldChg chg="mod modShow">
        <pc:chgData name="Asif Rehmani" userId="e3bc34669d675361" providerId="LiveId" clId="{1047503D-54A5-485A-A7C1-62E34A965C34}" dt="2023-05-04T02:31:19.755" v="565" actId="729"/>
        <pc:sldMkLst>
          <pc:docMk/>
          <pc:sldMk cId="1496550153" sldId="2207"/>
        </pc:sldMkLst>
      </pc:sldChg>
      <pc:sldChg chg="modSp">
        <pc:chgData name="Asif Rehmani" userId="e3bc34669d675361" providerId="LiveId" clId="{1047503D-54A5-485A-A7C1-62E34A965C34}" dt="2023-04-29T15:17:24.072" v="219" actId="20577"/>
        <pc:sldMkLst>
          <pc:docMk/>
          <pc:sldMk cId="1266856362" sldId="2255"/>
        </pc:sldMkLst>
        <pc:spChg chg="mod">
          <ac:chgData name="Asif Rehmani" userId="e3bc34669d675361" providerId="LiveId" clId="{1047503D-54A5-485A-A7C1-62E34A965C34}" dt="2023-04-29T15:17:24.072" v="219" actId="20577"/>
          <ac:spMkLst>
            <pc:docMk/>
            <pc:sldMk cId="1266856362" sldId="2255"/>
            <ac:spMk id="19" creationId="{0D23045E-AE9A-431D-8D78-62EFAF82C044}"/>
          </ac:spMkLst>
        </pc:spChg>
      </pc:sldChg>
      <pc:sldChg chg="addSp modSp del mod modAnim">
        <pc:chgData name="Asif Rehmani" userId="e3bc34669d675361" providerId="LiveId" clId="{1047503D-54A5-485A-A7C1-62E34A965C34}" dt="2023-05-04T02:25:00.455" v="525" actId="47"/>
        <pc:sldMkLst>
          <pc:docMk/>
          <pc:sldMk cId="1318605088" sldId="2257"/>
        </pc:sldMkLst>
        <pc:spChg chg="mod">
          <ac:chgData name="Asif Rehmani" userId="e3bc34669d675361" providerId="LiveId" clId="{1047503D-54A5-485A-A7C1-62E34A965C34}" dt="2023-04-29T15:21:33.978" v="243" actId="114"/>
          <ac:spMkLst>
            <pc:docMk/>
            <pc:sldMk cId="1318605088" sldId="2257"/>
            <ac:spMk id="3" creationId="{54486CD7-7F51-491A-BE8D-E451E9A8E0E6}"/>
          </ac:spMkLst>
        </pc:spChg>
        <pc:picChg chg="mod">
          <ac:chgData name="Asif Rehmani" userId="e3bc34669d675361" providerId="LiveId" clId="{1047503D-54A5-485A-A7C1-62E34A965C34}" dt="2023-04-29T15:22:15.926" v="247" actId="1076"/>
          <ac:picMkLst>
            <pc:docMk/>
            <pc:sldMk cId="1318605088" sldId="2257"/>
            <ac:picMk id="5" creationId="{E4C41EE8-E86C-446C-A6FC-EFAA5091F65C}"/>
          </ac:picMkLst>
        </pc:picChg>
        <pc:picChg chg="add mod">
          <ac:chgData name="Asif Rehmani" userId="e3bc34669d675361" providerId="LiveId" clId="{1047503D-54A5-485A-A7C1-62E34A965C34}" dt="2023-04-29T15:22:25.232" v="249" actId="1076"/>
          <ac:picMkLst>
            <pc:docMk/>
            <pc:sldMk cId="1318605088" sldId="2257"/>
            <ac:picMk id="9" creationId="{22E7AC2A-A041-67C4-CE0D-C4314C035B27}"/>
          </ac:picMkLst>
        </pc:picChg>
      </pc:sldChg>
      <pc:sldChg chg="modSp add del mod setBg">
        <pc:chgData name="Asif Rehmani" userId="e3bc34669d675361" providerId="LiveId" clId="{1047503D-54A5-485A-A7C1-62E34A965C34}" dt="2023-06-16T12:48:16.693" v="712" actId="47"/>
        <pc:sldMkLst>
          <pc:docMk/>
          <pc:sldMk cId="3434009092" sldId="2259"/>
        </pc:sldMkLst>
        <pc:spChg chg="mod">
          <ac:chgData name="Asif Rehmani" userId="e3bc34669d675361" providerId="LiveId" clId="{1047503D-54A5-485A-A7C1-62E34A965C34}" dt="2023-05-04T02:10:10.943" v="280" actId="1076"/>
          <ac:spMkLst>
            <pc:docMk/>
            <pc:sldMk cId="3434009092" sldId="2259"/>
            <ac:spMk id="4" creationId="{E2F38F82-B742-66F3-B9BB-85EAA65B85C1}"/>
          </ac:spMkLst>
        </pc:spChg>
      </pc:sldChg>
      <pc:sldChg chg="modSp mod modShow">
        <pc:chgData name="Asif Rehmani" userId="e3bc34669d675361" providerId="LiveId" clId="{1047503D-54A5-485A-A7C1-62E34A965C34}" dt="2023-06-26T12:13:44.760" v="776" actId="20577"/>
        <pc:sldMkLst>
          <pc:docMk/>
          <pc:sldMk cId="3575020938" sldId="2145706445"/>
        </pc:sldMkLst>
        <pc:spChg chg="mod">
          <ac:chgData name="Asif Rehmani" userId="e3bc34669d675361" providerId="LiveId" clId="{1047503D-54A5-485A-A7C1-62E34A965C34}" dt="2023-06-26T12:13:44.760" v="776" actId="20577"/>
          <ac:spMkLst>
            <pc:docMk/>
            <pc:sldMk cId="3575020938" sldId="2145706445"/>
            <ac:spMk id="2" creationId="{3ABF1ACD-E543-4AB8-B2C9-376981628C56}"/>
          </ac:spMkLst>
        </pc:spChg>
      </pc:sldChg>
      <pc:sldChg chg="addSp delSp modSp mod ord modAnim modShow">
        <pc:chgData name="Asif Rehmani" userId="e3bc34669d675361" providerId="LiveId" clId="{1047503D-54A5-485A-A7C1-62E34A965C34}" dt="2023-06-26T12:18:26.653" v="1040" actId="14100"/>
        <pc:sldMkLst>
          <pc:docMk/>
          <pc:sldMk cId="3466055910" sldId="2145706446"/>
        </pc:sldMkLst>
        <pc:spChg chg="mod">
          <ac:chgData name="Asif Rehmani" userId="e3bc34669d675361" providerId="LiveId" clId="{1047503D-54A5-485A-A7C1-62E34A965C34}" dt="2023-04-29T14:52:48.027" v="17" actId="27636"/>
          <ac:spMkLst>
            <pc:docMk/>
            <pc:sldMk cId="3466055910" sldId="2145706446"/>
            <ac:spMk id="2" creationId="{62B16515-B739-4AAA-B465-9230AD51DE11}"/>
          </ac:spMkLst>
        </pc:spChg>
        <pc:spChg chg="mod">
          <ac:chgData name="Asif Rehmani" userId="e3bc34669d675361" providerId="LiveId" clId="{1047503D-54A5-485A-A7C1-62E34A965C34}" dt="2023-06-26T12:18:26.653" v="1040" actId="14100"/>
          <ac:spMkLst>
            <pc:docMk/>
            <pc:sldMk cId="3466055910" sldId="2145706446"/>
            <ac:spMk id="3" creationId="{869F5A59-F5AB-4B45-BFAC-23A1E4743F7D}"/>
          </ac:spMkLst>
        </pc:spChg>
        <pc:spChg chg="del">
          <ac:chgData name="Asif Rehmani" userId="e3bc34669d675361" providerId="LiveId" clId="{1047503D-54A5-485A-A7C1-62E34A965C34}" dt="2023-04-29T14:52:14.682" v="2" actId="26606"/>
          <ac:spMkLst>
            <pc:docMk/>
            <pc:sldMk cId="3466055910" sldId="2145706446"/>
            <ac:spMk id="8" creationId="{100EDD19-6802-4EC3-95CE-CFFAB042CFD6}"/>
          </ac:spMkLst>
        </pc:spChg>
        <pc:spChg chg="del">
          <ac:chgData name="Asif Rehmani" userId="e3bc34669d675361" providerId="LiveId" clId="{1047503D-54A5-485A-A7C1-62E34A965C34}" dt="2023-04-29T14:52:14.682" v="2" actId="26606"/>
          <ac:spMkLst>
            <pc:docMk/>
            <pc:sldMk cId="3466055910" sldId="2145706446"/>
            <ac:spMk id="10" creationId="{DB17E863-922E-4C26-BD64-E8FD41D28661}"/>
          </ac:spMkLst>
        </pc:spChg>
        <pc:spChg chg="add">
          <ac:chgData name="Asif Rehmani" userId="e3bc34669d675361" providerId="LiveId" clId="{1047503D-54A5-485A-A7C1-62E34A965C34}" dt="2023-04-29T14:52:14.682" v="2" actId="26606"/>
          <ac:spMkLst>
            <pc:docMk/>
            <pc:sldMk cId="3466055910" sldId="2145706446"/>
            <ac:spMk id="15" creationId="{B6FACB3C-9069-4791-BC5C-0DB7CD19B853}"/>
          </ac:spMkLst>
        </pc:spChg>
        <pc:spChg chg="add">
          <ac:chgData name="Asif Rehmani" userId="e3bc34669d675361" providerId="LiveId" clId="{1047503D-54A5-485A-A7C1-62E34A965C34}" dt="2023-04-29T14:52:14.682" v="2" actId="26606"/>
          <ac:spMkLst>
            <pc:docMk/>
            <pc:sldMk cId="3466055910" sldId="2145706446"/>
            <ac:spMk id="17" creationId="{71F2038E-D777-4B76-81DD-DD13EE91B9DD}"/>
          </ac:spMkLst>
        </pc:spChg>
        <pc:grpChg chg="add">
          <ac:chgData name="Asif Rehmani" userId="e3bc34669d675361" providerId="LiveId" clId="{1047503D-54A5-485A-A7C1-62E34A965C34}" dt="2023-04-29T14:52:14.682" v="2" actId="26606"/>
          <ac:grpSpMkLst>
            <pc:docMk/>
            <pc:sldMk cId="3466055910" sldId="2145706446"/>
            <ac:grpSpMk id="19" creationId="{DD354807-230F-4402-B1B9-F733A8F1F190}"/>
          </ac:grpSpMkLst>
        </pc:grpChg>
        <pc:picChg chg="add mod">
          <ac:chgData name="Asif Rehmani" userId="e3bc34669d675361" providerId="LiveId" clId="{1047503D-54A5-485A-A7C1-62E34A965C34}" dt="2023-04-29T14:52:14.682" v="2" actId="26606"/>
          <ac:picMkLst>
            <pc:docMk/>
            <pc:sldMk cId="3466055910" sldId="2145706446"/>
            <ac:picMk id="4" creationId="{1DCE619A-F6D5-FF3F-8B89-EC5448A67655}"/>
          </ac:picMkLst>
        </pc:picChg>
      </pc:sldChg>
      <pc:sldChg chg="modSp mod ord modNotesTx">
        <pc:chgData name="Asif Rehmani" userId="e3bc34669d675361" providerId="LiveId" clId="{1047503D-54A5-485A-A7C1-62E34A965C34}" dt="2023-06-26T12:30:49.601" v="1345" actId="20577"/>
        <pc:sldMkLst>
          <pc:docMk/>
          <pc:sldMk cId="857824633" sldId="2145706450"/>
        </pc:sldMkLst>
        <pc:spChg chg="mod">
          <ac:chgData name="Asif Rehmani" userId="e3bc34669d675361" providerId="LiveId" clId="{1047503D-54A5-485A-A7C1-62E34A965C34}" dt="2023-06-26T12:28:10.893" v="1168" actId="14100"/>
          <ac:spMkLst>
            <pc:docMk/>
            <pc:sldMk cId="857824633" sldId="2145706450"/>
            <ac:spMk id="2" creationId="{A301E36A-D3E4-4EDB-A004-153D4E31E0F3}"/>
          </ac:spMkLst>
        </pc:spChg>
        <pc:spChg chg="mod">
          <ac:chgData name="Asif Rehmani" userId="e3bc34669d675361" providerId="LiveId" clId="{1047503D-54A5-485A-A7C1-62E34A965C34}" dt="2023-05-04T02:14:03.903" v="301" actId="20577"/>
          <ac:spMkLst>
            <pc:docMk/>
            <pc:sldMk cId="857824633" sldId="2145706450"/>
            <ac:spMk id="3" creationId="{A0160E6C-A4F3-4113-9EDE-04D9084D4006}"/>
          </ac:spMkLst>
        </pc:spChg>
      </pc:sldChg>
      <pc:sldChg chg="modSp mod modNotesTx">
        <pc:chgData name="Asif Rehmani" userId="e3bc34669d675361" providerId="LiveId" clId="{1047503D-54A5-485A-A7C1-62E34A965C34}" dt="2023-06-26T12:43:44.696" v="1670" actId="20577"/>
        <pc:sldMkLst>
          <pc:docMk/>
          <pc:sldMk cId="624754663" sldId="2145706452"/>
        </pc:sldMkLst>
        <pc:spChg chg="mod">
          <ac:chgData name="Asif Rehmani" userId="e3bc34669d675361" providerId="LiveId" clId="{1047503D-54A5-485A-A7C1-62E34A965C34}" dt="2023-06-26T12:42:03.118" v="1590" actId="20577"/>
          <ac:spMkLst>
            <pc:docMk/>
            <pc:sldMk cId="624754663" sldId="2145706452"/>
            <ac:spMk id="2" creationId="{801D547D-C6B2-4F4F-9844-4EB580780196}"/>
          </ac:spMkLst>
        </pc:spChg>
      </pc:sldChg>
      <pc:sldChg chg="mod ord modShow">
        <pc:chgData name="Asif Rehmani" userId="e3bc34669d675361" providerId="LiveId" clId="{1047503D-54A5-485A-A7C1-62E34A965C34}" dt="2023-05-04T02:18:35.544" v="405" actId="729"/>
        <pc:sldMkLst>
          <pc:docMk/>
          <pc:sldMk cId="3382507212" sldId="2145706455"/>
        </pc:sldMkLst>
      </pc:sldChg>
      <pc:sldChg chg="mod modShow">
        <pc:chgData name="Asif Rehmani" userId="e3bc34669d675361" providerId="LiveId" clId="{1047503D-54A5-485A-A7C1-62E34A965C34}" dt="2023-05-04T14:40:33.991" v="702" actId="729"/>
        <pc:sldMkLst>
          <pc:docMk/>
          <pc:sldMk cId="4192775903" sldId="2145706458"/>
        </pc:sldMkLst>
      </pc:sldChg>
      <pc:sldChg chg="modSp mod ord modAnim modNotesTx">
        <pc:chgData name="Asif Rehmani" userId="e3bc34669d675361" providerId="LiveId" clId="{1047503D-54A5-485A-A7C1-62E34A965C34}" dt="2023-06-26T12:20:05.100" v="1042"/>
        <pc:sldMkLst>
          <pc:docMk/>
          <pc:sldMk cId="3504487903" sldId="2145706459"/>
        </pc:sldMkLst>
        <pc:spChg chg="mod">
          <ac:chgData name="Asif Rehmani" userId="e3bc34669d675361" providerId="LiveId" clId="{1047503D-54A5-485A-A7C1-62E34A965C34}" dt="2023-05-04T02:14:36.782" v="303" actId="403"/>
          <ac:spMkLst>
            <pc:docMk/>
            <pc:sldMk cId="3504487903" sldId="2145706459"/>
            <ac:spMk id="3" creationId="{D5F387AD-E37A-86FC-5E83-2CF41C19BD73}"/>
          </ac:spMkLst>
        </pc:spChg>
      </pc:sldChg>
      <pc:sldChg chg="addSp delSp modSp mod ord modTransition modNotesTx">
        <pc:chgData name="Asif Rehmani" userId="e3bc34669d675361" providerId="LiveId" clId="{1047503D-54A5-485A-A7C1-62E34A965C34}" dt="2023-06-26T12:21:37.933" v="1051"/>
        <pc:sldMkLst>
          <pc:docMk/>
          <pc:sldMk cId="2985524205" sldId="2145706460"/>
        </pc:sldMkLst>
        <pc:spChg chg="mod">
          <ac:chgData name="Asif Rehmani" userId="e3bc34669d675361" providerId="LiveId" clId="{1047503D-54A5-485A-A7C1-62E34A965C34}" dt="2023-05-04T02:16:19.826" v="399" actId="26606"/>
          <ac:spMkLst>
            <pc:docMk/>
            <pc:sldMk cId="2985524205" sldId="2145706460"/>
            <ac:spMk id="2" creationId="{1888FA25-615B-2697-D452-198AEABCA362}"/>
          </ac:spMkLst>
        </pc:spChg>
        <pc:spChg chg="mod">
          <ac:chgData name="Asif Rehmani" userId="e3bc34669d675361" providerId="LiveId" clId="{1047503D-54A5-485A-A7C1-62E34A965C34}" dt="2023-05-04T02:16:19.826" v="399" actId="26606"/>
          <ac:spMkLst>
            <pc:docMk/>
            <pc:sldMk cId="2985524205" sldId="2145706460"/>
            <ac:spMk id="3" creationId="{ABD72164-CC23-BA25-4DE0-7B0FCF9ACBBD}"/>
          </ac:spMkLst>
        </pc:spChg>
        <pc:spChg chg="del">
          <ac:chgData name="Asif Rehmani" userId="e3bc34669d675361" providerId="LiveId" clId="{1047503D-54A5-485A-A7C1-62E34A965C34}" dt="2023-05-04T02:16:19.826" v="399" actId="26606"/>
          <ac:spMkLst>
            <pc:docMk/>
            <pc:sldMk cId="2985524205" sldId="2145706460"/>
            <ac:spMk id="8" creationId="{943CAA20-3569-4189-9E48-239A229A86CA}"/>
          </ac:spMkLst>
        </pc:spChg>
        <pc:spChg chg="del">
          <ac:chgData name="Asif Rehmani" userId="e3bc34669d675361" providerId="LiveId" clId="{1047503D-54A5-485A-A7C1-62E34A965C34}" dt="2023-05-04T02:16:19.826" v="399" actId="26606"/>
          <ac:spMkLst>
            <pc:docMk/>
            <pc:sldMk cId="2985524205" sldId="2145706460"/>
            <ac:spMk id="10" creationId="{DA542B6D-E775-4832-91DC-2D20F857813A}"/>
          </ac:spMkLst>
        </pc:spChg>
        <pc:spChg chg="add">
          <ac:chgData name="Asif Rehmani" userId="e3bc34669d675361" providerId="LiveId" clId="{1047503D-54A5-485A-A7C1-62E34A965C34}" dt="2023-05-04T02:16:19.826" v="399" actId="26606"/>
          <ac:spMkLst>
            <pc:docMk/>
            <pc:sldMk cId="2985524205" sldId="2145706460"/>
            <ac:spMk id="15" creationId="{4522B21E-B2B9-4C72-9A71-C87EFD137480}"/>
          </ac:spMkLst>
        </pc:spChg>
        <pc:spChg chg="add">
          <ac:chgData name="Asif Rehmani" userId="e3bc34669d675361" providerId="LiveId" clId="{1047503D-54A5-485A-A7C1-62E34A965C34}" dt="2023-05-04T02:16:19.826" v="399" actId="26606"/>
          <ac:spMkLst>
            <pc:docMk/>
            <pc:sldMk cId="2985524205" sldId="2145706460"/>
            <ac:spMk id="17" creationId="{5EB7D2A2-F448-44D4-938C-DC84CBCB3B1E}"/>
          </ac:spMkLst>
        </pc:spChg>
        <pc:spChg chg="add">
          <ac:chgData name="Asif Rehmani" userId="e3bc34669d675361" providerId="LiveId" clId="{1047503D-54A5-485A-A7C1-62E34A965C34}" dt="2023-05-04T02:16:19.826" v="399" actId="26606"/>
          <ac:spMkLst>
            <pc:docMk/>
            <pc:sldMk cId="2985524205" sldId="2145706460"/>
            <ac:spMk id="19" creationId="{871AEA07-1E14-44B4-8E55-64EF049CD66F}"/>
          </ac:spMkLst>
        </pc:spChg>
        <pc:cxnChg chg="add">
          <ac:chgData name="Asif Rehmani" userId="e3bc34669d675361" providerId="LiveId" clId="{1047503D-54A5-485A-A7C1-62E34A965C34}" dt="2023-05-04T02:16:19.826" v="399" actId="26606"/>
          <ac:cxnSpMkLst>
            <pc:docMk/>
            <pc:sldMk cId="2985524205" sldId="2145706460"/>
            <ac:cxnSpMk id="21" creationId="{F7C8EA93-3210-4C62-99E9-153C275E3A87}"/>
          </ac:cxnSpMkLst>
        </pc:cxnChg>
      </pc:sldChg>
      <pc:sldChg chg="modSp mod modNotesTx">
        <pc:chgData name="Asif Rehmani" userId="e3bc34669d675361" providerId="LiveId" clId="{1047503D-54A5-485A-A7C1-62E34A965C34}" dt="2023-06-26T12:59:54.735" v="2118"/>
        <pc:sldMkLst>
          <pc:docMk/>
          <pc:sldMk cId="1346752076" sldId="2145706461"/>
        </pc:sldMkLst>
        <pc:spChg chg="mod">
          <ac:chgData name="Asif Rehmani" userId="e3bc34669d675361" providerId="LiveId" clId="{1047503D-54A5-485A-A7C1-62E34A965C34}" dt="2023-06-26T12:59:49.021" v="2117" actId="207"/>
          <ac:spMkLst>
            <pc:docMk/>
            <pc:sldMk cId="1346752076" sldId="2145706461"/>
            <ac:spMk id="3" creationId="{E90E5E59-BD2E-329F-56D1-CF7A224B95ED}"/>
          </ac:spMkLst>
        </pc:spChg>
      </pc:sldChg>
      <pc:sldChg chg="modSp del ord replTag">
        <pc:chgData name="Asif Rehmani" userId="e3bc34669d675361" providerId="LiveId" clId="{1047503D-54A5-485A-A7C1-62E34A965C34}" dt="2023-05-04T02:38:36.609" v="578" actId="2696"/>
        <pc:sldMkLst>
          <pc:docMk/>
          <pc:sldMk cId="2641146613" sldId="2145706462"/>
        </pc:sldMkLst>
        <pc:spChg chg="mod">
          <ac:chgData name="Asif Rehmani" userId="e3bc34669d675361" providerId="LiveId" clId="{1047503D-54A5-485A-A7C1-62E34A965C34}" dt="2023-04-29T15:08:04.995" v="62"/>
          <ac:spMkLst>
            <pc:docMk/>
            <pc:sldMk cId="2641146613" sldId="2145706462"/>
            <ac:spMk id="6" creationId="{62C5B643-827C-B25A-E1D3-59926D17F235}"/>
          </ac:spMkLst>
        </pc:spChg>
      </pc:sldChg>
      <pc:sldChg chg="addSp modSp add del mod ord setBg replTag">
        <pc:chgData name="Asif Rehmani" userId="e3bc34669d675361" providerId="LiveId" clId="{1047503D-54A5-485A-A7C1-62E34A965C34}" dt="2023-06-16T12:50:47.579" v="734" actId="47"/>
        <pc:sldMkLst>
          <pc:docMk/>
          <pc:sldMk cId="3809091007" sldId="2145706463"/>
        </pc:sldMkLst>
        <pc:spChg chg="add mod replST">
          <ac:chgData name="Asif Rehmani" userId="e3bc34669d675361" providerId="LiveId" clId="{1047503D-54A5-485A-A7C1-62E34A965C34}" dt="2023-05-04T02:07:49.819" v="253"/>
          <ac:spMkLst>
            <pc:docMk/>
            <pc:sldMk cId="3809091007" sldId="2145706463"/>
            <ac:spMk id="6" creationId="{287DF80B-45AB-5BBB-EE0C-B78A0C2CE9AC}"/>
          </ac:spMkLst>
        </pc:spChg>
        <pc:spChg chg="add mod replST">
          <ac:chgData name="Asif Rehmani" userId="e3bc34669d675361" providerId="LiveId" clId="{1047503D-54A5-485A-A7C1-62E34A965C34}" dt="2023-04-29T15:06:56.420" v="51"/>
          <ac:spMkLst>
            <pc:docMk/>
            <pc:sldMk cId="3809091007" sldId="2145706463"/>
            <ac:spMk id="7" creationId="{2C81E2B9-E666-DDA9-2FCD-152BC119CECC}"/>
          </ac:spMkLst>
        </pc:spChg>
        <pc:picChg chg="add mod replST">
          <ac:chgData name="Asif Rehmani" userId="e3bc34669d675361" providerId="LiveId" clId="{1047503D-54A5-485A-A7C1-62E34A965C34}" dt="2023-04-29T15:06:55.965" v="28"/>
          <ac:picMkLst>
            <pc:docMk/>
            <pc:sldMk cId="3809091007" sldId="2145706463"/>
            <ac:picMk id="3" creationId="{B5F0437C-B2D2-2944-BEE4-E8DDF6F7EA4C}"/>
          </ac:picMkLst>
        </pc:picChg>
        <pc:picChg chg="add mod replST">
          <ac:chgData name="Asif Rehmani" userId="e3bc34669d675361" providerId="LiveId" clId="{1047503D-54A5-485A-A7C1-62E34A965C34}" dt="2023-04-29T15:06:56.070" v="32"/>
          <ac:picMkLst>
            <pc:docMk/>
            <pc:sldMk cId="3809091007" sldId="2145706463"/>
            <ac:picMk id="5" creationId="{B3853371-5213-1217-1FDD-0F4522C7149A}"/>
          </ac:picMkLst>
        </pc:picChg>
      </pc:sldChg>
      <pc:sldChg chg="addSp delSp add del setBg delDesignElem">
        <pc:chgData name="Asif Rehmani" userId="e3bc34669d675361" providerId="LiveId" clId="{1047503D-54A5-485A-A7C1-62E34A965C34}" dt="2023-05-04T02:23:52.251" v="512"/>
        <pc:sldMkLst>
          <pc:docMk/>
          <pc:sldMk cId="1896810538" sldId="2145706464"/>
        </pc:sldMkLst>
        <pc:spChg chg="add del">
          <ac:chgData name="Asif Rehmani" userId="e3bc34669d675361" providerId="LiveId" clId="{1047503D-54A5-485A-A7C1-62E34A965C34}" dt="2023-05-04T02:23:52.251" v="512"/>
          <ac:spMkLst>
            <pc:docMk/>
            <pc:sldMk cId="1896810538" sldId="2145706464"/>
            <ac:spMk id="8" creationId="{DAF1966E-FD40-4A4A-B61B-C4DF7FA05F06}"/>
          </ac:spMkLst>
        </pc:spChg>
        <pc:spChg chg="add del">
          <ac:chgData name="Asif Rehmani" userId="e3bc34669d675361" providerId="LiveId" clId="{1047503D-54A5-485A-A7C1-62E34A965C34}" dt="2023-05-04T02:23:52.251" v="512"/>
          <ac:spMkLst>
            <pc:docMk/>
            <pc:sldMk cId="1896810538" sldId="2145706464"/>
            <ac:spMk id="10" creationId="{047BFA19-D45E-416B-A404-7AF2F3F27017}"/>
          </ac:spMkLst>
        </pc:spChg>
        <pc:spChg chg="add del">
          <ac:chgData name="Asif Rehmani" userId="e3bc34669d675361" providerId="LiveId" clId="{1047503D-54A5-485A-A7C1-62E34A965C34}" dt="2023-05-04T02:23:52.251" v="512"/>
          <ac:spMkLst>
            <pc:docMk/>
            <pc:sldMk cId="1896810538" sldId="2145706464"/>
            <ac:spMk id="12" creationId="{8E0105E7-23DB-4CF2-8258-FF47C7620F6E}"/>
          </ac:spMkLst>
        </pc:spChg>
        <pc:spChg chg="add del">
          <ac:chgData name="Asif Rehmani" userId="e3bc34669d675361" providerId="LiveId" clId="{1047503D-54A5-485A-A7C1-62E34A965C34}" dt="2023-05-04T02:23:52.251" v="512"/>
          <ac:spMkLst>
            <pc:docMk/>
            <pc:sldMk cId="1896810538" sldId="2145706464"/>
            <ac:spMk id="14" creationId="{074B4F7D-14B2-478B-8BF5-01E4E0C5D263}"/>
          </ac:spMkLst>
        </pc:spChg>
      </pc:sldChg>
      <pc:sldChg chg="addSp delSp modSp add mod addAnim delAnim modAnim">
        <pc:chgData name="Asif Rehmani" userId="e3bc34669d675361" providerId="LiveId" clId="{1047503D-54A5-485A-A7C1-62E34A965C34}" dt="2023-05-04T02:24:47.383" v="523" actId="478"/>
        <pc:sldMkLst>
          <pc:docMk/>
          <pc:sldMk cId="2436765809" sldId="2145706464"/>
        </pc:sldMkLst>
        <pc:spChg chg="add del">
          <ac:chgData name="Asif Rehmani" userId="e3bc34669d675361" providerId="LiveId" clId="{1047503D-54A5-485A-A7C1-62E34A965C34}" dt="2023-05-04T02:24:17.082" v="521" actId="478"/>
          <ac:spMkLst>
            <pc:docMk/>
            <pc:sldMk cId="2436765809" sldId="2145706464"/>
            <ac:spMk id="2" creationId="{E2CB0485-8151-42CD-BD41-A912CE22671C}"/>
          </ac:spMkLst>
        </pc:spChg>
        <pc:spChg chg="add del mod">
          <ac:chgData name="Asif Rehmani" userId="e3bc34669d675361" providerId="LiveId" clId="{1047503D-54A5-485A-A7C1-62E34A965C34}" dt="2023-05-04T02:24:44.798" v="522"/>
          <ac:spMkLst>
            <pc:docMk/>
            <pc:sldMk cId="2436765809" sldId="2145706464"/>
            <ac:spMk id="3" creationId="{54486CD7-7F51-491A-BE8D-E451E9A8E0E6}"/>
          </ac:spMkLst>
        </pc:spChg>
        <pc:spChg chg="add del">
          <ac:chgData name="Asif Rehmani" userId="e3bc34669d675361" providerId="LiveId" clId="{1047503D-54A5-485A-A7C1-62E34A965C34}" dt="2023-05-04T02:24:17.082" v="521" actId="478"/>
          <ac:spMkLst>
            <pc:docMk/>
            <pc:sldMk cId="2436765809" sldId="2145706464"/>
            <ac:spMk id="4" creationId="{E24090C2-275E-41BA-41C7-4EC4DADFFD2C}"/>
          </ac:spMkLst>
        </pc:spChg>
        <pc:spChg chg="add del">
          <ac:chgData name="Asif Rehmani" userId="e3bc34669d675361" providerId="LiveId" clId="{1047503D-54A5-485A-A7C1-62E34A965C34}" dt="2023-05-04T02:24:17.082" v="521" actId="478"/>
          <ac:spMkLst>
            <pc:docMk/>
            <pc:sldMk cId="2436765809" sldId="2145706464"/>
            <ac:spMk id="8" creationId="{DAF1966E-FD40-4A4A-B61B-C4DF7FA05F06}"/>
          </ac:spMkLst>
        </pc:spChg>
        <pc:spChg chg="add del">
          <ac:chgData name="Asif Rehmani" userId="e3bc34669d675361" providerId="LiveId" clId="{1047503D-54A5-485A-A7C1-62E34A965C34}" dt="2023-05-04T02:24:17.082" v="521" actId="478"/>
          <ac:spMkLst>
            <pc:docMk/>
            <pc:sldMk cId="2436765809" sldId="2145706464"/>
            <ac:spMk id="10" creationId="{047BFA19-D45E-416B-A404-7AF2F3F27017}"/>
          </ac:spMkLst>
        </pc:spChg>
        <pc:spChg chg="add del mod">
          <ac:chgData name="Asif Rehmani" userId="e3bc34669d675361" providerId="LiveId" clId="{1047503D-54A5-485A-A7C1-62E34A965C34}" dt="2023-05-04T02:24:05.988" v="515"/>
          <ac:spMkLst>
            <pc:docMk/>
            <pc:sldMk cId="2436765809" sldId="2145706464"/>
            <ac:spMk id="11" creationId="{BB06BEBA-2F32-95E6-CD7D-37E94A7EF6B2}"/>
          </ac:spMkLst>
        </pc:spChg>
        <pc:spChg chg="add del">
          <ac:chgData name="Asif Rehmani" userId="e3bc34669d675361" providerId="LiveId" clId="{1047503D-54A5-485A-A7C1-62E34A965C34}" dt="2023-05-04T02:24:17.082" v="521" actId="478"/>
          <ac:spMkLst>
            <pc:docMk/>
            <pc:sldMk cId="2436765809" sldId="2145706464"/>
            <ac:spMk id="12" creationId="{8E0105E7-23DB-4CF2-8258-FF47C7620F6E}"/>
          </ac:spMkLst>
        </pc:spChg>
        <pc:spChg chg="add del mod">
          <ac:chgData name="Asif Rehmani" userId="e3bc34669d675361" providerId="LiveId" clId="{1047503D-54A5-485A-A7C1-62E34A965C34}" dt="2023-05-04T02:24:05.988" v="515"/>
          <ac:spMkLst>
            <pc:docMk/>
            <pc:sldMk cId="2436765809" sldId="2145706464"/>
            <ac:spMk id="13" creationId="{C7BADD04-42BF-862C-4097-0CF288A58062}"/>
          </ac:spMkLst>
        </pc:spChg>
        <pc:spChg chg="add del">
          <ac:chgData name="Asif Rehmani" userId="e3bc34669d675361" providerId="LiveId" clId="{1047503D-54A5-485A-A7C1-62E34A965C34}" dt="2023-05-04T02:24:17.082" v="521" actId="478"/>
          <ac:spMkLst>
            <pc:docMk/>
            <pc:sldMk cId="2436765809" sldId="2145706464"/>
            <ac:spMk id="14" creationId="{074B4F7D-14B2-478B-8BF5-01E4E0C5D263}"/>
          </ac:spMkLst>
        </pc:spChg>
        <pc:spChg chg="add del mod">
          <ac:chgData name="Asif Rehmani" userId="e3bc34669d675361" providerId="LiveId" clId="{1047503D-54A5-485A-A7C1-62E34A965C34}" dt="2023-05-04T02:24:05.988" v="515"/>
          <ac:spMkLst>
            <pc:docMk/>
            <pc:sldMk cId="2436765809" sldId="2145706464"/>
            <ac:spMk id="17" creationId="{F8C935BB-F714-D89B-080C-77BA6F615A85}"/>
          </ac:spMkLst>
        </pc:spChg>
        <pc:spChg chg="add del mod">
          <ac:chgData name="Asif Rehmani" userId="e3bc34669d675361" providerId="LiveId" clId="{1047503D-54A5-485A-A7C1-62E34A965C34}" dt="2023-05-04T02:24:17.082" v="521" actId="478"/>
          <ac:spMkLst>
            <pc:docMk/>
            <pc:sldMk cId="2436765809" sldId="2145706464"/>
            <ac:spMk id="20" creationId="{7F489F5C-B5CA-0E0B-FFF4-1537FBC6E622}"/>
          </ac:spMkLst>
        </pc:spChg>
        <pc:spChg chg="add del mod">
          <ac:chgData name="Asif Rehmani" userId="e3bc34669d675361" providerId="LiveId" clId="{1047503D-54A5-485A-A7C1-62E34A965C34}" dt="2023-05-04T02:24:17.082" v="521" actId="478"/>
          <ac:spMkLst>
            <pc:docMk/>
            <pc:sldMk cId="2436765809" sldId="2145706464"/>
            <ac:spMk id="22" creationId="{BC5FB8E2-9B97-15EC-9B81-2713813496AE}"/>
          </ac:spMkLst>
        </pc:spChg>
        <pc:spChg chg="add del mod">
          <ac:chgData name="Asif Rehmani" userId="e3bc34669d675361" providerId="LiveId" clId="{1047503D-54A5-485A-A7C1-62E34A965C34}" dt="2023-05-04T02:24:15.881" v="519"/>
          <ac:spMkLst>
            <pc:docMk/>
            <pc:sldMk cId="2436765809" sldId="2145706464"/>
            <ac:spMk id="23" creationId="{DE26104F-0CCD-8793-4515-F3EA1EA40C4F}"/>
          </ac:spMkLst>
        </pc:spChg>
        <pc:spChg chg="add del mod">
          <ac:chgData name="Asif Rehmani" userId="e3bc34669d675361" providerId="LiveId" clId="{1047503D-54A5-485A-A7C1-62E34A965C34}" dt="2023-05-04T02:24:15.881" v="519"/>
          <ac:spMkLst>
            <pc:docMk/>
            <pc:sldMk cId="2436765809" sldId="2145706464"/>
            <ac:spMk id="24" creationId="{FC9845C0-AA86-6525-D546-13526EA59397}"/>
          </ac:spMkLst>
        </pc:spChg>
        <pc:spChg chg="add del mod">
          <ac:chgData name="Asif Rehmani" userId="e3bc34669d675361" providerId="LiveId" clId="{1047503D-54A5-485A-A7C1-62E34A965C34}" dt="2023-05-04T02:24:15.881" v="519"/>
          <ac:spMkLst>
            <pc:docMk/>
            <pc:sldMk cId="2436765809" sldId="2145706464"/>
            <ac:spMk id="27" creationId="{61F80377-528F-51DD-3DF1-DA4DE7FE9713}"/>
          </ac:spMkLst>
        </pc:spChg>
        <pc:picChg chg="add del">
          <ac:chgData name="Asif Rehmani" userId="e3bc34669d675361" providerId="LiveId" clId="{1047503D-54A5-485A-A7C1-62E34A965C34}" dt="2023-05-04T02:24:17.082" v="521" actId="478"/>
          <ac:picMkLst>
            <pc:docMk/>
            <pc:sldMk cId="2436765809" sldId="2145706464"/>
            <ac:picMk id="5" creationId="{E4C41EE8-E86C-446C-A6FC-EFAA5091F65C}"/>
          </ac:picMkLst>
        </pc:picChg>
        <pc:picChg chg="add del">
          <ac:chgData name="Asif Rehmani" userId="e3bc34669d675361" providerId="LiveId" clId="{1047503D-54A5-485A-A7C1-62E34A965C34}" dt="2023-05-04T02:24:17.082" v="521" actId="478"/>
          <ac:picMkLst>
            <pc:docMk/>
            <pc:sldMk cId="2436765809" sldId="2145706464"/>
            <ac:picMk id="6" creationId="{4DF23176-503B-A633-1CEC-8B4E2BFCE033}"/>
          </ac:picMkLst>
        </pc:picChg>
        <pc:picChg chg="add del">
          <ac:chgData name="Asif Rehmani" userId="e3bc34669d675361" providerId="LiveId" clId="{1047503D-54A5-485A-A7C1-62E34A965C34}" dt="2023-05-04T02:24:17.082" v="521" actId="478"/>
          <ac:picMkLst>
            <pc:docMk/>
            <pc:sldMk cId="2436765809" sldId="2145706464"/>
            <ac:picMk id="7" creationId="{CE5991DB-B68C-802A-3935-22AD57DEC6E5}"/>
          </ac:picMkLst>
        </pc:picChg>
        <pc:picChg chg="add del">
          <ac:chgData name="Asif Rehmani" userId="e3bc34669d675361" providerId="LiveId" clId="{1047503D-54A5-485A-A7C1-62E34A965C34}" dt="2023-05-04T02:24:47.383" v="523" actId="478"/>
          <ac:picMkLst>
            <pc:docMk/>
            <pc:sldMk cId="2436765809" sldId="2145706464"/>
            <ac:picMk id="9" creationId="{540C75E7-2C8C-91C5-CDD4-B6781AB15DCD}"/>
          </ac:picMkLst>
        </pc:picChg>
        <pc:picChg chg="add del mod">
          <ac:chgData name="Asif Rehmani" userId="e3bc34669d675361" providerId="LiveId" clId="{1047503D-54A5-485A-A7C1-62E34A965C34}" dt="2023-05-04T02:24:05.988" v="515"/>
          <ac:picMkLst>
            <pc:docMk/>
            <pc:sldMk cId="2436765809" sldId="2145706464"/>
            <ac:picMk id="15" creationId="{CA27CB7C-AE51-E803-F156-3C6EBE34D2E0}"/>
          </ac:picMkLst>
        </pc:picChg>
        <pc:picChg chg="add del mod">
          <ac:chgData name="Asif Rehmani" userId="e3bc34669d675361" providerId="LiveId" clId="{1047503D-54A5-485A-A7C1-62E34A965C34}" dt="2023-05-04T02:24:05.988" v="515"/>
          <ac:picMkLst>
            <pc:docMk/>
            <pc:sldMk cId="2436765809" sldId="2145706464"/>
            <ac:picMk id="16" creationId="{5A98A547-5013-9FFE-2B90-41ABB5589E56}"/>
          </ac:picMkLst>
        </pc:picChg>
        <pc:picChg chg="add del mod">
          <ac:chgData name="Asif Rehmani" userId="e3bc34669d675361" providerId="LiveId" clId="{1047503D-54A5-485A-A7C1-62E34A965C34}" dt="2023-05-04T02:24:05.988" v="515"/>
          <ac:picMkLst>
            <pc:docMk/>
            <pc:sldMk cId="2436765809" sldId="2145706464"/>
            <ac:picMk id="18" creationId="{C9E7ADAB-6471-6180-7A49-E5C599661269}"/>
          </ac:picMkLst>
        </pc:picChg>
        <pc:picChg chg="add del mod">
          <ac:chgData name="Asif Rehmani" userId="e3bc34669d675361" providerId="LiveId" clId="{1047503D-54A5-485A-A7C1-62E34A965C34}" dt="2023-05-04T02:24:15.881" v="519"/>
          <ac:picMkLst>
            <pc:docMk/>
            <pc:sldMk cId="2436765809" sldId="2145706464"/>
            <ac:picMk id="25" creationId="{1458F146-BF44-A951-6FCB-91ADA2EEC447}"/>
          </ac:picMkLst>
        </pc:picChg>
        <pc:picChg chg="add del mod">
          <ac:chgData name="Asif Rehmani" userId="e3bc34669d675361" providerId="LiveId" clId="{1047503D-54A5-485A-A7C1-62E34A965C34}" dt="2023-05-04T02:24:15.881" v="519"/>
          <ac:picMkLst>
            <pc:docMk/>
            <pc:sldMk cId="2436765809" sldId="2145706464"/>
            <ac:picMk id="26" creationId="{93F33432-EF1C-DEA6-2F3B-F56A7E8EF229}"/>
          </ac:picMkLst>
        </pc:picChg>
        <pc:picChg chg="add del mod">
          <ac:chgData name="Asif Rehmani" userId="e3bc34669d675361" providerId="LiveId" clId="{1047503D-54A5-485A-A7C1-62E34A965C34}" dt="2023-05-04T02:24:15.881" v="519"/>
          <ac:picMkLst>
            <pc:docMk/>
            <pc:sldMk cId="2436765809" sldId="2145706464"/>
            <ac:picMk id="28" creationId="{E3474F56-14F2-ED00-F296-EBF92CD542BA}"/>
          </ac:picMkLst>
        </pc:picChg>
      </pc:sldChg>
      <pc:sldChg chg="addSp modSp add del mod ord setBg replTag">
        <pc:chgData name="Asif Rehmani" userId="e3bc34669d675361" providerId="LiveId" clId="{1047503D-54A5-485A-A7C1-62E34A965C34}" dt="2023-06-16T12:50:54.126" v="735" actId="47"/>
        <pc:sldMkLst>
          <pc:docMk/>
          <pc:sldMk cId="610134140" sldId="2145706465"/>
        </pc:sldMkLst>
        <pc:spChg chg="add mod replST">
          <ac:chgData name="Asif Rehmani" userId="e3bc34669d675361" providerId="LiveId" clId="{1047503D-54A5-485A-A7C1-62E34A965C34}" dt="2023-05-04T02:40:29.805" v="599"/>
          <ac:spMkLst>
            <pc:docMk/>
            <pc:sldMk cId="610134140" sldId="2145706465"/>
            <ac:spMk id="6" creationId="{B63C3596-1AEE-CF47-67B7-BFEE153B9FDB}"/>
          </ac:spMkLst>
        </pc:spChg>
        <pc:spChg chg="add mod replST">
          <ac:chgData name="Asif Rehmani" userId="e3bc34669d675361" providerId="LiveId" clId="{1047503D-54A5-485A-A7C1-62E34A965C34}" dt="2023-05-04T02:40:30.001" v="609"/>
          <ac:spMkLst>
            <pc:docMk/>
            <pc:sldMk cId="610134140" sldId="2145706465"/>
            <ac:spMk id="7" creationId="{4DF31E59-C443-8A43-23EA-B243D66C35DF}"/>
          </ac:spMkLst>
        </pc:spChg>
        <pc:picChg chg="add mod replST">
          <ac:chgData name="Asif Rehmani" userId="e3bc34669d675361" providerId="LiveId" clId="{1047503D-54A5-485A-A7C1-62E34A965C34}" dt="2023-05-04T02:40:29.141" v="586"/>
          <ac:picMkLst>
            <pc:docMk/>
            <pc:sldMk cId="610134140" sldId="2145706465"/>
            <ac:picMk id="3" creationId="{3A4C91B9-4A46-5905-815E-551CF96617E4}"/>
          </ac:picMkLst>
        </pc:picChg>
        <pc:picChg chg="add mod replST">
          <ac:chgData name="Asif Rehmani" userId="e3bc34669d675361" providerId="LiveId" clId="{1047503D-54A5-485A-A7C1-62E34A965C34}" dt="2023-05-04T02:40:29.643" v="590"/>
          <ac:picMkLst>
            <pc:docMk/>
            <pc:sldMk cId="610134140" sldId="2145706465"/>
            <ac:picMk id="5" creationId="{B312857B-FC4A-27CB-2F6A-3D07E13FC08B}"/>
          </ac:picMkLst>
        </pc:picChg>
      </pc:sldChg>
      <pc:sldChg chg="addSp modSp add del mod setBg replTag">
        <pc:chgData name="Asif Rehmani" userId="e3bc34669d675361" providerId="LiveId" clId="{1047503D-54A5-485A-A7C1-62E34A965C34}" dt="2023-06-16T12:51:08.408" v="736" actId="47"/>
        <pc:sldMkLst>
          <pc:docMk/>
          <pc:sldMk cId="451276619" sldId="2145706466"/>
        </pc:sldMkLst>
        <pc:spChg chg="add mod replST">
          <ac:chgData name="Asif Rehmani" userId="e3bc34669d675361" providerId="LiveId" clId="{1047503D-54A5-485A-A7C1-62E34A965C34}" dt="2023-05-04T13:41:11.405" v="675"/>
          <ac:spMkLst>
            <pc:docMk/>
            <pc:sldMk cId="451276619" sldId="2145706466"/>
            <ac:spMk id="6" creationId="{0B088EE4-97DC-7A6E-472D-C046F908BAB5}"/>
          </ac:spMkLst>
        </pc:spChg>
        <pc:spChg chg="add mod replST">
          <ac:chgData name="Asif Rehmani" userId="e3bc34669d675361" providerId="LiveId" clId="{1047503D-54A5-485A-A7C1-62E34A965C34}" dt="2023-05-04T13:41:11.437" v="685"/>
          <ac:spMkLst>
            <pc:docMk/>
            <pc:sldMk cId="451276619" sldId="2145706466"/>
            <ac:spMk id="7" creationId="{7D0B0CCC-8771-6920-3622-4448C3F42E23}"/>
          </ac:spMkLst>
        </pc:spChg>
        <pc:picChg chg="add mod replST">
          <ac:chgData name="Asif Rehmani" userId="e3bc34669d675361" providerId="LiveId" clId="{1047503D-54A5-485A-A7C1-62E34A965C34}" dt="2023-05-04T13:41:10.961" v="662"/>
          <ac:picMkLst>
            <pc:docMk/>
            <pc:sldMk cId="451276619" sldId="2145706466"/>
            <ac:picMk id="3" creationId="{BE45350D-0FC2-A0C2-79F1-9E72F5B96D85}"/>
          </ac:picMkLst>
        </pc:picChg>
        <pc:picChg chg="add mod replST">
          <ac:chgData name="Asif Rehmani" userId="e3bc34669d675361" providerId="LiveId" clId="{1047503D-54A5-485A-A7C1-62E34A965C34}" dt="2023-05-04T13:41:11.347" v="666"/>
          <ac:picMkLst>
            <pc:docMk/>
            <pc:sldMk cId="451276619" sldId="2145706466"/>
            <ac:picMk id="5" creationId="{24AE1C54-EEB0-CE75-6C3B-BAAE96AA5CCC}"/>
          </ac:picMkLst>
        </pc:picChg>
      </pc:sldChg>
      <pc:sldChg chg="addSp delSp modSp add mod setBg">
        <pc:chgData name="Asif Rehmani" userId="e3bc34669d675361" providerId="LiveId" clId="{1047503D-54A5-485A-A7C1-62E34A965C34}" dt="2023-06-26T12:21:13.010" v="1050" actId="14100"/>
        <pc:sldMkLst>
          <pc:docMk/>
          <pc:sldMk cId="3928370352" sldId="2145706495"/>
        </pc:sldMkLst>
        <pc:spChg chg="mod">
          <ac:chgData name="Asif Rehmani" userId="e3bc34669d675361" providerId="LiveId" clId="{1047503D-54A5-485A-A7C1-62E34A965C34}" dt="2023-06-26T12:21:00.822" v="1046" actId="26606"/>
          <ac:spMkLst>
            <pc:docMk/>
            <pc:sldMk cId="3928370352" sldId="2145706495"/>
            <ac:spMk id="2" creationId="{FAC4673F-CB0A-B59F-12BD-9FAC2FE41716}"/>
          </ac:spMkLst>
        </pc:spChg>
        <pc:spChg chg="mod">
          <ac:chgData name="Asif Rehmani" userId="e3bc34669d675361" providerId="LiveId" clId="{1047503D-54A5-485A-A7C1-62E34A965C34}" dt="2023-06-26T12:21:13.010" v="1050" actId="14100"/>
          <ac:spMkLst>
            <pc:docMk/>
            <pc:sldMk cId="3928370352" sldId="2145706495"/>
            <ac:spMk id="3" creationId="{EEF59CA9-20E5-9D07-70C7-7C5EE1D30F80}"/>
          </ac:spMkLst>
        </pc:spChg>
        <pc:spChg chg="add del">
          <ac:chgData name="Asif Rehmani" userId="e3bc34669d675361" providerId="LiveId" clId="{1047503D-54A5-485A-A7C1-62E34A965C34}" dt="2023-06-26T12:21:00.792" v="1045" actId="26606"/>
          <ac:spMkLst>
            <pc:docMk/>
            <pc:sldMk cId="3928370352" sldId="2145706495"/>
            <ac:spMk id="8" creationId="{907EF6B7-1338-4443-8C46-6A318D952DFD}"/>
          </ac:spMkLst>
        </pc:spChg>
        <pc:spChg chg="add del">
          <ac:chgData name="Asif Rehmani" userId="e3bc34669d675361" providerId="LiveId" clId="{1047503D-54A5-485A-A7C1-62E34A965C34}" dt="2023-06-26T12:21:00.792" v="1045" actId="26606"/>
          <ac:spMkLst>
            <pc:docMk/>
            <pc:sldMk cId="3928370352" sldId="2145706495"/>
            <ac:spMk id="10" creationId="{DAAE4CDD-124C-4DCF-9584-B6033B545DD5}"/>
          </ac:spMkLst>
        </pc:spChg>
        <pc:spChg chg="add del">
          <ac:chgData name="Asif Rehmani" userId="e3bc34669d675361" providerId="LiveId" clId="{1047503D-54A5-485A-A7C1-62E34A965C34}" dt="2023-06-26T12:21:00.792" v="1045" actId="26606"/>
          <ac:spMkLst>
            <pc:docMk/>
            <pc:sldMk cId="3928370352" sldId="2145706495"/>
            <ac:spMk id="12" creationId="{081E4A58-353D-44AE-B2FC-2A74E2E400F7}"/>
          </ac:spMkLst>
        </pc:spChg>
        <pc:spChg chg="add">
          <ac:chgData name="Asif Rehmani" userId="e3bc34669d675361" providerId="LiveId" clId="{1047503D-54A5-485A-A7C1-62E34A965C34}" dt="2023-06-26T12:21:00.822" v="1046" actId="26606"/>
          <ac:spMkLst>
            <pc:docMk/>
            <pc:sldMk cId="3928370352" sldId="2145706495"/>
            <ac:spMk id="19" creationId="{EDDBB197-D710-4A4F-A9CA-FD2177498BE8}"/>
          </ac:spMkLst>
        </pc:spChg>
        <pc:spChg chg="add">
          <ac:chgData name="Asif Rehmani" userId="e3bc34669d675361" providerId="LiveId" clId="{1047503D-54A5-485A-A7C1-62E34A965C34}" dt="2023-06-26T12:21:00.822" v="1046" actId="26606"/>
          <ac:spMkLst>
            <pc:docMk/>
            <pc:sldMk cId="3928370352" sldId="2145706495"/>
            <ac:spMk id="20" creationId="{975D1CFA-2CDB-4B64-BD9F-85744E8DA12F}"/>
          </ac:spMkLst>
        </pc:spChg>
        <pc:grpChg chg="add">
          <ac:chgData name="Asif Rehmani" userId="e3bc34669d675361" providerId="LiveId" clId="{1047503D-54A5-485A-A7C1-62E34A965C34}" dt="2023-06-26T12:21:00.822" v="1046" actId="26606"/>
          <ac:grpSpMkLst>
            <pc:docMk/>
            <pc:sldMk cId="3928370352" sldId="2145706495"/>
            <ac:grpSpMk id="14" creationId="{25EE5136-01F1-466C-962D-BA9B4C6757AA}"/>
          </ac:grpSpMkLst>
        </pc:grpChg>
        <pc:picChg chg="add">
          <ac:chgData name="Asif Rehmani" userId="e3bc34669d675361" providerId="LiveId" clId="{1047503D-54A5-485A-A7C1-62E34A965C34}" dt="2023-06-26T12:21:00.822" v="1046" actId="26606"/>
          <ac:picMkLst>
            <pc:docMk/>
            <pc:sldMk cId="3928370352" sldId="2145706495"/>
            <ac:picMk id="7" creationId="{F360A28E-DA81-1AEE-4166-88A488A65A91}"/>
          </ac:picMkLst>
        </pc:picChg>
      </pc:sldChg>
      <pc:sldChg chg="addSp modSp add mod setBg">
        <pc:chgData name="Asif Rehmani" userId="e3bc34669d675361" providerId="LiveId" clId="{1047503D-54A5-485A-A7C1-62E34A965C34}" dt="2023-06-26T12:22:59.650" v="1059" actId="403"/>
        <pc:sldMkLst>
          <pc:docMk/>
          <pc:sldMk cId="1224652746" sldId="2145706497"/>
        </pc:sldMkLst>
        <pc:spChg chg="mod">
          <ac:chgData name="Asif Rehmani" userId="e3bc34669d675361" providerId="LiveId" clId="{1047503D-54A5-485A-A7C1-62E34A965C34}" dt="2023-06-26T12:22:06.083" v="1054" actId="26606"/>
          <ac:spMkLst>
            <pc:docMk/>
            <pc:sldMk cId="1224652746" sldId="2145706497"/>
            <ac:spMk id="2" creationId="{8BD97DC2-FBBD-A5C5-CA0E-72E4B31699DA}"/>
          </ac:spMkLst>
        </pc:spChg>
        <pc:spChg chg="mod">
          <ac:chgData name="Asif Rehmani" userId="e3bc34669d675361" providerId="LiveId" clId="{1047503D-54A5-485A-A7C1-62E34A965C34}" dt="2023-06-26T12:22:59.650" v="1059" actId="403"/>
          <ac:spMkLst>
            <pc:docMk/>
            <pc:sldMk cId="1224652746" sldId="2145706497"/>
            <ac:spMk id="3" creationId="{3496B71F-9184-3382-4FD7-80B8658FF3AA}"/>
          </ac:spMkLst>
        </pc:spChg>
        <pc:spChg chg="add">
          <ac:chgData name="Asif Rehmani" userId="e3bc34669d675361" providerId="LiveId" clId="{1047503D-54A5-485A-A7C1-62E34A965C34}" dt="2023-06-26T12:22:06.083" v="1054" actId="26606"/>
          <ac:spMkLst>
            <pc:docMk/>
            <pc:sldMk cId="1224652746" sldId="2145706497"/>
            <ac:spMk id="10" creationId="{EDDBB197-D710-4A4F-A9CA-FD2177498BE8}"/>
          </ac:spMkLst>
        </pc:spChg>
        <pc:spChg chg="add">
          <ac:chgData name="Asif Rehmani" userId="e3bc34669d675361" providerId="LiveId" clId="{1047503D-54A5-485A-A7C1-62E34A965C34}" dt="2023-06-26T12:22:06.083" v="1054" actId="26606"/>
          <ac:spMkLst>
            <pc:docMk/>
            <pc:sldMk cId="1224652746" sldId="2145706497"/>
            <ac:spMk id="12" creationId="{975D1CFA-2CDB-4B64-BD9F-85744E8DA12F}"/>
          </ac:spMkLst>
        </pc:spChg>
        <pc:grpChg chg="add">
          <ac:chgData name="Asif Rehmani" userId="e3bc34669d675361" providerId="LiveId" clId="{1047503D-54A5-485A-A7C1-62E34A965C34}" dt="2023-06-26T12:22:06.083" v="1054" actId="26606"/>
          <ac:grpSpMkLst>
            <pc:docMk/>
            <pc:sldMk cId="1224652746" sldId="2145706497"/>
            <ac:grpSpMk id="14" creationId="{25EE5136-01F1-466C-962D-BA9B4C6757AA}"/>
          </ac:grpSpMkLst>
        </pc:grpChg>
        <pc:picChg chg="add">
          <ac:chgData name="Asif Rehmani" userId="e3bc34669d675361" providerId="LiveId" clId="{1047503D-54A5-485A-A7C1-62E34A965C34}" dt="2023-06-26T12:22:06.083" v="1054" actId="26606"/>
          <ac:picMkLst>
            <pc:docMk/>
            <pc:sldMk cId="1224652746" sldId="2145706497"/>
            <ac:picMk id="7" creationId="{ADE65C56-6AB5-9DE7-18E3-97945950B3DE}"/>
          </ac:picMkLst>
        </pc:picChg>
      </pc:sldChg>
      <pc:sldChg chg="addSp modSp add mod setBg">
        <pc:chgData name="Asif Rehmani" userId="e3bc34669d675361" providerId="LiveId" clId="{1047503D-54A5-485A-A7C1-62E34A965C34}" dt="2023-06-26T12:24:15.426" v="1084" actId="20577"/>
        <pc:sldMkLst>
          <pc:docMk/>
          <pc:sldMk cId="3649128198" sldId="2145706498"/>
        </pc:sldMkLst>
        <pc:spChg chg="mod">
          <ac:chgData name="Asif Rehmani" userId="e3bc34669d675361" providerId="LiveId" clId="{1047503D-54A5-485A-A7C1-62E34A965C34}" dt="2023-06-26T12:24:15.426" v="1084" actId="20577"/>
          <ac:spMkLst>
            <pc:docMk/>
            <pc:sldMk cId="3649128198" sldId="2145706498"/>
            <ac:spMk id="2" creationId="{B5D56D4A-CCFB-938E-A028-481B5802B3A0}"/>
          </ac:spMkLst>
        </pc:spChg>
        <pc:spChg chg="mod">
          <ac:chgData name="Asif Rehmani" userId="e3bc34669d675361" providerId="LiveId" clId="{1047503D-54A5-485A-A7C1-62E34A965C34}" dt="2023-06-26T12:24:09.674" v="1083" actId="14100"/>
          <ac:spMkLst>
            <pc:docMk/>
            <pc:sldMk cId="3649128198" sldId="2145706498"/>
            <ac:spMk id="3" creationId="{587048CF-8DCB-FB72-EA3A-185F886F8E5B}"/>
          </ac:spMkLst>
        </pc:spChg>
        <pc:spChg chg="add">
          <ac:chgData name="Asif Rehmani" userId="e3bc34669d675361" providerId="LiveId" clId="{1047503D-54A5-485A-A7C1-62E34A965C34}" dt="2023-06-26T12:23:10.897" v="1060" actId="26606"/>
          <ac:spMkLst>
            <pc:docMk/>
            <pc:sldMk cId="3649128198" sldId="2145706498"/>
            <ac:spMk id="8" creationId="{4BC99CB9-DDAD-44A2-8A1C-E3AF4E72DF5C}"/>
          </ac:spMkLst>
        </pc:spChg>
        <pc:grpChg chg="add">
          <ac:chgData name="Asif Rehmani" userId="e3bc34669d675361" providerId="LiveId" clId="{1047503D-54A5-485A-A7C1-62E34A965C34}" dt="2023-06-26T12:23:10.897" v="1060" actId="26606"/>
          <ac:grpSpMkLst>
            <pc:docMk/>
            <pc:sldMk cId="3649128198" sldId="2145706498"/>
            <ac:grpSpMk id="10" creationId="{5C3921CD-DDE5-4B57-8FDF-B37ADE4EDAC7}"/>
          </ac:grpSpMkLst>
        </pc:grpChg>
      </pc:sldChg>
      <pc:sldChg chg="addSp modSp add mod setBg modNotesTx">
        <pc:chgData name="Asif Rehmani" userId="e3bc34669d675361" providerId="LiveId" clId="{1047503D-54A5-485A-A7C1-62E34A965C34}" dt="2023-06-26T12:26:03.177" v="1110" actId="20577"/>
        <pc:sldMkLst>
          <pc:docMk/>
          <pc:sldMk cId="1320412914" sldId="2145706500"/>
        </pc:sldMkLst>
        <pc:spChg chg="mod">
          <ac:chgData name="Asif Rehmani" userId="e3bc34669d675361" providerId="LiveId" clId="{1047503D-54A5-485A-A7C1-62E34A965C34}" dt="2023-06-26T12:25:52.393" v="1093" actId="114"/>
          <ac:spMkLst>
            <pc:docMk/>
            <pc:sldMk cId="1320412914" sldId="2145706500"/>
            <ac:spMk id="2" creationId="{E363F372-CB70-7C4C-FC24-D346CA262002}"/>
          </ac:spMkLst>
        </pc:spChg>
        <pc:spChg chg="mod">
          <ac:chgData name="Asif Rehmani" userId="e3bc34669d675361" providerId="LiveId" clId="{1047503D-54A5-485A-A7C1-62E34A965C34}" dt="2023-06-26T12:25:39.522" v="1087" actId="26606"/>
          <ac:spMkLst>
            <pc:docMk/>
            <pc:sldMk cId="1320412914" sldId="2145706500"/>
            <ac:spMk id="3" creationId="{4AE588BE-A1C2-9383-F5F7-E9E6F3358215}"/>
          </ac:spMkLst>
        </pc:spChg>
        <pc:spChg chg="add">
          <ac:chgData name="Asif Rehmani" userId="e3bc34669d675361" providerId="LiveId" clId="{1047503D-54A5-485A-A7C1-62E34A965C34}" dt="2023-06-26T12:25:39.522" v="1087" actId="26606"/>
          <ac:spMkLst>
            <pc:docMk/>
            <pc:sldMk cId="1320412914" sldId="2145706500"/>
            <ac:spMk id="8" creationId="{F9D96E3F-159B-4733-BE61-1AAB43A59AB8}"/>
          </ac:spMkLst>
        </pc:spChg>
        <pc:spChg chg="add">
          <ac:chgData name="Asif Rehmani" userId="e3bc34669d675361" providerId="LiveId" clId="{1047503D-54A5-485A-A7C1-62E34A965C34}" dt="2023-06-26T12:25:39.522" v="1087" actId="26606"/>
          <ac:spMkLst>
            <pc:docMk/>
            <pc:sldMk cId="1320412914" sldId="2145706500"/>
            <ac:spMk id="10" creationId="{A5202B2A-E3B3-4965-8D55-B58E54059356}"/>
          </ac:spMkLst>
        </pc:spChg>
        <pc:grpChg chg="add">
          <ac:chgData name="Asif Rehmani" userId="e3bc34669d675361" providerId="LiveId" clId="{1047503D-54A5-485A-A7C1-62E34A965C34}" dt="2023-06-26T12:25:39.522" v="1087" actId="26606"/>
          <ac:grpSpMkLst>
            <pc:docMk/>
            <pc:sldMk cId="1320412914" sldId="2145706500"/>
            <ac:grpSpMk id="12" creationId="{EC505F6D-25F2-479B-AEEE-66F34B3FB13D}"/>
          </ac:grpSpMkLst>
        </pc:grpChg>
        <pc:grpChg chg="add">
          <ac:chgData name="Asif Rehmani" userId="e3bc34669d675361" providerId="LiveId" clId="{1047503D-54A5-485A-A7C1-62E34A965C34}" dt="2023-06-26T12:25:39.522" v="1087" actId="26606"/>
          <ac:grpSpMkLst>
            <pc:docMk/>
            <pc:sldMk cId="1320412914" sldId="2145706500"/>
            <ac:grpSpMk id="18" creationId="{6C0A542E-DBAB-412E-9F06-247CFE5FB942}"/>
          </ac:grpSpMkLst>
        </pc:grpChg>
      </pc:sldChg>
      <pc:sldChg chg="addSp modSp add mod setBg">
        <pc:chgData name="Asif Rehmani" userId="e3bc34669d675361" providerId="LiveId" clId="{1047503D-54A5-485A-A7C1-62E34A965C34}" dt="2023-06-26T12:27:12.709" v="1147" actId="26606"/>
        <pc:sldMkLst>
          <pc:docMk/>
          <pc:sldMk cId="2493245774" sldId="2145706503"/>
        </pc:sldMkLst>
        <pc:spChg chg="mod">
          <ac:chgData name="Asif Rehmani" userId="e3bc34669d675361" providerId="LiveId" clId="{1047503D-54A5-485A-A7C1-62E34A965C34}" dt="2023-06-26T12:27:12.709" v="1147" actId="26606"/>
          <ac:spMkLst>
            <pc:docMk/>
            <pc:sldMk cId="2493245774" sldId="2145706503"/>
            <ac:spMk id="2" creationId="{470B3D17-FE34-07AB-A0D7-D03033ED7C6D}"/>
          </ac:spMkLst>
        </pc:spChg>
        <pc:spChg chg="mod">
          <ac:chgData name="Asif Rehmani" userId="e3bc34669d675361" providerId="LiveId" clId="{1047503D-54A5-485A-A7C1-62E34A965C34}" dt="2023-06-26T12:27:12.709" v="1147" actId="26606"/>
          <ac:spMkLst>
            <pc:docMk/>
            <pc:sldMk cId="2493245774" sldId="2145706503"/>
            <ac:spMk id="3" creationId="{1D25FA31-3C5F-5718-2EA2-D8B4011E727E}"/>
          </ac:spMkLst>
        </pc:spChg>
        <pc:spChg chg="add">
          <ac:chgData name="Asif Rehmani" userId="e3bc34669d675361" providerId="LiveId" clId="{1047503D-54A5-485A-A7C1-62E34A965C34}" dt="2023-06-26T12:27:12.709" v="1147" actId="26606"/>
          <ac:spMkLst>
            <pc:docMk/>
            <pc:sldMk cId="2493245774" sldId="2145706503"/>
            <ac:spMk id="8" creationId="{B6CDA21F-E7AF-4C75-8395-33F58D5B0E45}"/>
          </ac:spMkLst>
        </pc:spChg>
        <pc:spChg chg="add">
          <ac:chgData name="Asif Rehmani" userId="e3bc34669d675361" providerId="LiveId" clId="{1047503D-54A5-485A-A7C1-62E34A965C34}" dt="2023-06-26T12:27:12.709" v="1147" actId="26606"/>
          <ac:spMkLst>
            <pc:docMk/>
            <pc:sldMk cId="2493245774" sldId="2145706503"/>
            <ac:spMk id="15" creationId="{D5B0017B-2ECA-49AF-B397-DC140825DF8D}"/>
          </ac:spMkLst>
        </pc:spChg>
        <pc:grpChg chg="add">
          <ac:chgData name="Asif Rehmani" userId="e3bc34669d675361" providerId="LiveId" clId="{1047503D-54A5-485A-A7C1-62E34A965C34}" dt="2023-06-26T12:27:12.709" v="1147" actId="26606"/>
          <ac:grpSpMkLst>
            <pc:docMk/>
            <pc:sldMk cId="2493245774" sldId="2145706503"/>
            <ac:grpSpMk id="10" creationId="{AE1C45F0-260A-458C-96ED-C1F6D2151219}"/>
          </ac:grpSpMkLst>
        </pc:grpChg>
        <pc:cxnChg chg="add">
          <ac:chgData name="Asif Rehmani" userId="e3bc34669d675361" providerId="LiveId" clId="{1047503D-54A5-485A-A7C1-62E34A965C34}" dt="2023-06-26T12:27:12.709" v="1147" actId="26606"/>
          <ac:cxnSpMkLst>
            <pc:docMk/>
            <pc:sldMk cId="2493245774" sldId="2145706503"/>
            <ac:cxnSpMk id="17" creationId="{6CF1BAF6-AD41-4082-B212-8A1F9A2E8779}"/>
          </ac:cxnSpMkLst>
        </pc:cxnChg>
      </pc:sldChg>
      <pc:sldChg chg="add">
        <pc:chgData name="Asif Rehmani" userId="e3bc34669d675361" providerId="LiveId" clId="{1047503D-54A5-485A-A7C1-62E34A965C34}" dt="2023-06-26T12:11:20.406" v="749"/>
        <pc:sldMkLst>
          <pc:docMk/>
          <pc:sldMk cId="2047510946" sldId="2145706545"/>
        </pc:sldMkLst>
      </pc:sldChg>
      <pc:sldChg chg="addSp delSp modSp add mod modAnim modNotesTx">
        <pc:chgData name="Asif Rehmani" userId="e3bc34669d675361" providerId="LiveId" clId="{1047503D-54A5-485A-A7C1-62E34A965C34}" dt="2023-06-26T12:55:35.870" v="2075" actId="20577"/>
        <pc:sldMkLst>
          <pc:docMk/>
          <pc:sldMk cId="1885250001" sldId="2145706546"/>
        </pc:sldMkLst>
        <pc:spChg chg="mod">
          <ac:chgData name="Asif Rehmani" userId="e3bc34669d675361" providerId="LiveId" clId="{1047503D-54A5-485A-A7C1-62E34A965C34}" dt="2023-06-26T12:54:31.831" v="1924" actId="20577"/>
          <ac:spMkLst>
            <pc:docMk/>
            <pc:sldMk cId="1885250001" sldId="2145706546"/>
            <ac:spMk id="3" creationId="{16DAE767-FA74-4EA4-AC6F-6167DA854BEF}"/>
          </ac:spMkLst>
        </pc:spChg>
        <pc:picChg chg="add mod">
          <ac:chgData name="Asif Rehmani" userId="e3bc34669d675361" providerId="LiveId" clId="{1047503D-54A5-485A-A7C1-62E34A965C34}" dt="2023-06-26T12:54:37.491" v="1926"/>
          <ac:picMkLst>
            <pc:docMk/>
            <pc:sldMk cId="1885250001" sldId="2145706546"/>
            <ac:picMk id="2" creationId="{BA9C0EDB-A59F-71FC-E62A-8ADB32924D47}"/>
          </ac:picMkLst>
        </pc:picChg>
        <pc:picChg chg="del">
          <ac:chgData name="Asif Rehmani" userId="e3bc34669d675361" providerId="LiveId" clId="{1047503D-54A5-485A-A7C1-62E34A965C34}" dt="2023-06-26T12:54:36.789" v="1925" actId="478"/>
          <ac:picMkLst>
            <pc:docMk/>
            <pc:sldMk cId="1885250001" sldId="2145706546"/>
            <ac:picMk id="1028" creationId="{BD6891C6-33A1-45AD-9F5F-73FA472A722A}"/>
          </ac:picMkLst>
        </pc:picChg>
      </pc:sldChg>
      <pc:sldChg chg="addSp delSp add del setBg delDesignElem">
        <pc:chgData name="Asif Rehmani" userId="e3bc34669d675361" providerId="LiveId" clId="{1047503D-54A5-485A-A7C1-62E34A965C34}" dt="2023-06-26T12:53:26.441" v="1847"/>
        <pc:sldMkLst>
          <pc:docMk/>
          <pc:sldMk cId="2667244871" sldId="2145706546"/>
        </pc:sldMkLst>
        <pc:spChg chg="add del">
          <ac:chgData name="Asif Rehmani" userId="e3bc34669d675361" providerId="LiveId" clId="{1047503D-54A5-485A-A7C1-62E34A965C34}" dt="2023-06-26T12:53:26.441" v="1847"/>
          <ac:spMkLst>
            <pc:docMk/>
            <pc:sldMk cId="2667244871" sldId="2145706546"/>
            <ac:spMk id="8" creationId="{823AC064-BC96-4F32-8AE1-B2FD38754823}"/>
          </ac:spMkLst>
        </pc:spChg>
        <pc:cxnChg chg="add del">
          <ac:chgData name="Asif Rehmani" userId="e3bc34669d675361" providerId="LiveId" clId="{1047503D-54A5-485A-A7C1-62E34A965C34}" dt="2023-06-26T12:53:26.441" v="1847"/>
          <ac:cxnSpMkLst>
            <pc:docMk/>
            <pc:sldMk cId="2667244871" sldId="2145706546"/>
            <ac:cxnSpMk id="10" creationId="{7E7C77BC-7138-40B1-A15B-20F57A494629}"/>
          </ac:cxnSpMkLst>
        </pc:cxnChg>
      </pc:sldChg>
      <pc:sldChg chg="addSp modSp add mod setBg">
        <pc:chgData name="Asif Rehmani" userId="e3bc34669d675361" providerId="LiveId" clId="{1047503D-54A5-485A-A7C1-62E34A965C34}" dt="2023-06-26T12:59:19.236" v="2090" actId="1076"/>
        <pc:sldMkLst>
          <pc:docMk/>
          <pc:sldMk cId="1979432646" sldId="2145706550"/>
        </pc:sldMkLst>
        <pc:spChg chg="mod">
          <ac:chgData name="Asif Rehmani" userId="e3bc34669d675361" providerId="LiveId" clId="{1047503D-54A5-485A-A7C1-62E34A965C34}" dt="2023-06-26T12:59:19.236" v="2090" actId="1076"/>
          <ac:spMkLst>
            <pc:docMk/>
            <pc:sldMk cId="1979432646" sldId="2145706550"/>
            <ac:spMk id="2" creationId="{058D5214-DBCA-32FE-7889-231D821F6ED5}"/>
          </ac:spMkLst>
        </pc:spChg>
        <pc:spChg chg="mod">
          <ac:chgData name="Asif Rehmani" userId="e3bc34669d675361" providerId="LiveId" clId="{1047503D-54A5-485A-A7C1-62E34A965C34}" dt="2023-06-26T12:59:09.647" v="2089" actId="403"/>
          <ac:spMkLst>
            <pc:docMk/>
            <pc:sldMk cId="1979432646" sldId="2145706550"/>
            <ac:spMk id="3" creationId="{0A4064E9-1535-BFC5-FE56-3A94894BDDE6}"/>
          </ac:spMkLst>
        </pc:spChg>
        <pc:spChg chg="add">
          <ac:chgData name="Asif Rehmani" userId="e3bc34669d675361" providerId="LiveId" clId="{1047503D-54A5-485A-A7C1-62E34A965C34}" dt="2023-06-26T12:58:45.063" v="2081" actId="26606"/>
          <ac:spMkLst>
            <pc:docMk/>
            <pc:sldMk cId="1979432646" sldId="2145706550"/>
            <ac:spMk id="8" creationId="{1EADCAF8-8823-4E89-8612-21029831A4B2}"/>
          </ac:spMkLst>
        </pc:spChg>
        <pc:spChg chg="add">
          <ac:chgData name="Asif Rehmani" userId="e3bc34669d675361" providerId="LiveId" clId="{1047503D-54A5-485A-A7C1-62E34A965C34}" dt="2023-06-26T12:58:45.063" v="2081" actId="26606"/>
          <ac:spMkLst>
            <pc:docMk/>
            <pc:sldMk cId="1979432646" sldId="2145706550"/>
            <ac:spMk id="10" creationId="{28CA07B2-0819-4B62-9425-7A52BBDD7070}"/>
          </ac:spMkLst>
        </pc:spChg>
        <pc:grpChg chg="add">
          <ac:chgData name="Asif Rehmani" userId="e3bc34669d675361" providerId="LiveId" clId="{1047503D-54A5-485A-A7C1-62E34A965C34}" dt="2023-06-26T12:58:45.063" v="2081" actId="26606"/>
          <ac:grpSpMkLst>
            <pc:docMk/>
            <pc:sldMk cId="1979432646" sldId="2145706550"/>
            <ac:grpSpMk id="12" creationId="{DA02BEE4-A5D4-40AF-882D-49D34B086FFF}"/>
          </ac:grpSpMkLst>
        </pc:grpChg>
      </pc:sldChg>
      <pc:sldMasterChg chg="del delSldLayout">
        <pc:chgData name="Asif Rehmani" userId="e3bc34669d675361" providerId="LiveId" clId="{1047503D-54A5-485A-A7C1-62E34A965C34}" dt="2023-06-16T12:48:16.693" v="712" actId="47"/>
        <pc:sldMasterMkLst>
          <pc:docMk/>
          <pc:sldMasterMk cId="2943560877" sldId="2147483758"/>
        </pc:sldMasterMkLst>
        <pc:sldLayoutChg chg="del">
          <pc:chgData name="Asif Rehmani" userId="e3bc34669d675361" providerId="LiveId" clId="{1047503D-54A5-485A-A7C1-62E34A965C34}" dt="2023-06-16T12:48:16.693" v="712" actId="47"/>
          <pc:sldLayoutMkLst>
            <pc:docMk/>
            <pc:sldMasterMk cId="2943560877" sldId="2147483758"/>
            <pc:sldLayoutMk cId="2996580273" sldId="2147483759"/>
          </pc:sldLayoutMkLst>
        </pc:sldLayoutChg>
        <pc:sldLayoutChg chg="del">
          <pc:chgData name="Asif Rehmani" userId="e3bc34669d675361" providerId="LiveId" clId="{1047503D-54A5-485A-A7C1-62E34A965C34}" dt="2023-06-16T12:48:16.693" v="712" actId="47"/>
          <pc:sldLayoutMkLst>
            <pc:docMk/>
            <pc:sldMasterMk cId="2943560877" sldId="2147483758"/>
            <pc:sldLayoutMk cId="1604697343" sldId="2147483760"/>
          </pc:sldLayoutMkLst>
        </pc:sldLayoutChg>
        <pc:sldLayoutChg chg="del">
          <pc:chgData name="Asif Rehmani" userId="e3bc34669d675361" providerId="LiveId" clId="{1047503D-54A5-485A-A7C1-62E34A965C34}" dt="2023-06-16T12:48:16.693" v="712" actId="47"/>
          <pc:sldLayoutMkLst>
            <pc:docMk/>
            <pc:sldMasterMk cId="2943560877" sldId="2147483758"/>
            <pc:sldLayoutMk cId="4075034198" sldId="2147483761"/>
          </pc:sldLayoutMkLst>
        </pc:sldLayoutChg>
        <pc:sldLayoutChg chg="del">
          <pc:chgData name="Asif Rehmani" userId="e3bc34669d675361" providerId="LiveId" clId="{1047503D-54A5-485A-A7C1-62E34A965C34}" dt="2023-06-16T12:48:16.693" v="712" actId="47"/>
          <pc:sldLayoutMkLst>
            <pc:docMk/>
            <pc:sldMasterMk cId="2943560877" sldId="2147483758"/>
            <pc:sldLayoutMk cId="3013060671" sldId="2147483762"/>
          </pc:sldLayoutMkLst>
        </pc:sldLayoutChg>
        <pc:sldLayoutChg chg="del">
          <pc:chgData name="Asif Rehmani" userId="e3bc34669d675361" providerId="LiveId" clId="{1047503D-54A5-485A-A7C1-62E34A965C34}" dt="2023-06-16T12:48:16.693" v="712" actId="47"/>
          <pc:sldLayoutMkLst>
            <pc:docMk/>
            <pc:sldMasterMk cId="2943560877" sldId="2147483758"/>
            <pc:sldLayoutMk cId="2484089395" sldId="2147483763"/>
          </pc:sldLayoutMkLst>
        </pc:sldLayoutChg>
        <pc:sldLayoutChg chg="del">
          <pc:chgData name="Asif Rehmani" userId="e3bc34669d675361" providerId="LiveId" clId="{1047503D-54A5-485A-A7C1-62E34A965C34}" dt="2023-06-16T12:48:16.693" v="712" actId="47"/>
          <pc:sldLayoutMkLst>
            <pc:docMk/>
            <pc:sldMasterMk cId="2943560877" sldId="2147483758"/>
            <pc:sldLayoutMk cId="3516600240" sldId="2147483764"/>
          </pc:sldLayoutMkLst>
        </pc:sldLayoutChg>
        <pc:sldLayoutChg chg="del">
          <pc:chgData name="Asif Rehmani" userId="e3bc34669d675361" providerId="LiveId" clId="{1047503D-54A5-485A-A7C1-62E34A965C34}" dt="2023-06-16T12:48:16.693" v="712" actId="47"/>
          <pc:sldLayoutMkLst>
            <pc:docMk/>
            <pc:sldMasterMk cId="2943560877" sldId="2147483758"/>
            <pc:sldLayoutMk cId="2036085238" sldId="2147483765"/>
          </pc:sldLayoutMkLst>
        </pc:sldLayoutChg>
        <pc:sldLayoutChg chg="del">
          <pc:chgData name="Asif Rehmani" userId="e3bc34669d675361" providerId="LiveId" clId="{1047503D-54A5-485A-A7C1-62E34A965C34}" dt="2023-06-16T12:48:16.693" v="712" actId="47"/>
          <pc:sldLayoutMkLst>
            <pc:docMk/>
            <pc:sldMasterMk cId="2943560877" sldId="2147483758"/>
            <pc:sldLayoutMk cId="3627142184" sldId="2147483766"/>
          </pc:sldLayoutMkLst>
        </pc:sldLayoutChg>
        <pc:sldLayoutChg chg="del">
          <pc:chgData name="Asif Rehmani" userId="e3bc34669d675361" providerId="LiveId" clId="{1047503D-54A5-485A-A7C1-62E34A965C34}" dt="2023-06-16T12:48:16.693" v="712" actId="47"/>
          <pc:sldLayoutMkLst>
            <pc:docMk/>
            <pc:sldMasterMk cId="2943560877" sldId="2147483758"/>
            <pc:sldLayoutMk cId="4057013360" sldId="2147483767"/>
          </pc:sldLayoutMkLst>
        </pc:sldLayoutChg>
        <pc:sldLayoutChg chg="del">
          <pc:chgData name="Asif Rehmani" userId="e3bc34669d675361" providerId="LiveId" clId="{1047503D-54A5-485A-A7C1-62E34A965C34}" dt="2023-06-16T12:48:16.693" v="712" actId="47"/>
          <pc:sldLayoutMkLst>
            <pc:docMk/>
            <pc:sldMasterMk cId="2943560877" sldId="2147483758"/>
            <pc:sldLayoutMk cId="2304871051" sldId="2147483768"/>
          </pc:sldLayoutMkLst>
        </pc:sldLayoutChg>
        <pc:sldLayoutChg chg="del">
          <pc:chgData name="Asif Rehmani" userId="e3bc34669d675361" providerId="LiveId" clId="{1047503D-54A5-485A-A7C1-62E34A965C34}" dt="2023-06-16T12:48:16.693" v="712" actId="47"/>
          <pc:sldLayoutMkLst>
            <pc:docMk/>
            <pc:sldMasterMk cId="2943560877" sldId="2147483758"/>
            <pc:sldLayoutMk cId="4134707842" sldId="2147483769"/>
          </pc:sldLayoutMkLst>
        </pc:sldLayoutChg>
      </pc:sldMasterChg>
    </pc:docChg>
  </pc:docChgLst>
  <pc:docChgLst>
    <pc:chgData name="Asif Rehmani" userId="e3bc34669d675361" providerId="LiveId" clId="{DB4B0A9D-2F9E-4FB8-9E06-2B36902F9575}"/>
    <pc:docChg chg="delSld">
      <pc:chgData name="Asif Rehmani" userId="e3bc34669d675361" providerId="LiveId" clId="{DB4B0A9D-2F9E-4FB8-9E06-2B36902F9575}" dt="2023-01-25T11:49:47.254" v="0" actId="47"/>
      <pc:docMkLst>
        <pc:docMk/>
      </pc:docMkLst>
      <pc:sldChg chg="del">
        <pc:chgData name="Asif Rehmani" userId="e3bc34669d675361" providerId="LiveId" clId="{DB4B0A9D-2F9E-4FB8-9E06-2B36902F9575}" dt="2023-01-25T11:49:47.254" v="0" actId="47"/>
        <pc:sldMkLst>
          <pc:docMk/>
          <pc:sldMk cId="4110359989" sldId="2145706453"/>
        </pc:sldMkLst>
      </pc:sldChg>
    </pc:docChg>
  </pc:docChgLst>
  <pc:docChgLst>
    <pc:chgData name="Asif Rehmani" userId="e3bc34669d675361" providerId="LiveId" clId="{1A408798-A4EF-47BB-98B9-F471DE6FA25E}"/>
    <pc:docChg chg="undo custSel addSld delSld modSld sldOrd addSection delSection modSection replTag">
      <pc:chgData name="Asif Rehmani" userId="e3bc34669d675361" providerId="LiveId" clId="{1A408798-A4EF-47BB-98B9-F471DE6FA25E}" dt="2023-08-23T22:15:09.987" v="1984" actId="20577"/>
      <pc:docMkLst>
        <pc:docMk/>
      </pc:docMkLst>
      <pc:sldChg chg="modTransition">
        <pc:chgData name="Asif Rehmani" userId="e3bc34669d675361" providerId="LiveId" clId="{1A408798-A4EF-47BB-98B9-F471DE6FA25E}" dt="2023-08-23T20:54:11.083" v="1243"/>
        <pc:sldMkLst>
          <pc:docMk/>
          <pc:sldMk cId="3205856081" sldId="364"/>
        </pc:sldMkLst>
      </pc:sldChg>
      <pc:sldChg chg="modTransition">
        <pc:chgData name="Asif Rehmani" userId="e3bc34669d675361" providerId="LiveId" clId="{1A408798-A4EF-47BB-98B9-F471DE6FA25E}" dt="2023-08-23T20:54:11.083" v="1243"/>
        <pc:sldMkLst>
          <pc:docMk/>
          <pc:sldMk cId="1202589231" sldId="397"/>
        </pc:sldMkLst>
      </pc:sldChg>
      <pc:sldChg chg="ord modTransition">
        <pc:chgData name="Asif Rehmani" userId="e3bc34669d675361" providerId="LiveId" clId="{1A408798-A4EF-47BB-98B9-F471DE6FA25E}" dt="2023-08-23T20:54:11.083" v="1243"/>
        <pc:sldMkLst>
          <pc:docMk/>
          <pc:sldMk cId="1663928637" sldId="399"/>
        </pc:sldMkLst>
      </pc:sldChg>
      <pc:sldChg chg="ord modTransition">
        <pc:chgData name="Asif Rehmani" userId="e3bc34669d675361" providerId="LiveId" clId="{1A408798-A4EF-47BB-98B9-F471DE6FA25E}" dt="2023-08-23T20:54:11.083" v="1243"/>
        <pc:sldMkLst>
          <pc:docMk/>
          <pc:sldMk cId="1168838614" sldId="410"/>
        </pc:sldMkLst>
      </pc:sldChg>
      <pc:sldChg chg="del ord">
        <pc:chgData name="Asif Rehmani" userId="e3bc34669d675361" providerId="LiveId" clId="{1A408798-A4EF-47BB-98B9-F471DE6FA25E}" dt="2023-08-23T13:11:29.061" v="227" actId="47"/>
        <pc:sldMkLst>
          <pc:docMk/>
          <pc:sldMk cId="4136965224" sldId="419"/>
        </pc:sldMkLst>
      </pc:sldChg>
      <pc:sldChg chg="modSp modTransition">
        <pc:chgData name="Asif Rehmani" userId="e3bc34669d675361" providerId="LiveId" clId="{1A408798-A4EF-47BB-98B9-F471DE6FA25E}" dt="2023-08-23T20:54:11.083" v="1243"/>
        <pc:sldMkLst>
          <pc:docMk/>
          <pc:sldMk cId="2885001308" sldId="423"/>
        </pc:sldMkLst>
        <pc:spChg chg="mod">
          <ac:chgData name="Asif Rehmani" userId="e3bc34669d675361" providerId="LiveId" clId="{1A408798-A4EF-47BB-98B9-F471DE6FA25E}" dt="2023-08-23T00:25:41.109" v="2" actId="20577"/>
          <ac:spMkLst>
            <pc:docMk/>
            <pc:sldMk cId="2885001308" sldId="423"/>
            <ac:spMk id="5" creationId="{1FA78FAF-9260-4E65-8FA8-31246D19E538}"/>
          </ac:spMkLst>
        </pc:spChg>
      </pc:sldChg>
      <pc:sldChg chg="ord modTransition">
        <pc:chgData name="Asif Rehmani" userId="e3bc34669d675361" providerId="LiveId" clId="{1A408798-A4EF-47BB-98B9-F471DE6FA25E}" dt="2023-08-23T20:54:11.083" v="1243"/>
        <pc:sldMkLst>
          <pc:docMk/>
          <pc:sldMk cId="3532769269" sldId="430"/>
        </pc:sldMkLst>
      </pc:sldChg>
      <pc:sldChg chg="mod modTransition modShow">
        <pc:chgData name="Asif Rehmani" userId="e3bc34669d675361" providerId="LiveId" clId="{1A408798-A4EF-47BB-98B9-F471DE6FA25E}" dt="2023-08-23T21:05:22.750" v="1346" actId="729"/>
        <pc:sldMkLst>
          <pc:docMk/>
          <pc:sldMk cId="3471038400" sldId="437"/>
        </pc:sldMkLst>
      </pc:sldChg>
      <pc:sldChg chg="ord modTransition">
        <pc:chgData name="Asif Rehmani" userId="e3bc34669d675361" providerId="LiveId" clId="{1A408798-A4EF-47BB-98B9-F471DE6FA25E}" dt="2023-08-23T20:54:11.083" v="1243"/>
        <pc:sldMkLst>
          <pc:docMk/>
          <pc:sldMk cId="3069891695" sldId="440"/>
        </pc:sldMkLst>
      </pc:sldChg>
      <pc:sldChg chg="mod modTransition modShow">
        <pc:chgData name="Asif Rehmani" userId="e3bc34669d675361" providerId="LiveId" clId="{1A408798-A4EF-47BB-98B9-F471DE6FA25E}" dt="2023-08-23T21:05:22.750" v="1346" actId="729"/>
        <pc:sldMkLst>
          <pc:docMk/>
          <pc:sldMk cId="2599258069" sldId="1727"/>
        </pc:sldMkLst>
      </pc:sldChg>
      <pc:sldChg chg="modTransition">
        <pc:chgData name="Asif Rehmani" userId="e3bc34669d675361" providerId="LiveId" clId="{1A408798-A4EF-47BB-98B9-F471DE6FA25E}" dt="2023-08-23T20:54:11.083" v="1243"/>
        <pc:sldMkLst>
          <pc:docMk/>
          <pc:sldMk cId="2312998172" sldId="1749"/>
        </pc:sldMkLst>
      </pc:sldChg>
      <pc:sldChg chg="mod modTransition modShow">
        <pc:chgData name="Asif Rehmani" userId="e3bc34669d675361" providerId="LiveId" clId="{1A408798-A4EF-47BB-98B9-F471DE6FA25E}" dt="2023-08-23T21:05:22.750" v="1346" actId="729"/>
        <pc:sldMkLst>
          <pc:docMk/>
          <pc:sldMk cId="950719320" sldId="1752"/>
        </pc:sldMkLst>
      </pc:sldChg>
      <pc:sldChg chg="mod modTransition modShow">
        <pc:chgData name="Asif Rehmani" userId="e3bc34669d675361" providerId="LiveId" clId="{1A408798-A4EF-47BB-98B9-F471DE6FA25E}" dt="2023-08-23T21:05:22.750" v="1346" actId="729"/>
        <pc:sldMkLst>
          <pc:docMk/>
          <pc:sldMk cId="1452102899" sldId="1753"/>
        </pc:sldMkLst>
      </pc:sldChg>
      <pc:sldChg chg="del">
        <pc:chgData name="Asif Rehmani" userId="e3bc34669d675361" providerId="LiveId" clId="{1A408798-A4EF-47BB-98B9-F471DE6FA25E}" dt="2023-08-23T15:04:58.432" v="564" actId="18676"/>
        <pc:sldMkLst>
          <pc:docMk/>
          <pc:sldMk cId="3867768876" sldId="2039"/>
        </pc:sldMkLst>
      </pc:sldChg>
      <pc:sldChg chg="modTransition">
        <pc:chgData name="Asif Rehmani" userId="e3bc34669d675361" providerId="LiveId" clId="{1A408798-A4EF-47BB-98B9-F471DE6FA25E}" dt="2023-08-23T20:54:11.083" v="1243"/>
        <pc:sldMkLst>
          <pc:docMk/>
          <pc:sldMk cId="506559671" sldId="2069"/>
        </pc:sldMkLst>
      </pc:sldChg>
      <pc:sldChg chg="addSp delSp modSp add del mod ord modTransition setBg delDesignElem">
        <pc:chgData name="Asif Rehmani" userId="e3bc34669d675361" providerId="LiveId" clId="{1A408798-A4EF-47BB-98B9-F471DE6FA25E}" dt="2023-08-23T20:54:11.083" v="1243"/>
        <pc:sldMkLst>
          <pc:docMk/>
          <pc:sldMk cId="3533932153" sldId="2073"/>
        </pc:sldMkLst>
        <pc:spChg chg="mod">
          <ac:chgData name="Asif Rehmani" userId="e3bc34669d675361" providerId="LiveId" clId="{1A408798-A4EF-47BB-98B9-F471DE6FA25E}" dt="2023-08-23T12:50:36.293" v="112" actId="20577"/>
          <ac:spMkLst>
            <pc:docMk/>
            <pc:sldMk cId="3533932153" sldId="2073"/>
            <ac:spMk id="2" creationId="{B5BB181C-63F0-4959-A6A8-DDE90E6AAEDF}"/>
          </ac:spMkLst>
        </pc:spChg>
        <pc:spChg chg="add del">
          <ac:chgData name="Asif Rehmani" userId="e3bc34669d675361" providerId="LiveId" clId="{1A408798-A4EF-47BB-98B9-F471DE6FA25E}" dt="2023-08-23T12:50:10.357" v="33"/>
          <ac:spMkLst>
            <pc:docMk/>
            <pc:sldMk cId="3533932153" sldId="2073"/>
            <ac:spMk id="10" creationId="{A4AC5506-6312-4701-8D3C-40187889A947}"/>
          </ac:spMkLst>
        </pc:spChg>
      </pc:sldChg>
      <pc:sldChg chg="modSp mod ord modTransition">
        <pc:chgData name="Asif Rehmani" userId="e3bc34669d675361" providerId="LiveId" clId="{1A408798-A4EF-47BB-98B9-F471DE6FA25E}" dt="2023-08-23T21:03:50.993" v="1345" actId="20577"/>
        <pc:sldMkLst>
          <pc:docMk/>
          <pc:sldMk cId="763646943" sldId="2086"/>
        </pc:sldMkLst>
        <pc:spChg chg="mod">
          <ac:chgData name="Asif Rehmani" userId="e3bc34669d675361" providerId="LiveId" clId="{1A408798-A4EF-47BB-98B9-F471DE6FA25E}" dt="2023-08-23T21:03:50.993" v="1345" actId="20577"/>
          <ac:spMkLst>
            <pc:docMk/>
            <pc:sldMk cId="763646943" sldId="2086"/>
            <ac:spMk id="2" creationId="{AEA8E3FC-41ED-4E40-B786-39BC1933E2DA}"/>
          </ac:spMkLst>
        </pc:spChg>
      </pc:sldChg>
      <pc:sldChg chg="addSp modSp mod ord modTransition modAnim">
        <pc:chgData name="Asif Rehmani" userId="e3bc34669d675361" providerId="LiveId" clId="{1A408798-A4EF-47BB-98B9-F471DE6FA25E}" dt="2023-08-23T20:54:11.083" v="1243"/>
        <pc:sldMkLst>
          <pc:docMk/>
          <pc:sldMk cId="4033051374" sldId="2113"/>
        </pc:sldMkLst>
        <pc:spChg chg="add mod">
          <ac:chgData name="Asif Rehmani" userId="e3bc34669d675361" providerId="LiveId" clId="{1A408798-A4EF-47BB-98B9-F471DE6FA25E}" dt="2023-08-23T13:06:19.508" v="194" actId="404"/>
          <ac:spMkLst>
            <pc:docMk/>
            <pc:sldMk cId="4033051374" sldId="2113"/>
            <ac:spMk id="3" creationId="{8B8B64C9-F8F8-8E45-575E-601A6A113DA2}"/>
          </ac:spMkLst>
        </pc:spChg>
      </pc:sldChg>
      <pc:sldChg chg="modTransition">
        <pc:chgData name="Asif Rehmani" userId="e3bc34669d675361" providerId="LiveId" clId="{1A408798-A4EF-47BB-98B9-F471DE6FA25E}" dt="2023-08-23T20:54:11.083" v="1243"/>
        <pc:sldMkLst>
          <pc:docMk/>
          <pc:sldMk cId="1266856362" sldId="2255"/>
        </pc:sldMkLst>
      </pc:sldChg>
      <pc:sldChg chg="addSp delSp modSp add mod modTransition delAnim modAnim modNotesTx">
        <pc:chgData name="Asif Rehmani" userId="e3bc34669d675361" providerId="LiveId" clId="{1A408798-A4EF-47BB-98B9-F471DE6FA25E}" dt="2023-08-23T20:54:11.083" v="1243"/>
        <pc:sldMkLst>
          <pc:docMk/>
          <pc:sldMk cId="1319176850" sldId="11255"/>
        </pc:sldMkLst>
        <pc:spChg chg="add mod">
          <ac:chgData name="Asif Rehmani" userId="e3bc34669d675361" providerId="LiveId" clId="{1A408798-A4EF-47BB-98B9-F471DE6FA25E}" dt="2023-08-23T13:13:22.636" v="241" actId="1076"/>
          <ac:spMkLst>
            <pc:docMk/>
            <pc:sldMk cId="1319176850" sldId="11255"/>
            <ac:spMk id="2" creationId="{7C51B4B2-886D-EC72-EB36-2759F21858CA}"/>
          </ac:spMkLst>
        </pc:spChg>
        <pc:spChg chg="add del mod">
          <ac:chgData name="Asif Rehmani" userId="e3bc34669d675361" providerId="LiveId" clId="{1A408798-A4EF-47BB-98B9-F471DE6FA25E}" dt="2023-08-23T13:11:56.374" v="231" actId="22"/>
          <ac:spMkLst>
            <pc:docMk/>
            <pc:sldMk cId="1319176850" sldId="11255"/>
            <ac:spMk id="5" creationId="{B2720392-843D-9D34-7915-38F853EDC477}"/>
          </ac:spMkLst>
        </pc:spChg>
        <pc:spChg chg="add mod">
          <ac:chgData name="Asif Rehmani" userId="e3bc34669d675361" providerId="LiveId" clId="{1A408798-A4EF-47BB-98B9-F471DE6FA25E}" dt="2023-08-23T13:12:48.898" v="238" actId="1076"/>
          <ac:spMkLst>
            <pc:docMk/>
            <pc:sldMk cId="1319176850" sldId="11255"/>
            <ac:spMk id="9" creationId="{5D9D5AAF-0F8B-E343-FE17-114D818938E2}"/>
          </ac:spMkLst>
        </pc:spChg>
        <pc:picChg chg="del mod">
          <ac:chgData name="Asif Rehmani" userId="e3bc34669d675361" providerId="LiveId" clId="{1A408798-A4EF-47BB-98B9-F471DE6FA25E}" dt="2023-08-23T13:10:07.695" v="222" actId="478"/>
          <ac:picMkLst>
            <pc:docMk/>
            <pc:sldMk cId="1319176850" sldId="11255"/>
            <ac:picMk id="6" creationId="{0B442A84-63A7-4155-94B0-D5B5C7AC12AF}"/>
          </ac:picMkLst>
        </pc:picChg>
        <pc:picChg chg="mod">
          <ac:chgData name="Asif Rehmani" userId="e3bc34669d675361" providerId="LiveId" clId="{1A408798-A4EF-47BB-98B9-F471DE6FA25E}" dt="2023-08-23T13:10:13.208" v="223" actId="1076"/>
          <ac:picMkLst>
            <pc:docMk/>
            <pc:sldMk cId="1319176850" sldId="11255"/>
            <ac:picMk id="7" creationId="{CCA4CC34-0FE5-4740-A05B-57227417446D}"/>
          </ac:picMkLst>
        </pc:picChg>
        <pc:picChg chg="mod">
          <ac:chgData name="Asif Rehmani" userId="e3bc34669d675361" providerId="LiveId" clId="{1A408798-A4EF-47BB-98B9-F471DE6FA25E}" dt="2023-08-23T13:10:13.208" v="223" actId="1076"/>
          <ac:picMkLst>
            <pc:docMk/>
            <pc:sldMk cId="1319176850" sldId="11255"/>
            <ac:picMk id="8" creationId="{CD6B2198-4CA4-465C-85AE-5EA452113ACE}"/>
          </ac:picMkLst>
        </pc:picChg>
      </pc:sldChg>
      <pc:sldChg chg="modTransition">
        <pc:chgData name="Asif Rehmani" userId="e3bc34669d675361" providerId="LiveId" clId="{1A408798-A4EF-47BB-98B9-F471DE6FA25E}" dt="2023-08-23T20:54:11.083" v="1243"/>
        <pc:sldMkLst>
          <pc:docMk/>
          <pc:sldMk cId="3575020938" sldId="2145706445"/>
        </pc:sldMkLst>
      </pc:sldChg>
      <pc:sldChg chg="modSp mod modTransition">
        <pc:chgData name="Asif Rehmani" userId="e3bc34669d675361" providerId="LiveId" clId="{1A408798-A4EF-47BB-98B9-F471DE6FA25E}" dt="2023-08-23T20:54:11.083" v="1243"/>
        <pc:sldMkLst>
          <pc:docMk/>
          <pc:sldMk cId="3466055910" sldId="2145706446"/>
        </pc:sldMkLst>
        <pc:spChg chg="mod">
          <ac:chgData name="Asif Rehmani" userId="e3bc34669d675361" providerId="LiveId" clId="{1A408798-A4EF-47BB-98B9-F471DE6FA25E}" dt="2023-08-23T13:21:36.185" v="355" actId="27636"/>
          <ac:spMkLst>
            <pc:docMk/>
            <pc:sldMk cId="3466055910" sldId="2145706446"/>
            <ac:spMk id="3" creationId="{869F5A59-F5AB-4B45-BFAC-23A1E4743F7D}"/>
          </ac:spMkLst>
        </pc:spChg>
      </pc:sldChg>
      <pc:sldChg chg="del">
        <pc:chgData name="Asif Rehmani" userId="e3bc34669d675361" providerId="LiveId" clId="{1A408798-A4EF-47BB-98B9-F471DE6FA25E}" dt="2023-08-23T15:04:58.432" v="564" actId="18676"/>
        <pc:sldMkLst>
          <pc:docMk/>
          <pc:sldMk cId="2587625978" sldId="2145706449"/>
        </pc:sldMkLst>
      </pc:sldChg>
      <pc:sldChg chg="del">
        <pc:chgData name="Asif Rehmani" userId="e3bc34669d675361" providerId="LiveId" clId="{1A408798-A4EF-47BB-98B9-F471DE6FA25E}" dt="2023-08-23T15:04:58.432" v="564" actId="18676"/>
        <pc:sldMkLst>
          <pc:docMk/>
          <pc:sldMk cId="1346752076" sldId="2145706461"/>
        </pc:sldMkLst>
      </pc:sldChg>
      <pc:sldChg chg="modSp mod modTransition">
        <pc:chgData name="Asif Rehmani" userId="e3bc34669d675361" providerId="LiveId" clId="{1A408798-A4EF-47BB-98B9-F471DE6FA25E}" dt="2023-08-23T21:06:35.729" v="1363" actId="20577"/>
        <pc:sldMkLst>
          <pc:docMk/>
          <pc:sldMk cId="2436765809" sldId="2145706464"/>
        </pc:sldMkLst>
        <pc:spChg chg="mod">
          <ac:chgData name="Asif Rehmani" userId="e3bc34669d675361" providerId="LiveId" clId="{1A408798-A4EF-47BB-98B9-F471DE6FA25E}" dt="2023-08-23T21:06:35.729" v="1363" actId="20577"/>
          <ac:spMkLst>
            <pc:docMk/>
            <pc:sldMk cId="2436765809" sldId="2145706464"/>
            <ac:spMk id="3" creationId="{54486CD7-7F51-491A-BE8D-E451E9A8E0E6}"/>
          </ac:spMkLst>
        </pc:spChg>
      </pc:sldChg>
      <pc:sldChg chg="modTransition">
        <pc:chgData name="Asif Rehmani" userId="e3bc34669d675361" providerId="LiveId" clId="{1A408798-A4EF-47BB-98B9-F471DE6FA25E}" dt="2023-08-23T20:54:11.083" v="1243"/>
        <pc:sldMkLst>
          <pc:docMk/>
          <pc:sldMk cId="1320412914" sldId="2145706500"/>
        </pc:sldMkLst>
      </pc:sldChg>
      <pc:sldChg chg="modTransition">
        <pc:chgData name="Asif Rehmani" userId="e3bc34669d675361" providerId="LiveId" clId="{1A408798-A4EF-47BB-98B9-F471DE6FA25E}" dt="2023-08-23T20:54:11.083" v="1243"/>
        <pc:sldMkLst>
          <pc:docMk/>
          <pc:sldMk cId="1979432646" sldId="2145706550"/>
        </pc:sldMkLst>
      </pc:sldChg>
      <pc:sldChg chg="modSp mod modTransition modAnim">
        <pc:chgData name="Asif Rehmani" userId="e3bc34669d675361" providerId="LiveId" clId="{1A408798-A4EF-47BB-98B9-F471DE6FA25E}" dt="2023-08-23T20:54:11.083" v="1243"/>
        <pc:sldMkLst>
          <pc:docMk/>
          <pc:sldMk cId="2727611082" sldId="2145706551"/>
        </pc:sldMkLst>
        <pc:spChg chg="mod">
          <ac:chgData name="Asif Rehmani" userId="e3bc34669d675361" providerId="LiveId" clId="{1A408798-A4EF-47BB-98B9-F471DE6FA25E}" dt="2023-08-23T20:51:42.725" v="1242" actId="27636"/>
          <ac:spMkLst>
            <pc:docMk/>
            <pc:sldMk cId="2727611082" sldId="2145706551"/>
            <ac:spMk id="3" creationId="{90F260E1-BE0A-4680-77EB-B96F3123E29A}"/>
          </ac:spMkLst>
        </pc:spChg>
      </pc:sldChg>
      <pc:sldChg chg="modSp ord modTransition modAnim">
        <pc:chgData name="Asif Rehmani" userId="e3bc34669d675361" providerId="LiveId" clId="{1A408798-A4EF-47BB-98B9-F471DE6FA25E}" dt="2023-08-23T22:15:09.987" v="1984" actId="20577"/>
        <pc:sldMkLst>
          <pc:docMk/>
          <pc:sldMk cId="3822580452" sldId="2145706552"/>
        </pc:sldMkLst>
        <pc:spChg chg="mod">
          <ac:chgData name="Asif Rehmani" userId="e3bc34669d675361" providerId="LiveId" clId="{1A408798-A4EF-47BB-98B9-F471DE6FA25E}" dt="2023-08-23T22:15:09.987" v="1984" actId="20577"/>
          <ac:spMkLst>
            <pc:docMk/>
            <pc:sldMk cId="3822580452" sldId="2145706552"/>
            <ac:spMk id="2" creationId="{39B41246-7A32-20C8-CB74-974C02125CFF}"/>
          </ac:spMkLst>
        </pc:spChg>
      </pc:sldChg>
      <pc:sldChg chg="ord modTransition">
        <pc:chgData name="Asif Rehmani" userId="e3bc34669d675361" providerId="LiveId" clId="{1A408798-A4EF-47BB-98B9-F471DE6FA25E}" dt="2023-08-23T20:54:11.083" v="1243"/>
        <pc:sldMkLst>
          <pc:docMk/>
          <pc:sldMk cId="349758995" sldId="2145706553"/>
        </pc:sldMkLst>
      </pc:sldChg>
      <pc:sldChg chg="ord modTransition">
        <pc:chgData name="Asif Rehmani" userId="e3bc34669d675361" providerId="LiveId" clId="{1A408798-A4EF-47BB-98B9-F471DE6FA25E}" dt="2023-08-23T20:54:11.083" v="1243"/>
        <pc:sldMkLst>
          <pc:docMk/>
          <pc:sldMk cId="1694890997" sldId="2145706554"/>
        </pc:sldMkLst>
      </pc:sldChg>
      <pc:sldChg chg="ord modTransition modNotesTx">
        <pc:chgData name="Asif Rehmani" userId="e3bc34669d675361" providerId="LiveId" clId="{1A408798-A4EF-47BB-98B9-F471DE6FA25E}" dt="2023-08-23T20:54:11.083" v="1243"/>
        <pc:sldMkLst>
          <pc:docMk/>
          <pc:sldMk cId="995586127" sldId="2145706555"/>
        </pc:sldMkLst>
      </pc:sldChg>
      <pc:sldChg chg="modSp mod ord modTransition modShow modNotesTx">
        <pc:chgData name="Asif Rehmani" userId="e3bc34669d675361" providerId="LiveId" clId="{1A408798-A4EF-47BB-98B9-F471DE6FA25E}" dt="2023-08-23T22:00:49.228" v="1970" actId="729"/>
        <pc:sldMkLst>
          <pc:docMk/>
          <pc:sldMk cId="4063281726" sldId="2145706556"/>
        </pc:sldMkLst>
        <pc:spChg chg="mod">
          <ac:chgData name="Asif Rehmani" userId="e3bc34669d675361" providerId="LiveId" clId="{1A408798-A4EF-47BB-98B9-F471DE6FA25E}" dt="2023-08-23T00:27:54.003" v="30" actId="20577"/>
          <ac:spMkLst>
            <pc:docMk/>
            <pc:sldMk cId="4063281726" sldId="2145706556"/>
            <ac:spMk id="2" creationId="{4E634A5D-E2DA-9F20-AF7E-FF1999F124C7}"/>
          </ac:spMkLst>
        </pc:spChg>
      </pc:sldChg>
      <pc:sldChg chg="ord modTransition">
        <pc:chgData name="Asif Rehmani" userId="e3bc34669d675361" providerId="LiveId" clId="{1A408798-A4EF-47BB-98B9-F471DE6FA25E}" dt="2023-08-23T20:54:11.083" v="1243"/>
        <pc:sldMkLst>
          <pc:docMk/>
          <pc:sldMk cId="387545063" sldId="2145706557"/>
        </pc:sldMkLst>
      </pc:sldChg>
      <pc:sldChg chg="modSp mod ord modTransition modNotesTx">
        <pc:chgData name="Asif Rehmani" userId="e3bc34669d675361" providerId="LiveId" clId="{1A408798-A4EF-47BB-98B9-F471DE6FA25E}" dt="2023-08-23T21:09:21.187" v="1421" actId="20577"/>
        <pc:sldMkLst>
          <pc:docMk/>
          <pc:sldMk cId="33248461" sldId="2145706558"/>
        </pc:sldMkLst>
        <pc:spChg chg="mod">
          <ac:chgData name="Asif Rehmani" userId="e3bc34669d675361" providerId="LiveId" clId="{1A408798-A4EF-47BB-98B9-F471DE6FA25E}" dt="2023-08-23T20:41:24.300" v="1116" actId="20577"/>
          <ac:spMkLst>
            <pc:docMk/>
            <pc:sldMk cId="33248461" sldId="2145706558"/>
            <ac:spMk id="2" creationId="{09992AEF-3261-449C-63D7-627AF93B2610}"/>
          </ac:spMkLst>
        </pc:spChg>
      </pc:sldChg>
      <pc:sldChg chg="modSp modTransition">
        <pc:chgData name="Asif Rehmani" userId="e3bc34669d675361" providerId="LiveId" clId="{1A408798-A4EF-47BB-98B9-F471DE6FA25E}" dt="2023-08-23T20:54:11.083" v="1243"/>
        <pc:sldMkLst>
          <pc:docMk/>
          <pc:sldMk cId="1240668566" sldId="2145706559"/>
        </pc:sldMkLst>
        <pc:spChg chg="mod">
          <ac:chgData name="Asif Rehmani" userId="e3bc34669d675361" providerId="LiveId" clId="{1A408798-A4EF-47BB-98B9-F471DE6FA25E}" dt="2023-08-23T15:50:06.112" v="631" actId="20577"/>
          <ac:spMkLst>
            <pc:docMk/>
            <pc:sldMk cId="1240668566" sldId="2145706559"/>
            <ac:spMk id="3" creationId="{23D52469-87A4-0986-75F8-AB687CF7C376}"/>
          </ac:spMkLst>
        </pc:spChg>
      </pc:sldChg>
      <pc:sldChg chg="modTransition">
        <pc:chgData name="Asif Rehmani" userId="e3bc34669d675361" providerId="LiveId" clId="{1A408798-A4EF-47BB-98B9-F471DE6FA25E}" dt="2023-08-23T20:54:11.083" v="1243"/>
        <pc:sldMkLst>
          <pc:docMk/>
          <pc:sldMk cId="70611531" sldId="2145706560"/>
        </pc:sldMkLst>
      </pc:sldChg>
      <pc:sldChg chg="modSp mod modTransition">
        <pc:chgData name="Asif Rehmani" userId="e3bc34669d675361" providerId="LiveId" clId="{1A408798-A4EF-47BB-98B9-F471DE6FA25E}" dt="2023-08-23T20:54:11.083" v="1243"/>
        <pc:sldMkLst>
          <pc:docMk/>
          <pc:sldMk cId="191818641" sldId="2145706561"/>
        </pc:sldMkLst>
        <pc:spChg chg="mod">
          <ac:chgData name="Asif Rehmani" userId="e3bc34669d675361" providerId="LiveId" clId="{1A408798-A4EF-47BB-98B9-F471DE6FA25E}" dt="2023-08-23T15:25:28.364" v="568" actId="20577"/>
          <ac:spMkLst>
            <pc:docMk/>
            <pc:sldMk cId="191818641" sldId="2145706561"/>
            <ac:spMk id="2" creationId="{11C62002-04B5-7757-4388-DF3FCEB5263A}"/>
          </ac:spMkLst>
        </pc:spChg>
        <pc:spChg chg="mod">
          <ac:chgData name="Asif Rehmani" userId="e3bc34669d675361" providerId="LiveId" clId="{1A408798-A4EF-47BB-98B9-F471DE6FA25E}" dt="2023-08-23T15:25:39.562" v="583" actId="403"/>
          <ac:spMkLst>
            <pc:docMk/>
            <pc:sldMk cId="191818641" sldId="2145706561"/>
            <ac:spMk id="3" creationId="{51269335-CEF0-47D0-D5C6-C258CAD27641}"/>
          </ac:spMkLst>
        </pc:spChg>
      </pc:sldChg>
      <pc:sldChg chg="ord modTransition modNotesTx">
        <pc:chgData name="Asif Rehmani" userId="e3bc34669d675361" providerId="LiveId" clId="{1A408798-A4EF-47BB-98B9-F471DE6FA25E}" dt="2023-08-23T20:54:11.083" v="1243"/>
        <pc:sldMkLst>
          <pc:docMk/>
          <pc:sldMk cId="373903322" sldId="2145706562"/>
        </pc:sldMkLst>
      </pc:sldChg>
      <pc:sldChg chg="modSp mod ord modTransition modNotesTx">
        <pc:chgData name="Asif Rehmani" userId="e3bc34669d675361" providerId="LiveId" clId="{1A408798-A4EF-47BB-98B9-F471DE6FA25E}" dt="2023-08-23T21:09:51.246" v="1424"/>
        <pc:sldMkLst>
          <pc:docMk/>
          <pc:sldMk cId="2719543315" sldId="2145706563"/>
        </pc:sldMkLst>
        <pc:spChg chg="mod">
          <ac:chgData name="Asif Rehmani" userId="e3bc34669d675361" providerId="LiveId" clId="{1A408798-A4EF-47BB-98B9-F471DE6FA25E}" dt="2023-08-23T00:26:35.378" v="13" actId="20577"/>
          <ac:spMkLst>
            <pc:docMk/>
            <pc:sldMk cId="2719543315" sldId="2145706563"/>
            <ac:spMk id="2" creationId="{DF54754F-4132-9A0F-07CA-80FCB3FAC2EB}"/>
          </ac:spMkLst>
        </pc:spChg>
      </pc:sldChg>
      <pc:sldChg chg="ord modTransition">
        <pc:chgData name="Asif Rehmani" userId="e3bc34669d675361" providerId="LiveId" clId="{1A408798-A4EF-47BB-98B9-F471DE6FA25E}" dt="2023-08-23T20:54:11.083" v="1243"/>
        <pc:sldMkLst>
          <pc:docMk/>
          <pc:sldMk cId="3688634589" sldId="2145706564"/>
        </pc:sldMkLst>
      </pc:sldChg>
      <pc:sldChg chg="modSp mod ord modTransition">
        <pc:chgData name="Asif Rehmani" userId="e3bc34669d675361" providerId="LiveId" clId="{1A408798-A4EF-47BB-98B9-F471DE6FA25E}" dt="2023-08-23T20:54:11.083" v="1243"/>
        <pc:sldMkLst>
          <pc:docMk/>
          <pc:sldMk cId="2330479152" sldId="2145706565"/>
        </pc:sldMkLst>
        <pc:spChg chg="mod">
          <ac:chgData name="Asif Rehmani" userId="e3bc34669d675361" providerId="LiveId" clId="{1A408798-A4EF-47BB-98B9-F471DE6FA25E}" dt="2023-08-23T13:01:31.612" v="159" actId="20577"/>
          <ac:spMkLst>
            <pc:docMk/>
            <pc:sldMk cId="2330479152" sldId="2145706565"/>
            <ac:spMk id="2" creationId="{E952CA90-7854-581C-3439-D1D5CF3F3F03}"/>
          </ac:spMkLst>
        </pc:spChg>
      </pc:sldChg>
      <pc:sldChg chg="ord modTransition">
        <pc:chgData name="Asif Rehmani" userId="e3bc34669d675361" providerId="LiveId" clId="{1A408798-A4EF-47BB-98B9-F471DE6FA25E}" dt="2023-08-23T20:54:11.083" v="1243"/>
        <pc:sldMkLst>
          <pc:docMk/>
          <pc:sldMk cId="3685957826" sldId="2145706566"/>
        </pc:sldMkLst>
      </pc:sldChg>
      <pc:sldChg chg="ord modTransition">
        <pc:chgData name="Asif Rehmani" userId="e3bc34669d675361" providerId="LiveId" clId="{1A408798-A4EF-47BB-98B9-F471DE6FA25E}" dt="2023-08-23T20:54:11.083" v="1243"/>
        <pc:sldMkLst>
          <pc:docMk/>
          <pc:sldMk cId="59644925" sldId="2145706567"/>
        </pc:sldMkLst>
      </pc:sldChg>
      <pc:sldChg chg="addSp modSp mod modTransition modAnim">
        <pc:chgData name="Asif Rehmani" userId="e3bc34669d675361" providerId="LiveId" clId="{1A408798-A4EF-47BB-98B9-F471DE6FA25E}" dt="2023-08-23T20:54:11.083" v="1243"/>
        <pc:sldMkLst>
          <pc:docMk/>
          <pc:sldMk cId="3518246936" sldId="2145706569"/>
        </pc:sldMkLst>
        <pc:spChg chg="add mod">
          <ac:chgData name="Asif Rehmani" userId="e3bc34669d675361" providerId="LiveId" clId="{1A408798-A4EF-47BB-98B9-F471DE6FA25E}" dt="2023-08-23T15:03:50.014" v="563" actId="20577"/>
          <ac:spMkLst>
            <pc:docMk/>
            <pc:sldMk cId="3518246936" sldId="2145706569"/>
            <ac:spMk id="2" creationId="{FEF27EEC-539B-B215-FFA9-590C9E3F9958}"/>
          </ac:spMkLst>
        </pc:spChg>
        <pc:spChg chg="mod">
          <ac:chgData name="Asif Rehmani" userId="e3bc34669d675361" providerId="LiveId" clId="{1A408798-A4EF-47BB-98B9-F471DE6FA25E}" dt="2023-08-23T15:03:32.758" v="549" actId="20577"/>
          <ac:spMkLst>
            <pc:docMk/>
            <pc:sldMk cId="3518246936" sldId="2145706569"/>
            <ac:spMk id="3" creationId="{16DAE767-FA74-4EA4-AC6F-6167DA854BEF}"/>
          </ac:spMkLst>
        </pc:spChg>
      </pc:sldChg>
      <pc:sldChg chg="modSp mod ord modTransition modAnim">
        <pc:chgData name="Asif Rehmani" userId="e3bc34669d675361" providerId="LiveId" clId="{1A408798-A4EF-47BB-98B9-F471DE6FA25E}" dt="2023-08-23T21:02:03.733" v="1328"/>
        <pc:sldMkLst>
          <pc:docMk/>
          <pc:sldMk cId="2900175355" sldId="2145706571"/>
        </pc:sldMkLst>
        <pc:spChg chg="mod">
          <ac:chgData name="Asif Rehmani" userId="e3bc34669d675361" providerId="LiveId" clId="{1A408798-A4EF-47BB-98B9-F471DE6FA25E}" dt="2023-08-23T20:35:27.152" v="718" actId="115"/>
          <ac:spMkLst>
            <pc:docMk/>
            <pc:sldMk cId="2900175355" sldId="2145706571"/>
            <ac:spMk id="2" creationId="{169CFAED-C667-B8E8-839F-7FC078954CB5}"/>
          </ac:spMkLst>
        </pc:spChg>
      </pc:sldChg>
      <pc:sldChg chg="modSp ord modTransition modAnim">
        <pc:chgData name="Asif Rehmani" userId="e3bc34669d675361" providerId="LiveId" clId="{1A408798-A4EF-47BB-98B9-F471DE6FA25E}" dt="2023-08-23T21:02:29.112" v="1331"/>
        <pc:sldMkLst>
          <pc:docMk/>
          <pc:sldMk cId="1261300749" sldId="2145706572"/>
        </pc:sldMkLst>
        <pc:spChg chg="mod">
          <ac:chgData name="Asif Rehmani" userId="e3bc34669d675361" providerId="LiveId" clId="{1A408798-A4EF-47BB-98B9-F471DE6FA25E}" dt="2023-08-23T20:35:46.314" v="719" actId="115"/>
          <ac:spMkLst>
            <pc:docMk/>
            <pc:sldMk cId="1261300749" sldId="2145706572"/>
            <ac:spMk id="2" creationId="{00631A2A-3ED4-AECE-779F-85C87BD5FC05}"/>
          </ac:spMkLst>
        </pc:spChg>
      </pc:sldChg>
      <pc:sldChg chg="addSp delSp modSp mod ord modTransition setBg addAnim delAnim">
        <pc:chgData name="Asif Rehmani" userId="e3bc34669d675361" providerId="LiveId" clId="{1A408798-A4EF-47BB-98B9-F471DE6FA25E}" dt="2023-08-23T20:54:11.083" v="1243"/>
        <pc:sldMkLst>
          <pc:docMk/>
          <pc:sldMk cId="3199728257" sldId="2145706573"/>
        </pc:sldMkLst>
        <pc:spChg chg="mod ord">
          <ac:chgData name="Asif Rehmani" userId="e3bc34669d675361" providerId="LiveId" clId="{1A408798-A4EF-47BB-98B9-F471DE6FA25E}" dt="2023-08-23T13:00:10.406" v="140" actId="26606"/>
          <ac:spMkLst>
            <pc:docMk/>
            <pc:sldMk cId="3199728257" sldId="2145706573"/>
            <ac:spMk id="2" creationId="{2462D266-DC28-D419-7C76-EA9CBFD7ABF5}"/>
          </ac:spMkLst>
        </pc:spChg>
        <pc:spChg chg="add del">
          <ac:chgData name="Asif Rehmani" userId="e3bc34669d675361" providerId="LiveId" clId="{1A408798-A4EF-47BB-98B9-F471DE6FA25E}" dt="2023-08-23T12:58:23.041" v="135" actId="26606"/>
          <ac:spMkLst>
            <pc:docMk/>
            <pc:sldMk cId="3199728257" sldId="2145706573"/>
            <ac:spMk id="8" creationId="{37C89E4B-3C9F-44B9-8B86-D9E3D112D8EC}"/>
          </ac:spMkLst>
        </pc:spChg>
        <pc:spChg chg="add del">
          <ac:chgData name="Asif Rehmani" userId="e3bc34669d675361" providerId="LiveId" clId="{1A408798-A4EF-47BB-98B9-F471DE6FA25E}" dt="2023-08-23T12:58:41.841" v="137" actId="26606"/>
          <ac:spMkLst>
            <pc:docMk/>
            <pc:sldMk cId="3199728257" sldId="2145706573"/>
            <ac:spMk id="14" creationId="{5A59F003-E00A-43F9-91DC-CC54E3B87466}"/>
          </ac:spMkLst>
        </pc:spChg>
        <pc:spChg chg="add del">
          <ac:chgData name="Asif Rehmani" userId="e3bc34669d675361" providerId="LiveId" clId="{1A408798-A4EF-47BB-98B9-F471DE6FA25E}" dt="2023-08-23T12:58:41.841" v="137" actId="26606"/>
          <ac:spMkLst>
            <pc:docMk/>
            <pc:sldMk cId="3199728257" sldId="2145706573"/>
            <ac:spMk id="15" creationId="{D74A4382-E3AD-430A-9A1F-DFA3E0E77A7D}"/>
          </ac:spMkLst>
        </pc:spChg>
        <pc:spChg chg="add del">
          <ac:chgData name="Asif Rehmani" userId="e3bc34669d675361" providerId="LiveId" clId="{1A408798-A4EF-47BB-98B9-F471DE6FA25E}" dt="2023-08-23T12:58:41.841" v="137" actId="26606"/>
          <ac:spMkLst>
            <pc:docMk/>
            <pc:sldMk cId="3199728257" sldId="2145706573"/>
            <ac:spMk id="16" creationId="{79F40191-0F44-4FD1-82CC-ACB507C14BE6}"/>
          </ac:spMkLst>
        </pc:spChg>
        <pc:spChg chg="add del">
          <ac:chgData name="Asif Rehmani" userId="e3bc34669d675361" providerId="LiveId" clId="{1A408798-A4EF-47BB-98B9-F471DE6FA25E}" dt="2023-08-23T13:00:10.406" v="139" actId="26606"/>
          <ac:spMkLst>
            <pc:docMk/>
            <pc:sldMk cId="3199728257" sldId="2145706573"/>
            <ac:spMk id="18" creationId="{6753252F-4873-4F63-801D-CC719279A7D5}"/>
          </ac:spMkLst>
        </pc:spChg>
        <pc:spChg chg="add del">
          <ac:chgData name="Asif Rehmani" userId="e3bc34669d675361" providerId="LiveId" clId="{1A408798-A4EF-47BB-98B9-F471DE6FA25E}" dt="2023-08-23T13:00:10.406" v="139" actId="26606"/>
          <ac:spMkLst>
            <pc:docMk/>
            <pc:sldMk cId="3199728257" sldId="2145706573"/>
            <ac:spMk id="19" creationId="{047C8CCB-F95D-4249-92DD-651249D3535A}"/>
          </ac:spMkLst>
        </pc:spChg>
        <pc:spChg chg="add">
          <ac:chgData name="Asif Rehmani" userId="e3bc34669d675361" providerId="LiveId" clId="{1A408798-A4EF-47BB-98B9-F471DE6FA25E}" dt="2023-08-23T13:00:10.406" v="140" actId="26606"/>
          <ac:spMkLst>
            <pc:docMk/>
            <pc:sldMk cId="3199728257" sldId="2145706573"/>
            <ac:spMk id="21" creationId="{D4771268-CB57-404A-9271-370EB28F6090}"/>
          </ac:spMkLst>
        </pc:spChg>
        <pc:picChg chg="mod">
          <ac:chgData name="Asif Rehmani" userId="e3bc34669d675361" providerId="LiveId" clId="{1A408798-A4EF-47BB-98B9-F471DE6FA25E}" dt="2023-08-23T13:00:39.814" v="143" actId="1440"/>
          <ac:picMkLst>
            <pc:docMk/>
            <pc:sldMk cId="3199728257" sldId="2145706573"/>
            <ac:picMk id="3" creationId="{31692BB5-1D01-05FB-2C37-BFC5800FF8B6}"/>
          </ac:picMkLst>
        </pc:picChg>
        <pc:cxnChg chg="add del">
          <ac:chgData name="Asif Rehmani" userId="e3bc34669d675361" providerId="LiveId" clId="{1A408798-A4EF-47BB-98B9-F471DE6FA25E}" dt="2023-08-23T12:58:23.041" v="135" actId="26606"/>
          <ac:cxnSpMkLst>
            <pc:docMk/>
            <pc:sldMk cId="3199728257" sldId="2145706573"/>
            <ac:cxnSpMk id="10" creationId="{AA2EAA10-076F-46BD-8F0F-B9A2FB77A85C}"/>
          </ac:cxnSpMkLst>
        </pc:cxnChg>
        <pc:cxnChg chg="add del">
          <ac:chgData name="Asif Rehmani" userId="e3bc34669d675361" providerId="LiveId" clId="{1A408798-A4EF-47BB-98B9-F471DE6FA25E}" dt="2023-08-23T12:58:23.041" v="135" actId="26606"/>
          <ac:cxnSpMkLst>
            <pc:docMk/>
            <pc:sldMk cId="3199728257" sldId="2145706573"/>
            <ac:cxnSpMk id="12" creationId="{D891E407-403B-4764-86C9-33A56D3BCAA3}"/>
          </ac:cxnSpMkLst>
        </pc:cxnChg>
      </pc:sldChg>
      <pc:sldChg chg="addSp delSp modSp mod ord modTransition modClrScheme delDesignElem chgLayout modNotesTx">
        <pc:chgData name="Asif Rehmani" userId="e3bc34669d675361" providerId="LiveId" clId="{1A408798-A4EF-47BB-98B9-F471DE6FA25E}" dt="2023-08-23T21:17:44.222" v="1903" actId="1440"/>
        <pc:sldMkLst>
          <pc:docMk/>
          <pc:sldMk cId="13188036" sldId="2145706574"/>
        </pc:sldMkLst>
        <pc:spChg chg="add mod ord">
          <ac:chgData name="Asif Rehmani" userId="e3bc34669d675361" providerId="LiveId" clId="{1A408798-A4EF-47BB-98B9-F471DE6FA25E}" dt="2023-08-23T21:17:37.668" v="1902" actId="26606"/>
          <ac:spMkLst>
            <pc:docMk/>
            <pc:sldMk cId="13188036" sldId="2145706574"/>
            <ac:spMk id="4" creationId="{25C48597-FE6E-0685-2BB2-70B249D9BE01}"/>
          </ac:spMkLst>
        </pc:spChg>
        <pc:spChg chg="add del">
          <ac:chgData name="Asif Rehmani" userId="e3bc34669d675361" providerId="LiveId" clId="{1A408798-A4EF-47BB-98B9-F471DE6FA25E}" dt="2023-08-23T21:17:32.331" v="1899" actId="26606"/>
          <ac:spMkLst>
            <pc:docMk/>
            <pc:sldMk cId="13188036" sldId="2145706574"/>
            <ac:spMk id="9" creationId="{A4AC5506-6312-4701-8D3C-40187889A947}"/>
          </ac:spMkLst>
        </pc:spChg>
        <pc:spChg chg="add del">
          <ac:chgData name="Asif Rehmani" userId="e3bc34669d675361" providerId="LiveId" clId="{1A408798-A4EF-47BB-98B9-F471DE6FA25E}" dt="2023-08-23T21:17:37.661" v="1901" actId="26606"/>
          <ac:spMkLst>
            <pc:docMk/>
            <pc:sldMk cId="13188036" sldId="2145706574"/>
            <ac:spMk id="11" creationId="{E0B58608-23C8-4441-994D-C6823EEE1DB7}"/>
          </ac:spMkLst>
        </pc:spChg>
        <pc:spChg chg="add del">
          <ac:chgData name="Asif Rehmani" userId="e3bc34669d675361" providerId="LiveId" clId="{1A408798-A4EF-47BB-98B9-F471DE6FA25E}" dt="2023-08-23T21:17:37.661" v="1901" actId="26606"/>
          <ac:spMkLst>
            <pc:docMk/>
            <pc:sldMk cId="13188036" sldId="2145706574"/>
            <ac:spMk id="12" creationId="{F0DCC097-1DB8-4B6D-85D0-6FBA0E1CA4BA}"/>
          </ac:spMkLst>
        </pc:spChg>
        <pc:spChg chg="add">
          <ac:chgData name="Asif Rehmani" userId="e3bc34669d675361" providerId="LiveId" clId="{1A408798-A4EF-47BB-98B9-F471DE6FA25E}" dt="2023-08-23T21:17:37.668" v="1902" actId="26606"/>
          <ac:spMkLst>
            <pc:docMk/>
            <pc:sldMk cId="13188036" sldId="2145706574"/>
            <ac:spMk id="13" creationId="{84A8DE83-DE75-4B41-9DB4-A7EC0B0DEC0B}"/>
          </ac:spMkLst>
        </pc:spChg>
        <pc:spChg chg="add">
          <ac:chgData name="Asif Rehmani" userId="e3bc34669d675361" providerId="LiveId" clId="{1A408798-A4EF-47BB-98B9-F471DE6FA25E}" dt="2023-08-23T21:17:37.668" v="1902" actId="26606"/>
          <ac:spMkLst>
            <pc:docMk/>
            <pc:sldMk cId="13188036" sldId="2145706574"/>
            <ac:spMk id="14" creationId="{A8384FB5-9ADC-4DDC-881B-597D56F5B15D}"/>
          </ac:spMkLst>
        </pc:spChg>
        <pc:spChg chg="add">
          <ac:chgData name="Asif Rehmani" userId="e3bc34669d675361" providerId="LiveId" clId="{1A408798-A4EF-47BB-98B9-F471DE6FA25E}" dt="2023-08-23T21:17:37.668" v="1902" actId="26606"/>
          <ac:spMkLst>
            <pc:docMk/>
            <pc:sldMk cId="13188036" sldId="2145706574"/>
            <ac:spMk id="15" creationId="{A7009A0A-BEF5-4EAC-AF15-E4F9F002E239}"/>
          </ac:spMkLst>
        </pc:spChg>
        <pc:spChg chg="add">
          <ac:chgData name="Asif Rehmani" userId="e3bc34669d675361" providerId="LiveId" clId="{1A408798-A4EF-47BB-98B9-F471DE6FA25E}" dt="2023-08-23T21:17:37.668" v="1902" actId="26606"/>
          <ac:spMkLst>
            <pc:docMk/>
            <pc:sldMk cId="13188036" sldId="2145706574"/>
            <ac:spMk id="16" creationId="{1199E1B1-A8C0-4FE8-A5A8-1CB41D69F857}"/>
          </ac:spMkLst>
        </pc:spChg>
        <pc:spChg chg="del">
          <ac:chgData name="Asif Rehmani" userId="e3bc34669d675361" providerId="LiveId" clId="{1A408798-A4EF-47BB-98B9-F471DE6FA25E}" dt="2023-08-23T21:17:05.610" v="1829" actId="700"/>
          <ac:spMkLst>
            <pc:docMk/>
            <pc:sldMk cId="13188036" sldId="2145706574"/>
            <ac:spMk id="1033" creationId="{42A4FC2C-047E-45A5-965D-8E1E3BF09BC6}"/>
          </ac:spMkLst>
        </pc:spChg>
        <pc:picChg chg="add mod ord">
          <ac:chgData name="Asif Rehmani" userId="e3bc34669d675361" providerId="LiveId" clId="{1A408798-A4EF-47BB-98B9-F471DE6FA25E}" dt="2023-08-23T21:17:44.222" v="1903" actId="1440"/>
          <ac:picMkLst>
            <pc:docMk/>
            <pc:sldMk cId="13188036" sldId="2145706574"/>
            <ac:picMk id="3" creationId="{9A1DB6D8-969A-B96D-4437-EBEFB7A4284D}"/>
          </ac:picMkLst>
        </pc:picChg>
        <pc:picChg chg="del mod">
          <ac:chgData name="Asif Rehmani" userId="e3bc34669d675361" providerId="LiveId" clId="{1A408798-A4EF-47BB-98B9-F471DE6FA25E}" dt="2023-08-23T21:16:49.737" v="1827" actId="478"/>
          <ac:picMkLst>
            <pc:docMk/>
            <pc:sldMk cId="13188036" sldId="2145706574"/>
            <ac:picMk id="1028" creationId="{4530D64A-0007-A34F-B5DD-0269BCDA9EC6}"/>
          </ac:picMkLst>
        </pc:picChg>
      </pc:sldChg>
      <pc:sldChg chg="modSp mod ord modTransition">
        <pc:chgData name="Asif Rehmani" userId="e3bc34669d675361" providerId="LiveId" clId="{1A408798-A4EF-47BB-98B9-F471DE6FA25E}" dt="2023-08-23T21:19:14.741" v="1969" actId="14100"/>
        <pc:sldMkLst>
          <pc:docMk/>
          <pc:sldMk cId="3536406142" sldId="2145706575"/>
        </pc:sldMkLst>
        <pc:spChg chg="mod">
          <ac:chgData name="Asif Rehmani" userId="e3bc34669d675361" providerId="LiveId" clId="{1A408798-A4EF-47BB-98B9-F471DE6FA25E}" dt="2023-08-23T21:19:14.741" v="1969" actId="14100"/>
          <ac:spMkLst>
            <pc:docMk/>
            <pc:sldMk cId="3536406142" sldId="2145706575"/>
            <ac:spMk id="2" creationId="{9EDF9E40-4A04-58C4-EC05-DA3210A723D9}"/>
          </ac:spMkLst>
        </pc:spChg>
      </pc:sldChg>
      <pc:sldChg chg="mod ord modTransition modShow">
        <pc:chgData name="Asif Rehmani" userId="e3bc34669d675361" providerId="LiveId" clId="{1A408798-A4EF-47BB-98B9-F471DE6FA25E}" dt="2023-08-23T20:54:11.083" v="1243"/>
        <pc:sldMkLst>
          <pc:docMk/>
          <pc:sldMk cId="4149175436" sldId="2145706576"/>
        </pc:sldMkLst>
      </pc:sldChg>
      <pc:sldChg chg="ord modTransition">
        <pc:chgData name="Asif Rehmani" userId="e3bc34669d675361" providerId="LiveId" clId="{1A408798-A4EF-47BB-98B9-F471DE6FA25E}" dt="2023-08-23T20:54:11.083" v="1243"/>
        <pc:sldMkLst>
          <pc:docMk/>
          <pc:sldMk cId="699899960" sldId="2145706577"/>
        </pc:sldMkLst>
      </pc:sldChg>
      <pc:sldChg chg="addSp modSp add modTransition modAnim">
        <pc:chgData name="Asif Rehmani" userId="e3bc34669d675361" providerId="LiveId" clId="{1A408798-A4EF-47BB-98B9-F471DE6FA25E}" dt="2023-08-23T20:54:11.083" v="1243"/>
        <pc:sldMkLst>
          <pc:docMk/>
          <pc:sldMk cId="37503036" sldId="2145706578"/>
        </pc:sldMkLst>
        <pc:spChg chg="add mod">
          <ac:chgData name="Asif Rehmani" userId="e3bc34669d675361" providerId="LiveId" clId="{1A408798-A4EF-47BB-98B9-F471DE6FA25E}" dt="2023-08-23T13:17:22.465" v="248" actId="20577"/>
          <ac:spMkLst>
            <pc:docMk/>
            <pc:sldMk cId="37503036" sldId="2145706578"/>
            <ac:spMk id="3" creationId="{9D3E91D8-4D36-0F37-807B-9139850291E8}"/>
          </ac:spMkLst>
        </pc:spChg>
      </pc:sldChg>
      <pc:sldChg chg="add del">
        <pc:chgData name="Asif Rehmani" userId="e3bc34669d675361" providerId="LiveId" clId="{1A408798-A4EF-47BB-98B9-F471DE6FA25E}" dt="2023-08-23T13:16:46.729" v="244"/>
        <pc:sldMkLst>
          <pc:docMk/>
          <pc:sldMk cId="1377467810" sldId="2145706578"/>
        </pc:sldMkLst>
      </pc:sldChg>
      <pc:sldChg chg="addSp delSp modSp new del mod modClrScheme chgLayout">
        <pc:chgData name="Asif Rehmani" userId="e3bc34669d675361" providerId="LiveId" clId="{1A408798-A4EF-47BB-98B9-F471DE6FA25E}" dt="2023-08-23T13:33:17.599" v="461" actId="47"/>
        <pc:sldMkLst>
          <pc:docMk/>
          <pc:sldMk cId="3160203976" sldId="2145706579"/>
        </pc:sldMkLst>
        <pc:spChg chg="mod ord">
          <ac:chgData name="Asif Rehmani" userId="e3bc34669d675361" providerId="LiveId" clId="{1A408798-A4EF-47BB-98B9-F471DE6FA25E}" dt="2023-08-23T13:27:52.216" v="394" actId="700"/>
          <ac:spMkLst>
            <pc:docMk/>
            <pc:sldMk cId="3160203976" sldId="2145706579"/>
            <ac:spMk id="2" creationId="{5520D95E-5EDD-9370-80D4-55C803B52755}"/>
          </ac:spMkLst>
        </pc:spChg>
        <pc:picChg chg="add del">
          <ac:chgData name="Asif Rehmani" userId="e3bc34669d675361" providerId="LiveId" clId="{1A408798-A4EF-47BB-98B9-F471DE6FA25E}" dt="2023-08-23T13:31:38.781" v="455" actId="21"/>
          <ac:picMkLst>
            <pc:docMk/>
            <pc:sldMk cId="3160203976" sldId="2145706579"/>
            <ac:picMk id="1026" creationId="{93C69E89-A9C5-958A-3D95-B702D0E75820}"/>
          </ac:picMkLst>
        </pc:picChg>
      </pc:sldChg>
      <pc:sldChg chg="addSp delSp modSp new mod ord modTransition setBg modAnim modNotesTx">
        <pc:chgData name="Asif Rehmani" userId="e3bc34669d675361" providerId="LiveId" clId="{1A408798-A4EF-47BB-98B9-F471DE6FA25E}" dt="2023-08-23T20:54:11.083" v="1243"/>
        <pc:sldMkLst>
          <pc:docMk/>
          <pc:sldMk cId="916989921" sldId="2145706580"/>
        </pc:sldMkLst>
        <pc:spChg chg="mod">
          <ac:chgData name="Asif Rehmani" userId="e3bc34669d675361" providerId="LiveId" clId="{1A408798-A4EF-47BB-98B9-F471DE6FA25E}" dt="2023-08-23T15:01:36.849" v="482" actId="20577"/>
          <ac:spMkLst>
            <pc:docMk/>
            <pc:sldMk cId="916989921" sldId="2145706580"/>
            <ac:spMk id="2" creationId="{5321D7FF-47CC-1711-B7C6-14B73BE7A0DA}"/>
          </ac:spMkLst>
        </pc:spChg>
        <pc:spChg chg="add del">
          <ac:chgData name="Asif Rehmani" userId="e3bc34669d675361" providerId="LiveId" clId="{1A408798-A4EF-47BB-98B9-F471DE6FA25E}" dt="2023-08-23T13:31:30.966" v="453" actId="26606"/>
          <ac:spMkLst>
            <pc:docMk/>
            <pc:sldMk cId="916989921" sldId="2145706580"/>
            <ac:spMk id="7" creationId="{934F1179-B481-4F9E-BCA3-AFB972070F83}"/>
          </ac:spMkLst>
        </pc:spChg>
        <pc:spChg chg="add mod">
          <ac:chgData name="Asif Rehmani" userId="e3bc34669d675361" providerId="LiveId" clId="{1A408798-A4EF-47BB-98B9-F471DE6FA25E}" dt="2023-08-23T13:33:07.461" v="460"/>
          <ac:spMkLst>
            <pc:docMk/>
            <pc:sldMk cId="916989921" sldId="2145706580"/>
            <ac:spMk id="8" creationId="{3AD1E0C4-CADA-104B-98BF-95B7389E400E}"/>
          </ac:spMkLst>
        </pc:spChg>
        <pc:spChg chg="add del">
          <ac:chgData name="Asif Rehmani" userId="e3bc34669d675361" providerId="LiveId" clId="{1A408798-A4EF-47BB-98B9-F471DE6FA25E}" dt="2023-08-23T13:31:30.966" v="453" actId="26606"/>
          <ac:spMkLst>
            <pc:docMk/>
            <pc:sldMk cId="916989921" sldId="2145706580"/>
            <ac:spMk id="9" creationId="{827DC2C4-B485-428A-BF4A-472D2967F47F}"/>
          </ac:spMkLst>
        </pc:spChg>
        <pc:spChg chg="add del">
          <ac:chgData name="Asif Rehmani" userId="e3bc34669d675361" providerId="LiveId" clId="{1A408798-A4EF-47BB-98B9-F471DE6FA25E}" dt="2023-08-23T13:31:30.966" v="453" actId="26606"/>
          <ac:spMkLst>
            <pc:docMk/>
            <pc:sldMk cId="916989921" sldId="2145706580"/>
            <ac:spMk id="11" creationId="{EE04B5EB-F158-4507-90DD-BD23620C7CC9}"/>
          </ac:spMkLst>
        </pc:spChg>
        <pc:spChg chg="add">
          <ac:chgData name="Asif Rehmani" userId="e3bc34669d675361" providerId="LiveId" clId="{1A408798-A4EF-47BB-98B9-F471DE6FA25E}" dt="2023-08-23T13:31:30.966" v="453" actId="26606"/>
          <ac:spMkLst>
            <pc:docMk/>
            <pc:sldMk cId="916989921" sldId="2145706580"/>
            <ac:spMk id="16" creationId="{A4AC5506-6312-4701-8D3C-40187889A947}"/>
          </ac:spMkLst>
        </pc:spChg>
        <pc:picChg chg="add del mod">
          <ac:chgData name="Asif Rehmani" userId="e3bc34669d675361" providerId="LiveId" clId="{1A408798-A4EF-47BB-98B9-F471DE6FA25E}" dt="2023-08-23T13:29:02.869" v="441"/>
          <ac:picMkLst>
            <pc:docMk/>
            <pc:sldMk cId="916989921" sldId="2145706580"/>
            <ac:picMk id="3" creationId="{C83271BD-68A2-C3E6-5DE9-27632DE8077D}"/>
          </ac:picMkLst>
        </pc:picChg>
        <pc:picChg chg="add del mod">
          <ac:chgData name="Asif Rehmani" userId="e3bc34669d675361" providerId="LiveId" clId="{1A408798-A4EF-47BB-98B9-F471DE6FA25E}" dt="2023-08-23T13:30:19.290" v="451"/>
          <ac:picMkLst>
            <pc:docMk/>
            <pc:sldMk cId="916989921" sldId="2145706580"/>
            <ac:picMk id="4" creationId="{FB72949E-EFC9-7AB6-AAA3-D99BE9297177}"/>
          </ac:picMkLst>
        </pc:picChg>
        <pc:picChg chg="add del mod">
          <ac:chgData name="Asif Rehmani" userId="e3bc34669d675361" providerId="LiveId" clId="{1A408798-A4EF-47BB-98B9-F471DE6FA25E}" dt="2023-08-23T13:31:35.136" v="454" actId="478"/>
          <ac:picMkLst>
            <pc:docMk/>
            <pc:sldMk cId="916989921" sldId="2145706580"/>
            <ac:picMk id="5" creationId="{F8AC6F0E-E06A-98A3-CAF7-8564686F8F46}"/>
          </ac:picMkLst>
        </pc:picChg>
        <pc:picChg chg="add del mod">
          <ac:chgData name="Asif Rehmani" userId="e3bc34669d675361" providerId="LiveId" clId="{1A408798-A4EF-47BB-98B9-F471DE6FA25E}" dt="2023-08-23T15:01:19.433" v="466" actId="478"/>
          <ac:picMkLst>
            <pc:docMk/>
            <pc:sldMk cId="916989921" sldId="2145706580"/>
            <ac:picMk id="6" creationId="{A3433126-B3B5-768A-6912-E319F051F489}"/>
          </ac:picMkLst>
        </pc:picChg>
        <pc:picChg chg="add del">
          <ac:chgData name="Asif Rehmani" userId="e3bc34669d675361" providerId="LiveId" clId="{1A408798-A4EF-47BB-98B9-F471DE6FA25E}" dt="2023-08-23T15:01:24.934" v="468"/>
          <ac:picMkLst>
            <pc:docMk/>
            <pc:sldMk cId="916989921" sldId="2145706580"/>
            <ac:picMk id="2050" creationId="{CA5545F9-B798-C75C-08E4-1B4186ED3C30}"/>
          </ac:picMkLst>
        </pc:picChg>
        <pc:picChg chg="add mod">
          <ac:chgData name="Asif Rehmani" userId="e3bc34669d675361" providerId="LiveId" clId="{1A408798-A4EF-47BB-98B9-F471DE6FA25E}" dt="2023-08-23T15:02:41.051" v="489" actId="1440"/>
          <ac:picMkLst>
            <pc:docMk/>
            <pc:sldMk cId="916989921" sldId="2145706580"/>
            <ac:picMk id="2052" creationId="{C17E0A64-ECB2-8E3D-C433-D047360FF600}"/>
          </ac:picMkLst>
        </pc:picChg>
      </pc:sldChg>
      <pc:sldChg chg="addSp modSp add mod ord modTransition setBg replTag">
        <pc:chgData name="Asif Rehmani" userId="e3bc34669d675361" providerId="LiveId" clId="{1A408798-A4EF-47BB-98B9-F471DE6FA25E}" dt="2023-08-23T20:54:11.083" v="1243"/>
        <pc:sldMkLst>
          <pc:docMk/>
          <pc:sldMk cId="2791424019" sldId="2145706581"/>
        </pc:sldMkLst>
        <pc:spChg chg="add mod replST">
          <ac:chgData name="Asif Rehmani" userId="e3bc34669d675361" providerId="LiveId" clId="{1A408798-A4EF-47BB-98B9-F471DE6FA25E}" dt="2023-08-23T15:46:44.514" v="606"/>
          <ac:spMkLst>
            <pc:docMk/>
            <pc:sldMk cId="2791424019" sldId="2145706581"/>
            <ac:spMk id="6" creationId="{BCE1D958-21AA-417E-F686-41F644E371FC}"/>
          </ac:spMkLst>
        </pc:spChg>
        <pc:spChg chg="add mod replST">
          <ac:chgData name="Asif Rehmani" userId="e3bc34669d675361" providerId="LiveId" clId="{1A408798-A4EF-47BB-98B9-F471DE6FA25E}" dt="2023-08-23T15:46:44.676" v="616"/>
          <ac:spMkLst>
            <pc:docMk/>
            <pc:sldMk cId="2791424019" sldId="2145706581"/>
            <ac:spMk id="7" creationId="{5AE4455F-9DD5-54AA-39D0-DC23F7BBA4DC}"/>
          </ac:spMkLst>
        </pc:spChg>
        <pc:picChg chg="add mod replST">
          <ac:chgData name="Asif Rehmani" userId="e3bc34669d675361" providerId="LiveId" clId="{1A408798-A4EF-47BB-98B9-F471DE6FA25E}" dt="2023-08-23T15:46:44.056" v="593"/>
          <ac:picMkLst>
            <pc:docMk/>
            <pc:sldMk cId="2791424019" sldId="2145706581"/>
            <ac:picMk id="3" creationId="{BA816D95-A30A-BD2D-028F-EF4D3E8ED5D1}"/>
          </ac:picMkLst>
        </pc:picChg>
        <pc:picChg chg="add mod replST">
          <ac:chgData name="Asif Rehmani" userId="e3bc34669d675361" providerId="LiveId" clId="{1A408798-A4EF-47BB-98B9-F471DE6FA25E}" dt="2023-08-23T15:46:44.327" v="597"/>
          <ac:picMkLst>
            <pc:docMk/>
            <pc:sldMk cId="2791424019" sldId="2145706581"/>
            <ac:picMk id="5" creationId="{269A2437-2BA8-9C5C-D34F-60975B53D163}"/>
          </ac:picMkLst>
        </pc:picChg>
      </pc:sldChg>
      <pc:sldChg chg="addSp delSp modSp new mod modTransition setBg modClrScheme chgLayout">
        <pc:chgData name="Asif Rehmani" userId="e3bc34669d675361" providerId="LiveId" clId="{1A408798-A4EF-47BB-98B9-F471DE6FA25E}" dt="2023-08-23T20:54:11.083" v="1243"/>
        <pc:sldMkLst>
          <pc:docMk/>
          <pc:sldMk cId="978955802" sldId="2145706582"/>
        </pc:sldMkLst>
        <pc:spChg chg="mod ord">
          <ac:chgData name="Asif Rehmani" userId="e3bc34669d675361" providerId="LiveId" clId="{1A408798-A4EF-47BB-98B9-F471DE6FA25E}" dt="2023-08-23T15:52:32.739" v="713" actId="26606"/>
          <ac:spMkLst>
            <pc:docMk/>
            <pc:sldMk cId="978955802" sldId="2145706582"/>
            <ac:spMk id="2" creationId="{D7C8BF8E-42AF-29E6-53D1-8D61456EF26E}"/>
          </ac:spMkLst>
        </pc:spChg>
        <pc:spChg chg="del mod ord">
          <ac:chgData name="Asif Rehmani" userId="e3bc34669d675361" providerId="LiveId" clId="{1A408798-A4EF-47BB-98B9-F471DE6FA25E}" dt="2023-08-23T15:52:23.162" v="712" actId="700"/>
          <ac:spMkLst>
            <pc:docMk/>
            <pc:sldMk cId="978955802" sldId="2145706582"/>
            <ac:spMk id="3" creationId="{549D98B1-4598-23EB-09F3-68FE29D9ED4A}"/>
          </ac:spMkLst>
        </pc:spChg>
        <pc:spChg chg="add mod ord">
          <ac:chgData name="Asif Rehmani" userId="e3bc34669d675361" providerId="LiveId" clId="{1A408798-A4EF-47BB-98B9-F471DE6FA25E}" dt="2023-08-23T15:52:32.739" v="713" actId="26606"/>
          <ac:spMkLst>
            <pc:docMk/>
            <pc:sldMk cId="978955802" sldId="2145706582"/>
            <ac:spMk id="4" creationId="{7BCE7366-FCCC-47B4-AA5F-B7451DC93AC7}"/>
          </ac:spMkLst>
        </pc:spChg>
        <pc:spChg chg="add">
          <ac:chgData name="Asif Rehmani" userId="e3bc34669d675361" providerId="LiveId" clId="{1A408798-A4EF-47BB-98B9-F471DE6FA25E}" dt="2023-08-23T15:52:32.739" v="713" actId="26606"/>
          <ac:spMkLst>
            <pc:docMk/>
            <pc:sldMk cId="978955802" sldId="2145706582"/>
            <ac:spMk id="9" creationId="{4522B21E-B2B9-4C72-9A71-C87EFD137480}"/>
          </ac:spMkLst>
        </pc:spChg>
        <pc:spChg chg="add">
          <ac:chgData name="Asif Rehmani" userId="e3bc34669d675361" providerId="LiveId" clId="{1A408798-A4EF-47BB-98B9-F471DE6FA25E}" dt="2023-08-23T15:52:32.739" v="713" actId="26606"/>
          <ac:spMkLst>
            <pc:docMk/>
            <pc:sldMk cId="978955802" sldId="2145706582"/>
            <ac:spMk id="11" creationId="{5EB7D2A2-F448-44D4-938C-DC84CBCB3B1E}"/>
          </ac:spMkLst>
        </pc:spChg>
        <pc:spChg chg="add">
          <ac:chgData name="Asif Rehmani" userId="e3bc34669d675361" providerId="LiveId" clId="{1A408798-A4EF-47BB-98B9-F471DE6FA25E}" dt="2023-08-23T15:52:32.739" v="713" actId="26606"/>
          <ac:spMkLst>
            <pc:docMk/>
            <pc:sldMk cId="978955802" sldId="2145706582"/>
            <ac:spMk id="13" creationId="{871AEA07-1E14-44B4-8E55-64EF049CD66F}"/>
          </ac:spMkLst>
        </pc:spChg>
        <pc:cxnChg chg="add">
          <ac:chgData name="Asif Rehmani" userId="e3bc34669d675361" providerId="LiveId" clId="{1A408798-A4EF-47BB-98B9-F471DE6FA25E}" dt="2023-08-23T15:52:32.739" v="713" actId="26606"/>
          <ac:cxnSpMkLst>
            <pc:docMk/>
            <pc:sldMk cId="978955802" sldId="2145706582"/>
            <ac:cxnSpMk id="15" creationId="{F7C8EA93-3210-4C62-99E9-153C275E3A87}"/>
          </ac:cxnSpMkLst>
        </pc:cxnChg>
      </pc:sldChg>
      <pc:sldChg chg="addSp modSp new mod modTransition setBg">
        <pc:chgData name="Asif Rehmani" userId="e3bc34669d675361" providerId="LiveId" clId="{1A408798-A4EF-47BB-98B9-F471DE6FA25E}" dt="2023-08-23T21:12:12.346" v="1825" actId="20577"/>
        <pc:sldMkLst>
          <pc:docMk/>
          <pc:sldMk cId="1550730582" sldId="2145706583"/>
        </pc:sldMkLst>
        <pc:spChg chg="mod">
          <ac:chgData name="Asif Rehmani" userId="e3bc34669d675361" providerId="LiveId" clId="{1A408798-A4EF-47BB-98B9-F471DE6FA25E}" dt="2023-08-23T21:12:12.346" v="1825" actId="20577"/>
          <ac:spMkLst>
            <pc:docMk/>
            <pc:sldMk cId="1550730582" sldId="2145706583"/>
            <ac:spMk id="2" creationId="{FEAA5EE2-0668-7318-DF09-901980896DC1}"/>
          </ac:spMkLst>
        </pc:spChg>
        <pc:spChg chg="mod">
          <ac:chgData name="Asif Rehmani" userId="e3bc34669d675361" providerId="LiveId" clId="{1A408798-A4EF-47BB-98B9-F471DE6FA25E}" dt="2023-08-23T20:41:09.617" v="1103" actId="26606"/>
          <ac:spMkLst>
            <pc:docMk/>
            <pc:sldMk cId="1550730582" sldId="2145706583"/>
            <ac:spMk id="3" creationId="{4FE6F93C-39E1-AAF5-2FD7-54E19EEB5120}"/>
          </ac:spMkLst>
        </pc:spChg>
        <pc:spChg chg="add">
          <ac:chgData name="Asif Rehmani" userId="e3bc34669d675361" providerId="LiveId" clId="{1A408798-A4EF-47BB-98B9-F471DE6FA25E}" dt="2023-08-23T20:41:09.617" v="1103" actId="26606"/>
          <ac:spMkLst>
            <pc:docMk/>
            <pc:sldMk cId="1550730582" sldId="2145706583"/>
            <ac:spMk id="8" creationId="{4522B21E-B2B9-4C72-9A71-C87EFD137480}"/>
          </ac:spMkLst>
        </pc:spChg>
        <pc:spChg chg="add">
          <ac:chgData name="Asif Rehmani" userId="e3bc34669d675361" providerId="LiveId" clId="{1A408798-A4EF-47BB-98B9-F471DE6FA25E}" dt="2023-08-23T20:41:09.617" v="1103" actId="26606"/>
          <ac:spMkLst>
            <pc:docMk/>
            <pc:sldMk cId="1550730582" sldId="2145706583"/>
            <ac:spMk id="10" creationId="{5EB7D2A2-F448-44D4-938C-DC84CBCB3B1E}"/>
          </ac:spMkLst>
        </pc:spChg>
        <pc:spChg chg="add">
          <ac:chgData name="Asif Rehmani" userId="e3bc34669d675361" providerId="LiveId" clId="{1A408798-A4EF-47BB-98B9-F471DE6FA25E}" dt="2023-08-23T20:41:09.617" v="1103" actId="26606"/>
          <ac:spMkLst>
            <pc:docMk/>
            <pc:sldMk cId="1550730582" sldId="2145706583"/>
            <ac:spMk id="12" creationId="{871AEA07-1E14-44B4-8E55-64EF049CD66F}"/>
          </ac:spMkLst>
        </pc:spChg>
        <pc:cxnChg chg="add">
          <ac:chgData name="Asif Rehmani" userId="e3bc34669d675361" providerId="LiveId" clId="{1A408798-A4EF-47BB-98B9-F471DE6FA25E}" dt="2023-08-23T20:41:09.617" v="1103" actId="26606"/>
          <ac:cxnSpMkLst>
            <pc:docMk/>
            <pc:sldMk cId="1550730582" sldId="2145706583"/>
            <ac:cxnSpMk id="14" creationId="{F7C8EA93-3210-4C62-99E9-153C275E3A87}"/>
          </ac:cxnSpMkLst>
        </pc:cxnChg>
      </pc:sldChg>
      <pc:sldChg chg="addSp delSp modSp new mod modTransition setBg">
        <pc:chgData name="Asif Rehmani" userId="e3bc34669d675361" providerId="LiveId" clId="{1A408798-A4EF-47BB-98B9-F471DE6FA25E}" dt="2023-08-23T20:54:11.083" v="1243"/>
        <pc:sldMkLst>
          <pc:docMk/>
          <pc:sldMk cId="2983803983" sldId="2145706584"/>
        </pc:sldMkLst>
        <pc:spChg chg="mod">
          <ac:chgData name="Asif Rehmani" userId="e3bc34669d675361" providerId="LiveId" clId="{1A408798-A4EF-47BB-98B9-F471DE6FA25E}" dt="2023-08-23T20:50:38.987" v="1174" actId="403"/>
          <ac:spMkLst>
            <pc:docMk/>
            <pc:sldMk cId="2983803983" sldId="2145706584"/>
            <ac:spMk id="2" creationId="{023162EB-F814-632C-D27E-F64E342CA020}"/>
          </ac:spMkLst>
        </pc:spChg>
        <pc:spChg chg="del mod">
          <ac:chgData name="Asif Rehmani" userId="e3bc34669d675361" providerId="LiveId" clId="{1A408798-A4EF-47BB-98B9-F471DE6FA25E}" dt="2023-08-23T20:50:24.268" v="1167" actId="478"/>
          <ac:spMkLst>
            <pc:docMk/>
            <pc:sldMk cId="2983803983" sldId="2145706584"/>
            <ac:spMk id="3" creationId="{F3E4C80E-8E2D-BA34-DC1B-17ADA11B56FF}"/>
          </ac:spMkLst>
        </pc:spChg>
        <pc:spChg chg="add">
          <ac:chgData name="Asif Rehmani" userId="e3bc34669d675361" providerId="LiveId" clId="{1A408798-A4EF-47BB-98B9-F471DE6FA25E}" dt="2023-08-23T20:50:19.623" v="1166" actId="26606"/>
          <ac:spMkLst>
            <pc:docMk/>
            <pc:sldMk cId="2983803983" sldId="2145706584"/>
            <ac:spMk id="10" creationId="{A3363022-C969-41E9-8EB2-E4C94908C1FA}"/>
          </ac:spMkLst>
        </pc:spChg>
        <pc:spChg chg="add">
          <ac:chgData name="Asif Rehmani" userId="e3bc34669d675361" providerId="LiveId" clId="{1A408798-A4EF-47BB-98B9-F471DE6FA25E}" dt="2023-08-23T20:50:19.623" v="1166" actId="26606"/>
          <ac:spMkLst>
            <pc:docMk/>
            <pc:sldMk cId="2983803983" sldId="2145706584"/>
            <ac:spMk id="12" creationId="{8D1AD6B3-BE88-4CEB-BA17-790657CC4729}"/>
          </ac:spMkLst>
        </pc:spChg>
        <pc:grpChg chg="add">
          <ac:chgData name="Asif Rehmani" userId="e3bc34669d675361" providerId="LiveId" clId="{1A408798-A4EF-47BB-98B9-F471DE6FA25E}" dt="2023-08-23T20:50:19.623" v="1166" actId="26606"/>
          <ac:grpSpMkLst>
            <pc:docMk/>
            <pc:sldMk cId="2983803983" sldId="2145706584"/>
            <ac:grpSpMk id="14" creationId="{89D1390B-7E13-4B4F-9CB2-391063412E54}"/>
          </ac:grpSpMkLst>
        </pc:grpChg>
        <pc:picChg chg="add">
          <ac:chgData name="Asif Rehmani" userId="e3bc34669d675361" providerId="LiveId" clId="{1A408798-A4EF-47BB-98B9-F471DE6FA25E}" dt="2023-08-23T20:50:19.623" v="1166" actId="26606"/>
          <ac:picMkLst>
            <pc:docMk/>
            <pc:sldMk cId="2983803983" sldId="2145706584"/>
            <ac:picMk id="7" creationId="{AED2A3C5-56B8-0B7F-B6FE-389CBCD94E73}"/>
          </ac:picMkLst>
        </pc:picChg>
      </pc:sldChg>
      <pc:sldChg chg="addSp delSp modSp new mod modTransition setBg">
        <pc:chgData name="Asif Rehmani" userId="e3bc34669d675361" providerId="LiveId" clId="{1A408798-A4EF-47BB-98B9-F471DE6FA25E}" dt="2023-08-23T20:56:24.862" v="1304"/>
        <pc:sldMkLst>
          <pc:docMk/>
          <pc:sldMk cId="3808017825" sldId="2145706585"/>
        </pc:sldMkLst>
        <pc:spChg chg="mod">
          <ac:chgData name="Asif Rehmani" userId="e3bc34669d675361" providerId="LiveId" clId="{1A408798-A4EF-47BB-98B9-F471DE6FA25E}" dt="2023-08-23T20:56:21.358" v="1303" actId="26606"/>
          <ac:spMkLst>
            <pc:docMk/>
            <pc:sldMk cId="3808017825" sldId="2145706585"/>
            <ac:spMk id="2" creationId="{E37E5469-9939-35EF-BE38-F031789180C4}"/>
          </ac:spMkLst>
        </pc:spChg>
        <pc:spChg chg="mod">
          <ac:chgData name="Asif Rehmani" userId="e3bc34669d675361" providerId="LiveId" clId="{1A408798-A4EF-47BB-98B9-F471DE6FA25E}" dt="2023-08-23T20:56:21.358" v="1303" actId="26606"/>
          <ac:spMkLst>
            <pc:docMk/>
            <pc:sldMk cId="3808017825" sldId="2145706585"/>
            <ac:spMk id="3" creationId="{E00BD9B9-BB91-3E45-8F07-3CC9FA9E7D82}"/>
          </ac:spMkLst>
        </pc:spChg>
        <pc:spChg chg="add del">
          <ac:chgData name="Asif Rehmani" userId="e3bc34669d675361" providerId="LiveId" clId="{1A408798-A4EF-47BB-98B9-F471DE6FA25E}" dt="2023-08-23T20:56:21.344" v="1302" actId="26606"/>
          <ac:spMkLst>
            <pc:docMk/>
            <pc:sldMk cId="3808017825" sldId="2145706585"/>
            <ac:spMk id="8" creationId="{4522B21E-B2B9-4C72-9A71-C87EFD137480}"/>
          </ac:spMkLst>
        </pc:spChg>
        <pc:spChg chg="add del">
          <ac:chgData name="Asif Rehmani" userId="e3bc34669d675361" providerId="LiveId" clId="{1A408798-A4EF-47BB-98B9-F471DE6FA25E}" dt="2023-08-23T20:56:21.344" v="1302" actId="26606"/>
          <ac:spMkLst>
            <pc:docMk/>
            <pc:sldMk cId="3808017825" sldId="2145706585"/>
            <ac:spMk id="10" creationId="{5EB7D2A2-F448-44D4-938C-DC84CBCB3B1E}"/>
          </ac:spMkLst>
        </pc:spChg>
        <pc:spChg chg="add del">
          <ac:chgData name="Asif Rehmani" userId="e3bc34669d675361" providerId="LiveId" clId="{1A408798-A4EF-47BB-98B9-F471DE6FA25E}" dt="2023-08-23T20:56:21.344" v="1302" actId="26606"/>
          <ac:spMkLst>
            <pc:docMk/>
            <pc:sldMk cId="3808017825" sldId="2145706585"/>
            <ac:spMk id="12" creationId="{871AEA07-1E14-44B4-8E55-64EF049CD66F}"/>
          </ac:spMkLst>
        </pc:spChg>
        <pc:spChg chg="add">
          <ac:chgData name="Asif Rehmani" userId="e3bc34669d675361" providerId="LiveId" clId="{1A408798-A4EF-47BB-98B9-F471DE6FA25E}" dt="2023-08-23T20:56:21.358" v="1303" actId="26606"/>
          <ac:spMkLst>
            <pc:docMk/>
            <pc:sldMk cId="3808017825" sldId="2145706585"/>
            <ac:spMk id="16" creationId="{FFD48BC7-DC40-47DE-87EE-9F4B6ECB9ABB}"/>
          </ac:spMkLst>
        </pc:spChg>
        <pc:spChg chg="add">
          <ac:chgData name="Asif Rehmani" userId="e3bc34669d675361" providerId="LiveId" clId="{1A408798-A4EF-47BB-98B9-F471DE6FA25E}" dt="2023-08-23T20:56:21.358" v="1303" actId="26606"/>
          <ac:spMkLst>
            <pc:docMk/>
            <pc:sldMk cId="3808017825" sldId="2145706585"/>
            <ac:spMk id="17" creationId="{E502BBC7-2C76-46F3-BC24-5985BC13DB88}"/>
          </ac:spMkLst>
        </pc:spChg>
        <pc:spChg chg="add">
          <ac:chgData name="Asif Rehmani" userId="e3bc34669d675361" providerId="LiveId" clId="{1A408798-A4EF-47BB-98B9-F471DE6FA25E}" dt="2023-08-23T20:56:21.358" v="1303" actId="26606"/>
          <ac:spMkLst>
            <pc:docMk/>
            <pc:sldMk cId="3808017825" sldId="2145706585"/>
            <ac:spMk id="18" creationId="{C7F28D52-2A5F-4D23-81AE-7CB8B591C7AF}"/>
          </ac:spMkLst>
        </pc:spChg>
        <pc:spChg chg="add">
          <ac:chgData name="Asif Rehmani" userId="e3bc34669d675361" providerId="LiveId" clId="{1A408798-A4EF-47BB-98B9-F471DE6FA25E}" dt="2023-08-23T20:56:21.358" v="1303" actId="26606"/>
          <ac:spMkLst>
            <pc:docMk/>
            <pc:sldMk cId="3808017825" sldId="2145706585"/>
            <ac:spMk id="19" creationId="{3629484E-3792-4B3D-89AD-7C8A1ED0E0D4}"/>
          </ac:spMkLst>
        </pc:spChg>
        <pc:cxnChg chg="add del">
          <ac:chgData name="Asif Rehmani" userId="e3bc34669d675361" providerId="LiveId" clId="{1A408798-A4EF-47BB-98B9-F471DE6FA25E}" dt="2023-08-23T20:56:21.344" v="1302" actId="26606"/>
          <ac:cxnSpMkLst>
            <pc:docMk/>
            <pc:sldMk cId="3808017825" sldId="2145706585"/>
            <ac:cxnSpMk id="14" creationId="{F7C8EA93-3210-4C62-99E9-153C275E3A87}"/>
          </ac:cxnSpMkLst>
        </pc:cxnChg>
      </pc:sldChg>
    </pc:docChg>
  </pc:docChgLst>
  <pc:docChgLst>
    <pc:chgData name="Asif Rehmani" userId="e3bc34669d675361" providerId="LiveId" clId="{C7815201-7359-4923-AF0D-88CE24E8AB0A}"/>
    <pc:docChg chg="undo custSel modSld">
      <pc:chgData name="Asif Rehmani" userId="e3bc34669d675361" providerId="LiveId" clId="{C7815201-7359-4923-AF0D-88CE24E8AB0A}" dt="2021-12-16T19:16:09.075" v="14" actId="729"/>
      <pc:docMkLst>
        <pc:docMk/>
      </pc:docMkLst>
      <pc:sldChg chg="addSp delSp modSp mod">
        <pc:chgData name="Asif Rehmani" userId="e3bc34669d675361" providerId="LiveId" clId="{C7815201-7359-4923-AF0D-88CE24E8AB0A}" dt="2021-12-16T12:47:00.989" v="12" actId="14100"/>
        <pc:sldMkLst>
          <pc:docMk/>
          <pc:sldMk cId="590873812" sldId="258"/>
        </pc:sldMkLst>
        <pc:spChg chg="mod">
          <ac:chgData name="Asif Rehmani" userId="e3bc34669d675361" providerId="LiveId" clId="{C7815201-7359-4923-AF0D-88CE24E8AB0A}" dt="2021-12-16T12:47:00.989" v="12" actId="14100"/>
          <ac:spMkLst>
            <pc:docMk/>
            <pc:sldMk cId="590873812" sldId="258"/>
            <ac:spMk id="2" creationId="{76F5A798-361C-4430-B129-602D5E0952A0}"/>
          </ac:spMkLst>
        </pc:spChg>
        <pc:spChg chg="mod">
          <ac:chgData name="Asif Rehmani" userId="e3bc34669d675361" providerId="LiveId" clId="{C7815201-7359-4923-AF0D-88CE24E8AB0A}" dt="2021-12-16T12:46:33.553" v="10" actId="26606"/>
          <ac:spMkLst>
            <pc:docMk/>
            <pc:sldMk cId="590873812" sldId="258"/>
            <ac:spMk id="3" creationId="{B3ACA57F-A9BB-4194-85DD-03750F1D2C6C}"/>
          </ac:spMkLst>
        </pc:spChg>
        <pc:spChg chg="del">
          <ac:chgData name="Asif Rehmani" userId="e3bc34669d675361" providerId="LiveId" clId="{C7815201-7359-4923-AF0D-88CE24E8AB0A}" dt="2021-12-16T12:46:33.553" v="10" actId="26606"/>
          <ac:spMkLst>
            <pc:docMk/>
            <pc:sldMk cId="590873812" sldId="258"/>
            <ac:spMk id="8" creationId="{D8386171-E87D-46AB-8718-4CE2A88748BD}"/>
          </ac:spMkLst>
        </pc:spChg>
        <pc:spChg chg="del">
          <ac:chgData name="Asif Rehmani" userId="e3bc34669d675361" providerId="LiveId" clId="{C7815201-7359-4923-AF0D-88CE24E8AB0A}" dt="2021-12-16T12:46:33.553" v="10" actId="26606"/>
          <ac:spMkLst>
            <pc:docMk/>
            <pc:sldMk cId="590873812" sldId="258"/>
            <ac:spMk id="10" creationId="{207CB456-8849-413C-8210-B663779A32E0}"/>
          </ac:spMkLst>
        </pc:spChg>
        <pc:spChg chg="del">
          <ac:chgData name="Asif Rehmani" userId="e3bc34669d675361" providerId="LiveId" clId="{C7815201-7359-4923-AF0D-88CE24E8AB0A}" dt="2021-12-16T12:46:33.553" v="10" actId="26606"/>
          <ac:spMkLst>
            <pc:docMk/>
            <pc:sldMk cId="590873812" sldId="258"/>
            <ac:spMk id="12" creationId="{E513936D-D1EB-4E42-A97F-942BA1F3DFA7}"/>
          </ac:spMkLst>
        </pc:spChg>
        <pc:spChg chg="add">
          <ac:chgData name="Asif Rehmani" userId="e3bc34669d675361" providerId="LiveId" clId="{C7815201-7359-4923-AF0D-88CE24E8AB0A}" dt="2021-12-16T12:46:33.553" v="10" actId="26606"/>
          <ac:spMkLst>
            <pc:docMk/>
            <pc:sldMk cId="590873812" sldId="258"/>
            <ac:spMk id="17" creationId="{8C790BE2-4E4F-4AAF-81A2-4A6F4885EBE6}"/>
          </ac:spMkLst>
        </pc:spChg>
        <pc:spChg chg="add">
          <ac:chgData name="Asif Rehmani" userId="e3bc34669d675361" providerId="LiveId" clId="{C7815201-7359-4923-AF0D-88CE24E8AB0A}" dt="2021-12-16T12:46:33.553" v="10" actId="26606"/>
          <ac:spMkLst>
            <pc:docMk/>
            <pc:sldMk cId="590873812" sldId="258"/>
            <ac:spMk id="19" creationId="{D28B54C3-B57B-472A-B96E-1FCB67093DC2}"/>
          </ac:spMkLst>
        </pc:spChg>
        <pc:spChg chg="add">
          <ac:chgData name="Asif Rehmani" userId="e3bc34669d675361" providerId="LiveId" clId="{C7815201-7359-4923-AF0D-88CE24E8AB0A}" dt="2021-12-16T12:46:33.553" v="10" actId="26606"/>
          <ac:spMkLst>
            <pc:docMk/>
            <pc:sldMk cId="590873812" sldId="258"/>
            <ac:spMk id="21" creationId="{7DB3C429-F8DA-49B9-AF84-21996FCF78B5}"/>
          </ac:spMkLst>
        </pc:spChg>
        <pc:spChg chg="add">
          <ac:chgData name="Asif Rehmani" userId="e3bc34669d675361" providerId="LiveId" clId="{C7815201-7359-4923-AF0D-88CE24E8AB0A}" dt="2021-12-16T12:46:33.553" v="10" actId="26606"/>
          <ac:spMkLst>
            <pc:docMk/>
            <pc:sldMk cId="590873812" sldId="258"/>
            <ac:spMk id="23" creationId="{E12088DD-B1AD-40E0-8B86-1D87A2CCD9BE}"/>
          </ac:spMkLst>
        </pc:spChg>
        <pc:spChg chg="add">
          <ac:chgData name="Asif Rehmani" userId="e3bc34669d675361" providerId="LiveId" clId="{C7815201-7359-4923-AF0D-88CE24E8AB0A}" dt="2021-12-16T12:46:33.553" v="10" actId="26606"/>
          <ac:spMkLst>
            <pc:docMk/>
            <pc:sldMk cId="590873812" sldId="258"/>
            <ac:spMk id="25" creationId="{C4C9F2B0-1044-46EB-8AEB-C3BFFDE6C2CC}"/>
          </ac:spMkLst>
        </pc:spChg>
        <pc:spChg chg="add">
          <ac:chgData name="Asif Rehmani" userId="e3bc34669d675361" providerId="LiveId" clId="{C7815201-7359-4923-AF0D-88CE24E8AB0A}" dt="2021-12-16T12:46:33.553" v="10" actId="26606"/>
          <ac:spMkLst>
            <pc:docMk/>
            <pc:sldMk cId="590873812" sldId="258"/>
            <ac:spMk id="27" creationId="{0C395952-4E26-45A2-8756-2ADFD6E53C6E}"/>
          </ac:spMkLst>
        </pc:spChg>
        <pc:spChg chg="add">
          <ac:chgData name="Asif Rehmani" userId="e3bc34669d675361" providerId="LiveId" clId="{C7815201-7359-4923-AF0D-88CE24E8AB0A}" dt="2021-12-16T12:46:33.553" v="10" actId="26606"/>
          <ac:spMkLst>
            <pc:docMk/>
            <pc:sldMk cId="590873812" sldId="258"/>
            <ac:spMk id="29" creationId="{4734BADF-9461-4621-B112-2D7BABEA7DD0}"/>
          </ac:spMkLst>
        </pc:spChg>
      </pc:sldChg>
      <pc:sldChg chg="mod modShow">
        <pc:chgData name="Asif Rehmani" userId="e3bc34669d675361" providerId="LiveId" clId="{C7815201-7359-4923-AF0D-88CE24E8AB0A}" dt="2021-12-16T19:15:50.850" v="13" actId="729"/>
        <pc:sldMkLst>
          <pc:docMk/>
          <pc:sldMk cId="1712031016" sldId="434"/>
        </pc:sldMkLst>
      </pc:sldChg>
      <pc:sldChg chg="addSp delSp modSp mod modClrScheme delDesignElem chgLayout">
        <pc:chgData name="Asif Rehmani" userId="e3bc34669d675361" providerId="LiveId" clId="{C7815201-7359-4923-AF0D-88CE24E8AB0A}" dt="2021-12-16T12:46:11.142" v="9" actId="700"/>
        <pc:sldMkLst>
          <pc:docMk/>
          <pc:sldMk cId="3614328836" sldId="2041"/>
        </pc:sldMkLst>
        <pc:spChg chg="mod ord">
          <ac:chgData name="Asif Rehmani" userId="e3bc34669d675361" providerId="LiveId" clId="{C7815201-7359-4923-AF0D-88CE24E8AB0A}" dt="2021-12-16T12:46:11.142" v="9" actId="700"/>
          <ac:spMkLst>
            <pc:docMk/>
            <pc:sldMk cId="3614328836" sldId="2041"/>
            <ac:spMk id="2" creationId="{B656BBBE-7160-48B6-BBDE-CFAB0D877AB7}"/>
          </ac:spMkLst>
        </pc:spChg>
        <pc:spChg chg="add del mod ord">
          <ac:chgData name="Asif Rehmani" userId="e3bc34669d675361" providerId="LiveId" clId="{C7815201-7359-4923-AF0D-88CE24E8AB0A}" dt="2021-12-16T12:46:11.142" v="9" actId="700"/>
          <ac:spMkLst>
            <pc:docMk/>
            <pc:sldMk cId="3614328836" sldId="2041"/>
            <ac:spMk id="3" creationId="{5F122E97-5080-473F-A8CA-08AFFA8F4A35}"/>
          </ac:spMkLst>
        </pc:spChg>
        <pc:spChg chg="add del mod ord">
          <ac:chgData name="Asif Rehmani" userId="e3bc34669d675361" providerId="LiveId" clId="{C7815201-7359-4923-AF0D-88CE24E8AB0A}" dt="2021-12-16T12:46:11.142" v="9" actId="700"/>
          <ac:spMkLst>
            <pc:docMk/>
            <pc:sldMk cId="3614328836" sldId="2041"/>
            <ac:spMk id="4" creationId="{2AA485DA-175E-4449-AB5B-46DE357AD5E5}"/>
          </ac:spMkLst>
        </pc:spChg>
        <pc:spChg chg="add del mod ord">
          <ac:chgData name="Asif Rehmani" userId="e3bc34669d675361" providerId="LiveId" clId="{C7815201-7359-4923-AF0D-88CE24E8AB0A}" dt="2021-12-16T12:46:10.255" v="8" actId="700"/>
          <ac:spMkLst>
            <pc:docMk/>
            <pc:sldMk cId="3614328836" sldId="2041"/>
            <ac:spMk id="5" creationId="{9CB32CB8-642F-44F0-883C-5095CF416198}"/>
          </ac:spMkLst>
        </pc:spChg>
        <pc:spChg chg="add del">
          <ac:chgData name="Asif Rehmani" userId="e3bc34669d675361" providerId="LiveId" clId="{C7815201-7359-4923-AF0D-88CE24E8AB0A}" dt="2021-12-16T12:46:11.142" v="9" actId="700"/>
          <ac:spMkLst>
            <pc:docMk/>
            <pc:sldMk cId="3614328836" sldId="2041"/>
            <ac:spMk id="71" creationId="{87CC2527-562A-4F69-B487-4371E5B243E7}"/>
          </ac:spMkLst>
        </pc:spChg>
        <pc:cxnChg chg="add del">
          <ac:chgData name="Asif Rehmani" userId="e3bc34669d675361" providerId="LiveId" clId="{C7815201-7359-4923-AF0D-88CE24E8AB0A}" dt="2021-12-16T12:46:11.142" v="9" actId="700"/>
          <ac:cxnSpMkLst>
            <pc:docMk/>
            <pc:sldMk cId="3614328836" sldId="2041"/>
            <ac:cxnSpMk id="73" creationId="{BCDAEC91-5BCE-4B55-9CC0-43EF94CB734B}"/>
          </ac:cxnSpMkLst>
        </pc:cxnChg>
      </pc:sldChg>
      <pc:sldChg chg="mod modShow">
        <pc:chgData name="Asif Rehmani" userId="e3bc34669d675361" providerId="LiveId" clId="{C7815201-7359-4923-AF0D-88CE24E8AB0A}" dt="2021-12-16T19:16:09.075" v="14" actId="729"/>
        <pc:sldMkLst>
          <pc:docMk/>
          <pc:sldMk cId="1456788890" sldId="2048"/>
        </pc:sldMkLst>
      </pc:sldChg>
      <pc:sldChg chg="delSp modSp mod delAnim modAnim">
        <pc:chgData name="Asif Rehmani" userId="e3bc34669d675361" providerId="LiveId" clId="{C7815201-7359-4923-AF0D-88CE24E8AB0A}" dt="2021-12-16T12:44:31.773" v="5" actId="20577"/>
        <pc:sldMkLst>
          <pc:docMk/>
          <pc:sldMk cId="3414130333" sldId="2145706443"/>
        </pc:sldMkLst>
        <pc:spChg chg="mod">
          <ac:chgData name="Asif Rehmani" userId="e3bc34669d675361" providerId="LiveId" clId="{C7815201-7359-4923-AF0D-88CE24E8AB0A}" dt="2021-12-16T12:44:31.773" v="5" actId="20577"/>
          <ac:spMkLst>
            <pc:docMk/>
            <pc:sldMk cId="3414130333" sldId="2145706443"/>
            <ac:spMk id="3" creationId="{54486CD7-7F51-491A-BE8D-E451E9A8E0E6}"/>
          </ac:spMkLst>
        </pc:spChg>
        <pc:picChg chg="del">
          <ac:chgData name="Asif Rehmani" userId="e3bc34669d675361" providerId="LiveId" clId="{C7815201-7359-4923-AF0D-88CE24E8AB0A}" dt="2021-12-16T12:44:22.330" v="0" actId="478"/>
          <ac:picMkLst>
            <pc:docMk/>
            <pc:sldMk cId="3414130333" sldId="2145706443"/>
            <ac:picMk id="7" creationId="{D13D4600-32C7-470F-8CB6-7462A39479A2}"/>
          </ac:picMkLst>
        </pc:picChg>
        <pc:picChg chg="del">
          <ac:chgData name="Asif Rehmani" userId="e3bc34669d675361" providerId="LiveId" clId="{C7815201-7359-4923-AF0D-88CE24E8AB0A}" dt="2021-12-16T12:44:22.330" v="0" actId="478"/>
          <ac:picMkLst>
            <pc:docMk/>
            <pc:sldMk cId="3414130333" sldId="2145706443"/>
            <ac:picMk id="11" creationId="{B4C21686-E1A7-45A5-AEA8-DCD83C7EF688}"/>
          </ac:picMkLst>
        </pc:picChg>
        <pc:picChg chg="del">
          <ac:chgData name="Asif Rehmani" userId="e3bc34669d675361" providerId="LiveId" clId="{C7815201-7359-4923-AF0D-88CE24E8AB0A}" dt="2021-12-16T12:44:22.330" v="0" actId="478"/>
          <ac:picMkLst>
            <pc:docMk/>
            <pc:sldMk cId="3414130333" sldId="2145706443"/>
            <ac:picMk id="15" creationId="{7FFDF86C-C246-4154-8CBA-EABCD398948E}"/>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A2A340-7AB6-41E8-8296-BB8D4F2D04BD}"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45061DD3-9967-466C-8820-18EE7A6E93CF}">
      <dgm:prSet/>
      <dgm:spPr/>
      <dgm:t>
        <a:bodyPr/>
        <a:lstStyle/>
        <a:p>
          <a:r>
            <a:rPr lang="en-US"/>
            <a:t>Microsoft Learn</a:t>
          </a:r>
        </a:p>
      </dgm:t>
    </dgm:pt>
    <dgm:pt modelId="{790725F0-0424-4AFA-9304-9A3E130D52A7}" type="parTrans" cxnId="{B9275666-0705-4D74-9EB3-8DAE42584346}">
      <dgm:prSet/>
      <dgm:spPr/>
      <dgm:t>
        <a:bodyPr/>
        <a:lstStyle/>
        <a:p>
          <a:endParaRPr lang="en-US"/>
        </a:p>
      </dgm:t>
    </dgm:pt>
    <dgm:pt modelId="{5D22BC0D-2404-4728-BAE2-6AE7B5F9C949}" type="sibTrans" cxnId="{B9275666-0705-4D74-9EB3-8DAE42584346}">
      <dgm:prSet/>
      <dgm:spPr/>
      <dgm:t>
        <a:bodyPr/>
        <a:lstStyle/>
        <a:p>
          <a:endParaRPr lang="en-US"/>
        </a:p>
      </dgm:t>
    </dgm:pt>
    <dgm:pt modelId="{B120DA9F-D21E-48B5-BACF-BB7243CE6B29}">
      <dgm:prSet/>
      <dgm:spPr/>
      <dgm:t>
        <a:bodyPr/>
        <a:lstStyle/>
        <a:p>
          <a:r>
            <a:rPr lang="en-US"/>
            <a:t>Microsoft Docs</a:t>
          </a:r>
        </a:p>
      </dgm:t>
    </dgm:pt>
    <dgm:pt modelId="{130EFADC-7A74-41D2-9841-AC54BFED6EA0}" type="parTrans" cxnId="{4FB1AE8D-F399-46DA-AE04-CE68FB920642}">
      <dgm:prSet/>
      <dgm:spPr/>
      <dgm:t>
        <a:bodyPr/>
        <a:lstStyle/>
        <a:p>
          <a:endParaRPr lang="en-US"/>
        </a:p>
      </dgm:t>
    </dgm:pt>
    <dgm:pt modelId="{18124FD6-3D20-4979-B7A4-EDAB3338A72B}" type="sibTrans" cxnId="{4FB1AE8D-F399-46DA-AE04-CE68FB920642}">
      <dgm:prSet/>
      <dgm:spPr/>
      <dgm:t>
        <a:bodyPr/>
        <a:lstStyle/>
        <a:p>
          <a:endParaRPr lang="en-US"/>
        </a:p>
      </dgm:t>
    </dgm:pt>
    <dgm:pt modelId="{2EB455D7-B299-4C31-BF16-9B7CEEDB5399}">
      <dgm:prSet/>
      <dgm:spPr/>
      <dgm:t>
        <a:bodyPr/>
        <a:lstStyle/>
        <a:p>
          <a:r>
            <a:rPr lang="en-US" dirty="0" err="1"/>
            <a:t>TechCommunity</a:t>
          </a:r>
          <a:endParaRPr lang="en-US" dirty="0"/>
        </a:p>
      </dgm:t>
    </dgm:pt>
    <dgm:pt modelId="{3C61B5AE-5DCB-45CF-95AA-30C96D7801BF}" type="parTrans" cxnId="{5AD7343F-7C67-4079-A94A-B31ED3B59043}">
      <dgm:prSet/>
      <dgm:spPr/>
      <dgm:t>
        <a:bodyPr/>
        <a:lstStyle/>
        <a:p>
          <a:endParaRPr lang="en-US"/>
        </a:p>
      </dgm:t>
    </dgm:pt>
    <dgm:pt modelId="{DD0BD818-0726-412B-93DE-8FD7E35C2EF3}" type="sibTrans" cxnId="{5AD7343F-7C67-4079-A94A-B31ED3B59043}">
      <dgm:prSet/>
      <dgm:spPr/>
      <dgm:t>
        <a:bodyPr/>
        <a:lstStyle/>
        <a:p>
          <a:endParaRPr lang="en-US"/>
        </a:p>
      </dgm:t>
    </dgm:pt>
    <dgm:pt modelId="{5F54871B-5B65-413A-A4EC-7547899F2E98}" type="pres">
      <dgm:prSet presAssocID="{9FA2A340-7AB6-41E8-8296-BB8D4F2D04BD}" presName="vert0" presStyleCnt="0">
        <dgm:presLayoutVars>
          <dgm:dir/>
          <dgm:animOne val="branch"/>
          <dgm:animLvl val="lvl"/>
        </dgm:presLayoutVars>
      </dgm:prSet>
      <dgm:spPr/>
    </dgm:pt>
    <dgm:pt modelId="{47BD042A-C581-4CF6-A033-C9FEA05E8903}" type="pres">
      <dgm:prSet presAssocID="{45061DD3-9967-466C-8820-18EE7A6E93CF}" presName="thickLine" presStyleLbl="alignNode1" presStyleIdx="0" presStyleCnt="3"/>
      <dgm:spPr/>
    </dgm:pt>
    <dgm:pt modelId="{4DCD899D-39C6-4204-B382-0FABFA57F1E9}" type="pres">
      <dgm:prSet presAssocID="{45061DD3-9967-466C-8820-18EE7A6E93CF}" presName="horz1" presStyleCnt="0"/>
      <dgm:spPr/>
    </dgm:pt>
    <dgm:pt modelId="{54563711-4B70-459F-BF58-D4C105C3CF16}" type="pres">
      <dgm:prSet presAssocID="{45061DD3-9967-466C-8820-18EE7A6E93CF}" presName="tx1" presStyleLbl="revTx" presStyleIdx="0" presStyleCnt="3"/>
      <dgm:spPr/>
    </dgm:pt>
    <dgm:pt modelId="{61510E79-6126-49D1-98EE-67F4B618AEDC}" type="pres">
      <dgm:prSet presAssocID="{45061DD3-9967-466C-8820-18EE7A6E93CF}" presName="vert1" presStyleCnt="0"/>
      <dgm:spPr/>
    </dgm:pt>
    <dgm:pt modelId="{C18F1231-493F-4CC5-A78A-490780B7C36E}" type="pres">
      <dgm:prSet presAssocID="{B120DA9F-D21E-48B5-BACF-BB7243CE6B29}" presName="thickLine" presStyleLbl="alignNode1" presStyleIdx="1" presStyleCnt="3"/>
      <dgm:spPr/>
    </dgm:pt>
    <dgm:pt modelId="{2825919F-5D5F-4E60-83D2-E1ACF63D0EBA}" type="pres">
      <dgm:prSet presAssocID="{B120DA9F-D21E-48B5-BACF-BB7243CE6B29}" presName="horz1" presStyleCnt="0"/>
      <dgm:spPr/>
    </dgm:pt>
    <dgm:pt modelId="{77943F62-3BE8-420B-8AAE-FDF4BDED78EB}" type="pres">
      <dgm:prSet presAssocID="{B120DA9F-D21E-48B5-BACF-BB7243CE6B29}" presName="tx1" presStyleLbl="revTx" presStyleIdx="1" presStyleCnt="3"/>
      <dgm:spPr/>
    </dgm:pt>
    <dgm:pt modelId="{6EBB0104-E2E9-48CE-AC7A-4FA61D9412F7}" type="pres">
      <dgm:prSet presAssocID="{B120DA9F-D21E-48B5-BACF-BB7243CE6B29}" presName="vert1" presStyleCnt="0"/>
      <dgm:spPr/>
    </dgm:pt>
    <dgm:pt modelId="{70EF0EAB-032C-44D8-AC6F-4A72B9E5F332}" type="pres">
      <dgm:prSet presAssocID="{2EB455D7-B299-4C31-BF16-9B7CEEDB5399}" presName="thickLine" presStyleLbl="alignNode1" presStyleIdx="2" presStyleCnt="3"/>
      <dgm:spPr/>
    </dgm:pt>
    <dgm:pt modelId="{C15BCA80-7C14-4E28-A9B9-5E7452AAD6EE}" type="pres">
      <dgm:prSet presAssocID="{2EB455D7-B299-4C31-BF16-9B7CEEDB5399}" presName="horz1" presStyleCnt="0"/>
      <dgm:spPr/>
    </dgm:pt>
    <dgm:pt modelId="{78A08D50-EE57-42EA-8A1D-EAB4D489F63F}" type="pres">
      <dgm:prSet presAssocID="{2EB455D7-B299-4C31-BF16-9B7CEEDB5399}" presName="tx1" presStyleLbl="revTx" presStyleIdx="2" presStyleCnt="3"/>
      <dgm:spPr/>
    </dgm:pt>
    <dgm:pt modelId="{CC7CF0B6-65CB-476C-A105-D141509DB895}" type="pres">
      <dgm:prSet presAssocID="{2EB455D7-B299-4C31-BF16-9B7CEEDB5399}" presName="vert1" presStyleCnt="0"/>
      <dgm:spPr/>
    </dgm:pt>
  </dgm:ptLst>
  <dgm:cxnLst>
    <dgm:cxn modelId="{00500911-EE71-4E8B-8CAB-9113755310DC}" type="presOf" srcId="{B120DA9F-D21E-48B5-BACF-BB7243CE6B29}" destId="{77943F62-3BE8-420B-8AAE-FDF4BDED78EB}" srcOrd="0" destOrd="0" presId="urn:microsoft.com/office/officeart/2008/layout/LinedList"/>
    <dgm:cxn modelId="{5AD7343F-7C67-4079-A94A-B31ED3B59043}" srcId="{9FA2A340-7AB6-41E8-8296-BB8D4F2D04BD}" destId="{2EB455D7-B299-4C31-BF16-9B7CEEDB5399}" srcOrd="2" destOrd="0" parTransId="{3C61B5AE-5DCB-45CF-95AA-30C96D7801BF}" sibTransId="{DD0BD818-0726-412B-93DE-8FD7E35C2EF3}"/>
    <dgm:cxn modelId="{B9275666-0705-4D74-9EB3-8DAE42584346}" srcId="{9FA2A340-7AB6-41E8-8296-BB8D4F2D04BD}" destId="{45061DD3-9967-466C-8820-18EE7A6E93CF}" srcOrd="0" destOrd="0" parTransId="{790725F0-0424-4AFA-9304-9A3E130D52A7}" sibTransId="{5D22BC0D-2404-4728-BAE2-6AE7B5F9C949}"/>
    <dgm:cxn modelId="{60EA007F-82AA-43F5-9B07-B8C32425E051}" type="presOf" srcId="{45061DD3-9967-466C-8820-18EE7A6E93CF}" destId="{54563711-4B70-459F-BF58-D4C105C3CF16}" srcOrd="0" destOrd="0" presId="urn:microsoft.com/office/officeart/2008/layout/LinedList"/>
    <dgm:cxn modelId="{4FB1AE8D-F399-46DA-AE04-CE68FB920642}" srcId="{9FA2A340-7AB6-41E8-8296-BB8D4F2D04BD}" destId="{B120DA9F-D21E-48B5-BACF-BB7243CE6B29}" srcOrd="1" destOrd="0" parTransId="{130EFADC-7A74-41D2-9841-AC54BFED6EA0}" sibTransId="{18124FD6-3D20-4979-B7A4-EDAB3338A72B}"/>
    <dgm:cxn modelId="{987276A2-6BD2-4CBD-A5F4-4B73F58B2CFE}" type="presOf" srcId="{9FA2A340-7AB6-41E8-8296-BB8D4F2D04BD}" destId="{5F54871B-5B65-413A-A4EC-7547899F2E98}" srcOrd="0" destOrd="0" presId="urn:microsoft.com/office/officeart/2008/layout/LinedList"/>
    <dgm:cxn modelId="{CD08B9D7-A2C7-4546-AE0E-B535CBD42210}" type="presOf" srcId="{2EB455D7-B299-4C31-BF16-9B7CEEDB5399}" destId="{78A08D50-EE57-42EA-8A1D-EAB4D489F63F}" srcOrd="0" destOrd="0" presId="urn:microsoft.com/office/officeart/2008/layout/LinedList"/>
    <dgm:cxn modelId="{D234D845-9D85-4D0B-94AC-66277555D964}" type="presParOf" srcId="{5F54871B-5B65-413A-A4EC-7547899F2E98}" destId="{47BD042A-C581-4CF6-A033-C9FEA05E8903}" srcOrd="0" destOrd="0" presId="urn:microsoft.com/office/officeart/2008/layout/LinedList"/>
    <dgm:cxn modelId="{54E9D4B4-E521-491D-840B-35728742C47A}" type="presParOf" srcId="{5F54871B-5B65-413A-A4EC-7547899F2E98}" destId="{4DCD899D-39C6-4204-B382-0FABFA57F1E9}" srcOrd="1" destOrd="0" presId="urn:microsoft.com/office/officeart/2008/layout/LinedList"/>
    <dgm:cxn modelId="{96FF2AE3-9551-4234-847A-B7B65168E31F}" type="presParOf" srcId="{4DCD899D-39C6-4204-B382-0FABFA57F1E9}" destId="{54563711-4B70-459F-BF58-D4C105C3CF16}" srcOrd="0" destOrd="0" presId="urn:microsoft.com/office/officeart/2008/layout/LinedList"/>
    <dgm:cxn modelId="{247D1148-0DFC-4623-B103-CFC4551D007C}" type="presParOf" srcId="{4DCD899D-39C6-4204-B382-0FABFA57F1E9}" destId="{61510E79-6126-49D1-98EE-67F4B618AEDC}" srcOrd="1" destOrd="0" presId="urn:microsoft.com/office/officeart/2008/layout/LinedList"/>
    <dgm:cxn modelId="{D3AE4182-E3C2-4FE8-AE7C-5987D5DC7401}" type="presParOf" srcId="{5F54871B-5B65-413A-A4EC-7547899F2E98}" destId="{C18F1231-493F-4CC5-A78A-490780B7C36E}" srcOrd="2" destOrd="0" presId="urn:microsoft.com/office/officeart/2008/layout/LinedList"/>
    <dgm:cxn modelId="{0FA484E5-0AD8-4703-A598-640C721B58D5}" type="presParOf" srcId="{5F54871B-5B65-413A-A4EC-7547899F2E98}" destId="{2825919F-5D5F-4E60-83D2-E1ACF63D0EBA}" srcOrd="3" destOrd="0" presId="urn:microsoft.com/office/officeart/2008/layout/LinedList"/>
    <dgm:cxn modelId="{781589C1-66D7-42D9-BCB1-8CA2B3E25896}" type="presParOf" srcId="{2825919F-5D5F-4E60-83D2-E1ACF63D0EBA}" destId="{77943F62-3BE8-420B-8AAE-FDF4BDED78EB}" srcOrd="0" destOrd="0" presId="urn:microsoft.com/office/officeart/2008/layout/LinedList"/>
    <dgm:cxn modelId="{9DDE65F0-CABB-4B8C-AB0D-39568F3A3174}" type="presParOf" srcId="{2825919F-5D5F-4E60-83D2-E1ACF63D0EBA}" destId="{6EBB0104-E2E9-48CE-AC7A-4FA61D9412F7}" srcOrd="1" destOrd="0" presId="urn:microsoft.com/office/officeart/2008/layout/LinedList"/>
    <dgm:cxn modelId="{AAD749A8-32B4-4034-AF8E-B4CC0A1F813B}" type="presParOf" srcId="{5F54871B-5B65-413A-A4EC-7547899F2E98}" destId="{70EF0EAB-032C-44D8-AC6F-4A72B9E5F332}" srcOrd="4" destOrd="0" presId="urn:microsoft.com/office/officeart/2008/layout/LinedList"/>
    <dgm:cxn modelId="{5F6453E4-C526-41A9-AA26-7B4E7EF32ED4}" type="presParOf" srcId="{5F54871B-5B65-413A-A4EC-7547899F2E98}" destId="{C15BCA80-7C14-4E28-A9B9-5E7452AAD6EE}" srcOrd="5" destOrd="0" presId="urn:microsoft.com/office/officeart/2008/layout/LinedList"/>
    <dgm:cxn modelId="{03621D2C-D6F3-4C97-B3EA-09225A391A83}" type="presParOf" srcId="{C15BCA80-7C14-4E28-A9B9-5E7452AAD6EE}" destId="{78A08D50-EE57-42EA-8A1D-EAB4D489F63F}" srcOrd="0" destOrd="0" presId="urn:microsoft.com/office/officeart/2008/layout/LinedList"/>
    <dgm:cxn modelId="{AB0BFE9D-5B5A-4B36-A8C0-C7286FECA4A4}" type="presParOf" srcId="{C15BCA80-7C14-4E28-A9B9-5E7452AAD6EE}" destId="{CC7CF0B6-65CB-476C-A105-D141509DB89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BD042A-C581-4CF6-A033-C9FEA05E8903}">
      <dsp:nvSpPr>
        <dsp:cNvPr id="0" name=""/>
        <dsp:cNvSpPr/>
      </dsp:nvSpPr>
      <dsp:spPr>
        <a:xfrm>
          <a:off x="0" y="2703"/>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563711-4B70-459F-BF58-D4C105C3CF16}">
      <dsp:nvSpPr>
        <dsp:cNvPr id="0" name=""/>
        <dsp:cNvSpPr/>
      </dsp:nvSpPr>
      <dsp:spPr>
        <a:xfrm>
          <a:off x="0" y="2703"/>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a:t>Microsoft Learn</a:t>
          </a:r>
        </a:p>
      </dsp:txBody>
      <dsp:txXfrm>
        <a:off x="0" y="2703"/>
        <a:ext cx="6900512" cy="1843578"/>
      </dsp:txXfrm>
    </dsp:sp>
    <dsp:sp modelId="{C18F1231-493F-4CC5-A78A-490780B7C36E}">
      <dsp:nvSpPr>
        <dsp:cNvPr id="0" name=""/>
        <dsp:cNvSpPr/>
      </dsp:nvSpPr>
      <dsp:spPr>
        <a:xfrm>
          <a:off x="0" y="1846281"/>
          <a:ext cx="6900512" cy="0"/>
        </a:xfrm>
        <a:prstGeom prst="line">
          <a:avLst/>
        </a:prstGeom>
        <a:solidFill>
          <a:schemeClr val="accent2">
            <a:hueOff val="-723100"/>
            <a:satOff val="-4962"/>
            <a:lumOff val="2549"/>
            <a:alphaOff val="0"/>
          </a:schemeClr>
        </a:solidFill>
        <a:ln w="12700" cap="flat" cmpd="sng" algn="ctr">
          <a:solidFill>
            <a:schemeClr val="accent2">
              <a:hueOff val="-723100"/>
              <a:satOff val="-4962"/>
              <a:lumOff val="254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943F62-3BE8-420B-8AAE-FDF4BDED78EB}">
      <dsp:nvSpPr>
        <dsp:cNvPr id="0" name=""/>
        <dsp:cNvSpPr/>
      </dsp:nvSpPr>
      <dsp:spPr>
        <a:xfrm>
          <a:off x="0" y="1846281"/>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a:t>Microsoft Docs</a:t>
          </a:r>
        </a:p>
      </dsp:txBody>
      <dsp:txXfrm>
        <a:off x="0" y="1846281"/>
        <a:ext cx="6900512" cy="1843578"/>
      </dsp:txXfrm>
    </dsp:sp>
    <dsp:sp modelId="{70EF0EAB-032C-44D8-AC6F-4A72B9E5F332}">
      <dsp:nvSpPr>
        <dsp:cNvPr id="0" name=""/>
        <dsp:cNvSpPr/>
      </dsp:nvSpPr>
      <dsp:spPr>
        <a:xfrm>
          <a:off x="0" y="3689859"/>
          <a:ext cx="6900512" cy="0"/>
        </a:xfrm>
        <a:prstGeom prst="line">
          <a:avLst/>
        </a:prstGeom>
        <a:solidFill>
          <a:schemeClr val="accent2">
            <a:hueOff val="-1446200"/>
            <a:satOff val="-9924"/>
            <a:lumOff val="5098"/>
            <a:alphaOff val="0"/>
          </a:schemeClr>
        </a:solidFill>
        <a:ln w="12700" cap="flat" cmpd="sng" algn="ctr">
          <a:solidFill>
            <a:schemeClr val="accent2">
              <a:hueOff val="-1446200"/>
              <a:satOff val="-9924"/>
              <a:lumOff val="509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A08D50-EE57-42EA-8A1D-EAB4D489F63F}">
      <dsp:nvSpPr>
        <dsp:cNvPr id="0" name=""/>
        <dsp:cNvSpPr/>
      </dsp:nvSpPr>
      <dsp:spPr>
        <a:xfrm>
          <a:off x="0" y="3689859"/>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dirty="0" err="1"/>
            <a:t>TechCommunity</a:t>
          </a:r>
          <a:endParaRPr lang="en-US" sz="6500" kern="1200" dirty="0"/>
        </a:p>
      </dsp:txBody>
      <dsp:txXfrm>
        <a:off x="0" y="3689859"/>
        <a:ext cx="6900512" cy="184357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73213D-0ACC-4527-891E-6FBF16CDF57F}" type="datetimeFigureOut">
              <a:rPr lang="en-US" smtClean="0"/>
              <a:t>8/23/2023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19D56B-78AE-4B12-A556-C79A622260B2}" type="slidenum">
              <a:rPr lang="en-US" smtClean="0"/>
              <a:t>‹#›</a:t>
            </a:fld>
            <a:endParaRPr lang="en-US"/>
          </a:p>
        </p:txBody>
      </p:sp>
    </p:spTree>
    <p:extLst>
      <p:ext uri="{BB962C8B-B14F-4D97-AF65-F5344CB8AC3E}">
        <p14:creationId xmlns:p14="http://schemas.microsoft.com/office/powerpoint/2010/main" val="2044069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learningindustry.com/how-performance-support-tools-different-from-training-3-pst-examples-microlearning"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any of these points or similar is true then this is the right presentation for you. </a:t>
            </a:r>
          </a:p>
        </p:txBody>
      </p:sp>
      <p:sp>
        <p:nvSpPr>
          <p:cNvPr id="4" name="Slide Number Placeholder 3"/>
          <p:cNvSpPr>
            <a:spLocks noGrp="1"/>
          </p:cNvSpPr>
          <p:nvPr>
            <p:ph type="sldNum" sz="quarter" idx="5"/>
          </p:nvPr>
        </p:nvSpPr>
        <p:spPr/>
        <p:txBody>
          <a:bodyPr/>
          <a:lstStyle/>
          <a:p>
            <a:fld id="{AC19D56B-78AE-4B12-A556-C79A622260B2}" type="slidenum">
              <a:rPr lang="en-US" smtClean="0"/>
              <a:t>1</a:t>
            </a:fld>
            <a:endParaRPr lang="en-US"/>
          </a:p>
        </p:txBody>
      </p:sp>
    </p:spTree>
    <p:extLst>
      <p:ext uri="{BB962C8B-B14F-4D97-AF65-F5344CB8AC3E}">
        <p14:creationId xmlns:p14="http://schemas.microsoft.com/office/powerpoint/2010/main" val="273834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share with you a </a:t>
            </a:r>
            <a:r>
              <a:rPr lang="en-US" b="1" dirty="0"/>
              <a:t>story about an experience </a:t>
            </a:r>
            <a:r>
              <a:rPr lang="en-US" dirty="0"/>
              <a:t>I had. </a:t>
            </a:r>
          </a:p>
          <a:p>
            <a:endParaRPr lang="en-US" dirty="0"/>
          </a:p>
          <a:p>
            <a:r>
              <a:rPr lang="en-US" dirty="0"/>
              <a:t>Back in </a:t>
            </a:r>
            <a:r>
              <a:rPr lang="en-US" b="1" dirty="0"/>
              <a:t>2009</a:t>
            </a:r>
            <a:r>
              <a:rPr lang="en-US" dirty="0"/>
              <a:t>, I was invited to teach a </a:t>
            </a:r>
            <a:r>
              <a:rPr lang="en-US" b="1" dirty="0"/>
              <a:t>two day end users class in my hometown of Chicago </a:t>
            </a:r>
            <a:r>
              <a:rPr lang="en-US" dirty="0"/>
              <a:t>to employees of an organization that was in the business of providing </a:t>
            </a:r>
            <a:r>
              <a:rPr lang="en-US" b="1" dirty="0"/>
              <a:t>secondary educational institutions (so colleges, universities) with insurance</a:t>
            </a:r>
            <a:r>
              <a:rPr lang="en-US" dirty="0"/>
              <a:t>. </a:t>
            </a:r>
          </a:p>
          <a:p>
            <a:endParaRPr lang="en-US" dirty="0"/>
          </a:p>
          <a:p>
            <a:r>
              <a:rPr lang="en-US" dirty="0"/>
              <a:t>I taught the class to </a:t>
            </a:r>
            <a:r>
              <a:rPr lang="en-US" b="1" dirty="0"/>
              <a:t>30 folks over a 2 day period</a:t>
            </a:r>
            <a:r>
              <a:rPr lang="en-US" dirty="0"/>
              <a:t>.</a:t>
            </a:r>
          </a:p>
          <a:p>
            <a:endParaRPr lang="en-US" dirty="0"/>
          </a:p>
          <a:p>
            <a:r>
              <a:rPr lang="en-US" dirty="0"/>
              <a:t>(No, this is not the actual class and no, that is not me at the front of the class </a:t>
            </a:r>
            <a:r>
              <a:rPr lang="en-US" dirty="0">
                <a:sym typeface="Wingdings" panose="05000000000000000000" pitchFamily="2" charset="2"/>
              </a:rPr>
              <a:t></a:t>
            </a:r>
            <a:r>
              <a:rPr lang="en-US" dirty="0"/>
              <a:t> )</a:t>
            </a:r>
          </a:p>
          <a:p>
            <a:endParaRPr lang="en-US" dirty="0"/>
          </a:p>
          <a:p>
            <a:r>
              <a:rPr lang="en-US" dirty="0"/>
              <a:t>This was a </a:t>
            </a:r>
            <a:r>
              <a:rPr lang="en-US" b="1" dirty="0"/>
              <a:t>SharePoint focused class </a:t>
            </a:r>
            <a:r>
              <a:rPr lang="en-US" dirty="0"/>
              <a:t>so I taught them all about </a:t>
            </a:r>
            <a:r>
              <a:rPr lang="en-US" b="1" dirty="0"/>
              <a:t>SharePoint</a:t>
            </a:r>
            <a:r>
              <a:rPr lang="en-US" dirty="0"/>
              <a:t> as a </a:t>
            </a:r>
            <a:r>
              <a:rPr lang="en-US" b="1" dirty="0"/>
              <a:t>power user and end user</a:t>
            </a:r>
            <a:r>
              <a:rPr lang="en-US" dirty="0"/>
              <a:t>. </a:t>
            </a:r>
          </a:p>
          <a:p>
            <a:endParaRPr lang="en-US" dirty="0"/>
          </a:p>
          <a:p>
            <a:r>
              <a:rPr lang="en-US" dirty="0"/>
              <a:t>We went over all the </a:t>
            </a:r>
            <a:r>
              <a:rPr lang="en-US" b="1" dirty="0"/>
              <a:t>basics</a:t>
            </a:r>
            <a:r>
              <a:rPr lang="en-US" dirty="0"/>
              <a:t> like how to use </a:t>
            </a:r>
            <a:r>
              <a:rPr lang="en-US" b="1" dirty="0"/>
              <a:t>pages, lists, libraries, set up permissions, use web parts </a:t>
            </a:r>
            <a:r>
              <a:rPr lang="en-US" dirty="0"/>
              <a:t>and a lot of other goodies present in SharePoint.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the two days of training was over, the person who hired me invited me to </a:t>
            </a:r>
            <a:r>
              <a:rPr lang="en-US" b="1" dirty="0"/>
              <a:t>stay for one extra day</a:t>
            </a:r>
            <a:r>
              <a:rPr lang="en-US" dirty="0"/>
              <a:t>. They would pay me to just </a:t>
            </a:r>
            <a:r>
              <a:rPr lang="en-US" b="1" dirty="0"/>
              <a:t>sit in a nice corner office </a:t>
            </a:r>
            <a:r>
              <a:rPr lang="en-US" dirty="0"/>
              <a:t>with a </a:t>
            </a:r>
            <a:r>
              <a:rPr lang="en-US" b="1" dirty="0"/>
              <a:t>beautiful view of the Chicago river </a:t>
            </a:r>
            <a:r>
              <a:rPr lang="en-US" dirty="0"/>
              <a:t>and all I would have to do is to answer any questions that people had. I said sure. That’s </a:t>
            </a:r>
            <a:r>
              <a:rPr lang="en-US" b="1" dirty="0"/>
              <a:t>easy enough</a:t>
            </a:r>
            <a:r>
              <a:rPr lang="en-US" dirty="0"/>
              <a:t>. I have already taught them everything that they needed to know over the last couple of days. I'm sure there will be </a:t>
            </a:r>
            <a:r>
              <a:rPr lang="en-US" b="1" dirty="0"/>
              <a:t>little to no questions </a:t>
            </a:r>
            <a:r>
              <a:rPr lang="en-US" dirty="0"/>
              <a:t>….</a:t>
            </a:r>
          </a:p>
          <a:p>
            <a:endParaRPr lang="en-US" dirty="0"/>
          </a:p>
          <a:p>
            <a:r>
              <a:rPr lang="en-US" dirty="0"/>
              <a:t>Boy </a:t>
            </a:r>
            <a:r>
              <a:rPr lang="en-US" b="1" dirty="0"/>
              <a:t>was I wrong </a:t>
            </a:r>
            <a:r>
              <a:rPr lang="en-US" dirty="0"/>
              <a:t>….</a:t>
            </a:r>
          </a:p>
          <a:p>
            <a:endParaRPr lang="en-US" dirty="0"/>
          </a:p>
          <a:p>
            <a:r>
              <a:rPr lang="en-US" dirty="0"/>
              <a:t>there was a </a:t>
            </a:r>
            <a:r>
              <a:rPr lang="en-US" b="1" dirty="0"/>
              <a:t>line out the door the whole day </a:t>
            </a:r>
            <a:r>
              <a:rPr lang="en-US" dirty="0"/>
              <a:t>of people with questions. Questions about </a:t>
            </a:r>
            <a:r>
              <a:rPr lang="en-US" b="1" dirty="0"/>
              <a:t>how they get their job done </a:t>
            </a:r>
            <a:r>
              <a:rPr lang="en-US" dirty="0"/>
              <a:t>using the technology that I had taught them about. Now I was explaining to them one on one what I just taught them the last two days. </a:t>
            </a:r>
          </a:p>
          <a:p>
            <a:endParaRPr lang="en-US" dirty="0"/>
          </a:p>
          <a:p>
            <a:r>
              <a:rPr lang="en-US" dirty="0"/>
              <a:t>I felt </a:t>
            </a:r>
            <a:r>
              <a:rPr lang="en-US" b="1" dirty="0"/>
              <a:t>pretty ashamed</a:t>
            </a:r>
            <a:r>
              <a:rPr lang="en-US" dirty="0"/>
              <a:t>. My first thought was that I must have been a </a:t>
            </a:r>
            <a:r>
              <a:rPr lang="en-US" b="1" dirty="0"/>
              <a:t>horrible teacher. </a:t>
            </a:r>
            <a:r>
              <a:rPr lang="en-US" dirty="0"/>
              <a:t>If all of them have questions regarding what I just taught them. that means I </a:t>
            </a:r>
            <a:r>
              <a:rPr lang="en-US" b="1" dirty="0"/>
              <a:t>did not do a good job teaching </a:t>
            </a:r>
            <a:r>
              <a:rPr lang="en-US" dirty="0"/>
              <a:t>in the last two days because if I did, they should remember everything I taught them and know how to do it. Right…?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that experience in Chicago, I thought about this some more. Do end users really want to be trained? Is that the best way for us to empower them to help them do their job? </a:t>
            </a:r>
          </a:p>
          <a:p>
            <a:endParaRPr lang="en-US" dirty="0"/>
          </a:p>
          <a:p>
            <a:endParaRPr lang="en-US" dirty="0"/>
          </a:p>
        </p:txBody>
      </p:sp>
      <p:sp>
        <p:nvSpPr>
          <p:cNvPr id="4" name="Slide Number Placeholder 3"/>
          <p:cNvSpPr>
            <a:spLocks noGrp="1"/>
          </p:cNvSpPr>
          <p:nvPr>
            <p:ph type="sldNum" sz="quarter" idx="5"/>
          </p:nvPr>
        </p:nvSpPr>
        <p:spPr/>
        <p:txBody>
          <a:bodyPr/>
          <a:lstStyle/>
          <a:p>
            <a:fld id="{AC19D56B-78AE-4B12-A556-C79A622260B2}" type="slidenum">
              <a:rPr lang="en-US" smtClean="0"/>
              <a:t>23</a:t>
            </a:fld>
            <a:endParaRPr lang="en-US"/>
          </a:p>
        </p:txBody>
      </p:sp>
    </p:spTree>
    <p:extLst>
      <p:ext uri="{BB962C8B-B14F-4D97-AF65-F5344CB8AC3E}">
        <p14:creationId xmlns:p14="http://schemas.microsoft.com/office/powerpoint/2010/main" val="3774833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conclusion was: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latin typeface="Calibri" panose="020F0502020204030204" pitchFamily="34" charset="0"/>
              </a:rPr>
              <a:t>Thoroughly training end users doesn't really work.</a:t>
            </a:r>
            <a:r>
              <a:rPr lang="en-US" sz="1200" dirty="0">
                <a:effectLst/>
                <a:latin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Traditional classroom</a:t>
            </a:r>
            <a:r>
              <a:rPr lang="en-US" baseline="0" dirty="0"/>
              <a:t> and binge learning just doesn’t work for </a:t>
            </a:r>
            <a:r>
              <a:rPr lang="en-US" i="1" baseline="0" dirty="0"/>
              <a:t>end users</a:t>
            </a:r>
            <a:r>
              <a:rPr lang="en-US" baseline="0" dirty="0"/>
              <a:t>. And it Never has!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rPr>
              <a:t>We are not preparing employees to take a test. We are preparing them to help them do their job.</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AC19D56B-78AE-4B12-A556-C79A622260B2}" type="slidenum">
              <a:rPr lang="en-US" smtClean="0"/>
              <a:t>24</a:t>
            </a:fld>
            <a:endParaRPr lang="en-US"/>
          </a:p>
        </p:txBody>
      </p:sp>
    </p:spTree>
    <p:extLst>
      <p:ext uri="{BB962C8B-B14F-4D97-AF65-F5344CB8AC3E}">
        <p14:creationId xmlns:p14="http://schemas.microsoft.com/office/powerpoint/2010/main" val="332983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Segoe UI Light" panose="020B0502040204020203" pitchFamily="34" charset="0"/>
                <a:cs typeface="Segoe UI Light" panose="020B0502040204020203" pitchFamily="34" charset="0"/>
              </a:rPr>
              <a:t>Users cannot be made to do things they don’t want to do… Unless you want to take extreme measures – which for the record, I definitely do not recommend 😬</a:t>
            </a:r>
          </a:p>
          <a:p>
            <a:endParaRPr lang="en-US" dirty="0"/>
          </a:p>
        </p:txBody>
      </p:sp>
      <p:sp>
        <p:nvSpPr>
          <p:cNvPr id="4" name="Slide Number Placeholder 3"/>
          <p:cNvSpPr>
            <a:spLocks noGrp="1"/>
          </p:cNvSpPr>
          <p:nvPr>
            <p:ph type="sldNum" sz="quarter" idx="10"/>
          </p:nvPr>
        </p:nvSpPr>
        <p:spPr/>
        <p:txBody>
          <a:bodyPr/>
          <a:lstStyle/>
          <a:p>
            <a:fld id="{AC19D56B-78AE-4B12-A556-C79A622260B2}" type="slidenum">
              <a:rPr lang="en-US" smtClean="0"/>
              <a:t>25</a:t>
            </a:fld>
            <a:endParaRPr lang="en-US"/>
          </a:p>
        </p:txBody>
      </p:sp>
    </p:spTree>
    <p:extLst>
      <p:ext uri="{BB962C8B-B14F-4D97-AF65-F5344CB8AC3E}">
        <p14:creationId xmlns:p14="http://schemas.microsoft.com/office/powerpoint/2010/main" val="887755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Microsoft 365 learning pathways is a learning portal that is created and supported by Microsoft themselves.</a:t>
            </a:r>
          </a:p>
          <a:p>
            <a:r>
              <a:rPr lang="en-US" dirty="0"/>
              <a:t>The training content for most of Microsoft 365 apps is provided and more is released every quarter by Microsoft.</a:t>
            </a:r>
          </a:p>
          <a:p>
            <a:r>
              <a:rPr lang="en-US" dirty="0"/>
              <a:t>The connection to the Microsoft training repository is always open so the content is updated automatically in your portal.</a:t>
            </a:r>
          </a:p>
          <a:p>
            <a:r>
              <a:rPr lang="en-US" dirty="0"/>
              <a:t>	The content is served through GitHub Content Data Network (CDN).</a:t>
            </a:r>
          </a:p>
          <a:p>
            <a:r>
              <a:rPr lang="en-US" dirty="0"/>
              <a:t>Your own content can be added to this training portal to supplement learning for your users.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AE785-3A03-4E0D-B307-F608757F8F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933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VisualSP provides a training overlay on top of Microsoft 365 applications that serves up learning pathways content contextually to the user.</a:t>
            </a:r>
          </a:p>
          <a:p>
            <a:endParaRPr lang="en-US" dirty="0"/>
          </a:p>
          <a:p>
            <a:r>
              <a:rPr lang="en-US" dirty="0"/>
              <a:t>https://www.visualsp.com/learning-pathways/</a:t>
            </a:r>
          </a:p>
          <a:p>
            <a:endParaRPr lang="en-US" dirty="0"/>
          </a:p>
          <a:p>
            <a:r>
              <a:rPr lang="en-US" dirty="0"/>
              <a:t>So for example, when the user is within Teams, SharePoint, OneDrive, Yammer or other apps, they will see training content specific to just that app they are in. This experience makes the learning and understanding of features much easier for the user to consume instead of having to go to a communication site and look for the content that they want.</a:t>
            </a:r>
          </a:p>
        </p:txBody>
      </p:sp>
      <p:sp>
        <p:nvSpPr>
          <p:cNvPr id="4" name="Slide Number Placeholder 3"/>
          <p:cNvSpPr>
            <a:spLocks noGrp="1"/>
          </p:cNvSpPr>
          <p:nvPr>
            <p:ph type="sldNum" sz="quarter" idx="5"/>
          </p:nvPr>
        </p:nvSpPr>
        <p:spPr/>
        <p:txBody>
          <a:bodyPr/>
          <a:lstStyle/>
          <a:p>
            <a:fld id="{8E3AE785-3A03-4E0D-B307-F608757F8FE9}" type="slidenum">
              <a:rPr lang="en-US" smtClean="0"/>
              <a:t>33</a:t>
            </a:fld>
            <a:endParaRPr lang="en-US"/>
          </a:p>
        </p:txBody>
      </p:sp>
    </p:spTree>
    <p:extLst>
      <p:ext uri="{BB962C8B-B14F-4D97-AF65-F5344CB8AC3E}">
        <p14:creationId xmlns:p14="http://schemas.microsoft.com/office/powerpoint/2010/main" val="98526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D56B-78AE-4B12-A556-C79A622260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6254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actual information that a user needs should be brought as close as possible to them.</a:t>
            </a:r>
          </a:p>
          <a:p>
            <a:endParaRPr lang="en-US" dirty="0"/>
          </a:p>
          <a:p>
            <a:r>
              <a:rPr lang="en-US" dirty="0"/>
              <a:t>The information should not be on a SharePoint site or a separate portal where the user has to go looking for it.</a:t>
            </a:r>
          </a:p>
          <a:p>
            <a:endParaRPr lang="en-US" dirty="0"/>
          </a:p>
          <a:p>
            <a:r>
              <a:rPr lang="en-US" dirty="0"/>
              <a:t>Learning comes to the learner instead of the learner going to the learning.</a:t>
            </a:r>
          </a:p>
          <a:p>
            <a:endParaRPr lang="en-US" dirty="0"/>
          </a:p>
        </p:txBody>
      </p:sp>
      <p:sp>
        <p:nvSpPr>
          <p:cNvPr id="4" name="Slide Number Placeholder 3"/>
          <p:cNvSpPr>
            <a:spLocks noGrp="1"/>
          </p:cNvSpPr>
          <p:nvPr>
            <p:ph type="sldNum" sz="quarter" idx="5"/>
          </p:nvPr>
        </p:nvSpPr>
        <p:spPr/>
        <p:txBody>
          <a:bodyPr/>
          <a:lstStyle/>
          <a:p>
            <a:fld id="{AC19D56B-78AE-4B12-A556-C79A622260B2}" type="slidenum">
              <a:rPr lang="en-US" smtClean="0"/>
              <a:t>35</a:t>
            </a:fld>
            <a:endParaRPr lang="en-US"/>
          </a:p>
        </p:txBody>
      </p:sp>
    </p:spTree>
    <p:extLst>
      <p:ext uri="{BB962C8B-B14F-4D97-AF65-F5344CB8AC3E}">
        <p14:creationId xmlns:p14="http://schemas.microsoft.com/office/powerpoint/2010/main" val="2914748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challenge used to be that we did not have access to much content. In the age of information that we live in, that is no longer the challenge. The new challenge is a lack of context: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How do we get the right information at our moment of need quickly and efficiently?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That's what we need to be solving for - for ourselves as well as for our end users.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Too</a:t>
            </a:r>
            <a:r>
              <a:rPr lang="en-US" baseline="0" dirty="0"/>
              <a:t> much content is available these days - both good and bad. It's hard to decipher the good content from the bad (or plainly wrong) content.</a:t>
            </a:r>
          </a:p>
        </p:txBody>
      </p:sp>
      <p:sp>
        <p:nvSpPr>
          <p:cNvPr id="4" name="Slide Number Placeholder 3"/>
          <p:cNvSpPr>
            <a:spLocks noGrp="1"/>
          </p:cNvSpPr>
          <p:nvPr>
            <p:ph type="sldNum" sz="quarter" idx="10"/>
          </p:nvPr>
        </p:nvSpPr>
        <p:spPr/>
        <p:txBody>
          <a:bodyPr/>
          <a:lstStyle/>
          <a:p>
            <a:fld id="{AC19D56B-78AE-4B12-A556-C79A622260B2}" type="slidenum">
              <a:rPr lang="en-US" smtClean="0"/>
              <a:t>36</a:t>
            </a:fld>
            <a:endParaRPr lang="en-US"/>
          </a:p>
        </p:txBody>
      </p:sp>
    </p:spTree>
    <p:extLst>
      <p:ext uri="{BB962C8B-B14F-4D97-AF65-F5344CB8AC3E}">
        <p14:creationId xmlns:p14="http://schemas.microsoft.com/office/powerpoint/2010/main" val="967567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story about the intranet admin who wanted users to follow governance guidelines</a:t>
            </a:r>
          </a:p>
          <a:p>
            <a:endParaRPr lang="en-US" dirty="0"/>
          </a:p>
        </p:txBody>
      </p:sp>
      <p:sp>
        <p:nvSpPr>
          <p:cNvPr id="4" name="Slide Number Placeholder 3"/>
          <p:cNvSpPr>
            <a:spLocks noGrp="1"/>
          </p:cNvSpPr>
          <p:nvPr>
            <p:ph type="sldNum" sz="quarter" idx="5"/>
          </p:nvPr>
        </p:nvSpPr>
        <p:spPr/>
        <p:txBody>
          <a:bodyPr/>
          <a:lstStyle/>
          <a:p>
            <a:fld id="{AC19D56B-78AE-4B12-A556-C79A622260B2}" type="slidenum">
              <a:rPr lang="en-US" smtClean="0"/>
              <a:t>37</a:t>
            </a:fld>
            <a:endParaRPr lang="en-US"/>
          </a:p>
        </p:txBody>
      </p:sp>
    </p:spTree>
    <p:extLst>
      <p:ext uri="{BB962C8B-B14F-4D97-AF65-F5344CB8AC3E}">
        <p14:creationId xmlns:p14="http://schemas.microsoft.com/office/powerpoint/2010/main" val="2157647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Contextual Experiences are elements such as:</a:t>
            </a:r>
          </a:p>
          <a:p>
            <a:pPr marL="228600" indent="-228600">
              <a:buFont typeface="+mj-lt"/>
              <a:buAutoNum type="arabicPeriod"/>
            </a:pPr>
            <a:r>
              <a:rPr lang="en-US" dirty="0"/>
              <a:t>Inline help (in the form of icons, buttons, links) that are on the interface to be discovered as needed by the user</a:t>
            </a:r>
          </a:p>
          <a:p>
            <a:pPr marL="228600" indent="-228600">
              <a:buFont typeface="+mj-lt"/>
              <a:buAutoNum type="arabicPeriod"/>
            </a:pPr>
            <a:r>
              <a:rPr lang="en-US" dirty="0"/>
              <a:t>Interactive walkthroughs that appear automatically to guide the user to perform a task or give them a tour of a new interface they are not familiar with</a:t>
            </a:r>
          </a:p>
          <a:p>
            <a:pPr marL="228600" indent="-228600">
              <a:buFont typeface="+mj-lt"/>
              <a:buAutoNum type="arabicPeriod"/>
            </a:pPr>
            <a:r>
              <a:rPr lang="en-US" dirty="0"/>
              <a:t>Announcement banners at the top or bottom of the page that appear automatically targeted to the appropriate users to inform them about important information, events, etc.</a:t>
            </a:r>
          </a:p>
          <a:p>
            <a:pPr marL="228600" indent="-228600">
              <a:buFont typeface="+mj-lt"/>
              <a:buAutoNum type="arabicPeriod"/>
            </a:pPr>
            <a:r>
              <a:rPr lang="en-US" dirty="0"/>
              <a:t>A widget on the page that provides the user a way to explore their company’s knowledgebase of information</a:t>
            </a:r>
          </a:p>
          <a:p>
            <a:pPr marL="228600" indent="-228600">
              <a:buFont typeface="+mj-lt"/>
              <a:buAutoNum type="arabicPeriod"/>
            </a:pPr>
            <a:endParaRPr lang="en-US" dirty="0"/>
          </a:p>
          <a:p>
            <a:pPr marL="0" indent="0">
              <a:buFont typeface="+mj-lt"/>
              <a:buNone/>
            </a:pPr>
            <a:r>
              <a:rPr lang="en-US" dirty="0"/>
              <a:t>These are all types of context sensitive elements that support users naturally when they need support within their own application interface.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D56B-78AE-4B12-A556-C79A622260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382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conference topics include:</a:t>
            </a:r>
          </a:p>
          <a:p>
            <a:endParaRPr lang="en-US" dirty="0"/>
          </a:p>
          <a:p>
            <a:pPr marL="171450" indent="-171450">
              <a:buFont typeface="Arial" panose="020B0604020202020204" pitchFamily="34" charset="0"/>
              <a:buChar char="•"/>
            </a:pPr>
            <a:r>
              <a:rPr lang="en-US" dirty="0"/>
              <a:t>Organizational change management </a:t>
            </a:r>
          </a:p>
          <a:p>
            <a:pPr marL="171450" indent="-171450">
              <a:buFont typeface="Arial" panose="020B0604020202020204" pitchFamily="34" charset="0"/>
              <a:buChar char="•"/>
            </a:pPr>
            <a:r>
              <a:rPr lang="en-US" dirty="0"/>
              <a:t>Ways to increase user adoption</a:t>
            </a:r>
          </a:p>
          <a:p>
            <a:pPr marL="171450" indent="-171450">
              <a:buFont typeface="Arial" panose="020B0604020202020204" pitchFamily="34" charset="0"/>
              <a:buChar char="•"/>
            </a:pPr>
            <a:r>
              <a:rPr lang="en-US" dirty="0"/>
              <a:t>Learning in the flow of work </a:t>
            </a:r>
          </a:p>
          <a:p>
            <a:pPr marL="171450" indent="-171450">
              <a:buFont typeface="Arial" panose="020B0604020202020204" pitchFamily="34" charset="0"/>
              <a:buChar char="•"/>
            </a:pPr>
            <a:r>
              <a:rPr lang="en-US" dirty="0"/>
              <a:t>Introduction to Dynamics 365 for the Microsoft 365 guy or gal </a:t>
            </a:r>
          </a:p>
          <a:p>
            <a:pPr marL="171450" indent="-171450">
              <a:buFont typeface="Arial" panose="020B0604020202020204" pitchFamily="34" charset="0"/>
              <a:buChar char="•"/>
            </a:pPr>
            <a:r>
              <a:rPr lang="en-US" dirty="0"/>
              <a:t>Microsoft Viva: what are the components of Viva and why you should care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B56D8-D5DF-4278-BDD4-7C47CB88B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9190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https://github.com/pnp/sp-starter-kit/blob/master/source/react-application-alerts/README.md</a:t>
            </a:r>
          </a:p>
        </p:txBody>
      </p:sp>
      <p:sp>
        <p:nvSpPr>
          <p:cNvPr id="4" name="Slide Number Placeholder 3"/>
          <p:cNvSpPr>
            <a:spLocks noGrp="1"/>
          </p:cNvSpPr>
          <p:nvPr>
            <p:ph type="sldNum" sz="quarter" idx="5"/>
          </p:nvPr>
        </p:nvSpPr>
        <p:spPr/>
        <p:txBody>
          <a:bodyPr/>
          <a:lstStyle/>
          <a:p>
            <a:fld id="{AC19D56B-78AE-4B12-A556-C79A622260B2}" type="slidenum">
              <a:rPr lang="en-US" smtClean="0"/>
              <a:t>39</a:t>
            </a:fld>
            <a:endParaRPr lang="en-US"/>
          </a:p>
        </p:txBody>
      </p:sp>
    </p:spTree>
    <p:extLst>
      <p:ext uri="{BB962C8B-B14F-4D97-AF65-F5344CB8AC3E}">
        <p14:creationId xmlns:p14="http://schemas.microsoft.com/office/powerpoint/2010/main" val="4051565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of regular email communication, an announcement banner like this it is impossible to miss when displayed over an application that the users routinely go to.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D56B-78AE-4B12-A556-C79A622260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372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563C1"/>
                </a:solidFill>
              </a:rPr>
              <a:t>The Performance Support discipline has been around for decades. It just has not been popularized yet in the Microsoft ecosystem so not many people know about it yet.</a:t>
            </a:r>
            <a:endParaRPr lang="en-US" u="none" dirty="0">
              <a:solidFill>
                <a:schemeClr val="tx1"/>
              </a:solidFill>
              <a:hlinkClick r:id="rId3">
                <a:extLst>
                  <a:ext uri="{A12FA001-AC4F-418D-AE19-62706E023703}">
                    <ahyp:hlinkClr xmlns:ahyp="http://schemas.microsoft.com/office/drawing/2018/hyperlinkcolor" val="tx"/>
                  </a:ext>
                </a:extLst>
              </a:hlinkClick>
            </a:endParaRPr>
          </a:p>
          <a:p>
            <a:endParaRPr lang="en-US" u="none" dirty="0">
              <a:solidFill>
                <a:schemeClr val="tx1"/>
              </a:solidFill>
              <a:hlinkClick r:id="rId3">
                <a:extLst>
                  <a:ext uri="{A12FA001-AC4F-418D-AE19-62706E023703}">
                    <ahyp:hlinkClr xmlns:ahyp="http://schemas.microsoft.com/office/drawing/2018/hyperlinkcolor" val="tx"/>
                  </a:ext>
                </a:extLst>
              </a:hlinkClick>
            </a:endParaRPr>
          </a:p>
          <a:p>
            <a:r>
              <a:rPr lang="en-US" dirty="0">
                <a:solidFill>
                  <a:srgbClr val="0563C1"/>
                </a:solidFill>
                <a:hlinkClick r:id="rId3">
                  <a:extLst>
                    <a:ext uri="{A12FA001-AC4F-418D-AE19-62706E023703}">
                      <ahyp:hlinkClr xmlns:ahyp="http://schemas.microsoft.com/office/drawing/2018/hyperlinkcolor" val="tx"/>
                    </a:ext>
                  </a:extLst>
                </a:hlinkClick>
              </a:rPr>
              <a:t>https://elearningindustry.com/how-performance-support-tools-different-from-training-3-pst-examples-microlearning</a:t>
            </a:r>
            <a:endParaRPr lang="en-US" dirty="0">
              <a:solidFill>
                <a:srgbClr val="0563C1"/>
              </a:solidFill>
            </a:endParaRPr>
          </a:p>
          <a:p>
            <a:endParaRPr lang="en-US" dirty="0">
              <a:solidFill>
                <a:srgbClr val="0563C1"/>
              </a:solidFill>
            </a:endParaRPr>
          </a:p>
        </p:txBody>
      </p:sp>
      <p:sp>
        <p:nvSpPr>
          <p:cNvPr id="4" name="Slide Number Placeholder 3"/>
          <p:cNvSpPr>
            <a:spLocks noGrp="1"/>
          </p:cNvSpPr>
          <p:nvPr>
            <p:ph type="sldNum" sz="quarter" idx="5"/>
          </p:nvPr>
        </p:nvSpPr>
        <p:spPr/>
        <p:txBody>
          <a:bodyPr/>
          <a:lstStyle/>
          <a:p>
            <a:fld id="{AC19D56B-78AE-4B12-A556-C79A622260B2}" type="slidenum">
              <a:rPr lang="en-US" smtClean="0"/>
              <a:t>41</a:t>
            </a:fld>
            <a:endParaRPr lang="en-US"/>
          </a:p>
        </p:txBody>
      </p:sp>
    </p:spTree>
    <p:extLst>
      <p:ext uri="{BB962C8B-B14F-4D97-AF65-F5344CB8AC3E}">
        <p14:creationId xmlns:p14="http://schemas.microsoft.com/office/powerpoint/2010/main" val="1340010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19D56B-78AE-4B12-A556-C79A622260B2}" type="slidenum">
              <a:rPr lang="en-US" smtClean="0"/>
              <a:t>42</a:t>
            </a:fld>
            <a:endParaRPr lang="en-US"/>
          </a:p>
        </p:txBody>
      </p:sp>
    </p:spTree>
    <p:extLst>
      <p:ext uri="{BB962C8B-B14F-4D97-AF65-F5344CB8AC3E}">
        <p14:creationId xmlns:p14="http://schemas.microsoft.com/office/powerpoint/2010/main" val="23483893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19D56B-78AE-4B12-A556-C79A622260B2}" type="slidenum">
              <a:rPr lang="en-US" smtClean="0"/>
              <a:t>43</a:t>
            </a:fld>
            <a:endParaRPr lang="en-US"/>
          </a:p>
        </p:txBody>
      </p:sp>
    </p:spTree>
    <p:extLst>
      <p:ext uri="{BB962C8B-B14F-4D97-AF65-F5344CB8AC3E}">
        <p14:creationId xmlns:p14="http://schemas.microsoft.com/office/powerpoint/2010/main" val="17321598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thanks to the ‘Designer’ feature in PowerPoint that just presented itself to me one day.</a:t>
            </a:r>
          </a:p>
          <a:p>
            <a:endParaRPr lang="en-US" dirty="0"/>
          </a:p>
        </p:txBody>
      </p:sp>
      <p:sp>
        <p:nvSpPr>
          <p:cNvPr id="4" name="Slide Number Placeholder 3"/>
          <p:cNvSpPr>
            <a:spLocks noGrp="1"/>
          </p:cNvSpPr>
          <p:nvPr>
            <p:ph type="sldNum" sz="quarter" idx="5"/>
          </p:nvPr>
        </p:nvSpPr>
        <p:spPr/>
        <p:txBody>
          <a:bodyPr/>
          <a:lstStyle/>
          <a:p>
            <a:fld id="{AC19D56B-78AE-4B12-A556-C79A622260B2}" type="slidenum">
              <a:rPr lang="en-US" smtClean="0"/>
              <a:t>44</a:t>
            </a:fld>
            <a:endParaRPr lang="en-US"/>
          </a:p>
        </p:txBody>
      </p:sp>
    </p:spTree>
    <p:extLst>
      <p:ext uri="{BB962C8B-B14F-4D97-AF65-F5344CB8AC3E}">
        <p14:creationId xmlns:p14="http://schemas.microsoft.com/office/powerpoint/2010/main" val="2236994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 clicks and 10 seconds formula was developed by a renowned learning strategist named Dr. Conrad Gottfredson.</a:t>
            </a:r>
          </a:p>
          <a:p>
            <a:endParaRPr lang="en-US" dirty="0"/>
          </a:p>
          <a:p>
            <a:r>
              <a:rPr lang="en-US" dirty="0"/>
              <a:t>It has been proven that when you get info to the user within 2 clicks and 10 seconds, they experience a positive emotion and satisfaction in their amygdala. </a:t>
            </a:r>
          </a:p>
          <a:p>
            <a:r>
              <a:rPr lang="en-US" dirty="0"/>
              <a:t>This feeling of satisfaction and pride encourages them to try self support again next time they need help.</a:t>
            </a:r>
          </a:p>
        </p:txBody>
      </p:sp>
      <p:sp>
        <p:nvSpPr>
          <p:cNvPr id="4" name="Slide Number Placeholder 3"/>
          <p:cNvSpPr>
            <a:spLocks noGrp="1"/>
          </p:cNvSpPr>
          <p:nvPr>
            <p:ph type="sldNum" sz="quarter" idx="5"/>
          </p:nvPr>
        </p:nvSpPr>
        <p:spPr/>
        <p:txBody>
          <a:bodyPr/>
          <a:lstStyle/>
          <a:p>
            <a:fld id="{142CB2A5-DF56-4495-A354-81CD4FAB6834}" type="slidenum">
              <a:rPr lang="en-US" smtClean="0"/>
              <a:t>45</a:t>
            </a:fld>
            <a:endParaRPr lang="en-US"/>
          </a:p>
        </p:txBody>
      </p:sp>
    </p:spTree>
    <p:extLst>
      <p:ext uri="{BB962C8B-B14F-4D97-AF65-F5344CB8AC3E}">
        <p14:creationId xmlns:p14="http://schemas.microsoft.com/office/powerpoint/2010/main" val="12686387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support infrastructure that is necessary for your users to be successful using your intranet</a:t>
            </a:r>
          </a:p>
        </p:txBody>
      </p:sp>
      <p:sp>
        <p:nvSpPr>
          <p:cNvPr id="4" name="Slide Number Placeholder 3"/>
          <p:cNvSpPr>
            <a:spLocks noGrp="1"/>
          </p:cNvSpPr>
          <p:nvPr>
            <p:ph type="sldNum" sz="quarter" idx="5"/>
          </p:nvPr>
        </p:nvSpPr>
        <p:spPr/>
        <p:txBody>
          <a:bodyPr/>
          <a:lstStyle/>
          <a:p>
            <a:fld id="{AC19D56B-78AE-4B12-A556-C79A622260B2}" type="slidenum">
              <a:rPr lang="en-US" smtClean="0"/>
              <a:t>46</a:t>
            </a:fld>
            <a:endParaRPr lang="en-US"/>
          </a:p>
        </p:txBody>
      </p:sp>
    </p:spTree>
    <p:extLst>
      <p:ext uri="{BB962C8B-B14F-4D97-AF65-F5344CB8AC3E}">
        <p14:creationId xmlns:p14="http://schemas.microsoft.com/office/powerpoint/2010/main" val="12738118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Executive sponsorship is key. If you don’t have at least 1 executive sponsor supporting you, you might as well call it quits now.</a:t>
            </a:r>
          </a:p>
        </p:txBody>
      </p:sp>
      <p:sp>
        <p:nvSpPr>
          <p:cNvPr id="4" name="Slide Number Placeholder 3"/>
          <p:cNvSpPr>
            <a:spLocks noGrp="1"/>
          </p:cNvSpPr>
          <p:nvPr>
            <p:ph type="sldNum" sz="quarter" idx="5"/>
          </p:nvPr>
        </p:nvSpPr>
        <p:spPr/>
        <p:txBody>
          <a:bodyPr/>
          <a:lstStyle/>
          <a:p>
            <a:fld id="{AC19D56B-78AE-4B12-A556-C79A622260B2}" type="slidenum">
              <a:rPr lang="en-US" smtClean="0"/>
              <a:t>47</a:t>
            </a:fld>
            <a:endParaRPr lang="en-US"/>
          </a:p>
        </p:txBody>
      </p:sp>
    </p:spTree>
    <p:extLst>
      <p:ext uri="{BB962C8B-B14F-4D97-AF65-F5344CB8AC3E}">
        <p14:creationId xmlns:p14="http://schemas.microsoft.com/office/powerpoint/2010/main" val="5193203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really works:</a:t>
            </a:r>
          </a:p>
          <a:p>
            <a:pPr marL="0" indent="0">
              <a:buFont typeface="Arial" panose="020B0604020202020204" pitchFamily="34" charset="0"/>
              <a:buNone/>
            </a:pPr>
            <a:r>
              <a:rPr lang="en-US" dirty="0"/>
              <a:t>Collaborative learning through coworkers</a:t>
            </a:r>
          </a:p>
        </p:txBody>
      </p:sp>
      <p:sp>
        <p:nvSpPr>
          <p:cNvPr id="4" name="Slide Number Placeholder 3"/>
          <p:cNvSpPr>
            <a:spLocks noGrp="1"/>
          </p:cNvSpPr>
          <p:nvPr>
            <p:ph type="sldNum" sz="quarter" idx="5"/>
          </p:nvPr>
        </p:nvSpPr>
        <p:spPr/>
        <p:txBody>
          <a:bodyPr/>
          <a:lstStyle/>
          <a:p>
            <a:fld id="{AC19D56B-78AE-4B12-A556-C79A622260B2}" type="slidenum">
              <a:rPr lang="en-US" smtClean="0"/>
              <a:t>48</a:t>
            </a:fld>
            <a:endParaRPr lang="en-US"/>
          </a:p>
        </p:txBody>
      </p:sp>
    </p:spTree>
    <p:extLst>
      <p:ext uri="{BB962C8B-B14F-4D97-AF65-F5344CB8AC3E}">
        <p14:creationId xmlns:p14="http://schemas.microsoft.com/office/powerpoint/2010/main" val="3471229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URL to download all my presentations Including many recordings of presentations :</a:t>
            </a:r>
          </a:p>
          <a:p>
            <a:r>
              <a:rPr lang="en-US" dirty="0"/>
              <a:t>https://info.visualsp.com/download-conference-presentations-1</a:t>
            </a:r>
            <a:endParaRPr lang="en-US" b="0" dirty="0"/>
          </a:p>
          <a:p>
            <a:endParaRPr lang="en-US" b="1" dirty="0"/>
          </a:p>
          <a:p>
            <a:r>
              <a:rPr lang="en-US" b="0" dirty="0"/>
              <a:t>The focus of this presentation is to help you effectively on-board new users to an existing intranet or existing users to new functionality on your intranet. </a:t>
            </a:r>
          </a:p>
          <a:p>
            <a:r>
              <a:rPr lang="en-US" b="0" dirty="0"/>
              <a:t>We will also talk about mechanisms to provide users ongoing support. </a:t>
            </a:r>
          </a:p>
          <a:p>
            <a:endParaRPr lang="en-US" b="0" dirty="0"/>
          </a:p>
          <a:p>
            <a:r>
              <a:rPr lang="en-US" b="0" dirty="0"/>
              <a:t>We will not be going into designing your intranet.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B56D8-D5DF-4278-BDD4-7C47CB88B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044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SharePoint site usage analytics in a Power BI dashboard:</a:t>
            </a:r>
          </a:p>
          <a:p>
            <a:r>
              <a:rPr lang="en-US" dirty="0"/>
              <a:t>https://learn.microsoft.com/en-us/microsoft-365/admin/usage-analytics/enable-usage-analytics?view=o365-worldwide</a:t>
            </a:r>
          </a:p>
        </p:txBody>
      </p:sp>
      <p:sp>
        <p:nvSpPr>
          <p:cNvPr id="4" name="Slide Number Placeholder 3"/>
          <p:cNvSpPr>
            <a:spLocks noGrp="1"/>
          </p:cNvSpPr>
          <p:nvPr>
            <p:ph type="sldNum" sz="quarter" idx="5"/>
          </p:nvPr>
        </p:nvSpPr>
        <p:spPr/>
        <p:txBody>
          <a:bodyPr/>
          <a:lstStyle/>
          <a:p>
            <a:fld id="{AC19D56B-78AE-4B12-A556-C79A622260B2}" type="slidenum">
              <a:rPr lang="en-US" smtClean="0"/>
              <a:t>51</a:t>
            </a:fld>
            <a:endParaRPr lang="en-US"/>
          </a:p>
        </p:txBody>
      </p:sp>
    </p:spTree>
    <p:extLst>
      <p:ext uri="{BB962C8B-B14F-4D97-AF65-F5344CB8AC3E}">
        <p14:creationId xmlns:p14="http://schemas.microsoft.com/office/powerpoint/2010/main" val="1522638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Segoe UI" panose="020B0502040204020203" pitchFamily="34" charset="0"/>
              </a:rPr>
              <a:t>Clarity is a free, easy-to-use tool that captures how real people actually use your site. Setup is easy and you'll start getting data in minutes.</a:t>
            </a:r>
            <a:endParaRPr lang="en-US" dirty="0"/>
          </a:p>
          <a:p>
            <a:r>
              <a:rPr lang="en-US" dirty="0"/>
              <a:t>https://clarity.microsoft.com/</a:t>
            </a:r>
          </a:p>
        </p:txBody>
      </p:sp>
      <p:sp>
        <p:nvSpPr>
          <p:cNvPr id="4" name="Slide Number Placeholder 3"/>
          <p:cNvSpPr>
            <a:spLocks noGrp="1"/>
          </p:cNvSpPr>
          <p:nvPr>
            <p:ph type="sldNum" sz="quarter" idx="5"/>
          </p:nvPr>
        </p:nvSpPr>
        <p:spPr/>
        <p:txBody>
          <a:bodyPr/>
          <a:lstStyle/>
          <a:p>
            <a:fld id="{AC19D56B-78AE-4B12-A556-C79A622260B2}" type="slidenum">
              <a:rPr lang="en-US" smtClean="0"/>
              <a:t>52</a:t>
            </a:fld>
            <a:endParaRPr lang="en-US"/>
          </a:p>
        </p:txBody>
      </p:sp>
    </p:spTree>
    <p:extLst>
      <p:ext uri="{BB962C8B-B14F-4D97-AF65-F5344CB8AC3E}">
        <p14:creationId xmlns:p14="http://schemas.microsoft.com/office/powerpoint/2010/main" val="25348385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 of a heatmap showing clicks on a web page.</a:t>
            </a:r>
          </a:p>
          <a:p>
            <a:endParaRPr lang="en-US" dirty="0"/>
          </a:p>
          <a:p>
            <a:r>
              <a:rPr lang="en-US" dirty="0"/>
              <a:t>You can use Clarity for not just websites, but also internal web applications also. This can be done through Clarity’s integration with VisualSP. Message us so we can help you going: info@visualsp.com</a:t>
            </a:r>
          </a:p>
        </p:txBody>
      </p:sp>
      <p:sp>
        <p:nvSpPr>
          <p:cNvPr id="4" name="Slide Number Placeholder 3"/>
          <p:cNvSpPr>
            <a:spLocks noGrp="1"/>
          </p:cNvSpPr>
          <p:nvPr>
            <p:ph type="sldNum" sz="quarter" idx="5"/>
          </p:nvPr>
        </p:nvSpPr>
        <p:spPr/>
        <p:txBody>
          <a:bodyPr/>
          <a:lstStyle/>
          <a:p>
            <a:fld id="{AC19D56B-78AE-4B12-A556-C79A622260B2}" type="slidenum">
              <a:rPr lang="en-US" smtClean="0"/>
              <a:t>53</a:t>
            </a:fld>
            <a:endParaRPr lang="en-US"/>
          </a:p>
        </p:txBody>
      </p:sp>
    </p:spTree>
    <p:extLst>
      <p:ext uri="{BB962C8B-B14F-4D97-AF65-F5344CB8AC3E}">
        <p14:creationId xmlns:p14="http://schemas.microsoft.com/office/powerpoint/2010/main" val="19656873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D56B-78AE-4B12-A556-C79A622260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16491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 free to reach out to me at my email address or message me on LinkedIn. I </a:t>
            </a:r>
            <a:r>
              <a:rPr lang="en-US" b="1" dirty="0"/>
              <a:t>Love</a:t>
            </a:r>
            <a:r>
              <a:rPr lang="en-US" dirty="0"/>
              <a:t> hearing from like minded folks. </a:t>
            </a:r>
          </a:p>
          <a:p>
            <a:endParaRPr lang="en-US" dirty="0"/>
          </a:p>
          <a:p>
            <a:r>
              <a:rPr lang="en-US" dirty="0"/>
              <a:t>The long URL where I upload All of my presentations:</a:t>
            </a:r>
          </a:p>
          <a:p>
            <a:r>
              <a:rPr lang="en-US" dirty="0"/>
              <a:t>https://info.visualsp.com/download-conference-presentations-1</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D56B-78AE-4B12-A556-C79A622260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285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a:t>
            </a:r>
            <a:r>
              <a:rPr lang="en-US" b="1" dirty="0"/>
              <a:t>Asif Rehmani</a:t>
            </a:r>
          </a:p>
          <a:p>
            <a:r>
              <a:rPr lang="en-US" dirty="0"/>
              <a:t>Founder and </a:t>
            </a:r>
            <a:r>
              <a:rPr lang="en-US" b="1" dirty="0"/>
              <a:t>CEO of VisualSP – a Digital Adoption Platform (DAP) providing Contextual Microlearning to Dynamics 365 users to increase user adoption by 3X and reduce support tickets by 50%.</a:t>
            </a:r>
            <a:endParaRPr lang="en-US" dirty="0"/>
          </a:p>
          <a:p>
            <a:r>
              <a:rPr lang="en-US" dirty="0"/>
              <a:t>Been in the </a:t>
            </a:r>
            <a:r>
              <a:rPr lang="en-US" b="1" dirty="0"/>
              <a:t>Learning business </a:t>
            </a:r>
            <a:r>
              <a:rPr lang="en-US" dirty="0"/>
              <a:t>since 2005 as a trainer.</a:t>
            </a:r>
          </a:p>
          <a:p>
            <a:r>
              <a:rPr lang="en-US" dirty="0"/>
              <a:t>Speak at </a:t>
            </a:r>
            <a:r>
              <a:rPr lang="en-US" b="1" dirty="0"/>
              <a:t>conferences around the world </a:t>
            </a:r>
            <a:r>
              <a:rPr lang="en-US" dirty="0"/>
              <a:t>on end user training, user adoption and performance support.</a:t>
            </a:r>
          </a:p>
          <a:p>
            <a:r>
              <a:rPr lang="en-US" dirty="0"/>
              <a:t>Authored </a:t>
            </a:r>
            <a:r>
              <a:rPr lang="en-US" b="1" dirty="0"/>
              <a:t>multiple books on Microsoft technologies </a:t>
            </a:r>
            <a:r>
              <a:rPr lang="en-US" dirty="0"/>
              <a:t>for </a:t>
            </a:r>
            <a:r>
              <a:rPr lang="en-US" b="1" dirty="0"/>
              <a:t>Wiley </a:t>
            </a:r>
            <a:r>
              <a:rPr lang="en-US" dirty="0"/>
              <a:t>publications </a:t>
            </a:r>
          </a:p>
          <a:p>
            <a:r>
              <a:rPr lang="en-US" b="1" dirty="0"/>
              <a:t>Microsoft</a:t>
            </a:r>
            <a:r>
              <a:rPr lang="en-US" dirty="0"/>
              <a:t> </a:t>
            </a:r>
            <a:r>
              <a:rPr lang="en-US" b="1" dirty="0"/>
              <a:t>MVP since 2007</a:t>
            </a:r>
            <a:r>
              <a:rPr lang="en-US" dirty="0"/>
              <a:t>.</a:t>
            </a:r>
          </a:p>
          <a:p>
            <a:endParaRPr lang="en-US" dirty="0"/>
          </a:p>
          <a:p>
            <a:endParaRPr lang="en-US" dirty="0"/>
          </a:p>
          <a:p>
            <a:r>
              <a:rPr lang="en-US" dirty="0"/>
              <a:t>I started my journey and SharePoint back in 2002 (when the software really sucked!). as the software became better and better and better and more popular in companies, I stuck with it training, consulting , mentoring and writing about it. </a:t>
            </a:r>
          </a:p>
          <a:p>
            <a:endParaRPr lang="en-US" dirty="0"/>
          </a:p>
          <a:p>
            <a:r>
              <a:rPr lang="en-US" dirty="0"/>
              <a:t>In 2016, I turned my focus to SharePoint online and then to Microsoft Office 365. </a:t>
            </a:r>
          </a:p>
          <a:p>
            <a:endParaRPr lang="en-US" dirty="0"/>
          </a:p>
          <a:p>
            <a:r>
              <a:rPr lang="en-US" dirty="0"/>
              <a:t>All along the way, my interactions have been with administrators, power users and end users of the software throughout the world. I see my job as empowering these folks to get the best use out of the software That their companies have invested in.</a:t>
            </a:r>
          </a:p>
          <a:p>
            <a:endParaRPr lang="en-US" dirty="0"/>
          </a:p>
          <a:p>
            <a:r>
              <a:rPr lang="en-US" dirty="0"/>
              <a:t>end user adoption is near and dear to my heart. I strongly believe that without proper usage of the software, it is all for nothing. Getting users on board and having them see what's in it for them is the Holy Grail that all of us should be chasing to make sure we get it right!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www.sp24conf.com</a:t>
            </a:r>
          </a:p>
        </p:txBody>
      </p:sp>
    </p:spTree>
    <p:extLst>
      <p:ext uri="{BB962C8B-B14F-4D97-AF65-F5344CB8AC3E}">
        <p14:creationId xmlns:p14="http://schemas.microsoft.com/office/powerpoint/2010/main" val="475339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Craigslist used to be Very popular in United States. Still is pretty popular even after so many years and so much competition.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Not because of the way it looks of course. It's a really busy looking interface and almost entirely covered with links.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It became popular because of the benefit</a:t>
            </a:r>
            <a:r>
              <a:rPr lang="en-US" sz="1200" baseline="0" dirty="0"/>
              <a:t> it provides connecting buyers and sellers.</a:t>
            </a:r>
          </a:p>
          <a:p>
            <a:r>
              <a:rPr lang="en-US" sz="1200" dirty="0"/>
              <a:t> </a:t>
            </a:r>
          </a:p>
          <a:p>
            <a:r>
              <a:rPr lang="en-US" sz="1200" dirty="0"/>
              <a:t>Providing simple classifieds – small advertisements organized in categories.</a:t>
            </a:r>
          </a:p>
          <a:p>
            <a:r>
              <a:rPr lang="en-US" sz="1200" baseline="0" dirty="0"/>
              <a:t> </a:t>
            </a:r>
          </a:p>
          <a:p>
            <a:r>
              <a:rPr lang="en-US" sz="1200" baseline="0" dirty="0"/>
              <a:t>It started in 1995 as a way to get information to people – simply, easily and fast! </a:t>
            </a:r>
          </a:p>
          <a:p>
            <a:r>
              <a:rPr lang="en-US" sz="1200" baseline="0" dirty="0"/>
              <a:t>Site grew as the demand grew. They ‘listened’ to what people wanted and provided it.</a:t>
            </a:r>
          </a:p>
          <a:p>
            <a:endParaRPr lang="en-US" sz="1200" baseline="0" dirty="0"/>
          </a:p>
          <a:p>
            <a:r>
              <a:rPr lang="en-US" sz="1200" baseline="0" dirty="0"/>
              <a:t>With this type of an interface, they have $694 Million in revenue (as of 2016).</a:t>
            </a:r>
          </a:p>
        </p:txBody>
      </p:sp>
      <p:sp>
        <p:nvSpPr>
          <p:cNvPr id="4" name="Slide Number Placeholder 3"/>
          <p:cNvSpPr>
            <a:spLocks noGrp="1"/>
          </p:cNvSpPr>
          <p:nvPr>
            <p:ph type="sldNum" sz="quarter" idx="10"/>
          </p:nvPr>
        </p:nvSpPr>
        <p:spPr/>
        <p:txBody>
          <a:bodyPr/>
          <a:lstStyle/>
          <a:p>
            <a:fld id="{AC19D56B-78AE-4B12-A556-C79A622260B2}" type="slidenum">
              <a:rPr lang="en-US" smtClean="0"/>
              <a:t>11</a:t>
            </a:fld>
            <a:endParaRPr lang="en-US"/>
          </a:p>
        </p:txBody>
      </p:sp>
    </p:spTree>
    <p:extLst>
      <p:ext uri="{BB962C8B-B14F-4D97-AF65-F5344CB8AC3E}">
        <p14:creationId xmlns:p14="http://schemas.microsoft.com/office/powerpoint/2010/main" val="3746405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Microsoft 365 or Dynamics 365 CRM environment that users see day one is too complicated and slows down their work, chances are that they will start looking for workarounds to avoid using it.</a:t>
            </a:r>
          </a:p>
          <a:p>
            <a:endParaRPr lang="en-US" dirty="0"/>
          </a:p>
          <a:p>
            <a:r>
              <a:rPr lang="en-US" dirty="0"/>
              <a:t>The complicated environment is not only necessarily a busy environment. A complicated one is something that is difficult to work with and does not provide the support you need at your moment of need.</a:t>
            </a:r>
          </a:p>
        </p:txBody>
      </p:sp>
      <p:sp>
        <p:nvSpPr>
          <p:cNvPr id="4" name="Slide Number Placeholder 3"/>
          <p:cNvSpPr>
            <a:spLocks noGrp="1"/>
          </p:cNvSpPr>
          <p:nvPr>
            <p:ph type="sldNum" sz="quarter" idx="5"/>
          </p:nvPr>
        </p:nvSpPr>
        <p:spPr/>
        <p:txBody>
          <a:bodyPr/>
          <a:lstStyle/>
          <a:p>
            <a:fld id="{142CB2A5-DF56-4495-A354-81CD4FAB6834}" type="slidenum">
              <a:rPr lang="en-US" smtClean="0"/>
              <a:t>12</a:t>
            </a:fld>
            <a:endParaRPr lang="en-US"/>
          </a:p>
        </p:txBody>
      </p:sp>
    </p:spTree>
    <p:extLst>
      <p:ext uri="{BB962C8B-B14F-4D97-AF65-F5344CB8AC3E}">
        <p14:creationId xmlns:p14="http://schemas.microsoft.com/office/powerpoint/2010/main" val="3149351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AC19D56B-78AE-4B12-A556-C79A622260B2}" type="slidenum">
              <a:rPr lang="en-US" smtClean="0"/>
              <a:t>13</a:t>
            </a:fld>
            <a:endParaRPr lang="en-US"/>
          </a:p>
        </p:txBody>
      </p:sp>
    </p:spTree>
    <p:extLst>
      <p:ext uri="{BB962C8B-B14F-4D97-AF65-F5344CB8AC3E}">
        <p14:creationId xmlns:p14="http://schemas.microsoft.com/office/powerpoint/2010/main" val="4243465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Sony</a:t>
            </a:r>
            <a:br>
              <a:rPr lang="en-US" dirty="0"/>
            </a:br>
            <a:r>
              <a:rPr lang="en-US" sz="1200" b="0" i="0" kern="1200" dirty="0">
                <a:solidFill>
                  <a:schemeClr val="tx1"/>
                </a:solidFill>
                <a:effectLst/>
                <a:latin typeface="+mn-lt"/>
                <a:ea typeface="+mn-ea"/>
                <a:cs typeface="+mn-cs"/>
              </a:rPr>
              <a:t>First, they used pictures of Spiderman to get people's attention about the upcoming launch of the new intranet </a:t>
            </a:r>
            <a:br>
              <a:rPr lang="en-US" dirty="0"/>
            </a:br>
            <a:r>
              <a:rPr lang="en-US" dirty="0"/>
              <a:t>Printing to the closest printer web part on page. Why..??? Because that was their pain point. Of course other info they wanted the end users to know also went on the site.</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D56B-78AE-4B12-A556-C79A622260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941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no-code walkthroughs on your intranet and any other web application using VisualSP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D56B-78AE-4B12-A556-C79A622260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255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sp24conf.com" TargetMode="External"/><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2C7DE4B-61E6-41E2-A1BE-571B3A782397}"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708297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C7DE4B-61E6-41E2-A1BE-571B3A782397}"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166214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C7DE4B-61E6-41E2-A1BE-571B3A782397}"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776805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ustom-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8624D31-43A5-475A-80CF-332C9F6DCF35}" type="datetimeFigureOut">
              <a:rPr lang="en-US" smtClean="0"/>
              <a:t>8/23/2023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01595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4C34C-19F0-4015-AF3A-2FDFFFD54C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1D6906-C8AE-4A9A-83CE-0FC5716420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7F7E11-8B77-471C-AA84-9D006BF9D03D}"/>
              </a:ext>
            </a:extLst>
          </p:cNvPr>
          <p:cNvSpPr>
            <a:spLocks noGrp="1"/>
          </p:cNvSpPr>
          <p:nvPr>
            <p:ph type="dt" sz="half" idx="10"/>
          </p:nvPr>
        </p:nvSpPr>
        <p:spPr/>
        <p:txBody>
          <a:bodyPr/>
          <a:lstStyle/>
          <a:p>
            <a:fld id="{B3D8A14A-1509-4820-BFF1-2C703FA4B88B}" type="datetimeFigureOut">
              <a:rPr lang="en-US" smtClean="0"/>
              <a:t>8/23/2023</a:t>
            </a:fld>
            <a:endParaRPr lang="en-US"/>
          </a:p>
        </p:txBody>
      </p:sp>
      <p:sp>
        <p:nvSpPr>
          <p:cNvPr id="5" name="Footer Placeholder 4">
            <a:extLst>
              <a:ext uri="{FF2B5EF4-FFF2-40B4-BE49-F238E27FC236}">
                <a16:creationId xmlns:a16="http://schemas.microsoft.com/office/drawing/2014/main" id="{959ED47D-58BB-41F1-A1A2-B136440E8F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82485F-B810-4427-9A08-3D3B1CA24E6A}"/>
              </a:ext>
            </a:extLst>
          </p:cNvPr>
          <p:cNvSpPr>
            <a:spLocks noGrp="1"/>
          </p:cNvSpPr>
          <p:nvPr>
            <p:ph type="sldNum" sz="quarter" idx="12"/>
          </p:nvPr>
        </p:nvSpPr>
        <p:spPr/>
        <p:txBody>
          <a:bodyPr/>
          <a:lstStyle/>
          <a:p>
            <a:fld id="{F5F75211-670C-49A0-8629-EA29DA35866C}" type="slidenum">
              <a:rPr lang="en-US" smtClean="0"/>
              <a:t>‹#›</a:t>
            </a:fld>
            <a:endParaRPr lang="en-US"/>
          </a:p>
        </p:txBody>
      </p:sp>
    </p:spTree>
    <p:extLst>
      <p:ext uri="{BB962C8B-B14F-4D97-AF65-F5344CB8AC3E}">
        <p14:creationId xmlns:p14="http://schemas.microsoft.com/office/powerpoint/2010/main" val="11789480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2AEB6-0AA9-4834-B8EB-B89DABB2BC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FF5DC4-DFBA-44FF-9DE6-1C7E5C2C18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E5C667-F855-4E5C-A6E7-8FCD054C5EA3}"/>
              </a:ext>
            </a:extLst>
          </p:cNvPr>
          <p:cNvSpPr>
            <a:spLocks noGrp="1"/>
          </p:cNvSpPr>
          <p:nvPr>
            <p:ph type="dt" sz="half" idx="10"/>
          </p:nvPr>
        </p:nvSpPr>
        <p:spPr/>
        <p:txBody>
          <a:bodyPr/>
          <a:lstStyle/>
          <a:p>
            <a:fld id="{B3D8A14A-1509-4820-BFF1-2C703FA4B88B}" type="datetimeFigureOut">
              <a:rPr lang="en-US" smtClean="0"/>
              <a:t>8/23/2023</a:t>
            </a:fld>
            <a:endParaRPr lang="en-US"/>
          </a:p>
        </p:txBody>
      </p:sp>
      <p:sp>
        <p:nvSpPr>
          <p:cNvPr id="5" name="Footer Placeholder 4">
            <a:extLst>
              <a:ext uri="{FF2B5EF4-FFF2-40B4-BE49-F238E27FC236}">
                <a16:creationId xmlns:a16="http://schemas.microsoft.com/office/drawing/2014/main" id="{1D351EB9-40FD-4495-9CC2-030C12432D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A43307-9DBB-41CE-8D05-688D1007EF71}"/>
              </a:ext>
            </a:extLst>
          </p:cNvPr>
          <p:cNvSpPr>
            <a:spLocks noGrp="1"/>
          </p:cNvSpPr>
          <p:nvPr>
            <p:ph type="sldNum" sz="quarter" idx="12"/>
          </p:nvPr>
        </p:nvSpPr>
        <p:spPr/>
        <p:txBody>
          <a:bodyPr/>
          <a:lstStyle/>
          <a:p>
            <a:fld id="{F5F75211-670C-49A0-8629-EA29DA35866C}" type="slidenum">
              <a:rPr lang="en-US" smtClean="0"/>
              <a:t>‹#›</a:t>
            </a:fld>
            <a:endParaRPr lang="en-US"/>
          </a:p>
        </p:txBody>
      </p:sp>
    </p:spTree>
    <p:extLst>
      <p:ext uri="{BB962C8B-B14F-4D97-AF65-F5344CB8AC3E}">
        <p14:creationId xmlns:p14="http://schemas.microsoft.com/office/powerpoint/2010/main" val="2555985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67526-B4CD-4D73-83D3-775541F55C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E286FF-699A-4152-9706-C9819339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384F20-9016-49EE-9684-1A39B9C7CCBC}"/>
              </a:ext>
            </a:extLst>
          </p:cNvPr>
          <p:cNvSpPr>
            <a:spLocks noGrp="1"/>
          </p:cNvSpPr>
          <p:nvPr>
            <p:ph type="dt" sz="half" idx="10"/>
          </p:nvPr>
        </p:nvSpPr>
        <p:spPr/>
        <p:txBody>
          <a:bodyPr/>
          <a:lstStyle/>
          <a:p>
            <a:fld id="{B3D8A14A-1509-4820-BFF1-2C703FA4B88B}" type="datetimeFigureOut">
              <a:rPr lang="en-US" smtClean="0"/>
              <a:t>8/23/2023</a:t>
            </a:fld>
            <a:endParaRPr lang="en-US"/>
          </a:p>
        </p:txBody>
      </p:sp>
      <p:sp>
        <p:nvSpPr>
          <p:cNvPr id="5" name="Footer Placeholder 4">
            <a:extLst>
              <a:ext uri="{FF2B5EF4-FFF2-40B4-BE49-F238E27FC236}">
                <a16:creationId xmlns:a16="http://schemas.microsoft.com/office/drawing/2014/main" id="{40ECD619-375A-4706-A469-7D833AB756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80B3C7-BC90-4EA3-B59E-B3CBD5674FBB}"/>
              </a:ext>
            </a:extLst>
          </p:cNvPr>
          <p:cNvSpPr>
            <a:spLocks noGrp="1"/>
          </p:cNvSpPr>
          <p:nvPr>
            <p:ph type="sldNum" sz="quarter" idx="12"/>
          </p:nvPr>
        </p:nvSpPr>
        <p:spPr/>
        <p:txBody>
          <a:bodyPr/>
          <a:lstStyle/>
          <a:p>
            <a:fld id="{F5F75211-670C-49A0-8629-EA29DA35866C}" type="slidenum">
              <a:rPr lang="en-US" smtClean="0"/>
              <a:t>‹#›</a:t>
            </a:fld>
            <a:endParaRPr lang="en-US"/>
          </a:p>
        </p:txBody>
      </p:sp>
    </p:spTree>
    <p:extLst>
      <p:ext uri="{BB962C8B-B14F-4D97-AF65-F5344CB8AC3E}">
        <p14:creationId xmlns:p14="http://schemas.microsoft.com/office/powerpoint/2010/main" val="2760602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3AC68-79B4-4F2C-B4FD-59A9D899F1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A672EC-0B76-48EE-87EA-0E1BDAECA4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49A081-8A57-4BC5-98D4-2FC6AC66DD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B46961-FD6D-4E3C-B383-5E323331132C}"/>
              </a:ext>
            </a:extLst>
          </p:cNvPr>
          <p:cNvSpPr>
            <a:spLocks noGrp="1"/>
          </p:cNvSpPr>
          <p:nvPr>
            <p:ph type="dt" sz="half" idx="10"/>
          </p:nvPr>
        </p:nvSpPr>
        <p:spPr/>
        <p:txBody>
          <a:bodyPr/>
          <a:lstStyle/>
          <a:p>
            <a:fld id="{B3D8A14A-1509-4820-BFF1-2C703FA4B88B}" type="datetimeFigureOut">
              <a:rPr lang="en-US" smtClean="0"/>
              <a:t>8/23/2023</a:t>
            </a:fld>
            <a:endParaRPr lang="en-US"/>
          </a:p>
        </p:txBody>
      </p:sp>
      <p:sp>
        <p:nvSpPr>
          <p:cNvPr id="6" name="Footer Placeholder 5">
            <a:extLst>
              <a:ext uri="{FF2B5EF4-FFF2-40B4-BE49-F238E27FC236}">
                <a16:creationId xmlns:a16="http://schemas.microsoft.com/office/drawing/2014/main" id="{E9F89B64-6A38-40BB-BEB3-F9581358EC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68C10C-39EA-48EF-9BC3-C7F51955BEB8}"/>
              </a:ext>
            </a:extLst>
          </p:cNvPr>
          <p:cNvSpPr>
            <a:spLocks noGrp="1"/>
          </p:cNvSpPr>
          <p:nvPr>
            <p:ph type="sldNum" sz="quarter" idx="12"/>
          </p:nvPr>
        </p:nvSpPr>
        <p:spPr/>
        <p:txBody>
          <a:bodyPr/>
          <a:lstStyle/>
          <a:p>
            <a:fld id="{F5F75211-670C-49A0-8629-EA29DA35866C}" type="slidenum">
              <a:rPr lang="en-US" smtClean="0"/>
              <a:t>‹#›</a:t>
            </a:fld>
            <a:endParaRPr lang="en-US"/>
          </a:p>
        </p:txBody>
      </p:sp>
    </p:spTree>
    <p:extLst>
      <p:ext uri="{BB962C8B-B14F-4D97-AF65-F5344CB8AC3E}">
        <p14:creationId xmlns:p14="http://schemas.microsoft.com/office/powerpoint/2010/main" val="1865167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06531-B60D-49EB-AF69-D6C1B3A709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C534C7-0094-46FF-A025-08E37862D6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192ED1-C083-448C-A293-37F403B240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F45E3C-E0D9-4ACE-A115-3A00531C98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99F5F6-7521-49BD-A4B8-846E807D2A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D62DD7-D9F9-43CC-8B22-C0044FF70AA3}"/>
              </a:ext>
            </a:extLst>
          </p:cNvPr>
          <p:cNvSpPr>
            <a:spLocks noGrp="1"/>
          </p:cNvSpPr>
          <p:nvPr>
            <p:ph type="dt" sz="half" idx="10"/>
          </p:nvPr>
        </p:nvSpPr>
        <p:spPr/>
        <p:txBody>
          <a:bodyPr/>
          <a:lstStyle/>
          <a:p>
            <a:fld id="{B3D8A14A-1509-4820-BFF1-2C703FA4B88B}" type="datetimeFigureOut">
              <a:rPr lang="en-US" smtClean="0"/>
              <a:t>8/23/2023</a:t>
            </a:fld>
            <a:endParaRPr lang="en-US"/>
          </a:p>
        </p:txBody>
      </p:sp>
      <p:sp>
        <p:nvSpPr>
          <p:cNvPr id="8" name="Footer Placeholder 7">
            <a:extLst>
              <a:ext uri="{FF2B5EF4-FFF2-40B4-BE49-F238E27FC236}">
                <a16:creationId xmlns:a16="http://schemas.microsoft.com/office/drawing/2014/main" id="{BA261DA5-DDE6-4F49-888E-230BE9C0D3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7D8715-0567-4BD1-BE23-9F1BB97C81A7}"/>
              </a:ext>
            </a:extLst>
          </p:cNvPr>
          <p:cNvSpPr>
            <a:spLocks noGrp="1"/>
          </p:cNvSpPr>
          <p:nvPr>
            <p:ph type="sldNum" sz="quarter" idx="12"/>
          </p:nvPr>
        </p:nvSpPr>
        <p:spPr/>
        <p:txBody>
          <a:bodyPr/>
          <a:lstStyle/>
          <a:p>
            <a:fld id="{F5F75211-670C-49A0-8629-EA29DA35866C}" type="slidenum">
              <a:rPr lang="en-US" smtClean="0"/>
              <a:t>‹#›</a:t>
            </a:fld>
            <a:endParaRPr lang="en-US"/>
          </a:p>
        </p:txBody>
      </p:sp>
    </p:spTree>
    <p:extLst>
      <p:ext uri="{BB962C8B-B14F-4D97-AF65-F5344CB8AC3E}">
        <p14:creationId xmlns:p14="http://schemas.microsoft.com/office/powerpoint/2010/main" val="23643629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989DA-7B41-400D-8FCF-EB54FD59D2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0A2202-0701-47F5-85D7-1157FD1BA04A}"/>
              </a:ext>
            </a:extLst>
          </p:cNvPr>
          <p:cNvSpPr>
            <a:spLocks noGrp="1"/>
          </p:cNvSpPr>
          <p:nvPr>
            <p:ph type="dt" sz="half" idx="10"/>
          </p:nvPr>
        </p:nvSpPr>
        <p:spPr/>
        <p:txBody>
          <a:bodyPr/>
          <a:lstStyle/>
          <a:p>
            <a:fld id="{B3D8A14A-1509-4820-BFF1-2C703FA4B88B}" type="datetimeFigureOut">
              <a:rPr lang="en-US" smtClean="0"/>
              <a:t>8/23/2023</a:t>
            </a:fld>
            <a:endParaRPr lang="en-US"/>
          </a:p>
        </p:txBody>
      </p:sp>
      <p:sp>
        <p:nvSpPr>
          <p:cNvPr id="4" name="Footer Placeholder 3">
            <a:extLst>
              <a:ext uri="{FF2B5EF4-FFF2-40B4-BE49-F238E27FC236}">
                <a16:creationId xmlns:a16="http://schemas.microsoft.com/office/drawing/2014/main" id="{A3D4C839-0330-454E-A8E2-3860504240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C65D72-F6F2-4DB4-BE2F-388EC62C6B0C}"/>
              </a:ext>
            </a:extLst>
          </p:cNvPr>
          <p:cNvSpPr>
            <a:spLocks noGrp="1"/>
          </p:cNvSpPr>
          <p:nvPr>
            <p:ph type="sldNum" sz="quarter" idx="12"/>
          </p:nvPr>
        </p:nvSpPr>
        <p:spPr/>
        <p:txBody>
          <a:bodyPr/>
          <a:lstStyle/>
          <a:p>
            <a:fld id="{F5F75211-670C-49A0-8629-EA29DA35866C}" type="slidenum">
              <a:rPr lang="en-US" smtClean="0"/>
              <a:t>‹#›</a:t>
            </a:fld>
            <a:endParaRPr lang="en-US"/>
          </a:p>
        </p:txBody>
      </p:sp>
    </p:spTree>
    <p:extLst>
      <p:ext uri="{BB962C8B-B14F-4D97-AF65-F5344CB8AC3E}">
        <p14:creationId xmlns:p14="http://schemas.microsoft.com/office/powerpoint/2010/main" val="901646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A039F6-4952-42D9-9B82-FF839C1A4D5D}"/>
              </a:ext>
            </a:extLst>
          </p:cNvPr>
          <p:cNvSpPr>
            <a:spLocks noGrp="1"/>
          </p:cNvSpPr>
          <p:nvPr>
            <p:ph type="dt" sz="half" idx="10"/>
          </p:nvPr>
        </p:nvSpPr>
        <p:spPr/>
        <p:txBody>
          <a:bodyPr/>
          <a:lstStyle/>
          <a:p>
            <a:fld id="{B3D8A14A-1509-4820-BFF1-2C703FA4B88B}" type="datetimeFigureOut">
              <a:rPr lang="en-US" smtClean="0"/>
              <a:t>8/23/2023</a:t>
            </a:fld>
            <a:endParaRPr lang="en-US"/>
          </a:p>
        </p:txBody>
      </p:sp>
      <p:sp>
        <p:nvSpPr>
          <p:cNvPr id="3" name="Footer Placeholder 2">
            <a:extLst>
              <a:ext uri="{FF2B5EF4-FFF2-40B4-BE49-F238E27FC236}">
                <a16:creationId xmlns:a16="http://schemas.microsoft.com/office/drawing/2014/main" id="{3562BB91-94FF-446A-87E1-9620EC409C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AF38EC-54C6-44D3-B660-12BF2B6E0B8F}"/>
              </a:ext>
            </a:extLst>
          </p:cNvPr>
          <p:cNvSpPr>
            <a:spLocks noGrp="1"/>
          </p:cNvSpPr>
          <p:nvPr>
            <p:ph type="sldNum" sz="quarter" idx="12"/>
          </p:nvPr>
        </p:nvSpPr>
        <p:spPr/>
        <p:txBody>
          <a:bodyPr/>
          <a:lstStyle/>
          <a:p>
            <a:fld id="{F5F75211-670C-49A0-8629-EA29DA35866C}" type="slidenum">
              <a:rPr lang="en-US" smtClean="0"/>
              <a:t>‹#›</a:t>
            </a:fld>
            <a:endParaRPr lang="en-US"/>
          </a:p>
        </p:txBody>
      </p:sp>
    </p:spTree>
    <p:extLst>
      <p:ext uri="{BB962C8B-B14F-4D97-AF65-F5344CB8AC3E}">
        <p14:creationId xmlns:p14="http://schemas.microsoft.com/office/powerpoint/2010/main" val="833758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C7DE4B-61E6-41E2-A1BE-571B3A782397}"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34029582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C6D12-E821-45A2-BC4D-05674D4EEF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487719-2BAF-4120-987B-FA89F7A893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DF2296-2509-4704-B260-91DACFC025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B1121C-F2F2-45AD-BE19-2495D7284722}"/>
              </a:ext>
            </a:extLst>
          </p:cNvPr>
          <p:cNvSpPr>
            <a:spLocks noGrp="1"/>
          </p:cNvSpPr>
          <p:nvPr>
            <p:ph type="dt" sz="half" idx="10"/>
          </p:nvPr>
        </p:nvSpPr>
        <p:spPr/>
        <p:txBody>
          <a:bodyPr/>
          <a:lstStyle/>
          <a:p>
            <a:fld id="{B3D8A14A-1509-4820-BFF1-2C703FA4B88B}" type="datetimeFigureOut">
              <a:rPr lang="en-US" smtClean="0"/>
              <a:t>8/23/2023</a:t>
            </a:fld>
            <a:endParaRPr lang="en-US"/>
          </a:p>
        </p:txBody>
      </p:sp>
      <p:sp>
        <p:nvSpPr>
          <p:cNvPr id="6" name="Footer Placeholder 5">
            <a:extLst>
              <a:ext uri="{FF2B5EF4-FFF2-40B4-BE49-F238E27FC236}">
                <a16:creationId xmlns:a16="http://schemas.microsoft.com/office/drawing/2014/main" id="{463011A4-2CA7-4930-BB89-608E921CBA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C413D-1B22-487A-95BC-641E7C012144}"/>
              </a:ext>
            </a:extLst>
          </p:cNvPr>
          <p:cNvSpPr>
            <a:spLocks noGrp="1"/>
          </p:cNvSpPr>
          <p:nvPr>
            <p:ph type="sldNum" sz="quarter" idx="12"/>
          </p:nvPr>
        </p:nvSpPr>
        <p:spPr/>
        <p:txBody>
          <a:bodyPr/>
          <a:lstStyle/>
          <a:p>
            <a:fld id="{F5F75211-670C-49A0-8629-EA29DA35866C}" type="slidenum">
              <a:rPr lang="en-US" smtClean="0"/>
              <a:t>‹#›</a:t>
            </a:fld>
            <a:endParaRPr lang="en-US"/>
          </a:p>
        </p:txBody>
      </p:sp>
    </p:spTree>
    <p:extLst>
      <p:ext uri="{BB962C8B-B14F-4D97-AF65-F5344CB8AC3E}">
        <p14:creationId xmlns:p14="http://schemas.microsoft.com/office/powerpoint/2010/main" val="30761186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23259-D3F2-473B-83F4-F59552A439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1F8874-300D-4D68-A4AC-B8E83E0D56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0B78D4-0FBD-463E-872D-273A22F834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D096ED-7EF3-4F28-8D95-168ECE098748}"/>
              </a:ext>
            </a:extLst>
          </p:cNvPr>
          <p:cNvSpPr>
            <a:spLocks noGrp="1"/>
          </p:cNvSpPr>
          <p:nvPr>
            <p:ph type="dt" sz="half" idx="10"/>
          </p:nvPr>
        </p:nvSpPr>
        <p:spPr/>
        <p:txBody>
          <a:bodyPr/>
          <a:lstStyle/>
          <a:p>
            <a:fld id="{B3D8A14A-1509-4820-BFF1-2C703FA4B88B}" type="datetimeFigureOut">
              <a:rPr lang="en-US" smtClean="0"/>
              <a:t>8/23/2023</a:t>
            </a:fld>
            <a:endParaRPr lang="en-US"/>
          </a:p>
        </p:txBody>
      </p:sp>
      <p:sp>
        <p:nvSpPr>
          <p:cNvPr id="6" name="Footer Placeholder 5">
            <a:extLst>
              <a:ext uri="{FF2B5EF4-FFF2-40B4-BE49-F238E27FC236}">
                <a16:creationId xmlns:a16="http://schemas.microsoft.com/office/drawing/2014/main" id="{E7E7DEA7-4BF4-4781-97F0-93CB9B0383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FF7C89-D155-4CB1-ADF8-1C7B77DBA2BB}"/>
              </a:ext>
            </a:extLst>
          </p:cNvPr>
          <p:cNvSpPr>
            <a:spLocks noGrp="1"/>
          </p:cNvSpPr>
          <p:nvPr>
            <p:ph type="sldNum" sz="quarter" idx="12"/>
          </p:nvPr>
        </p:nvSpPr>
        <p:spPr/>
        <p:txBody>
          <a:bodyPr/>
          <a:lstStyle/>
          <a:p>
            <a:fld id="{F5F75211-670C-49A0-8629-EA29DA35866C}" type="slidenum">
              <a:rPr lang="en-US" smtClean="0"/>
              <a:t>‹#›</a:t>
            </a:fld>
            <a:endParaRPr lang="en-US"/>
          </a:p>
        </p:txBody>
      </p:sp>
    </p:spTree>
    <p:extLst>
      <p:ext uri="{BB962C8B-B14F-4D97-AF65-F5344CB8AC3E}">
        <p14:creationId xmlns:p14="http://schemas.microsoft.com/office/powerpoint/2010/main" val="3102737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B2171-5A30-44D3-A469-5D859D85D4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ACD731-F7A1-4976-8B7C-F095362E3D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8AAF97-8E8A-41B0-BCAA-49B3ADC959ED}"/>
              </a:ext>
            </a:extLst>
          </p:cNvPr>
          <p:cNvSpPr>
            <a:spLocks noGrp="1"/>
          </p:cNvSpPr>
          <p:nvPr>
            <p:ph type="dt" sz="half" idx="10"/>
          </p:nvPr>
        </p:nvSpPr>
        <p:spPr/>
        <p:txBody>
          <a:bodyPr/>
          <a:lstStyle/>
          <a:p>
            <a:fld id="{B3D8A14A-1509-4820-BFF1-2C703FA4B88B}" type="datetimeFigureOut">
              <a:rPr lang="en-US" smtClean="0"/>
              <a:t>8/23/2023</a:t>
            </a:fld>
            <a:endParaRPr lang="en-US"/>
          </a:p>
        </p:txBody>
      </p:sp>
      <p:sp>
        <p:nvSpPr>
          <p:cNvPr id="5" name="Footer Placeholder 4">
            <a:extLst>
              <a:ext uri="{FF2B5EF4-FFF2-40B4-BE49-F238E27FC236}">
                <a16:creationId xmlns:a16="http://schemas.microsoft.com/office/drawing/2014/main" id="{9D48FE71-A815-4BCA-A674-F55BE58D34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D2A8BC-0E06-4D29-8D55-E48AE26FFBC6}"/>
              </a:ext>
            </a:extLst>
          </p:cNvPr>
          <p:cNvSpPr>
            <a:spLocks noGrp="1"/>
          </p:cNvSpPr>
          <p:nvPr>
            <p:ph type="sldNum" sz="quarter" idx="12"/>
          </p:nvPr>
        </p:nvSpPr>
        <p:spPr/>
        <p:txBody>
          <a:bodyPr/>
          <a:lstStyle/>
          <a:p>
            <a:fld id="{F5F75211-670C-49A0-8629-EA29DA35866C}" type="slidenum">
              <a:rPr lang="en-US" smtClean="0"/>
              <a:t>‹#›</a:t>
            </a:fld>
            <a:endParaRPr lang="en-US"/>
          </a:p>
        </p:txBody>
      </p:sp>
    </p:spTree>
    <p:extLst>
      <p:ext uri="{BB962C8B-B14F-4D97-AF65-F5344CB8AC3E}">
        <p14:creationId xmlns:p14="http://schemas.microsoft.com/office/powerpoint/2010/main" val="8758001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CE5C02-BD73-4EF5-8351-202E4FFA21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F0FDE0-236F-4E4A-A514-8381902FD7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9D7720-FAA3-4197-BCF0-2560D6F0111B}"/>
              </a:ext>
            </a:extLst>
          </p:cNvPr>
          <p:cNvSpPr>
            <a:spLocks noGrp="1"/>
          </p:cNvSpPr>
          <p:nvPr>
            <p:ph type="dt" sz="half" idx="10"/>
          </p:nvPr>
        </p:nvSpPr>
        <p:spPr/>
        <p:txBody>
          <a:bodyPr/>
          <a:lstStyle/>
          <a:p>
            <a:fld id="{B3D8A14A-1509-4820-BFF1-2C703FA4B88B}" type="datetimeFigureOut">
              <a:rPr lang="en-US" smtClean="0"/>
              <a:t>8/23/2023</a:t>
            </a:fld>
            <a:endParaRPr lang="en-US"/>
          </a:p>
        </p:txBody>
      </p:sp>
      <p:sp>
        <p:nvSpPr>
          <p:cNvPr id="5" name="Footer Placeholder 4">
            <a:extLst>
              <a:ext uri="{FF2B5EF4-FFF2-40B4-BE49-F238E27FC236}">
                <a16:creationId xmlns:a16="http://schemas.microsoft.com/office/drawing/2014/main" id="{77A9CBCC-5A8D-48E2-807D-9761B209EE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F5D0F1-C3D8-47DA-B488-342C06EDF291}"/>
              </a:ext>
            </a:extLst>
          </p:cNvPr>
          <p:cNvSpPr>
            <a:spLocks noGrp="1"/>
          </p:cNvSpPr>
          <p:nvPr>
            <p:ph type="sldNum" sz="quarter" idx="12"/>
          </p:nvPr>
        </p:nvSpPr>
        <p:spPr/>
        <p:txBody>
          <a:bodyPr/>
          <a:lstStyle/>
          <a:p>
            <a:fld id="{F5F75211-670C-49A0-8629-EA29DA35866C}" type="slidenum">
              <a:rPr lang="en-US" smtClean="0"/>
              <a:t>‹#›</a:t>
            </a:fld>
            <a:endParaRPr lang="en-US"/>
          </a:p>
        </p:txBody>
      </p:sp>
    </p:spTree>
    <p:extLst>
      <p:ext uri="{BB962C8B-B14F-4D97-AF65-F5344CB8AC3E}">
        <p14:creationId xmlns:p14="http://schemas.microsoft.com/office/powerpoint/2010/main" val="3681818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61DF216-005E-488E-B695-1AD6F41D79AA}"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65ADB9-C14B-4231-BBEC-49F6B76C87A6}" type="slidenum">
              <a:rPr lang="en-US" smtClean="0"/>
              <a:t>‹#›</a:t>
            </a:fld>
            <a:endParaRPr lang="en-US"/>
          </a:p>
        </p:txBody>
      </p:sp>
    </p:spTree>
    <p:extLst>
      <p:ext uri="{BB962C8B-B14F-4D97-AF65-F5344CB8AC3E}">
        <p14:creationId xmlns:p14="http://schemas.microsoft.com/office/powerpoint/2010/main" val="23289796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1DF216-005E-488E-B695-1AD6F41D79AA}"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65ADB9-C14B-4231-BBEC-49F6B76C87A6}" type="slidenum">
              <a:rPr lang="en-US" smtClean="0"/>
              <a:t>‹#›</a:t>
            </a:fld>
            <a:endParaRPr lang="en-US"/>
          </a:p>
        </p:txBody>
      </p:sp>
    </p:spTree>
    <p:extLst>
      <p:ext uri="{BB962C8B-B14F-4D97-AF65-F5344CB8AC3E}">
        <p14:creationId xmlns:p14="http://schemas.microsoft.com/office/powerpoint/2010/main" val="21091069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1DF216-005E-488E-B695-1AD6F41D79AA}"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65ADB9-C14B-4231-BBEC-49F6B76C87A6}" type="slidenum">
              <a:rPr lang="en-US" smtClean="0"/>
              <a:t>‹#›</a:t>
            </a:fld>
            <a:endParaRPr lang="en-US"/>
          </a:p>
        </p:txBody>
      </p:sp>
    </p:spTree>
    <p:extLst>
      <p:ext uri="{BB962C8B-B14F-4D97-AF65-F5344CB8AC3E}">
        <p14:creationId xmlns:p14="http://schemas.microsoft.com/office/powerpoint/2010/main" val="1012576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61DF216-005E-488E-B695-1AD6F41D79AA}" type="datetimeFigureOut">
              <a:rPr lang="en-US" smtClean="0"/>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65ADB9-C14B-4231-BBEC-49F6B76C87A6}" type="slidenum">
              <a:rPr lang="en-US" smtClean="0"/>
              <a:t>‹#›</a:t>
            </a:fld>
            <a:endParaRPr lang="en-US"/>
          </a:p>
        </p:txBody>
      </p:sp>
    </p:spTree>
    <p:extLst>
      <p:ext uri="{BB962C8B-B14F-4D97-AF65-F5344CB8AC3E}">
        <p14:creationId xmlns:p14="http://schemas.microsoft.com/office/powerpoint/2010/main" val="6643563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1DF216-005E-488E-B695-1AD6F41D79AA}" type="datetimeFigureOut">
              <a:rPr lang="en-US" smtClean="0"/>
              <a:t>8/23/2023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65ADB9-C14B-4231-BBEC-49F6B76C87A6}" type="slidenum">
              <a:rPr lang="en-US" smtClean="0"/>
              <a:t>‹#›</a:t>
            </a:fld>
            <a:endParaRPr lang="en-US"/>
          </a:p>
        </p:txBody>
      </p:sp>
    </p:spTree>
    <p:extLst>
      <p:ext uri="{BB962C8B-B14F-4D97-AF65-F5344CB8AC3E}">
        <p14:creationId xmlns:p14="http://schemas.microsoft.com/office/powerpoint/2010/main" val="2219624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1DF216-005E-488E-B695-1AD6F41D79AA}" type="datetimeFigureOut">
              <a:rPr lang="en-US" smtClean="0"/>
              <a:t>8/23/2023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65ADB9-C14B-4231-BBEC-49F6B76C87A6}" type="slidenum">
              <a:rPr lang="en-US" smtClean="0"/>
              <a:t>‹#›</a:t>
            </a:fld>
            <a:endParaRPr lang="en-US"/>
          </a:p>
        </p:txBody>
      </p:sp>
    </p:spTree>
    <p:extLst>
      <p:ext uri="{BB962C8B-B14F-4D97-AF65-F5344CB8AC3E}">
        <p14:creationId xmlns:p14="http://schemas.microsoft.com/office/powerpoint/2010/main" val="413002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C7DE4B-61E6-41E2-A1BE-571B3A782397}"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33774859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1DF216-005E-488E-B695-1AD6F41D79AA}" type="datetimeFigureOut">
              <a:rPr lang="en-US" smtClean="0"/>
              <a:t>8/23/2023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65ADB9-C14B-4231-BBEC-49F6B76C87A6}" type="slidenum">
              <a:rPr lang="en-US" smtClean="0"/>
              <a:t>‹#›</a:t>
            </a:fld>
            <a:endParaRPr lang="en-US"/>
          </a:p>
        </p:txBody>
      </p:sp>
    </p:spTree>
    <p:extLst>
      <p:ext uri="{BB962C8B-B14F-4D97-AF65-F5344CB8AC3E}">
        <p14:creationId xmlns:p14="http://schemas.microsoft.com/office/powerpoint/2010/main" val="40319319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1DF216-005E-488E-B695-1AD6F41D79AA}" type="datetimeFigureOut">
              <a:rPr lang="en-US" smtClean="0"/>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65ADB9-C14B-4231-BBEC-49F6B76C87A6}" type="slidenum">
              <a:rPr lang="en-US" smtClean="0"/>
              <a:t>‹#›</a:t>
            </a:fld>
            <a:endParaRPr lang="en-US"/>
          </a:p>
        </p:txBody>
      </p:sp>
    </p:spTree>
    <p:extLst>
      <p:ext uri="{BB962C8B-B14F-4D97-AF65-F5344CB8AC3E}">
        <p14:creationId xmlns:p14="http://schemas.microsoft.com/office/powerpoint/2010/main" val="32014685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1DF216-005E-488E-B695-1AD6F41D79AA}" type="datetimeFigureOut">
              <a:rPr lang="en-US" smtClean="0"/>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65ADB9-C14B-4231-BBEC-49F6B76C87A6}" type="slidenum">
              <a:rPr lang="en-US" smtClean="0"/>
              <a:t>‹#›</a:t>
            </a:fld>
            <a:endParaRPr lang="en-US"/>
          </a:p>
        </p:txBody>
      </p:sp>
    </p:spTree>
    <p:extLst>
      <p:ext uri="{BB962C8B-B14F-4D97-AF65-F5344CB8AC3E}">
        <p14:creationId xmlns:p14="http://schemas.microsoft.com/office/powerpoint/2010/main" val="20206325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1DF216-005E-488E-B695-1AD6F41D79AA}"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65ADB9-C14B-4231-BBEC-49F6B76C87A6}" type="slidenum">
              <a:rPr lang="en-US" smtClean="0"/>
              <a:t>‹#›</a:t>
            </a:fld>
            <a:endParaRPr lang="en-US"/>
          </a:p>
        </p:txBody>
      </p:sp>
    </p:spTree>
    <p:extLst>
      <p:ext uri="{BB962C8B-B14F-4D97-AF65-F5344CB8AC3E}">
        <p14:creationId xmlns:p14="http://schemas.microsoft.com/office/powerpoint/2010/main" val="40144988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1DF216-005E-488E-B695-1AD6F41D79AA}"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65ADB9-C14B-4231-BBEC-49F6B76C87A6}" type="slidenum">
              <a:rPr lang="en-US" smtClean="0"/>
              <a:t>‹#›</a:t>
            </a:fld>
            <a:endParaRPr lang="en-US"/>
          </a:p>
        </p:txBody>
      </p:sp>
    </p:spTree>
    <p:extLst>
      <p:ext uri="{BB962C8B-B14F-4D97-AF65-F5344CB8AC3E}">
        <p14:creationId xmlns:p14="http://schemas.microsoft.com/office/powerpoint/2010/main" val="41590396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A8970-DD21-48FF-8BC0-8E1C17E2E4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9BE3BD-DA24-4E3E-9B5D-964ED124A3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1CF80F-626E-4692-A456-1F354179B91E}"/>
              </a:ext>
            </a:extLst>
          </p:cNvPr>
          <p:cNvSpPr>
            <a:spLocks noGrp="1"/>
          </p:cNvSpPr>
          <p:nvPr>
            <p:ph type="dt" sz="half" idx="10"/>
          </p:nvPr>
        </p:nvSpPr>
        <p:spPr/>
        <p:txBody>
          <a:bodyPr/>
          <a:lstStyle/>
          <a:p>
            <a:fld id="{D9771FC7-8CDE-47B0-A48F-EF1BF3E0C252}" type="datetimeFigureOut">
              <a:rPr lang="en-US" smtClean="0"/>
              <a:t>8/23/2023</a:t>
            </a:fld>
            <a:endParaRPr lang="en-US"/>
          </a:p>
        </p:txBody>
      </p:sp>
      <p:sp>
        <p:nvSpPr>
          <p:cNvPr id="5" name="Footer Placeholder 4">
            <a:extLst>
              <a:ext uri="{FF2B5EF4-FFF2-40B4-BE49-F238E27FC236}">
                <a16:creationId xmlns:a16="http://schemas.microsoft.com/office/drawing/2014/main" id="{F11F3471-6BB9-499D-8BCB-32610AB7A6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44AE54-8D75-431F-A7A9-A956B8926057}"/>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22552422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4C8BC-3330-4BB3-9740-0939244188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2CB5B9-B336-4095-B8A1-FE61CF6117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001CC4-287C-4512-9991-9CF914C5253F}"/>
              </a:ext>
            </a:extLst>
          </p:cNvPr>
          <p:cNvSpPr>
            <a:spLocks noGrp="1"/>
          </p:cNvSpPr>
          <p:nvPr>
            <p:ph type="dt" sz="half" idx="10"/>
          </p:nvPr>
        </p:nvSpPr>
        <p:spPr/>
        <p:txBody>
          <a:bodyPr/>
          <a:lstStyle/>
          <a:p>
            <a:fld id="{D9771FC7-8CDE-47B0-A48F-EF1BF3E0C252}" type="datetimeFigureOut">
              <a:rPr lang="en-US" smtClean="0"/>
              <a:t>8/23/2023</a:t>
            </a:fld>
            <a:endParaRPr lang="en-US"/>
          </a:p>
        </p:txBody>
      </p:sp>
      <p:sp>
        <p:nvSpPr>
          <p:cNvPr id="5" name="Footer Placeholder 4">
            <a:extLst>
              <a:ext uri="{FF2B5EF4-FFF2-40B4-BE49-F238E27FC236}">
                <a16:creationId xmlns:a16="http://schemas.microsoft.com/office/drawing/2014/main" id="{B41E22DB-08AF-4F19-9882-31F91521E3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9C64C4-40AF-47A5-B592-588C7D9997E9}"/>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5130605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C880A-4772-4EB0-948A-533FBE171D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47C213-E81A-45B9-935B-A39A5066E0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08D34D-0D35-412B-B1F4-725F6809445A}"/>
              </a:ext>
            </a:extLst>
          </p:cNvPr>
          <p:cNvSpPr>
            <a:spLocks noGrp="1"/>
          </p:cNvSpPr>
          <p:nvPr>
            <p:ph type="dt" sz="half" idx="10"/>
          </p:nvPr>
        </p:nvSpPr>
        <p:spPr/>
        <p:txBody>
          <a:bodyPr/>
          <a:lstStyle/>
          <a:p>
            <a:fld id="{D9771FC7-8CDE-47B0-A48F-EF1BF3E0C252}" type="datetimeFigureOut">
              <a:rPr lang="en-US" smtClean="0"/>
              <a:t>8/23/2023</a:t>
            </a:fld>
            <a:endParaRPr lang="en-US"/>
          </a:p>
        </p:txBody>
      </p:sp>
      <p:sp>
        <p:nvSpPr>
          <p:cNvPr id="5" name="Footer Placeholder 4">
            <a:extLst>
              <a:ext uri="{FF2B5EF4-FFF2-40B4-BE49-F238E27FC236}">
                <a16:creationId xmlns:a16="http://schemas.microsoft.com/office/drawing/2014/main" id="{F01215B7-1580-4AAD-96F1-91B3A5BE1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B0E5FF-8A93-4E29-9A34-720C765566D9}"/>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4604667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3280F-4F50-420F-B518-125A96235D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620F15-D3D0-41CA-85D9-C35B4005B0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A45F79-450B-400A-8A66-5D8B5BFEBD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65C2D5-7E5C-49B5-8CAB-C9E3C2F4CEB7}"/>
              </a:ext>
            </a:extLst>
          </p:cNvPr>
          <p:cNvSpPr>
            <a:spLocks noGrp="1"/>
          </p:cNvSpPr>
          <p:nvPr>
            <p:ph type="dt" sz="half" idx="10"/>
          </p:nvPr>
        </p:nvSpPr>
        <p:spPr/>
        <p:txBody>
          <a:bodyPr/>
          <a:lstStyle/>
          <a:p>
            <a:fld id="{D9771FC7-8CDE-47B0-A48F-EF1BF3E0C252}" type="datetimeFigureOut">
              <a:rPr lang="en-US" smtClean="0"/>
              <a:t>8/23/2023</a:t>
            </a:fld>
            <a:endParaRPr lang="en-US"/>
          </a:p>
        </p:txBody>
      </p:sp>
      <p:sp>
        <p:nvSpPr>
          <p:cNvPr id="6" name="Footer Placeholder 5">
            <a:extLst>
              <a:ext uri="{FF2B5EF4-FFF2-40B4-BE49-F238E27FC236}">
                <a16:creationId xmlns:a16="http://schemas.microsoft.com/office/drawing/2014/main" id="{21DCEA42-21F5-47EA-8CE7-22B025C27D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BC54D1-2CF1-475C-8525-D0A60C7DD7A7}"/>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1153137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5CBF1-D4D3-416C-964E-4D816D8CA1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F3A44B-1BDE-49A7-833C-69B5DD35D6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6B868E-8F38-44C0-B71A-7E3BDBF220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1EC907-D560-404D-BDD8-E443034C46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FBC98D-8B99-4D09-8E3D-1429238AEC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FDE9BF-350F-4EB3-922C-4DFBF9D4C25E}"/>
              </a:ext>
            </a:extLst>
          </p:cNvPr>
          <p:cNvSpPr>
            <a:spLocks noGrp="1"/>
          </p:cNvSpPr>
          <p:nvPr>
            <p:ph type="dt" sz="half" idx="10"/>
          </p:nvPr>
        </p:nvSpPr>
        <p:spPr/>
        <p:txBody>
          <a:bodyPr/>
          <a:lstStyle/>
          <a:p>
            <a:fld id="{D9771FC7-8CDE-47B0-A48F-EF1BF3E0C252}" type="datetimeFigureOut">
              <a:rPr lang="en-US" smtClean="0"/>
              <a:t>8/23/2023</a:t>
            </a:fld>
            <a:endParaRPr lang="en-US"/>
          </a:p>
        </p:txBody>
      </p:sp>
      <p:sp>
        <p:nvSpPr>
          <p:cNvPr id="8" name="Footer Placeholder 7">
            <a:extLst>
              <a:ext uri="{FF2B5EF4-FFF2-40B4-BE49-F238E27FC236}">
                <a16:creationId xmlns:a16="http://schemas.microsoft.com/office/drawing/2014/main" id="{0FCB6103-40F4-4DF2-8D42-E167911486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684AFE-76E6-45C5-8423-7525DA208F9B}"/>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2537502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C7DE4B-61E6-41E2-A1BE-571B3A782397}" type="datetimeFigureOut">
              <a:rPr lang="en-US" smtClean="0"/>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36971662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E46AE-3EBD-4856-BE6A-C6CCE15095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6A43E1-6A92-4981-8FE1-EE6BF49F9D77}"/>
              </a:ext>
            </a:extLst>
          </p:cNvPr>
          <p:cNvSpPr>
            <a:spLocks noGrp="1"/>
          </p:cNvSpPr>
          <p:nvPr>
            <p:ph type="dt" sz="half" idx="10"/>
          </p:nvPr>
        </p:nvSpPr>
        <p:spPr/>
        <p:txBody>
          <a:bodyPr/>
          <a:lstStyle/>
          <a:p>
            <a:fld id="{D9771FC7-8CDE-47B0-A48F-EF1BF3E0C252}" type="datetimeFigureOut">
              <a:rPr lang="en-US" smtClean="0"/>
              <a:t>8/23/2023</a:t>
            </a:fld>
            <a:endParaRPr lang="en-US"/>
          </a:p>
        </p:txBody>
      </p:sp>
      <p:sp>
        <p:nvSpPr>
          <p:cNvPr id="4" name="Footer Placeholder 3">
            <a:extLst>
              <a:ext uri="{FF2B5EF4-FFF2-40B4-BE49-F238E27FC236}">
                <a16:creationId xmlns:a16="http://schemas.microsoft.com/office/drawing/2014/main" id="{7E8DDB14-CE19-44B1-805C-1E7BCC8AAE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53B486-EB16-484E-9764-44E0FCB77BDE}"/>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2098453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DDC324-A9BC-4BA2-A893-F074D2C56BDB}"/>
              </a:ext>
            </a:extLst>
          </p:cNvPr>
          <p:cNvSpPr>
            <a:spLocks noGrp="1"/>
          </p:cNvSpPr>
          <p:nvPr>
            <p:ph type="dt" sz="half" idx="10"/>
          </p:nvPr>
        </p:nvSpPr>
        <p:spPr/>
        <p:txBody>
          <a:bodyPr/>
          <a:lstStyle/>
          <a:p>
            <a:fld id="{D9771FC7-8CDE-47B0-A48F-EF1BF3E0C252}" type="datetimeFigureOut">
              <a:rPr lang="en-US" smtClean="0"/>
              <a:t>8/23/2023</a:t>
            </a:fld>
            <a:endParaRPr lang="en-US"/>
          </a:p>
        </p:txBody>
      </p:sp>
      <p:sp>
        <p:nvSpPr>
          <p:cNvPr id="3" name="Footer Placeholder 2">
            <a:extLst>
              <a:ext uri="{FF2B5EF4-FFF2-40B4-BE49-F238E27FC236}">
                <a16:creationId xmlns:a16="http://schemas.microsoft.com/office/drawing/2014/main" id="{567D55F2-FABF-4493-8E4A-DC877F6CD9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3EF41B-4911-4CDE-A8F8-93BBCB1C0BC4}"/>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31709769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60EE2-94C1-435B-BB02-9AF92CDD6F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EE89F9-ED49-4939-878B-36557F0D21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09A57E-3104-4E51-B26F-C878749464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33E717-C32B-468F-884E-116109966AA8}"/>
              </a:ext>
            </a:extLst>
          </p:cNvPr>
          <p:cNvSpPr>
            <a:spLocks noGrp="1"/>
          </p:cNvSpPr>
          <p:nvPr>
            <p:ph type="dt" sz="half" idx="10"/>
          </p:nvPr>
        </p:nvSpPr>
        <p:spPr/>
        <p:txBody>
          <a:bodyPr/>
          <a:lstStyle/>
          <a:p>
            <a:fld id="{D9771FC7-8CDE-47B0-A48F-EF1BF3E0C252}" type="datetimeFigureOut">
              <a:rPr lang="en-US" smtClean="0"/>
              <a:t>8/23/2023</a:t>
            </a:fld>
            <a:endParaRPr lang="en-US"/>
          </a:p>
        </p:txBody>
      </p:sp>
      <p:sp>
        <p:nvSpPr>
          <p:cNvPr id="6" name="Footer Placeholder 5">
            <a:extLst>
              <a:ext uri="{FF2B5EF4-FFF2-40B4-BE49-F238E27FC236}">
                <a16:creationId xmlns:a16="http://schemas.microsoft.com/office/drawing/2014/main" id="{4934B131-63FB-4F5F-893C-48065491B9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45221E-401C-4CEC-816C-CF44A7DDFBF5}"/>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4392147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1A6EB-FFCC-4F94-A818-C4D7B2E700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019F80-B5EF-4D1E-B61C-6CB7D5D049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D4CFD5-ED07-4BEC-A826-404DBC22CF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F12E46-538E-4F8C-B532-BBAC2039D885}"/>
              </a:ext>
            </a:extLst>
          </p:cNvPr>
          <p:cNvSpPr>
            <a:spLocks noGrp="1"/>
          </p:cNvSpPr>
          <p:nvPr>
            <p:ph type="dt" sz="half" idx="10"/>
          </p:nvPr>
        </p:nvSpPr>
        <p:spPr/>
        <p:txBody>
          <a:bodyPr/>
          <a:lstStyle/>
          <a:p>
            <a:fld id="{D9771FC7-8CDE-47B0-A48F-EF1BF3E0C252}" type="datetimeFigureOut">
              <a:rPr lang="en-US" smtClean="0"/>
              <a:t>8/23/2023</a:t>
            </a:fld>
            <a:endParaRPr lang="en-US"/>
          </a:p>
        </p:txBody>
      </p:sp>
      <p:sp>
        <p:nvSpPr>
          <p:cNvPr id="6" name="Footer Placeholder 5">
            <a:extLst>
              <a:ext uri="{FF2B5EF4-FFF2-40B4-BE49-F238E27FC236}">
                <a16:creationId xmlns:a16="http://schemas.microsoft.com/office/drawing/2014/main" id="{8FE1F801-D89C-49B6-B521-3C8E35537D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932CF5-A60E-4766-AAD4-1A175FBAE815}"/>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30812481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8F366-5AD0-49CE-B6BD-BE94416CE7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9FD406-71A5-43F0-BFEF-577517DEC3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1C3DA8-0312-42CC-A06D-28130663EEDD}"/>
              </a:ext>
            </a:extLst>
          </p:cNvPr>
          <p:cNvSpPr>
            <a:spLocks noGrp="1"/>
          </p:cNvSpPr>
          <p:nvPr>
            <p:ph type="dt" sz="half" idx="10"/>
          </p:nvPr>
        </p:nvSpPr>
        <p:spPr/>
        <p:txBody>
          <a:bodyPr/>
          <a:lstStyle/>
          <a:p>
            <a:fld id="{D9771FC7-8CDE-47B0-A48F-EF1BF3E0C252}" type="datetimeFigureOut">
              <a:rPr lang="en-US" smtClean="0"/>
              <a:t>8/23/2023</a:t>
            </a:fld>
            <a:endParaRPr lang="en-US"/>
          </a:p>
        </p:txBody>
      </p:sp>
      <p:sp>
        <p:nvSpPr>
          <p:cNvPr id="5" name="Footer Placeholder 4">
            <a:extLst>
              <a:ext uri="{FF2B5EF4-FFF2-40B4-BE49-F238E27FC236}">
                <a16:creationId xmlns:a16="http://schemas.microsoft.com/office/drawing/2014/main" id="{EDDFBCE4-B12B-4325-8067-95C4218D8C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9FF89D-DB5E-4A37-8A5B-45B57D6ABBF4}"/>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10249187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2F44AD-FD2E-4B10-85BE-B5B7FBF956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801E65-7B75-4557-B387-791340C3DE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4F344-1960-42D6-85FF-D3F46A1980FF}"/>
              </a:ext>
            </a:extLst>
          </p:cNvPr>
          <p:cNvSpPr>
            <a:spLocks noGrp="1"/>
          </p:cNvSpPr>
          <p:nvPr>
            <p:ph type="dt" sz="half" idx="10"/>
          </p:nvPr>
        </p:nvSpPr>
        <p:spPr/>
        <p:txBody>
          <a:bodyPr/>
          <a:lstStyle/>
          <a:p>
            <a:fld id="{D9771FC7-8CDE-47B0-A48F-EF1BF3E0C252}" type="datetimeFigureOut">
              <a:rPr lang="en-US" smtClean="0"/>
              <a:t>8/23/2023</a:t>
            </a:fld>
            <a:endParaRPr lang="en-US"/>
          </a:p>
        </p:txBody>
      </p:sp>
      <p:sp>
        <p:nvSpPr>
          <p:cNvPr id="5" name="Footer Placeholder 4">
            <a:extLst>
              <a:ext uri="{FF2B5EF4-FFF2-40B4-BE49-F238E27FC236}">
                <a16:creationId xmlns:a16="http://schemas.microsoft.com/office/drawing/2014/main" id="{53F09382-B47C-4A2D-86C7-C7B413E197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A3E675-2CC5-4A15-AA08-4B50255051A4}"/>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31892642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A8970-DD21-48FF-8BC0-8E1C17E2E4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9BE3BD-DA24-4E3E-9B5D-964ED124A3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1CF80F-626E-4692-A456-1F354179B91E}"/>
              </a:ext>
            </a:extLst>
          </p:cNvPr>
          <p:cNvSpPr>
            <a:spLocks noGrp="1"/>
          </p:cNvSpPr>
          <p:nvPr>
            <p:ph type="dt" sz="half" idx="10"/>
          </p:nvPr>
        </p:nvSpPr>
        <p:spPr/>
        <p:txBody>
          <a:bodyPr/>
          <a:lstStyle/>
          <a:p>
            <a:fld id="{D9771FC7-8CDE-47B0-A48F-EF1BF3E0C252}" type="datetimeFigureOut">
              <a:rPr lang="en-US" smtClean="0"/>
              <a:t>8/23/2023</a:t>
            </a:fld>
            <a:endParaRPr lang="en-US"/>
          </a:p>
        </p:txBody>
      </p:sp>
      <p:sp>
        <p:nvSpPr>
          <p:cNvPr id="5" name="Footer Placeholder 4">
            <a:extLst>
              <a:ext uri="{FF2B5EF4-FFF2-40B4-BE49-F238E27FC236}">
                <a16:creationId xmlns:a16="http://schemas.microsoft.com/office/drawing/2014/main" id="{F11F3471-6BB9-499D-8BCB-32610AB7A6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44AE54-8D75-431F-A7A9-A956B8926057}"/>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20108954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4C8BC-3330-4BB3-9740-0939244188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2CB5B9-B336-4095-B8A1-FE61CF6117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001CC4-287C-4512-9991-9CF914C5253F}"/>
              </a:ext>
            </a:extLst>
          </p:cNvPr>
          <p:cNvSpPr>
            <a:spLocks noGrp="1"/>
          </p:cNvSpPr>
          <p:nvPr>
            <p:ph type="dt" sz="half" idx="10"/>
          </p:nvPr>
        </p:nvSpPr>
        <p:spPr/>
        <p:txBody>
          <a:bodyPr/>
          <a:lstStyle/>
          <a:p>
            <a:fld id="{D9771FC7-8CDE-47B0-A48F-EF1BF3E0C252}" type="datetimeFigureOut">
              <a:rPr lang="en-US" smtClean="0"/>
              <a:t>8/23/2023</a:t>
            </a:fld>
            <a:endParaRPr lang="en-US"/>
          </a:p>
        </p:txBody>
      </p:sp>
      <p:sp>
        <p:nvSpPr>
          <p:cNvPr id="5" name="Footer Placeholder 4">
            <a:extLst>
              <a:ext uri="{FF2B5EF4-FFF2-40B4-BE49-F238E27FC236}">
                <a16:creationId xmlns:a16="http://schemas.microsoft.com/office/drawing/2014/main" id="{B41E22DB-08AF-4F19-9882-31F91521E3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9C64C4-40AF-47A5-B592-588C7D9997E9}"/>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33096214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C880A-4772-4EB0-948A-533FBE171D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47C213-E81A-45B9-935B-A39A5066E0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08D34D-0D35-412B-B1F4-725F6809445A}"/>
              </a:ext>
            </a:extLst>
          </p:cNvPr>
          <p:cNvSpPr>
            <a:spLocks noGrp="1"/>
          </p:cNvSpPr>
          <p:nvPr>
            <p:ph type="dt" sz="half" idx="10"/>
          </p:nvPr>
        </p:nvSpPr>
        <p:spPr/>
        <p:txBody>
          <a:bodyPr/>
          <a:lstStyle/>
          <a:p>
            <a:fld id="{D9771FC7-8CDE-47B0-A48F-EF1BF3E0C252}" type="datetimeFigureOut">
              <a:rPr lang="en-US" smtClean="0"/>
              <a:t>8/23/2023</a:t>
            </a:fld>
            <a:endParaRPr lang="en-US"/>
          </a:p>
        </p:txBody>
      </p:sp>
      <p:sp>
        <p:nvSpPr>
          <p:cNvPr id="5" name="Footer Placeholder 4">
            <a:extLst>
              <a:ext uri="{FF2B5EF4-FFF2-40B4-BE49-F238E27FC236}">
                <a16:creationId xmlns:a16="http://schemas.microsoft.com/office/drawing/2014/main" id="{F01215B7-1580-4AAD-96F1-91B3A5BE1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B0E5FF-8A93-4E29-9A34-720C765566D9}"/>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26321641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3280F-4F50-420F-B518-125A96235D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620F15-D3D0-41CA-85D9-C35B4005B0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A45F79-450B-400A-8A66-5D8B5BFEBD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65C2D5-7E5C-49B5-8CAB-C9E3C2F4CEB7}"/>
              </a:ext>
            </a:extLst>
          </p:cNvPr>
          <p:cNvSpPr>
            <a:spLocks noGrp="1"/>
          </p:cNvSpPr>
          <p:nvPr>
            <p:ph type="dt" sz="half" idx="10"/>
          </p:nvPr>
        </p:nvSpPr>
        <p:spPr/>
        <p:txBody>
          <a:bodyPr/>
          <a:lstStyle/>
          <a:p>
            <a:fld id="{D9771FC7-8CDE-47B0-A48F-EF1BF3E0C252}" type="datetimeFigureOut">
              <a:rPr lang="en-US" smtClean="0"/>
              <a:t>8/23/2023</a:t>
            </a:fld>
            <a:endParaRPr lang="en-US"/>
          </a:p>
        </p:txBody>
      </p:sp>
      <p:sp>
        <p:nvSpPr>
          <p:cNvPr id="6" name="Footer Placeholder 5">
            <a:extLst>
              <a:ext uri="{FF2B5EF4-FFF2-40B4-BE49-F238E27FC236}">
                <a16:creationId xmlns:a16="http://schemas.microsoft.com/office/drawing/2014/main" id="{21DCEA42-21F5-47EA-8CE7-22B025C27D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BC54D1-2CF1-475C-8525-D0A60C7DD7A7}"/>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980326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C7DE4B-61E6-41E2-A1BE-571B3A782397}" type="datetimeFigureOut">
              <a:rPr lang="en-US" smtClean="0"/>
              <a:t>8/23/2023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23236627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5CBF1-D4D3-416C-964E-4D816D8CA1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F3A44B-1BDE-49A7-833C-69B5DD35D6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6B868E-8F38-44C0-B71A-7E3BDBF220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1EC907-D560-404D-BDD8-E443034C46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FBC98D-8B99-4D09-8E3D-1429238AEC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FDE9BF-350F-4EB3-922C-4DFBF9D4C25E}"/>
              </a:ext>
            </a:extLst>
          </p:cNvPr>
          <p:cNvSpPr>
            <a:spLocks noGrp="1"/>
          </p:cNvSpPr>
          <p:nvPr>
            <p:ph type="dt" sz="half" idx="10"/>
          </p:nvPr>
        </p:nvSpPr>
        <p:spPr/>
        <p:txBody>
          <a:bodyPr/>
          <a:lstStyle/>
          <a:p>
            <a:fld id="{D9771FC7-8CDE-47B0-A48F-EF1BF3E0C252}" type="datetimeFigureOut">
              <a:rPr lang="en-US" smtClean="0"/>
              <a:t>8/23/2023</a:t>
            </a:fld>
            <a:endParaRPr lang="en-US"/>
          </a:p>
        </p:txBody>
      </p:sp>
      <p:sp>
        <p:nvSpPr>
          <p:cNvPr id="8" name="Footer Placeholder 7">
            <a:extLst>
              <a:ext uri="{FF2B5EF4-FFF2-40B4-BE49-F238E27FC236}">
                <a16:creationId xmlns:a16="http://schemas.microsoft.com/office/drawing/2014/main" id="{0FCB6103-40F4-4DF2-8D42-E167911486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684AFE-76E6-45C5-8423-7525DA208F9B}"/>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24071610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E46AE-3EBD-4856-BE6A-C6CCE15095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6A43E1-6A92-4981-8FE1-EE6BF49F9D77}"/>
              </a:ext>
            </a:extLst>
          </p:cNvPr>
          <p:cNvSpPr>
            <a:spLocks noGrp="1"/>
          </p:cNvSpPr>
          <p:nvPr>
            <p:ph type="dt" sz="half" idx="10"/>
          </p:nvPr>
        </p:nvSpPr>
        <p:spPr/>
        <p:txBody>
          <a:bodyPr/>
          <a:lstStyle/>
          <a:p>
            <a:fld id="{D9771FC7-8CDE-47B0-A48F-EF1BF3E0C252}" type="datetimeFigureOut">
              <a:rPr lang="en-US" smtClean="0"/>
              <a:t>8/23/2023</a:t>
            </a:fld>
            <a:endParaRPr lang="en-US"/>
          </a:p>
        </p:txBody>
      </p:sp>
      <p:sp>
        <p:nvSpPr>
          <p:cNvPr id="4" name="Footer Placeholder 3">
            <a:extLst>
              <a:ext uri="{FF2B5EF4-FFF2-40B4-BE49-F238E27FC236}">
                <a16:creationId xmlns:a16="http://schemas.microsoft.com/office/drawing/2014/main" id="{7E8DDB14-CE19-44B1-805C-1E7BCC8AAE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53B486-EB16-484E-9764-44E0FCB77BDE}"/>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19090430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DDC324-A9BC-4BA2-A893-F074D2C56BDB}"/>
              </a:ext>
            </a:extLst>
          </p:cNvPr>
          <p:cNvSpPr>
            <a:spLocks noGrp="1"/>
          </p:cNvSpPr>
          <p:nvPr>
            <p:ph type="dt" sz="half" idx="10"/>
          </p:nvPr>
        </p:nvSpPr>
        <p:spPr/>
        <p:txBody>
          <a:bodyPr/>
          <a:lstStyle/>
          <a:p>
            <a:fld id="{D9771FC7-8CDE-47B0-A48F-EF1BF3E0C252}" type="datetimeFigureOut">
              <a:rPr lang="en-US" smtClean="0"/>
              <a:t>8/23/2023</a:t>
            </a:fld>
            <a:endParaRPr lang="en-US"/>
          </a:p>
        </p:txBody>
      </p:sp>
      <p:sp>
        <p:nvSpPr>
          <p:cNvPr id="3" name="Footer Placeholder 2">
            <a:extLst>
              <a:ext uri="{FF2B5EF4-FFF2-40B4-BE49-F238E27FC236}">
                <a16:creationId xmlns:a16="http://schemas.microsoft.com/office/drawing/2014/main" id="{567D55F2-FABF-4493-8E4A-DC877F6CD9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3EF41B-4911-4CDE-A8F8-93BBCB1C0BC4}"/>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25379010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60EE2-94C1-435B-BB02-9AF92CDD6F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EE89F9-ED49-4939-878B-36557F0D21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09A57E-3104-4E51-B26F-C878749464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33E717-C32B-468F-884E-116109966AA8}"/>
              </a:ext>
            </a:extLst>
          </p:cNvPr>
          <p:cNvSpPr>
            <a:spLocks noGrp="1"/>
          </p:cNvSpPr>
          <p:nvPr>
            <p:ph type="dt" sz="half" idx="10"/>
          </p:nvPr>
        </p:nvSpPr>
        <p:spPr/>
        <p:txBody>
          <a:bodyPr/>
          <a:lstStyle/>
          <a:p>
            <a:fld id="{D9771FC7-8CDE-47B0-A48F-EF1BF3E0C252}" type="datetimeFigureOut">
              <a:rPr lang="en-US" smtClean="0"/>
              <a:t>8/23/2023</a:t>
            </a:fld>
            <a:endParaRPr lang="en-US"/>
          </a:p>
        </p:txBody>
      </p:sp>
      <p:sp>
        <p:nvSpPr>
          <p:cNvPr id="6" name="Footer Placeholder 5">
            <a:extLst>
              <a:ext uri="{FF2B5EF4-FFF2-40B4-BE49-F238E27FC236}">
                <a16:creationId xmlns:a16="http://schemas.microsoft.com/office/drawing/2014/main" id="{4934B131-63FB-4F5F-893C-48065491B9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45221E-401C-4CEC-816C-CF44A7DDFBF5}"/>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15990132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1A6EB-FFCC-4F94-A818-C4D7B2E700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019F80-B5EF-4D1E-B61C-6CB7D5D049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D4CFD5-ED07-4BEC-A826-404DBC22CF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F12E46-538E-4F8C-B532-BBAC2039D885}"/>
              </a:ext>
            </a:extLst>
          </p:cNvPr>
          <p:cNvSpPr>
            <a:spLocks noGrp="1"/>
          </p:cNvSpPr>
          <p:nvPr>
            <p:ph type="dt" sz="half" idx="10"/>
          </p:nvPr>
        </p:nvSpPr>
        <p:spPr/>
        <p:txBody>
          <a:bodyPr/>
          <a:lstStyle/>
          <a:p>
            <a:fld id="{D9771FC7-8CDE-47B0-A48F-EF1BF3E0C252}" type="datetimeFigureOut">
              <a:rPr lang="en-US" smtClean="0"/>
              <a:t>8/23/2023</a:t>
            </a:fld>
            <a:endParaRPr lang="en-US"/>
          </a:p>
        </p:txBody>
      </p:sp>
      <p:sp>
        <p:nvSpPr>
          <p:cNvPr id="6" name="Footer Placeholder 5">
            <a:extLst>
              <a:ext uri="{FF2B5EF4-FFF2-40B4-BE49-F238E27FC236}">
                <a16:creationId xmlns:a16="http://schemas.microsoft.com/office/drawing/2014/main" id="{8FE1F801-D89C-49B6-B521-3C8E35537D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932CF5-A60E-4766-AAD4-1A175FBAE815}"/>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31255104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8F366-5AD0-49CE-B6BD-BE94416CE7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9FD406-71A5-43F0-BFEF-577517DEC3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1C3DA8-0312-42CC-A06D-28130663EEDD}"/>
              </a:ext>
            </a:extLst>
          </p:cNvPr>
          <p:cNvSpPr>
            <a:spLocks noGrp="1"/>
          </p:cNvSpPr>
          <p:nvPr>
            <p:ph type="dt" sz="half" idx="10"/>
          </p:nvPr>
        </p:nvSpPr>
        <p:spPr/>
        <p:txBody>
          <a:bodyPr/>
          <a:lstStyle/>
          <a:p>
            <a:fld id="{D9771FC7-8CDE-47B0-A48F-EF1BF3E0C252}" type="datetimeFigureOut">
              <a:rPr lang="en-US" smtClean="0"/>
              <a:t>8/23/2023</a:t>
            </a:fld>
            <a:endParaRPr lang="en-US"/>
          </a:p>
        </p:txBody>
      </p:sp>
      <p:sp>
        <p:nvSpPr>
          <p:cNvPr id="5" name="Footer Placeholder 4">
            <a:extLst>
              <a:ext uri="{FF2B5EF4-FFF2-40B4-BE49-F238E27FC236}">
                <a16:creationId xmlns:a16="http://schemas.microsoft.com/office/drawing/2014/main" id="{EDDFBCE4-B12B-4325-8067-95C4218D8C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9FF89D-DB5E-4A37-8A5B-45B57D6ABBF4}"/>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34194990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2F44AD-FD2E-4B10-85BE-B5B7FBF956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801E65-7B75-4557-B387-791340C3DE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4F344-1960-42D6-85FF-D3F46A1980FF}"/>
              </a:ext>
            </a:extLst>
          </p:cNvPr>
          <p:cNvSpPr>
            <a:spLocks noGrp="1"/>
          </p:cNvSpPr>
          <p:nvPr>
            <p:ph type="dt" sz="half" idx="10"/>
          </p:nvPr>
        </p:nvSpPr>
        <p:spPr/>
        <p:txBody>
          <a:bodyPr/>
          <a:lstStyle/>
          <a:p>
            <a:fld id="{D9771FC7-8CDE-47B0-A48F-EF1BF3E0C252}" type="datetimeFigureOut">
              <a:rPr lang="en-US" smtClean="0"/>
              <a:t>8/23/2023</a:t>
            </a:fld>
            <a:endParaRPr lang="en-US"/>
          </a:p>
        </p:txBody>
      </p:sp>
      <p:sp>
        <p:nvSpPr>
          <p:cNvPr id="5" name="Footer Placeholder 4">
            <a:extLst>
              <a:ext uri="{FF2B5EF4-FFF2-40B4-BE49-F238E27FC236}">
                <a16:creationId xmlns:a16="http://schemas.microsoft.com/office/drawing/2014/main" id="{53F09382-B47C-4A2D-86C7-C7B413E197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A3E675-2CC5-4A15-AA08-4B50255051A4}"/>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13892649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2C7DE4B-61E6-41E2-A1BE-571B3A782397}"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42330189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C7DE4B-61E6-41E2-A1BE-571B3A782397}"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27994306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C7DE4B-61E6-41E2-A1BE-571B3A782397}"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255842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12C7DE4B-61E6-41E2-A1BE-571B3A782397}" type="datetimeFigureOut">
              <a:rPr lang="en-US" smtClean="0"/>
              <a:t>8/23/2023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12302607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C7DE4B-61E6-41E2-A1BE-571B3A782397}" type="datetimeFigureOut">
              <a:rPr lang="en-US" smtClean="0"/>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37766965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C7DE4B-61E6-41E2-A1BE-571B3A782397}" type="datetimeFigureOut">
              <a:rPr lang="en-US" smtClean="0"/>
              <a:t>8/23/2023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4120387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12C7DE4B-61E6-41E2-A1BE-571B3A782397}" type="datetimeFigureOut">
              <a:rPr lang="en-US" smtClean="0"/>
              <a:t>8/23/2023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25252196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C7DE4B-61E6-41E2-A1BE-571B3A782397}" type="datetimeFigureOut">
              <a:rPr lang="en-US" smtClean="0"/>
              <a:t>8/23/2023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10432170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C7DE4B-61E6-41E2-A1BE-571B3A782397}" type="datetimeFigureOut">
              <a:rPr lang="en-US" smtClean="0"/>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41912119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C7DE4B-61E6-41E2-A1BE-571B3A782397}" type="datetimeFigureOut">
              <a:rPr lang="en-US" smtClean="0"/>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3707408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C7DE4B-61E6-41E2-A1BE-571B3A782397}"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38834823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C7DE4B-61E6-41E2-A1BE-571B3A782397}"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11568130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248" y="1447799"/>
            <a:ext cx="11151917" cy="1975926"/>
          </a:xfrm>
          <a:prstGeom prst="rect">
            <a:avLst/>
          </a:prstGeom>
        </p:spPr>
        <p:txBody>
          <a:bodyPr/>
          <a:lstStyle>
            <a:lvl1pPr marL="0" indent="0">
              <a:spcBef>
                <a:spcPts val="2400"/>
              </a:spcBef>
              <a:buNone/>
              <a:defRPr sz="4000">
                <a:gradFill>
                  <a:gsLst>
                    <a:gs pos="100000">
                      <a:schemeClr val="tx2"/>
                    </a:gs>
                    <a:gs pos="0">
                      <a:schemeClr val="tx2"/>
                    </a:gs>
                  </a:gsLst>
                  <a:lin ang="5400000" scaled="0"/>
                </a:gradFill>
                <a:latin typeface="+mj-lt"/>
              </a:defRPr>
            </a:lvl1pPr>
            <a:lvl2pPr marL="0" indent="0">
              <a:buNone/>
              <a:defRPr sz="2000">
                <a:gradFill>
                  <a:gsLst>
                    <a:gs pos="100000">
                      <a:schemeClr val="bg2"/>
                    </a:gs>
                    <a:gs pos="6000">
                      <a:schemeClr val="bg2"/>
                    </a:gs>
                  </a:gsLst>
                  <a:lin ang="5400000" scaled="0"/>
                </a:gradFill>
              </a:defRPr>
            </a:lvl2pPr>
            <a:lvl3pPr marL="231775" indent="0">
              <a:buNone/>
              <a:defRPr sz="2000">
                <a:gradFill>
                  <a:gsLst>
                    <a:gs pos="100000">
                      <a:schemeClr val="bg2"/>
                    </a:gs>
                    <a:gs pos="6000">
                      <a:schemeClr val="bg2"/>
                    </a:gs>
                  </a:gsLst>
                  <a:lin ang="5400000" scaled="0"/>
                </a:gradFill>
              </a:defRPr>
            </a:lvl3pPr>
            <a:lvl4pPr marL="457200" indent="0">
              <a:buNone/>
              <a:defRPr sz="2000">
                <a:gradFill>
                  <a:gsLst>
                    <a:gs pos="100000">
                      <a:schemeClr val="bg2"/>
                    </a:gs>
                    <a:gs pos="6000">
                      <a:schemeClr val="bg2"/>
                    </a:gs>
                  </a:gsLst>
                  <a:lin ang="5400000" scaled="0"/>
                </a:gradFill>
              </a:defRPr>
            </a:lvl4pPr>
            <a:lvl5pPr marL="693738" indent="0">
              <a:buNone/>
              <a:defRPr sz="2000">
                <a:gradFill>
                  <a:gsLst>
                    <a:gs pos="100000">
                      <a:schemeClr val="bg2"/>
                    </a:gs>
                    <a:gs pos="600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pic>
        <p:nvPicPr>
          <p:cNvPr id="8" name="Picture 7">
            <a:hlinkClick r:id="rId2"/>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4295" y="6499150"/>
            <a:ext cx="1845463" cy="239091"/>
          </a:xfrm>
          <a:prstGeom prst="rect">
            <a:avLst/>
          </a:prstGeom>
        </p:spPr>
      </p:pic>
    </p:spTree>
    <p:extLst>
      <p:ext uri="{BB962C8B-B14F-4D97-AF65-F5344CB8AC3E}">
        <p14:creationId xmlns:p14="http://schemas.microsoft.com/office/powerpoint/2010/main" val="1859907092"/>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Custom-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8624D31-43A5-475A-80CF-332C9F6DCF35}" type="datetimeFigureOut">
              <a:rPr lang="en-US" smtClean="0"/>
              <a:t>8/23/2023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226221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C7DE4B-61E6-41E2-A1BE-571B3A782397}" type="datetimeFigureOut">
              <a:rPr lang="en-US" smtClean="0"/>
              <a:t>8/23/2023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17525978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549345-CE3F-C54F-AE2F-E15BAA6B6F82}"/>
              </a:ext>
            </a:extLst>
          </p:cNvPr>
          <p:cNvSpPr>
            <a:spLocks noGrp="1"/>
          </p:cNvSpPr>
          <p:nvPr>
            <p:ph type="dt" sz="half" idx="10"/>
          </p:nvPr>
        </p:nvSpPr>
        <p:spPr>
          <a:xfrm>
            <a:off x="838200" y="6356350"/>
            <a:ext cx="2743200" cy="365125"/>
          </a:xfrm>
          <a:prstGeom prst="rect">
            <a:avLst/>
          </a:prstGeom>
        </p:spPr>
        <p:txBody>
          <a:bodyPr/>
          <a:lstStyle/>
          <a:p>
            <a:fld id="{867559FA-2A0A-F34F-AF4C-C7F9D6B8B11F}" type="datetimeFigureOut">
              <a:rPr lang="en-US" smtClean="0"/>
              <a:t>8/23/2023</a:t>
            </a:fld>
            <a:endParaRPr lang="en-US"/>
          </a:p>
        </p:txBody>
      </p:sp>
      <p:sp>
        <p:nvSpPr>
          <p:cNvPr id="3" name="Footer Placeholder 2">
            <a:extLst>
              <a:ext uri="{FF2B5EF4-FFF2-40B4-BE49-F238E27FC236}">
                <a16:creationId xmlns:a16="http://schemas.microsoft.com/office/drawing/2014/main" id="{F0053066-DA82-B44F-8AD5-23D137D87A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198EA1-351F-4848-BB6B-57438739FDD5}"/>
              </a:ext>
            </a:extLst>
          </p:cNvPr>
          <p:cNvSpPr>
            <a:spLocks noGrp="1"/>
          </p:cNvSpPr>
          <p:nvPr>
            <p:ph type="sldNum" sz="quarter" idx="12"/>
          </p:nvPr>
        </p:nvSpPr>
        <p:spPr>
          <a:xfrm>
            <a:off x="8610600" y="6356350"/>
            <a:ext cx="2743200" cy="365125"/>
          </a:xfrm>
          <a:prstGeom prst="rect">
            <a:avLst/>
          </a:prstGeom>
        </p:spPr>
        <p:txBody>
          <a:bodyPr/>
          <a:lstStyle/>
          <a:p>
            <a:fld id="{0D37D404-0F36-364B-A315-CC51279A2806}" type="slidenum">
              <a:rPr lang="en-US" smtClean="0"/>
              <a:t>‹#›</a:t>
            </a:fld>
            <a:endParaRPr lang="en-US"/>
          </a:p>
        </p:txBody>
      </p:sp>
      <p:sp>
        <p:nvSpPr>
          <p:cNvPr id="12" name="Title 1">
            <a:extLst>
              <a:ext uri="{FF2B5EF4-FFF2-40B4-BE49-F238E27FC236}">
                <a16:creationId xmlns:a16="http://schemas.microsoft.com/office/drawing/2014/main" id="{06718F65-3A9E-0040-9425-596E7DF6C009}"/>
              </a:ext>
            </a:extLst>
          </p:cNvPr>
          <p:cNvSpPr>
            <a:spLocks noGrp="1"/>
          </p:cNvSpPr>
          <p:nvPr>
            <p:ph type="title" hasCustomPrompt="1"/>
          </p:nvPr>
        </p:nvSpPr>
        <p:spPr>
          <a:xfrm>
            <a:off x="838200" y="365125"/>
            <a:ext cx="10515600" cy="1325563"/>
          </a:xfrm>
        </p:spPr>
        <p:txBody>
          <a:bodyPr/>
          <a:lstStyle/>
          <a:p>
            <a:r>
              <a:rPr lang="en-US" dirty="0"/>
              <a:t>CLICK TO EDIT MASTER TITLE STYLE</a:t>
            </a:r>
          </a:p>
        </p:txBody>
      </p:sp>
      <p:sp>
        <p:nvSpPr>
          <p:cNvPr id="13" name="Content Placeholder 2">
            <a:extLst>
              <a:ext uri="{FF2B5EF4-FFF2-40B4-BE49-F238E27FC236}">
                <a16:creationId xmlns:a16="http://schemas.microsoft.com/office/drawing/2014/main" id="{64F109E3-9AFA-F94B-BE31-3B4A0013AA5A}"/>
              </a:ext>
            </a:extLst>
          </p:cNvPr>
          <p:cNvSpPr>
            <a:spLocks noGrp="1"/>
          </p:cNvSpPr>
          <p:nvPr>
            <p:ph sz="half" idx="1"/>
          </p:nvPr>
        </p:nvSpPr>
        <p:spPr>
          <a:xfrm>
            <a:off x="1582619" y="1820861"/>
            <a:ext cx="2713653" cy="3538789"/>
          </a:xfrm>
        </p:spPr>
        <p:txBody>
          <a:bodyPr/>
          <a:lstStyle>
            <a:lvl1pPr>
              <a:defRPr sz="2400">
                <a:solidFill>
                  <a:schemeClr val="tx1"/>
                </a:solidFill>
              </a:defRPr>
            </a:lvl1pPr>
            <a:lvl2pPr>
              <a:defRPr sz="180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a:p>
            <a:pPr lvl="1"/>
            <a:r>
              <a:rPr lang="en-US" dirty="0"/>
              <a:t>Second level</a:t>
            </a:r>
          </a:p>
        </p:txBody>
      </p:sp>
      <p:sp>
        <p:nvSpPr>
          <p:cNvPr id="14" name="Content Placeholder 2">
            <a:extLst>
              <a:ext uri="{FF2B5EF4-FFF2-40B4-BE49-F238E27FC236}">
                <a16:creationId xmlns:a16="http://schemas.microsoft.com/office/drawing/2014/main" id="{F1C8BB38-9E90-9D40-9C9A-E0D53619619E}"/>
              </a:ext>
            </a:extLst>
          </p:cNvPr>
          <p:cNvSpPr>
            <a:spLocks noGrp="1"/>
          </p:cNvSpPr>
          <p:nvPr>
            <p:ph sz="half" idx="13"/>
          </p:nvPr>
        </p:nvSpPr>
        <p:spPr>
          <a:xfrm>
            <a:off x="4925259" y="1820862"/>
            <a:ext cx="2713653" cy="3538788"/>
          </a:xfrm>
        </p:spPr>
        <p:txBody>
          <a:bodyPr/>
          <a:lstStyle>
            <a:lvl1pPr>
              <a:defRPr sz="2400">
                <a:solidFill>
                  <a:schemeClr val="tx1"/>
                </a:solidFill>
              </a:defRPr>
            </a:lvl1pPr>
            <a:lvl2pPr>
              <a:defRPr sz="180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a:p>
            <a:pPr lvl="1"/>
            <a:r>
              <a:rPr lang="en-US" dirty="0"/>
              <a:t>Second level</a:t>
            </a:r>
          </a:p>
        </p:txBody>
      </p:sp>
      <p:sp>
        <p:nvSpPr>
          <p:cNvPr id="15" name="Content Placeholder 2">
            <a:extLst>
              <a:ext uri="{FF2B5EF4-FFF2-40B4-BE49-F238E27FC236}">
                <a16:creationId xmlns:a16="http://schemas.microsoft.com/office/drawing/2014/main" id="{2BF5E7A6-6BAA-5C4E-84F8-8017870B06CF}"/>
              </a:ext>
            </a:extLst>
          </p:cNvPr>
          <p:cNvSpPr>
            <a:spLocks noGrp="1"/>
          </p:cNvSpPr>
          <p:nvPr>
            <p:ph sz="half" idx="14"/>
          </p:nvPr>
        </p:nvSpPr>
        <p:spPr>
          <a:xfrm>
            <a:off x="8237419" y="1820862"/>
            <a:ext cx="2713653" cy="3538788"/>
          </a:xfrm>
        </p:spPr>
        <p:txBody>
          <a:bodyPr/>
          <a:lstStyle>
            <a:lvl1pPr>
              <a:defRPr sz="2400">
                <a:solidFill>
                  <a:schemeClr val="tx1"/>
                </a:solidFill>
              </a:defRPr>
            </a:lvl1pPr>
            <a:lvl2pPr>
              <a:defRPr sz="180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a:p>
            <a:pPr lvl="1"/>
            <a:r>
              <a:rPr lang="en-US" dirty="0"/>
              <a:t>Second level</a:t>
            </a:r>
          </a:p>
        </p:txBody>
      </p:sp>
      <p:sp>
        <p:nvSpPr>
          <p:cNvPr id="16" name="Content Placeholder 2">
            <a:extLst>
              <a:ext uri="{FF2B5EF4-FFF2-40B4-BE49-F238E27FC236}">
                <a16:creationId xmlns:a16="http://schemas.microsoft.com/office/drawing/2014/main" id="{2560D080-A294-644A-8678-97858F93B063}"/>
              </a:ext>
            </a:extLst>
          </p:cNvPr>
          <p:cNvSpPr>
            <a:spLocks noGrp="1"/>
          </p:cNvSpPr>
          <p:nvPr>
            <p:ph sz="half" idx="15"/>
          </p:nvPr>
        </p:nvSpPr>
        <p:spPr>
          <a:xfrm>
            <a:off x="1754635" y="1974770"/>
            <a:ext cx="2339141" cy="3177858"/>
          </a:xfrm>
        </p:spPr>
        <p:txBody>
          <a:bodyPr/>
          <a:lstStyle>
            <a:lvl1pPr>
              <a:defRPr sz="2400">
                <a:solidFill>
                  <a:schemeClr val="tx1"/>
                </a:solidFill>
              </a:defRPr>
            </a:lvl1pPr>
            <a:lvl2pPr>
              <a:defRPr sz="180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a:p>
            <a:pPr lvl="1"/>
            <a:r>
              <a:rPr lang="en-US" dirty="0"/>
              <a:t>Second level</a:t>
            </a:r>
          </a:p>
        </p:txBody>
      </p:sp>
      <p:sp>
        <p:nvSpPr>
          <p:cNvPr id="17" name="Content Placeholder 2">
            <a:extLst>
              <a:ext uri="{FF2B5EF4-FFF2-40B4-BE49-F238E27FC236}">
                <a16:creationId xmlns:a16="http://schemas.microsoft.com/office/drawing/2014/main" id="{169FCE76-7193-B140-B45C-6293452FCFFA}"/>
              </a:ext>
            </a:extLst>
          </p:cNvPr>
          <p:cNvSpPr>
            <a:spLocks noGrp="1"/>
          </p:cNvSpPr>
          <p:nvPr>
            <p:ph sz="half" idx="16"/>
          </p:nvPr>
        </p:nvSpPr>
        <p:spPr>
          <a:xfrm>
            <a:off x="5097275" y="1974770"/>
            <a:ext cx="2339141" cy="3177858"/>
          </a:xfrm>
        </p:spPr>
        <p:txBody>
          <a:bodyPr/>
          <a:lstStyle>
            <a:lvl1pPr>
              <a:defRPr sz="2400">
                <a:solidFill>
                  <a:schemeClr val="tx1"/>
                </a:solidFill>
              </a:defRPr>
            </a:lvl1pPr>
            <a:lvl2pPr>
              <a:defRPr sz="180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a:p>
            <a:pPr lvl="1"/>
            <a:r>
              <a:rPr lang="en-US" dirty="0"/>
              <a:t>Second level</a:t>
            </a:r>
          </a:p>
        </p:txBody>
      </p:sp>
      <p:sp>
        <p:nvSpPr>
          <p:cNvPr id="18" name="Content Placeholder 2">
            <a:extLst>
              <a:ext uri="{FF2B5EF4-FFF2-40B4-BE49-F238E27FC236}">
                <a16:creationId xmlns:a16="http://schemas.microsoft.com/office/drawing/2014/main" id="{80D0752B-5C97-084B-BE48-519C6330F22F}"/>
              </a:ext>
            </a:extLst>
          </p:cNvPr>
          <p:cNvSpPr>
            <a:spLocks noGrp="1"/>
          </p:cNvSpPr>
          <p:nvPr>
            <p:ph sz="half" idx="17"/>
          </p:nvPr>
        </p:nvSpPr>
        <p:spPr>
          <a:xfrm>
            <a:off x="8409435" y="1974770"/>
            <a:ext cx="2339141" cy="3177858"/>
          </a:xfrm>
        </p:spPr>
        <p:txBody>
          <a:bodyPr/>
          <a:lstStyle>
            <a:lvl1pPr>
              <a:defRPr sz="2400">
                <a:solidFill>
                  <a:schemeClr val="tx1"/>
                </a:solidFill>
              </a:defRPr>
            </a:lvl1pPr>
            <a:lvl2pPr>
              <a:defRPr sz="180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a:p>
            <a:pPr lvl="1"/>
            <a:r>
              <a:rPr lang="en-US" dirty="0"/>
              <a:t>Second level</a:t>
            </a:r>
          </a:p>
        </p:txBody>
      </p:sp>
    </p:spTree>
    <p:extLst>
      <p:ext uri="{BB962C8B-B14F-4D97-AF65-F5344CB8AC3E}">
        <p14:creationId xmlns:p14="http://schemas.microsoft.com/office/powerpoint/2010/main" val="14628520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9E919-9305-CA42-B273-882E4CB9D5CE}"/>
              </a:ext>
            </a:extLst>
          </p:cNvPr>
          <p:cNvSpPr>
            <a:spLocks noGrp="1"/>
          </p:cNvSpPr>
          <p:nvPr>
            <p:ph type="ctrTitle" hasCustomPrompt="1"/>
          </p:nvPr>
        </p:nvSpPr>
        <p:spPr>
          <a:xfrm>
            <a:off x="1524000" y="1122363"/>
            <a:ext cx="9144000" cy="2387600"/>
          </a:xfrm>
        </p:spPr>
        <p:txBody>
          <a:bodyPr anchor="b"/>
          <a:lstStyle>
            <a:lvl1pPr algn="ctr">
              <a:defRPr sz="3600"/>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6C47E038-A148-8E4F-AE9C-C5A9DABB09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12B3F7-E53D-9F47-95E9-2F8203A03F6E}"/>
              </a:ext>
            </a:extLst>
          </p:cNvPr>
          <p:cNvSpPr>
            <a:spLocks noGrp="1"/>
          </p:cNvSpPr>
          <p:nvPr>
            <p:ph type="dt" sz="half" idx="10"/>
          </p:nvPr>
        </p:nvSpPr>
        <p:spPr>
          <a:xfrm>
            <a:off x="838200" y="6356350"/>
            <a:ext cx="2743200" cy="365125"/>
          </a:xfrm>
          <a:prstGeom prst="rect">
            <a:avLst/>
          </a:prstGeom>
        </p:spPr>
        <p:txBody>
          <a:bodyPr/>
          <a:lstStyle/>
          <a:p>
            <a:fld id="{867559FA-2A0A-F34F-AF4C-C7F9D6B8B11F}" type="datetimeFigureOut">
              <a:rPr lang="en-US" smtClean="0"/>
              <a:t>8/23/2023</a:t>
            </a:fld>
            <a:endParaRPr lang="en-US"/>
          </a:p>
        </p:txBody>
      </p:sp>
      <p:sp>
        <p:nvSpPr>
          <p:cNvPr id="5" name="Footer Placeholder 4">
            <a:extLst>
              <a:ext uri="{FF2B5EF4-FFF2-40B4-BE49-F238E27FC236}">
                <a16:creationId xmlns:a16="http://schemas.microsoft.com/office/drawing/2014/main" id="{38540D99-CB2A-0F43-9342-F15BADA75F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70236E-47F1-264C-8D42-357033AE18D1}"/>
              </a:ext>
            </a:extLst>
          </p:cNvPr>
          <p:cNvSpPr>
            <a:spLocks noGrp="1"/>
          </p:cNvSpPr>
          <p:nvPr>
            <p:ph type="sldNum" sz="quarter" idx="12"/>
          </p:nvPr>
        </p:nvSpPr>
        <p:spPr>
          <a:xfrm>
            <a:off x="8610600" y="6356350"/>
            <a:ext cx="2743200" cy="365125"/>
          </a:xfrm>
          <a:prstGeom prst="rect">
            <a:avLst/>
          </a:prstGeom>
        </p:spPr>
        <p:txBody>
          <a:bodyPr/>
          <a:lstStyle/>
          <a:p>
            <a:fld id="{0D37D404-0F36-364B-A315-CC51279A2806}" type="slidenum">
              <a:rPr lang="en-US" smtClean="0"/>
              <a:t>‹#›</a:t>
            </a:fld>
            <a:endParaRPr lang="en-US"/>
          </a:p>
        </p:txBody>
      </p:sp>
    </p:spTree>
    <p:extLst>
      <p:ext uri="{BB962C8B-B14F-4D97-AF65-F5344CB8AC3E}">
        <p14:creationId xmlns:p14="http://schemas.microsoft.com/office/powerpoint/2010/main" val="23911309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5FDDF-F324-1A4D-9336-3455385853CD}"/>
              </a:ext>
            </a:extLst>
          </p:cNvPr>
          <p:cNvSpPr>
            <a:spLocks noGrp="1"/>
          </p:cNvSpPr>
          <p:nvPr>
            <p:ph type="title" hasCustomPrompt="1"/>
          </p:nvPr>
        </p:nvSpPr>
        <p:spPr>
          <a:xfrm>
            <a:off x="838200" y="457200"/>
            <a:ext cx="10515600" cy="1233488"/>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0C169E4-ABD3-924D-A394-F0CFA952E8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B800E8-6030-E94C-BF71-3A1CCC5F720A}"/>
              </a:ext>
            </a:extLst>
          </p:cNvPr>
          <p:cNvSpPr>
            <a:spLocks noGrp="1"/>
          </p:cNvSpPr>
          <p:nvPr>
            <p:ph type="dt" sz="half" idx="10"/>
          </p:nvPr>
        </p:nvSpPr>
        <p:spPr>
          <a:xfrm>
            <a:off x="838200" y="6356350"/>
            <a:ext cx="2743200" cy="365125"/>
          </a:xfrm>
          <a:prstGeom prst="rect">
            <a:avLst/>
          </a:prstGeom>
        </p:spPr>
        <p:txBody>
          <a:bodyPr/>
          <a:lstStyle/>
          <a:p>
            <a:fld id="{867559FA-2A0A-F34F-AF4C-C7F9D6B8B11F}" type="datetimeFigureOut">
              <a:rPr lang="en-US" smtClean="0"/>
              <a:t>8/23/2023</a:t>
            </a:fld>
            <a:endParaRPr lang="en-US"/>
          </a:p>
        </p:txBody>
      </p:sp>
      <p:sp>
        <p:nvSpPr>
          <p:cNvPr id="5" name="Footer Placeholder 4">
            <a:extLst>
              <a:ext uri="{FF2B5EF4-FFF2-40B4-BE49-F238E27FC236}">
                <a16:creationId xmlns:a16="http://schemas.microsoft.com/office/drawing/2014/main" id="{E185AFFC-2F64-D043-918A-3A7AB25924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B41164D-6F4C-4C4C-BA83-F0D7A16CE6D0}"/>
              </a:ext>
            </a:extLst>
          </p:cNvPr>
          <p:cNvSpPr>
            <a:spLocks noGrp="1"/>
          </p:cNvSpPr>
          <p:nvPr>
            <p:ph type="sldNum" sz="quarter" idx="12"/>
          </p:nvPr>
        </p:nvSpPr>
        <p:spPr>
          <a:xfrm>
            <a:off x="8610600" y="6356350"/>
            <a:ext cx="2743200" cy="365125"/>
          </a:xfrm>
          <a:prstGeom prst="rect">
            <a:avLst/>
          </a:prstGeom>
        </p:spPr>
        <p:txBody>
          <a:bodyPr/>
          <a:lstStyle/>
          <a:p>
            <a:fld id="{0D37D404-0F36-364B-A315-CC51279A2806}" type="slidenum">
              <a:rPr lang="en-US" smtClean="0"/>
              <a:t>‹#›</a:t>
            </a:fld>
            <a:endParaRPr lang="en-US"/>
          </a:p>
        </p:txBody>
      </p:sp>
    </p:spTree>
    <p:extLst>
      <p:ext uri="{BB962C8B-B14F-4D97-AF65-F5344CB8AC3E}">
        <p14:creationId xmlns:p14="http://schemas.microsoft.com/office/powerpoint/2010/main" val="11230611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8C806-4534-194E-8534-5A744EB194DC}"/>
              </a:ext>
            </a:extLst>
          </p:cNvPr>
          <p:cNvSpPr>
            <a:spLocks noGrp="1"/>
          </p:cNvSpPr>
          <p:nvPr>
            <p:ph type="title" hasCustomPrompt="1"/>
          </p:nvPr>
        </p:nvSpPr>
        <p:spPr>
          <a:xfrm>
            <a:off x="831850" y="1709739"/>
            <a:ext cx="10515600" cy="1833562"/>
          </a:xfrm>
        </p:spPr>
        <p:txBody>
          <a:bodyPr anchor="b"/>
          <a:lstStyle>
            <a:lvl1pPr>
              <a:defRPr sz="3600"/>
            </a:lvl1pPr>
          </a:lstStyle>
          <a:p>
            <a:r>
              <a:rPr lang="en-US" dirty="0"/>
              <a:t>CLICK TO EDIT </a:t>
            </a:r>
            <a:br>
              <a:rPr lang="en-US" dirty="0"/>
            </a:br>
            <a:r>
              <a:rPr lang="en-US" dirty="0"/>
              <a:t>MASTER TITLE STYLE</a:t>
            </a:r>
          </a:p>
        </p:txBody>
      </p:sp>
      <p:sp>
        <p:nvSpPr>
          <p:cNvPr id="3" name="Text Placeholder 2">
            <a:extLst>
              <a:ext uri="{FF2B5EF4-FFF2-40B4-BE49-F238E27FC236}">
                <a16:creationId xmlns:a16="http://schemas.microsoft.com/office/drawing/2014/main" id="{F9179942-429F-E345-98D4-0E3DABA1D4FB}"/>
              </a:ext>
            </a:extLst>
          </p:cNvPr>
          <p:cNvSpPr>
            <a:spLocks noGrp="1"/>
          </p:cNvSpPr>
          <p:nvPr>
            <p:ph type="body" idx="1"/>
          </p:nvPr>
        </p:nvSpPr>
        <p:spPr>
          <a:xfrm>
            <a:off x="831850" y="3987801"/>
            <a:ext cx="10515600" cy="2101850"/>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DC37C52-6CDF-C647-A2CC-296038960BFD}"/>
              </a:ext>
            </a:extLst>
          </p:cNvPr>
          <p:cNvSpPr>
            <a:spLocks noGrp="1"/>
          </p:cNvSpPr>
          <p:nvPr>
            <p:ph type="dt" sz="half" idx="10"/>
          </p:nvPr>
        </p:nvSpPr>
        <p:spPr>
          <a:xfrm>
            <a:off x="838200" y="6356350"/>
            <a:ext cx="2743200" cy="365125"/>
          </a:xfrm>
          <a:prstGeom prst="rect">
            <a:avLst/>
          </a:prstGeom>
        </p:spPr>
        <p:txBody>
          <a:bodyPr/>
          <a:lstStyle/>
          <a:p>
            <a:fld id="{867559FA-2A0A-F34F-AF4C-C7F9D6B8B11F}" type="datetimeFigureOut">
              <a:rPr lang="en-US" smtClean="0"/>
              <a:t>8/23/2023</a:t>
            </a:fld>
            <a:endParaRPr lang="en-US"/>
          </a:p>
        </p:txBody>
      </p:sp>
      <p:sp>
        <p:nvSpPr>
          <p:cNvPr id="5" name="Footer Placeholder 4">
            <a:extLst>
              <a:ext uri="{FF2B5EF4-FFF2-40B4-BE49-F238E27FC236}">
                <a16:creationId xmlns:a16="http://schemas.microsoft.com/office/drawing/2014/main" id="{6686CF0D-A9AC-E845-9051-E9D133493E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8DDCC5-5E81-BD45-B2DD-780534CFCEF2}"/>
              </a:ext>
            </a:extLst>
          </p:cNvPr>
          <p:cNvSpPr>
            <a:spLocks noGrp="1"/>
          </p:cNvSpPr>
          <p:nvPr>
            <p:ph type="sldNum" sz="quarter" idx="12"/>
          </p:nvPr>
        </p:nvSpPr>
        <p:spPr>
          <a:xfrm>
            <a:off x="8610600" y="6356350"/>
            <a:ext cx="2743200" cy="365125"/>
          </a:xfrm>
          <a:prstGeom prst="rect">
            <a:avLst/>
          </a:prstGeom>
        </p:spPr>
        <p:txBody>
          <a:bodyPr/>
          <a:lstStyle/>
          <a:p>
            <a:fld id="{0D37D404-0F36-364B-A315-CC51279A2806}" type="slidenum">
              <a:rPr lang="en-US" smtClean="0"/>
              <a:t>‹#›</a:t>
            </a:fld>
            <a:endParaRPr lang="en-US"/>
          </a:p>
        </p:txBody>
      </p:sp>
    </p:spTree>
    <p:extLst>
      <p:ext uri="{BB962C8B-B14F-4D97-AF65-F5344CB8AC3E}">
        <p14:creationId xmlns:p14="http://schemas.microsoft.com/office/powerpoint/2010/main" val="42692535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417F-AFBC-A54B-9ADA-D2580CF4DD74}"/>
              </a:ext>
            </a:extLst>
          </p:cNvPr>
          <p:cNvSpPr>
            <a:spLocks noGrp="1"/>
          </p:cNvSpPr>
          <p:nvPr>
            <p:ph type="title" hasCustomPrompt="1"/>
          </p:nvPr>
        </p:nvSpPr>
        <p:spPr>
          <a:xfrm>
            <a:off x="838200" y="457200"/>
            <a:ext cx="10515600" cy="1233488"/>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B1D332B-A9A1-7142-AC49-0BC75D88AC38}"/>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92AE7A4-B964-E94D-9643-E172B7F611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B9E0B4-4153-BB40-A369-370C30F15705}"/>
              </a:ext>
            </a:extLst>
          </p:cNvPr>
          <p:cNvSpPr>
            <a:spLocks noGrp="1"/>
          </p:cNvSpPr>
          <p:nvPr>
            <p:ph type="dt" sz="half" idx="10"/>
          </p:nvPr>
        </p:nvSpPr>
        <p:spPr>
          <a:xfrm>
            <a:off x="838200" y="6356350"/>
            <a:ext cx="2743200" cy="365125"/>
          </a:xfrm>
          <a:prstGeom prst="rect">
            <a:avLst/>
          </a:prstGeom>
        </p:spPr>
        <p:txBody>
          <a:bodyPr/>
          <a:lstStyle/>
          <a:p>
            <a:fld id="{867559FA-2A0A-F34F-AF4C-C7F9D6B8B11F}" type="datetimeFigureOut">
              <a:rPr lang="en-US" smtClean="0"/>
              <a:t>8/23/2023</a:t>
            </a:fld>
            <a:endParaRPr lang="en-US"/>
          </a:p>
        </p:txBody>
      </p:sp>
      <p:sp>
        <p:nvSpPr>
          <p:cNvPr id="6" name="Footer Placeholder 5">
            <a:extLst>
              <a:ext uri="{FF2B5EF4-FFF2-40B4-BE49-F238E27FC236}">
                <a16:creationId xmlns:a16="http://schemas.microsoft.com/office/drawing/2014/main" id="{95D45EB5-673D-D247-8BD5-7C60BE62DD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FB1C36-A51D-4148-8489-0E4DBFB00F5F}"/>
              </a:ext>
            </a:extLst>
          </p:cNvPr>
          <p:cNvSpPr>
            <a:spLocks noGrp="1"/>
          </p:cNvSpPr>
          <p:nvPr>
            <p:ph type="sldNum" sz="quarter" idx="12"/>
          </p:nvPr>
        </p:nvSpPr>
        <p:spPr>
          <a:xfrm>
            <a:off x="8610600" y="6356350"/>
            <a:ext cx="2743200" cy="365125"/>
          </a:xfrm>
          <a:prstGeom prst="rect">
            <a:avLst/>
          </a:prstGeom>
        </p:spPr>
        <p:txBody>
          <a:bodyPr/>
          <a:lstStyle/>
          <a:p>
            <a:fld id="{0D37D404-0F36-364B-A315-CC51279A2806}" type="slidenum">
              <a:rPr lang="en-US" smtClean="0"/>
              <a:t>‹#›</a:t>
            </a:fld>
            <a:endParaRPr lang="en-US"/>
          </a:p>
        </p:txBody>
      </p:sp>
    </p:spTree>
    <p:extLst>
      <p:ext uri="{BB962C8B-B14F-4D97-AF65-F5344CB8AC3E}">
        <p14:creationId xmlns:p14="http://schemas.microsoft.com/office/powerpoint/2010/main" val="4289881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51A6A-F151-EE4C-B83B-933B1338D3CE}"/>
              </a:ext>
            </a:extLst>
          </p:cNvPr>
          <p:cNvSpPr>
            <a:spLocks noGrp="1"/>
          </p:cNvSpPr>
          <p:nvPr>
            <p:ph type="title" hasCustomPrompt="1"/>
          </p:nvPr>
        </p:nvSpPr>
        <p:spPr>
          <a:xfrm>
            <a:off x="839788" y="457200"/>
            <a:ext cx="10515600" cy="1233488"/>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5F6613C-918D-CA49-A08A-FAAF73285E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ABBC6D-9DE1-3F42-805D-0AC21368D4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AF3757-D228-4441-878E-CAF0ECD61D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E98BB9-F46D-6E44-9F3A-714BDEA068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558106-6BB7-D14C-A30F-06611296CB81}"/>
              </a:ext>
            </a:extLst>
          </p:cNvPr>
          <p:cNvSpPr>
            <a:spLocks noGrp="1"/>
          </p:cNvSpPr>
          <p:nvPr>
            <p:ph type="dt" sz="half" idx="10"/>
          </p:nvPr>
        </p:nvSpPr>
        <p:spPr>
          <a:xfrm>
            <a:off x="838200" y="6356350"/>
            <a:ext cx="2743200" cy="365125"/>
          </a:xfrm>
          <a:prstGeom prst="rect">
            <a:avLst/>
          </a:prstGeom>
        </p:spPr>
        <p:txBody>
          <a:bodyPr/>
          <a:lstStyle/>
          <a:p>
            <a:fld id="{867559FA-2A0A-F34F-AF4C-C7F9D6B8B11F}" type="datetimeFigureOut">
              <a:rPr lang="en-US" smtClean="0"/>
              <a:t>8/23/2023</a:t>
            </a:fld>
            <a:endParaRPr lang="en-US"/>
          </a:p>
        </p:txBody>
      </p:sp>
      <p:sp>
        <p:nvSpPr>
          <p:cNvPr id="8" name="Footer Placeholder 7">
            <a:extLst>
              <a:ext uri="{FF2B5EF4-FFF2-40B4-BE49-F238E27FC236}">
                <a16:creationId xmlns:a16="http://schemas.microsoft.com/office/drawing/2014/main" id="{BEAE84C1-2C4F-9042-A3BA-873DE7E764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F9BE38F-4E3E-E54E-A205-908F9C25F5B0}"/>
              </a:ext>
            </a:extLst>
          </p:cNvPr>
          <p:cNvSpPr>
            <a:spLocks noGrp="1"/>
          </p:cNvSpPr>
          <p:nvPr>
            <p:ph type="sldNum" sz="quarter" idx="12"/>
          </p:nvPr>
        </p:nvSpPr>
        <p:spPr>
          <a:xfrm>
            <a:off x="8610600" y="6356350"/>
            <a:ext cx="2743200" cy="365125"/>
          </a:xfrm>
          <a:prstGeom prst="rect">
            <a:avLst/>
          </a:prstGeom>
        </p:spPr>
        <p:txBody>
          <a:bodyPr/>
          <a:lstStyle/>
          <a:p>
            <a:fld id="{0D37D404-0F36-364B-A315-CC51279A2806}" type="slidenum">
              <a:rPr lang="en-US" smtClean="0"/>
              <a:t>‹#›</a:t>
            </a:fld>
            <a:endParaRPr lang="en-US"/>
          </a:p>
        </p:txBody>
      </p:sp>
    </p:spTree>
    <p:extLst>
      <p:ext uri="{BB962C8B-B14F-4D97-AF65-F5344CB8AC3E}">
        <p14:creationId xmlns:p14="http://schemas.microsoft.com/office/powerpoint/2010/main" val="4420156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514B1-0196-9A44-B386-9F819067667B}"/>
              </a:ext>
            </a:extLst>
          </p:cNvPr>
          <p:cNvSpPr>
            <a:spLocks noGrp="1"/>
          </p:cNvSpPr>
          <p:nvPr>
            <p:ph type="title" hasCustomPrompt="1"/>
          </p:nvPr>
        </p:nvSpPr>
        <p:spPr>
          <a:xfrm>
            <a:off x="838200" y="457200"/>
            <a:ext cx="10515600" cy="1233488"/>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D300E22-BC4A-3542-BF49-2297CD697AE5}"/>
              </a:ext>
            </a:extLst>
          </p:cNvPr>
          <p:cNvSpPr>
            <a:spLocks noGrp="1"/>
          </p:cNvSpPr>
          <p:nvPr>
            <p:ph type="dt" sz="half" idx="10"/>
          </p:nvPr>
        </p:nvSpPr>
        <p:spPr>
          <a:xfrm>
            <a:off x="838200" y="6356350"/>
            <a:ext cx="2743200" cy="365125"/>
          </a:xfrm>
          <a:prstGeom prst="rect">
            <a:avLst/>
          </a:prstGeom>
        </p:spPr>
        <p:txBody>
          <a:bodyPr/>
          <a:lstStyle/>
          <a:p>
            <a:fld id="{867559FA-2A0A-F34F-AF4C-C7F9D6B8B11F}" type="datetimeFigureOut">
              <a:rPr lang="en-US" smtClean="0"/>
              <a:t>8/23/2023</a:t>
            </a:fld>
            <a:endParaRPr lang="en-US"/>
          </a:p>
        </p:txBody>
      </p:sp>
      <p:sp>
        <p:nvSpPr>
          <p:cNvPr id="4" name="Footer Placeholder 3">
            <a:extLst>
              <a:ext uri="{FF2B5EF4-FFF2-40B4-BE49-F238E27FC236}">
                <a16:creationId xmlns:a16="http://schemas.microsoft.com/office/drawing/2014/main" id="{B4F93F1E-F430-6E4F-8297-09D5B12472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89C2203-2C70-EB4E-91D1-43786E90795F}"/>
              </a:ext>
            </a:extLst>
          </p:cNvPr>
          <p:cNvSpPr>
            <a:spLocks noGrp="1"/>
          </p:cNvSpPr>
          <p:nvPr>
            <p:ph type="sldNum" sz="quarter" idx="12"/>
          </p:nvPr>
        </p:nvSpPr>
        <p:spPr>
          <a:xfrm>
            <a:off x="8610600" y="6356350"/>
            <a:ext cx="2743200" cy="365125"/>
          </a:xfrm>
          <a:prstGeom prst="rect">
            <a:avLst/>
          </a:prstGeom>
        </p:spPr>
        <p:txBody>
          <a:bodyPr/>
          <a:lstStyle/>
          <a:p>
            <a:fld id="{0D37D404-0F36-364B-A315-CC51279A2806}" type="slidenum">
              <a:rPr lang="en-US" smtClean="0"/>
              <a:t>‹#›</a:t>
            </a:fld>
            <a:endParaRPr lang="en-US"/>
          </a:p>
        </p:txBody>
      </p:sp>
    </p:spTree>
    <p:extLst>
      <p:ext uri="{BB962C8B-B14F-4D97-AF65-F5344CB8AC3E}">
        <p14:creationId xmlns:p14="http://schemas.microsoft.com/office/powerpoint/2010/main" val="3349517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549345-CE3F-C54F-AE2F-E15BAA6B6F82}"/>
              </a:ext>
            </a:extLst>
          </p:cNvPr>
          <p:cNvSpPr>
            <a:spLocks noGrp="1"/>
          </p:cNvSpPr>
          <p:nvPr>
            <p:ph type="dt" sz="half" idx="10"/>
          </p:nvPr>
        </p:nvSpPr>
        <p:spPr>
          <a:xfrm>
            <a:off x="838200" y="6356350"/>
            <a:ext cx="2743200" cy="365125"/>
          </a:xfrm>
          <a:prstGeom prst="rect">
            <a:avLst/>
          </a:prstGeom>
        </p:spPr>
        <p:txBody>
          <a:bodyPr/>
          <a:lstStyle/>
          <a:p>
            <a:fld id="{867559FA-2A0A-F34F-AF4C-C7F9D6B8B11F}" type="datetimeFigureOut">
              <a:rPr lang="en-US" smtClean="0"/>
              <a:t>8/23/2023</a:t>
            </a:fld>
            <a:endParaRPr lang="en-US"/>
          </a:p>
        </p:txBody>
      </p:sp>
      <p:sp>
        <p:nvSpPr>
          <p:cNvPr id="3" name="Footer Placeholder 2">
            <a:extLst>
              <a:ext uri="{FF2B5EF4-FFF2-40B4-BE49-F238E27FC236}">
                <a16:creationId xmlns:a16="http://schemas.microsoft.com/office/drawing/2014/main" id="{F0053066-DA82-B44F-8AD5-23D137D87A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198EA1-351F-4848-BB6B-57438739FDD5}"/>
              </a:ext>
            </a:extLst>
          </p:cNvPr>
          <p:cNvSpPr>
            <a:spLocks noGrp="1"/>
          </p:cNvSpPr>
          <p:nvPr>
            <p:ph type="sldNum" sz="quarter" idx="12"/>
          </p:nvPr>
        </p:nvSpPr>
        <p:spPr>
          <a:xfrm>
            <a:off x="8610600" y="6356350"/>
            <a:ext cx="2743200" cy="365125"/>
          </a:xfrm>
          <a:prstGeom prst="rect">
            <a:avLst/>
          </a:prstGeom>
        </p:spPr>
        <p:txBody>
          <a:bodyPr/>
          <a:lstStyle/>
          <a:p>
            <a:fld id="{0D37D404-0F36-364B-A315-CC51279A2806}" type="slidenum">
              <a:rPr lang="en-US" smtClean="0"/>
              <a:t>‹#›</a:t>
            </a:fld>
            <a:endParaRPr lang="en-US"/>
          </a:p>
        </p:txBody>
      </p:sp>
    </p:spTree>
    <p:extLst>
      <p:ext uri="{BB962C8B-B14F-4D97-AF65-F5344CB8AC3E}">
        <p14:creationId xmlns:p14="http://schemas.microsoft.com/office/powerpoint/2010/main" val="3523704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A9C78-3FF8-4A40-B8D9-AAE673D3E83D}"/>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5876FC16-9CAC-EA46-A43D-80FEA0E34C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C207C1-15C8-6445-908A-8A2660192B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D904BE-56C6-D043-A2D1-B9FD124AC2EE}"/>
              </a:ext>
            </a:extLst>
          </p:cNvPr>
          <p:cNvSpPr>
            <a:spLocks noGrp="1"/>
          </p:cNvSpPr>
          <p:nvPr>
            <p:ph type="dt" sz="half" idx="10"/>
          </p:nvPr>
        </p:nvSpPr>
        <p:spPr>
          <a:xfrm>
            <a:off x="838200" y="6356350"/>
            <a:ext cx="2743200" cy="365125"/>
          </a:xfrm>
          <a:prstGeom prst="rect">
            <a:avLst/>
          </a:prstGeom>
        </p:spPr>
        <p:txBody>
          <a:bodyPr/>
          <a:lstStyle/>
          <a:p>
            <a:fld id="{867559FA-2A0A-F34F-AF4C-C7F9D6B8B11F}" type="datetimeFigureOut">
              <a:rPr lang="en-US" smtClean="0"/>
              <a:t>8/23/2023</a:t>
            </a:fld>
            <a:endParaRPr lang="en-US"/>
          </a:p>
        </p:txBody>
      </p:sp>
      <p:sp>
        <p:nvSpPr>
          <p:cNvPr id="6" name="Footer Placeholder 5">
            <a:extLst>
              <a:ext uri="{FF2B5EF4-FFF2-40B4-BE49-F238E27FC236}">
                <a16:creationId xmlns:a16="http://schemas.microsoft.com/office/drawing/2014/main" id="{D68D3381-4ECC-9045-AE26-F130BA94F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44BC6BB-E1D0-1741-BD86-E640E845BABC}"/>
              </a:ext>
            </a:extLst>
          </p:cNvPr>
          <p:cNvSpPr>
            <a:spLocks noGrp="1"/>
          </p:cNvSpPr>
          <p:nvPr>
            <p:ph type="sldNum" sz="quarter" idx="12"/>
          </p:nvPr>
        </p:nvSpPr>
        <p:spPr>
          <a:xfrm>
            <a:off x="8610600" y="6356350"/>
            <a:ext cx="2743200" cy="365125"/>
          </a:xfrm>
          <a:prstGeom prst="rect">
            <a:avLst/>
          </a:prstGeom>
        </p:spPr>
        <p:txBody>
          <a:bodyPr/>
          <a:lstStyle/>
          <a:p>
            <a:fld id="{0D37D404-0F36-364B-A315-CC51279A2806}" type="slidenum">
              <a:rPr lang="en-US" smtClean="0"/>
              <a:t>‹#›</a:t>
            </a:fld>
            <a:endParaRPr lang="en-US"/>
          </a:p>
        </p:txBody>
      </p:sp>
    </p:spTree>
    <p:extLst>
      <p:ext uri="{BB962C8B-B14F-4D97-AF65-F5344CB8AC3E}">
        <p14:creationId xmlns:p14="http://schemas.microsoft.com/office/powerpoint/2010/main" val="19917002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9F879-F423-7C4B-AD53-3FFD3062F64B}"/>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E9CBDCAA-CA58-7E47-BFFA-634DBD6F07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0C00F1-AEE7-7E4F-AFC8-3F7D63F396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E86E29-798D-ED41-BD81-C8EAA2FE2A8D}"/>
              </a:ext>
            </a:extLst>
          </p:cNvPr>
          <p:cNvSpPr>
            <a:spLocks noGrp="1"/>
          </p:cNvSpPr>
          <p:nvPr>
            <p:ph type="dt" sz="half" idx="10"/>
          </p:nvPr>
        </p:nvSpPr>
        <p:spPr>
          <a:xfrm>
            <a:off x="838200" y="6356350"/>
            <a:ext cx="2743200" cy="365125"/>
          </a:xfrm>
          <a:prstGeom prst="rect">
            <a:avLst/>
          </a:prstGeom>
        </p:spPr>
        <p:txBody>
          <a:bodyPr/>
          <a:lstStyle/>
          <a:p>
            <a:fld id="{867559FA-2A0A-F34F-AF4C-C7F9D6B8B11F}" type="datetimeFigureOut">
              <a:rPr lang="en-US" smtClean="0"/>
              <a:t>8/23/2023</a:t>
            </a:fld>
            <a:endParaRPr lang="en-US"/>
          </a:p>
        </p:txBody>
      </p:sp>
      <p:sp>
        <p:nvSpPr>
          <p:cNvPr id="6" name="Footer Placeholder 5">
            <a:extLst>
              <a:ext uri="{FF2B5EF4-FFF2-40B4-BE49-F238E27FC236}">
                <a16:creationId xmlns:a16="http://schemas.microsoft.com/office/drawing/2014/main" id="{DBAE1602-B015-E64A-9CAB-BA899D35B9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65D8F2-2355-A04D-97FE-5DB141A1D6FC}"/>
              </a:ext>
            </a:extLst>
          </p:cNvPr>
          <p:cNvSpPr>
            <a:spLocks noGrp="1"/>
          </p:cNvSpPr>
          <p:nvPr>
            <p:ph type="sldNum" sz="quarter" idx="12"/>
          </p:nvPr>
        </p:nvSpPr>
        <p:spPr>
          <a:xfrm>
            <a:off x="8610600" y="6356350"/>
            <a:ext cx="2743200" cy="365125"/>
          </a:xfrm>
          <a:prstGeom prst="rect">
            <a:avLst/>
          </a:prstGeom>
        </p:spPr>
        <p:txBody>
          <a:bodyPr/>
          <a:lstStyle/>
          <a:p>
            <a:fld id="{0D37D404-0F36-364B-A315-CC51279A2806}" type="slidenum">
              <a:rPr lang="en-US" smtClean="0"/>
              <a:t>‹#›</a:t>
            </a:fld>
            <a:endParaRPr lang="en-US"/>
          </a:p>
        </p:txBody>
      </p:sp>
    </p:spTree>
    <p:extLst>
      <p:ext uri="{BB962C8B-B14F-4D97-AF65-F5344CB8AC3E}">
        <p14:creationId xmlns:p14="http://schemas.microsoft.com/office/powerpoint/2010/main" val="528996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C7DE4B-61E6-41E2-A1BE-571B3A782397}" type="datetimeFigureOut">
              <a:rPr lang="en-US" smtClean="0"/>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6516827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549345-CE3F-C54F-AE2F-E15BAA6B6F82}"/>
              </a:ext>
            </a:extLst>
          </p:cNvPr>
          <p:cNvSpPr>
            <a:spLocks noGrp="1"/>
          </p:cNvSpPr>
          <p:nvPr>
            <p:ph type="dt" sz="half" idx="10"/>
          </p:nvPr>
        </p:nvSpPr>
        <p:spPr>
          <a:xfrm>
            <a:off x="838200" y="6356350"/>
            <a:ext cx="2743200" cy="365125"/>
          </a:xfrm>
          <a:prstGeom prst="rect">
            <a:avLst/>
          </a:prstGeom>
        </p:spPr>
        <p:txBody>
          <a:bodyPr/>
          <a:lstStyle/>
          <a:p>
            <a:fld id="{867559FA-2A0A-F34F-AF4C-C7F9D6B8B11F}" type="datetimeFigureOut">
              <a:rPr lang="en-US" smtClean="0"/>
              <a:t>8/23/2023</a:t>
            </a:fld>
            <a:endParaRPr lang="en-US"/>
          </a:p>
        </p:txBody>
      </p:sp>
      <p:sp>
        <p:nvSpPr>
          <p:cNvPr id="3" name="Footer Placeholder 2">
            <a:extLst>
              <a:ext uri="{FF2B5EF4-FFF2-40B4-BE49-F238E27FC236}">
                <a16:creationId xmlns:a16="http://schemas.microsoft.com/office/drawing/2014/main" id="{F0053066-DA82-B44F-8AD5-23D137D87A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198EA1-351F-4848-BB6B-57438739FDD5}"/>
              </a:ext>
            </a:extLst>
          </p:cNvPr>
          <p:cNvSpPr>
            <a:spLocks noGrp="1"/>
          </p:cNvSpPr>
          <p:nvPr>
            <p:ph type="sldNum" sz="quarter" idx="12"/>
          </p:nvPr>
        </p:nvSpPr>
        <p:spPr>
          <a:xfrm>
            <a:off x="8610600" y="6356350"/>
            <a:ext cx="2743200" cy="365125"/>
          </a:xfrm>
          <a:prstGeom prst="rect">
            <a:avLst/>
          </a:prstGeom>
        </p:spPr>
        <p:txBody>
          <a:bodyPr/>
          <a:lstStyle/>
          <a:p>
            <a:fld id="{0D37D404-0F36-364B-A315-CC51279A2806}" type="slidenum">
              <a:rPr lang="en-US" smtClean="0"/>
              <a:t>‹#›</a:t>
            </a:fld>
            <a:endParaRPr lang="en-US"/>
          </a:p>
        </p:txBody>
      </p:sp>
      <p:sp>
        <p:nvSpPr>
          <p:cNvPr id="5" name="Title Placeholder 1">
            <a:extLst>
              <a:ext uri="{FF2B5EF4-FFF2-40B4-BE49-F238E27FC236}">
                <a16:creationId xmlns:a16="http://schemas.microsoft.com/office/drawing/2014/main" id="{353804C6-FF57-804C-B27F-20527F6AEAE5}"/>
              </a:ext>
            </a:extLst>
          </p:cNvPr>
          <p:cNvSpPr>
            <a:spLocks noGrp="1"/>
          </p:cNvSpPr>
          <p:nvPr>
            <p:ph type="title"/>
          </p:nvPr>
        </p:nvSpPr>
        <p:spPr>
          <a:xfrm>
            <a:off x="381000" y="2345970"/>
            <a:ext cx="114300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4585649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248" y="1447799"/>
            <a:ext cx="11151917" cy="1975926"/>
          </a:xfrm>
          <a:prstGeom prst="rect">
            <a:avLst/>
          </a:prstGeom>
        </p:spPr>
        <p:txBody>
          <a:bodyPr/>
          <a:lstStyle>
            <a:lvl1pPr marL="0" indent="0">
              <a:spcBef>
                <a:spcPts val="2400"/>
              </a:spcBef>
              <a:buNone/>
              <a:defRPr sz="4000">
                <a:gradFill>
                  <a:gsLst>
                    <a:gs pos="100000">
                      <a:schemeClr val="tx2"/>
                    </a:gs>
                    <a:gs pos="0">
                      <a:schemeClr val="tx2"/>
                    </a:gs>
                  </a:gsLst>
                  <a:lin ang="5400000" scaled="0"/>
                </a:gradFill>
                <a:latin typeface="+mj-lt"/>
              </a:defRPr>
            </a:lvl1pPr>
            <a:lvl2pPr marL="0" indent="0">
              <a:buNone/>
              <a:defRPr sz="2000">
                <a:gradFill>
                  <a:gsLst>
                    <a:gs pos="100000">
                      <a:schemeClr val="bg2"/>
                    </a:gs>
                    <a:gs pos="6000">
                      <a:schemeClr val="bg2"/>
                    </a:gs>
                  </a:gsLst>
                  <a:lin ang="5400000" scaled="0"/>
                </a:gradFill>
              </a:defRPr>
            </a:lvl2pPr>
            <a:lvl3pPr marL="231775" indent="0">
              <a:buNone/>
              <a:defRPr sz="2000">
                <a:gradFill>
                  <a:gsLst>
                    <a:gs pos="100000">
                      <a:schemeClr val="bg2"/>
                    </a:gs>
                    <a:gs pos="6000">
                      <a:schemeClr val="bg2"/>
                    </a:gs>
                  </a:gsLst>
                  <a:lin ang="5400000" scaled="0"/>
                </a:gradFill>
              </a:defRPr>
            </a:lvl3pPr>
            <a:lvl4pPr marL="457200" indent="0">
              <a:buNone/>
              <a:defRPr sz="2000">
                <a:gradFill>
                  <a:gsLst>
                    <a:gs pos="100000">
                      <a:schemeClr val="bg2"/>
                    </a:gs>
                    <a:gs pos="6000">
                      <a:schemeClr val="bg2"/>
                    </a:gs>
                  </a:gsLst>
                  <a:lin ang="5400000" scaled="0"/>
                </a:gradFill>
              </a:defRPr>
            </a:lvl4pPr>
            <a:lvl5pPr marL="693738" indent="0">
              <a:buNone/>
              <a:defRPr sz="2000">
                <a:gradFill>
                  <a:gsLst>
                    <a:gs pos="100000">
                      <a:schemeClr val="bg2"/>
                    </a:gs>
                    <a:gs pos="600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normAutofit/>
          </a:bodyPr>
          <a:lstStyle>
            <a:lvl1pPr>
              <a:defRPr lang="en-US" sz="3600" kern="1200" dirty="0">
                <a:ln>
                  <a:solidFill>
                    <a:schemeClr val="tx1"/>
                  </a:solidFill>
                </a:ln>
                <a:solidFill>
                  <a:schemeClr val="accent6"/>
                </a:solidFill>
                <a:effectLst>
                  <a:outerShdw dist="38100" dir="2700000" algn="tl" rotWithShape="0">
                    <a:schemeClr val="accent1"/>
                  </a:outerShdw>
                </a:effectLst>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387183690"/>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05632-D829-4210-8DC2-5C4F0A1C75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9617C0-1E8D-49E6-9616-3A258AE723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E2E394-EA0F-48E7-8AC8-D2892755DE58}"/>
              </a:ext>
            </a:extLst>
          </p:cNvPr>
          <p:cNvSpPr>
            <a:spLocks noGrp="1"/>
          </p:cNvSpPr>
          <p:nvPr>
            <p:ph type="dt" sz="half" idx="10"/>
          </p:nvPr>
        </p:nvSpPr>
        <p:spPr/>
        <p:txBody>
          <a:bodyPr/>
          <a:lstStyle/>
          <a:p>
            <a:fld id="{B83205D2-37C6-421E-BAA2-E22BB11FB598}" type="datetimeFigureOut">
              <a:rPr lang="en-US" smtClean="0"/>
              <a:t>8/23/2023</a:t>
            </a:fld>
            <a:endParaRPr lang="en-US"/>
          </a:p>
        </p:txBody>
      </p:sp>
      <p:sp>
        <p:nvSpPr>
          <p:cNvPr id="5" name="Footer Placeholder 4">
            <a:extLst>
              <a:ext uri="{FF2B5EF4-FFF2-40B4-BE49-F238E27FC236}">
                <a16:creationId xmlns:a16="http://schemas.microsoft.com/office/drawing/2014/main" id="{DFF2B312-8F88-4AD5-B17D-E0C690957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E927FC-E812-4CE6-B1B3-C9FFEB8C054D}"/>
              </a:ext>
            </a:extLst>
          </p:cNvPr>
          <p:cNvSpPr>
            <a:spLocks noGrp="1"/>
          </p:cNvSpPr>
          <p:nvPr>
            <p:ph type="sldNum" sz="quarter" idx="12"/>
          </p:nvPr>
        </p:nvSpPr>
        <p:spPr/>
        <p:txBody>
          <a:bodyPr/>
          <a:lstStyle/>
          <a:p>
            <a:fld id="{C6047E5E-8231-4D4F-994D-36B1AC55B766}" type="slidenum">
              <a:rPr lang="en-US" smtClean="0"/>
              <a:t>‹#›</a:t>
            </a:fld>
            <a:endParaRPr lang="en-US"/>
          </a:p>
        </p:txBody>
      </p:sp>
    </p:spTree>
    <p:extLst>
      <p:ext uri="{BB962C8B-B14F-4D97-AF65-F5344CB8AC3E}">
        <p14:creationId xmlns:p14="http://schemas.microsoft.com/office/powerpoint/2010/main" val="32491048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BDB17-30FD-459C-BCF7-F3ABCDBEC7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7423F3-ED3F-43CB-8043-6153F1DE4D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6A12C4-1CB7-4307-AA37-8FEAE9C8DA1C}"/>
              </a:ext>
            </a:extLst>
          </p:cNvPr>
          <p:cNvSpPr>
            <a:spLocks noGrp="1"/>
          </p:cNvSpPr>
          <p:nvPr>
            <p:ph type="dt" sz="half" idx="10"/>
          </p:nvPr>
        </p:nvSpPr>
        <p:spPr/>
        <p:txBody>
          <a:bodyPr/>
          <a:lstStyle/>
          <a:p>
            <a:fld id="{B83205D2-37C6-421E-BAA2-E22BB11FB598}" type="datetimeFigureOut">
              <a:rPr lang="en-US" smtClean="0"/>
              <a:t>8/23/2023</a:t>
            </a:fld>
            <a:endParaRPr lang="en-US"/>
          </a:p>
        </p:txBody>
      </p:sp>
      <p:sp>
        <p:nvSpPr>
          <p:cNvPr id="5" name="Footer Placeholder 4">
            <a:extLst>
              <a:ext uri="{FF2B5EF4-FFF2-40B4-BE49-F238E27FC236}">
                <a16:creationId xmlns:a16="http://schemas.microsoft.com/office/drawing/2014/main" id="{18BD07E4-DEB3-4B72-8F4A-B33FE91035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4387DB-6791-4FEF-BE7B-A2BA81F08D55}"/>
              </a:ext>
            </a:extLst>
          </p:cNvPr>
          <p:cNvSpPr>
            <a:spLocks noGrp="1"/>
          </p:cNvSpPr>
          <p:nvPr>
            <p:ph type="sldNum" sz="quarter" idx="12"/>
          </p:nvPr>
        </p:nvSpPr>
        <p:spPr/>
        <p:txBody>
          <a:bodyPr/>
          <a:lstStyle/>
          <a:p>
            <a:fld id="{C6047E5E-8231-4D4F-994D-36B1AC55B766}" type="slidenum">
              <a:rPr lang="en-US" smtClean="0"/>
              <a:t>‹#›</a:t>
            </a:fld>
            <a:endParaRPr lang="en-US"/>
          </a:p>
        </p:txBody>
      </p:sp>
    </p:spTree>
    <p:extLst>
      <p:ext uri="{BB962C8B-B14F-4D97-AF65-F5344CB8AC3E}">
        <p14:creationId xmlns:p14="http://schemas.microsoft.com/office/powerpoint/2010/main" val="17741560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04C7E-80B3-4BA7-B03F-B31AAEBF06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BE0890-17FD-4566-A9ED-CCB49B9F93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EA1E00-D46A-4FC3-807A-DC5D2219FEA1}"/>
              </a:ext>
            </a:extLst>
          </p:cNvPr>
          <p:cNvSpPr>
            <a:spLocks noGrp="1"/>
          </p:cNvSpPr>
          <p:nvPr>
            <p:ph type="dt" sz="half" idx="10"/>
          </p:nvPr>
        </p:nvSpPr>
        <p:spPr/>
        <p:txBody>
          <a:bodyPr/>
          <a:lstStyle/>
          <a:p>
            <a:fld id="{B83205D2-37C6-421E-BAA2-E22BB11FB598}" type="datetimeFigureOut">
              <a:rPr lang="en-US" smtClean="0"/>
              <a:t>8/23/2023</a:t>
            </a:fld>
            <a:endParaRPr lang="en-US"/>
          </a:p>
        </p:txBody>
      </p:sp>
      <p:sp>
        <p:nvSpPr>
          <p:cNvPr id="5" name="Footer Placeholder 4">
            <a:extLst>
              <a:ext uri="{FF2B5EF4-FFF2-40B4-BE49-F238E27FC236}">
                <a16:creationId xmlns:a16="http://schemas.microsoft.com/office/drawing/2014/main" id="{7F342A8C-1D69-4999-ADC7-BB83C2994E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61BE26-BAD2-4B13-B1BB-1C03B3AF47FD}"/>
              </a:ext>
            </a:extLst>
          </p:cNvPr>
          <p:cNvSpPr>
            <a:spLocks noGrp="1"/>
          </p:cNvSpPr>
          <p:nvPr>
            <p:ph type="sldNum" sz="quarter" idx="12"/>
          </p:nvPr>
        </p:nvSpPr>
        <p:spPr/>
        <p:txBody>
          <a:bodyPr/>
          <a:lstStyle/>
          <a:p>
            <a:fld id="{C6047E5E-8231-4D4F-994D-36B1AC55B766}" type="slidenum">
              <a:rPr lang="en-US" smtClean="0"/>
              <a:t>‹#›</a:t>
            </a:fld>
            <a:endParaRPr lang="en-US"/>
          </a:p>
        </p:txBody>
      </p:sp>
    </p:spTree>
    <p:extLst>
      <p:ext uri="{BB962C8B-B14F-4D97-AF65-F5344CB8AC3E}">
        <p14:creationId xmlns:p14="http://schemas.microsoft.com/office/powerpoint/2010/main" val="40372993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D43FE-981E-4AF6-A3A3-05D519C303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13549C-F8C9-4307-A672-74C227065A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99DB3E-E9AD-4F5C-8CF8-30F9EC98C1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C5FE16-91EA-4608-B4DC-DE305B7875B9}"/>
              </a:ext>
            </a:extLst>
          </p:cNvPr>
          <p:cNvSpPr>
            <a:spLocks noGrp="1"/>
          </p:cNvSpPr>
          <p:nvPr>
            <p:ph type="dt" sz="half" idx="10"/>
          </p:nvPr>
        </p:nvSpPr>
        <p:spPr/>
        <p:txBody>
          <a:bodyPr/>
          <a:lstStyle/>
          <a:p>
            <a:fld id="{B83205D2-37C6-421E-BAA2-E22BB11FB598}" type="datetimeFigureOut">
              <a:rPr lang="en-US" smtClean="0"/>
              <a:t>8/23/2023</a:t>
            </a:fld>
            <a:endParaRPr lang="en-US"/>
          </a:p>
        </p:txBody>
      </p:sp>
      <p:sp>
        <p:nvSpPr>
          <p:cNvPr id="6" name="Footer Placeholder 5">
            <a:extLst>
              <a:ext uri="{FF2B5EF4-FFF2-40B4-BE49-F238E27FC236}">
                <a16:creationId xmlns:a16="http://schemas.microsoft.com/office/drawing/2014/main" id="{B8360EB5-7DD4-4046-B67A-94DD0C7AF7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423752-2975-4E81-9BAC-95FC6F7CBCE1}"/>
              </a:ext>
            </a:extLst>
          </p:cNvPr>
          <p:cNvSpPr>
            <a:spLocks noGrp="1"/>
          </p:cNvSpPr>
          <p:nvPr>
            <p:ph type="sldNum" sz="quarter" idx="12"/>
          </p:nvPr>
        </p:nvSpPr>
        <p:spPr/>
        <p:txBody>
          <a:bodyPr/>
          <a:lstStyle/>
          <a:p>
            <a:fld id="{C6047E5E-8231-4D4F-994D-36B1AC55B766}" type="slidenum">
              <a:rPr lang="en-US" smtClean="0"/>
              <a:t>‹#›</a:t>
            </a:fld>
            <a:endParaRPr lang="en-US"/>
          </a:p>
        </p:txBody>
      </p:sp>
    </p:spTree>
    <p:extLst>
      <p:ext uri="{BB962C8B-B14F-4D97-AF65-F5344CB8AC3E}">
        <p14:creationId xmlns:p14="http://schemas.microsoft.com/office/powerpoint/2010/main" val="41519906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77F16-2BB0-4ABB-9C13-FEC499E1F3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DDFCEA-EB36-4E59-A54D-BAEAB241DA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226FBC-B5BE-4A80-A8DD-22D474007F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E7C336-22F4-4B2B-8298-1DF5050BA6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5BE3B5-3F02-4D4A-B0D8-DA8295A834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273A61-9772-48E7-A967-FDEA2883E10A}"/>
              </a:ext>
            </a:extLst>
          </p:cNvPr>
          <p:cNvSpPr>
            <a:spLocks noGrp="1"/>
          </p:cNvSpPr>
          <p:nvPr>
            <p:ph type="dt" sz="half" idx="10"/>
          </p:nvPr>
        </p:nvSpPr>
        <p:spPr/>
        <p:txBody>
          <a:bodyPr/>
          <a:lstStyle/>
          <a:p>
            <a:fld id="{B83205D2-37C6-421E-BAA2-E22BB11FB598}" type="datetimeFigureOut">
              <a:rPr lang="en-US" smtClean="0"/>
              <a:t>8/23/2023</a:t>
            </a:fld>
            <a:endParaRPr lang="en-US"/>
          </a:p>
        </p:txBody>
      </p:sp>
      <p:sp>
        <p:nvSpPr>
          <p:cNvPr id="8" name="Footer Placeholder 7">
            <a:extLst>
              <a:ext uri="{FF2B5EF4-FFF2-40B4-BE49-F238E27FC236}">
                <a16:creationId xmlns:a16="http://schemas.microsoft.com/office/drawing/2014/main" id="{CF211634-44EF-4CAB-A9FA-302A6DDF9A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19422E-24CB-49D3-AB6E-75E355E512CC}"/>
              </a:ext>
            </a:extLst>
          </p:cNvPr>
          <p:cNvSpPr>
            <a:spLocks noGrp="1"/>
          </p:cNvSpPr>
          <p:nvPr>
            <p:ph type="sldNum" sz="quarter" idx="12"/>
          </p:nvPr>
        </p:nvSpPr>
        <p:spPr/>
        <p:txBody>
          <a:bodyPr/>
          <a:lstStyle/>
          <a:p>
            <a:fld id="{C6047E5E-8231-4D4F-994D-36B1AC55B766}" type="slidenum">
              <a:rPr lang="en-US" smtClean="0"/>
              <a:t>‹#›</a:t>
            </a:fld>
            <a:endParaRPr lang="en-US"/>
          </a:p>
        </p:txBody>
      </p:sp>
    </p:spTree>
    <p:extLst>
      <p:ext uri="{BB962C8B-B14F-4D97-AF65-F5344CB8AC3E}">
        <p14:creationId xmlns:p14="http://schemas.microsoft.com/office/powerpoint/2010/main" val="33847040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63C90-4830-451A-B99E-FBCBAA88FC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51628D-9875-45F9-A6AE-0EC7640DBD4F}"/>
              </a:ext>
            </a:extLst>
          </p:cNvPr>
          <p:cNvSpPr>
            <a:spLocks noGrp="1"/>
          </p:cNvSpPr>
          <p:nvPr>
            <p:ph type="dt" sz="half" idx="10"/>
          </p:nvPr>
        </p:nvSpPr>
        <p:spPr/>
        <p:txBody>
          <a:bodyPr/>
          <a:lstStyle/>
          <a:p>
            <a:fld id="{B83205D2-37C6-421E-BAA2-E22BB11FB598}" type="datetimeFigureOut">
              <a:rPr lang="en-US" smtClean="0"/>
              <a:t>8/23/2023</a:t>
            </a:fld>
            <a:endParaRPr lang="en-US"/>
          </a:p>
        </p:txBody>
      </p:sp>
      <p:sp>
        <p:nvSpPr>
          <p:cNvPr id="4" name="Footer Placeholder 3">
            <a:extLst>
              <a:ext uri="{FF2B5EF4-FFF2-40B4-BE49-F238E27FC236}">
                <a16:creationId xmlns:a16="http://schemas.microsoft.com/office/drawing/2014/main" id="{91339340-092C-4B25-B6B4-479D21663D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F2A012-B3CC-450E-888B-593802CF3BF6}"/>
              </a:ext>
            </a:extLst>
          </p:cNvPr>
          <p:cNvSpPr>
            <a:spLocks noGrp="1"/>
          </p:cNvSpPr>
          <p:nvPr>
            <p:ph type="sldNum" sz="quarter" idx="12"/>
          </p:nvPr>
        </p:nvSpPr>
        <p:spPr/>
        <p:txBody>
          <a:bodyPr/>
          <a:lstStyle/>
          <a:p>
            <a:fld id="{C6047E5E-8231-4D4F-994D-36B1AC55B766}" type="slidenum">
              <a:rPr lang="en-US" smtClean="0"/>
              <a:t>‹#›</a:t>
            </a:fld>
            <a:endParaRPr lang="en-US"/>
          </a:p>
        </p:txBody>
      </p:sp>
    </p:spTree>
    <p:extLst>
      <p:ext uri="{BB962C8B-B14F-4D97-AF65-F5344CB8AC3E}">
        <p14:creationId xmlns:p14="http://schemas.microsoft.com/office/powerpoint/2010/main" val="7585427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83ADC7-B244-4878-8299-4C1F00748391}"/>
              </a:ext>
            </a:extLst>
          </p:cNvPr>
          <p:cNvSpPr>
            <a:spLocks noGrp="1"/>
          </p:cNvSpPr>
          <p:nvPr>
            <p:ph type="dt" sz="half" idx="10"/>
          </p:nvPr>
        </p:nvSpPr>
        <p:spPr/>
        <p:txBody>
          <a:bodyPr/>
          <a:lstStyle/>
          <a:p>
            <a:fld id="{B83205D2-37C6-421E-BAA2-E22BB11FB598}" type="datetimeFigureOut">
              <a:rPr lang="en-US" smtClean="0"/>
              <a:t>8/23/2023</a:t>
            </a:fld>
            <a:endParaRPr lang="en-US"/>
          </a:p>
        </p:txBody>
      </p:sp>
      <p:sp>
        <p:nvSpPr>
          <p:cNvPr id="3" name="Footer Placeholder 2">
            <a:extLst>
              <a:ext uri="{FF2B5EF4-FFF2-40B4-BE49-F238E27FC236}">
                <a16:creationId xmlns:a16="http://schemas.microsoft.com/office/drawing/2014/main" id="{C7ED0AEE-43C3-407C-96E8-DF29165B7A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B1752F-E9E8-473B-B613-236ADEE24A34}"/>
              </a:ext>
            </a:extLst>
          </p:cNvPr>
          <p:cNvSpPr>
            <a:spLocks noGrp="1"/>
          </p:cNvSpPr>
          <p:nvPr>
            <p:ph type="sldNum" sz="quarter" idx="12"/>
          </p:nvPr>
        </p:nvSpPr>
        <p:spPr/>
        <p:txBody>
          <a:bodyPr/>
          <a:lstStyle/>
          <a:p>
            <a:fld id="{C6047E5E-8231-4D4F-994D-36B1AC55B766}" type="slidenum">
              <a:rPr lang="en-US" smtClean="0"/>
              <a:t>‹#›</a:t>
            </a:fld>
            <a:endParaRPr lang="en-US"/>
          </a:p>
        </p:txBody>
      </p:sp>
    </p:spTree>
    <p:extLst>
      <p:ext uri="{BB962C8B-B14F-4D97-AF65-F5344CB8AC3E}">
        <p14:creationId xmlns:p14="http://schemas.microsoft.com/office/powerpoint/2010/main" val="24584257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A11A4-7C80-433F-B445-427A7FBF12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E47E7C-070D-4B55-88B0-3ECC9A00D3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00F1F1-AF9A-402B-BEAA-DBF95F358B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F46F8E-4624-462B-B2BF-EC196F666424}"/>
              </a:ext>
            </a:extLst>
          </p:cNvPr>
          <p:cNvSpPr>
            <a:spLocks noGrp="1"/>
          </p:cNvSpPr>
          <p:nvPr>
            <p:ph type="dt" sz="half" idx="10"/>
          </p:nvPr>
        </p:nvSpPr>
        <p:spPr/>
        <p:txBody>
          <a:bodyPr/>
          <a:lstStyle/>
          <a:p>
            <a:fld id="{B83205D2-37C6-421E-BAA2-E22BB11FB598}" type="datetimeFigureOut">
              <a:rPr lang="en-US" smtClean="0"/>
              <a:t>8/23/2023</a:t>
            </a:fld>
            <a:endParaRPr lang="en-US"/>
          </a:p>
        </p:txBody>
      </p:sp>
      <p:sp>
        <p:nvSpPr>
          <p:cNvPr id="6" name="Footer Placeholder 5">
            <a:extLst>
              <a:ext uri="{FF2B5EF4-FFF2-40B4-BE49-F238E27FC236}">
                <a16:creationId xmlns:a16="http://schemas.microsoft.com/office/drawing/2014/main" id="{7D0504CB-665F-490D-BF41-6BC9E7940C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CDF72D-C917-42BA-89FE-6ACE11767AB9}"/>
              </a:ext>
            </a:extLst>
          </p:cNvPr>
          <p:cNvSpPr>
            <a:spLocks noGrp="1"/>
          </p:cNvSpPr>
          <p:nvPr>
            <p:ph type="sldNum" sz="quarter" idx="12"/>
          </p:nvPr>
        </p:nvSpPr>
        <p:spPr/>
        <p:txBody>
          <a:bodyPr/>
          <a:lstStyle/>
          <a:p>
            <a:fld id="{C6047E5E-8231-4D4F-994D-36B1AC55B766}" type="slidenum">
              <a:rPr lang="en-US" smtClean="0"/>
              <a:t>‹#›</a:t>
            </a:fld>
            <a:endParaRPr lang="en-US"/>
          </a:p>
        </p:txBody>
      </p:sp>
    </p:spTree>
    <p:extLst>
      <p:ext uri="{BB962C8B-B14F-4D97-AF65-F5344CB8AC3E}">
        <p14:creationId xmlns:p14="http://schemas.microsoft.com/office/powerpoint/2010/main" val="2691907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C7DE4B-61E6-41E2-A1BE-571B3A782397}" type="datetimeFigureOut">
              <a:rPr lang="en-US" smtClean="0"/>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8332702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4257A-2F01-4108-8AB4-C370C2BD05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492D06-EDC0-444F-A03F-4BF7755125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D5D1E0-888D-457C-ACBC-EFCB9D88C3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513A3C-DC21-40E2-9D06-E78F1D81F60A}"/>
              </a:ext>
            </a:extLst>
          </p:cNvPr>
          <p:cNvSpPr>
            <a:spLocks noGrp="1"/>
          </p:cNvSpPr>
          <p:nvPr>
            <p:ph type="dt" sz="half" idx="10"/>
          </p:nvPr>
        </p:nvSpPr>
        <p:spPr/>
        <p:txBody>
          <a:bodyPr/>
          <a:lstStyle/>
          <a:p>
            <a:fld id="{B83205D2-37C6-421E-BAA2-E22BB11FB598}" type="datetimeFigureOut">
              <a:rPr lang="en-US" smtClean="0"/>
              <a:t>8/23/2023</a:t>
            </a:fld>
            <a:endParaRPr lang="en-US"/>
          </a:p>
        </p:txBody>
      </p:sp>
      <p:sp>
        <p:nvSpPr>
          <p:cNvPr id="6" name="Footer Placeholder 5">
            <a:extLst>
              <a:ext uri="{FF2B5EF4-FFF2-40B4-BE49-F238E27FC236}">
                <a16:creationId xmlns:a16="http://schemas.microsoft.com/office/drawing/2014/main" id="{CD494AB8-324B-42C6-AC47-A47801826A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1075DE-715F-41E1-A8D7-A91872CA7524}"/>
              </a:ext>
            </a:extLst>
          </p:cNvPr>
          <p:cNvSpPr>
            <a:spLocks noGrp="1"/>
          </p:cNvSpPr>
          <p:nvPr>
            <p:ph type="sldNum" sz="quarter" idx="12"/>
          </p:nvPr>
        </p:nvSpPr>
        <p:spPr/>
        <p:txBody>
          <a:bodyPr/>
          <a:lstStyle/>
          <a:p>
            <a:fld id="{C6047E5E-8231-4D4F-994D-36B1AC55B766}" type="slidenum">
              <a:rPr lang="en-US" smtClean="0"/>
              <a:t>‹#›</a:t>
            </a:fld>
            <a:endParaRPr lang="en-US"/>
          </a:p>
        </p:txBody>
      </p:sp>
    </p:spTree>
    <p:extLst>
      <p:ext uri="{BB962C8B-B14F-4D97-AF65-F5344CB8AC3E}">
        <p14:creationId xmlns:p14="http://schemas.microsoft.com/office/powerpoint/2010/main" val="36633383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2986A-6ABE-41AB-9C12-4758A5DE11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10EDE0-405C-4036-AD78-2D3582E231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60D866-92FB-436C-8FF1-57D832D1E1A3}"/>
              </a:ext>
            </a:extLst>
          </p:cNvPr>
          <p:cNvSpPr>
            <a:spLocks noGrp="1"/>
          </p:cNvSpPr>
          <p:nvPr>
            <p:ph type="dt" sz="half" idx="10"/>
          </p:nvPr>
        </p:nvSpPr>
        <p:spPr/>
        <p:txBody>
          <a:bodyPr/>
          <a:lstStyle/>
          <a:p>
            <a:fld id="{B83205D2-37C6-421E-BAA2-E22BB11FB598}" type="datetimeFigureOut">
              <a:rPr lang="en-US" smtClean="0"/>
              <a:t>8/23/2023</a:t>
            </a:fld>
            <a:endParaRPr lang="en-US"/>
          </a:p>
        </p:txBody>
      </p:sp>
      <p:sp>
        <p:nvSpPr>
          <p:cNvPr id="5" name="Footer Placeholder 4">
            <a:extLst>
              <a:ext uri="{FF2B5EF4-FFF2-40B4-BE49-F238E27FC236}">
                <a16:creationId xmlns:a16="http://schemas.microsoft.com/office/drawing/2014/main" id="{6C01CB14-FE04-45E1-A575-81517BABFA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E24BA-68CB-4100-B6CD-F42B1B07432A}"/>
              </a:ext>
            </a:extLst>
          </p:cNvPr>
          <p:cNvSpPr>
            <a:spLocks noGrp="1"/>
          </p:cNvSpPr>
          <p:nvPr>
            <p:ph type="sldNum" sz="quarter" idx="12"/>
          </p:nvPr>
        </p:nvSpPr>
        <p:spPr/>
        <p:txBody>
          <a:bodyPr/>
          <a:lstStyle/>
          <a:p>
            <a:fld id="{C6047E5E-8231-4D4F-994D-36B1AC55B766}" type="slidenum">
              <a:rPr lang="en-US" smtClean="0"/>
              <a:t>‹#›</a:t>
            </a:fld>
            <a:endParaRPr lang="en-US"/>
          </a:p>
        </p:txBody>
      </p:sp>
    </p:spTree>
    <p:extLst>
      <p:ext uri="{BB962C8B-B14F-4D97-AF65-F5344CB8AC3E}">
        <p14:creationId xmlns:p14="http://schemas.microsoft.com/office/powerpoint/2010/main" val="15960657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C37094-8B71-4FB7-94C6-FCE6D512FB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44C48F-690F-4CA5-88D6-5166D4DF57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A04852-74AF-4D38-88BB-CBE911017A93}"/>
              </a:ext>
            </a:extLst>
          </p:cNvPr>
          <p:cNvSpPr>
            <a:spLocks noGrp="1"/>
          </p:cNvSpPr>
          <p:nvPr>
            <p:ph type="dt" sz="half" idx="10"/>
          </p:nvPr>
        </p:nvSpPr>
        <p:spPr/>
        <p:txBody>
          <a:bodyPr/>
          <a:lstStyle/>
          <a:p>
            <a:fld id="{B83205D2-37C6-421E-BAA2-E22BB11FB598}" type="datetimeFigureOut">
              <a:rPr lang="en-US" smtClean="0"/>
              <a:t>8/23/2023</a:t>
            </a:fld>
            <a:endParaRPr lang="en-US"/>
          </a:p>
        </p:txBody>
      </p:sp>
      <p:sp>
        <p:nvSpPr>
          <p:cNvPr id="5" name="Footer Placeholder 4">
            <a:extLst>
              <a:ext uri="{FF2B5EF4-FFF2-40B4-BE49-F238E27FC236}">
                <a16:creationId xmlns:a16="http://schemas.microsoft.com/office/drawing/2014/main" id="{80D68D6A-6390-4A91-8E71-74CE84DB7C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A9C1A2-A8C9-47AF-B4CF-8EA03CACE5D5}"/>
              </a:ext>
            </a:extLst>
          </p:cNvPr>
          <p:cNvSpPr>
            <a:spLocks noGrp="1"/>
          </p:cNvSpPr>
          <p:nvPr>
            <p:ph type="sldNum" sz="quarter" idx="12"/>
          </p:nvPr>
        </p:nvSpPr>
        <p:spPr/>
        <p:txBody>
          <a:bodyPr/>
          <a:lstStyle/>
          <a:p>
            <a:fld id="{C6047E5E-8231-4D4F-994D-36B1AC55B766}" type="slidenum">
              <a:rPr lang="en-US" smtClean="0"/>
              <a:t>‹#›</a:t>
            </a:fld>
            <a:endParaRPr lang="en-US"/>
          </a:p>
        </p:txBody>
      </p:sp>
    </p:spTree>
    <p:extLst>
      <p:ext uri="{BB962C8B-B14F-4D97-AF65-F5344CB8AC3E}">
        <p14:creationId xmlns:p14="http://schemas.microsoft.com/office/powerpoint/2010/main" val="4241324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2.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image" Target="../media/image7.png"/><Relationship Id="rId2" Type="http://schemas.openxmlformats.org/officeDocument/2006/relationships/slideLayout" Target="../slideLayouts/slideLayout71.xml"/><Relationship Id="rId16" Type="http://schemas.openxmlformats.org/officeDocument/2006/relationships/image" Target="../media/image6.png"/><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image" Target="../media/image5.png"/><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C7DE4B-61E6-41E2-A1BE-571B3A782397}" type="datetimeFigureOut">
              <a:rPr lang="en-US" smtClean="0"/>
              <a:t>8/23/2023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070648-B4FF-4D0B-B04C-A57A13E74C53}" type="slidenum">
              <a:rPr lang="en-US" smtClean="0"/>
              <a:t>‹#›</a:t>
            </a:fld>
            <a:endParaRPr lang="en-US"/>
          </a:p>
        </p:txBody>
      </p:sp>
    </p:spTree>
    <p:extLst>
      <p:ext uri="{BB962C8B-B14F-4D97-AF65-F5344CB8AC3E}">
        <p14:creationId xmlns:p14="http://schemas.microsoft.com/office/powerpoint/2010/main" val="120014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0206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002060"/>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002060"/>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002060"/>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00018E-9410-4AF2-B811-A73533A5CE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D400EC-B163-4FB4-9873-0EB5D61B7D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72A42-C874-49AA-BBEA-FA9B565C3C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D8A14A-1509-4820-BFF1-2C703FA4B88B}" type="datetimeFigureOut">
              <a:rPr lang="en-US" smtClean="0"/>
              <a:t>8/23/2023</a:t>
            </a:fld>
            <a:endParaRPr lang="en-US"/>
          </a:p>
        </p:txBody>
      </p:sp>
      <p:sp>
        <p:nvSpPr>
          <p:cNvPr id="5" name="Footer Placeholder 4">
            <a:extLst>
              <a:ext uri="{FF2B5EF4-FFF2-40B4-BE49-F238E27FC236}">
                <a16:creationId xmlns:a16="http://schemas.microsoft.com/office/drawing/2014/main" id="{3BB5DDD8-9129-4C52-BC96-E981A0433F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E42DBC-4C10-43D6-95B7-90F547FDE6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F75211-670C-49A0-8629-EA29DA35866C}" type="slidenum">
              <a:rPr lang="en-US" smtClean="0"/>
              <a:t>‹#›</a:t>
            </a:fld>
            <a:endParaRPr lang="en-US"/>
          </a:p>
        </p:txBody>
      </p:sp>
    </p:spTree>
    <p:extLst>
      <p:ext uri="{BB962C8B-B14F-4D97-AF65-F5344CB8AC3E}">
        <p14:creationId xmlns:p14="http://schemas.microsoft.com/office/powerpoint/2010/main" val="117618426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1DF216-005E-488E-B695-1AD6F41D79AA}" type="datetimeFigureOut">
              <a:rPr lang="en-US" smtClean="0"/>
              <a:t>8/23/2023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65ADB9-C14B-4231-BBEC-49F6B76C87A6}" type="slidenum">
              <a:rPr lang="en-US" smtClean="0"/>
              <a:t>‹#›</a:t>
            </a:fld>
            <a:endParaRPr lang="en-US"/>
          </a:p>
        </p:txBody>
      </p:sp>
    </p:spTree>
    <p:extLst>
      <p:ext uri="{BB962C8B-B14F-4D97-AF65-F5344CB8AC3E}">
        <p14:creationId xmlns:p14="http://schemas.microsoft.com/office/powerpoint/2010/main" val="111901594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29C251-3E89-4B1E-ACA6-049FA1BCA1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A29B3B-4A2D-493A-B334-FCFE1081F9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E49F42-284D-464D-BB5C-7F8BB5DB8E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771FC7-8CDE-47B0-A48F-EF1BF3E0C252}" type="datetimeFigureOut">
              <a:rPr lang="en-US" smtClean="0"/>
              <a:t>8/23/2023</a:t>
            </a:fld>
            <a:endParaRPr lang="en-US"/>
          </a:p>
        </p:txBody>
      </p:sp>
      <p:sp>
        <p:nvSpPr>
          <p:cNvPr id="5" name="Footer Placeholder 4">
            <a:extLst>
              <a:ext uri="{FF2B5EF4-FFF2-40B4-BE49-F238E27FC236}">
                <a16:creationId xmlns:a16="http://schemas.microsoft.com/office/drawing/2014/main" id="{727EFF9E-D4D5-4F1D-977B-212A4D031F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5A2CC1-BA53-4256-BB38-165E1D7B1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ACEDAC-27C9-4AEB-B859-97865D6AAE39}" type="slidenum">
              <a:rPr lang="en-US" smtClean="0"/>
              <a:t>‹#›</a:t>
            </a:fld>
            <a:endParaRPr lang="en-US"/>
          </a:p>
        </p:txBody>
      </p:sp>
      <p:pic>
        <p:nvPicPr>
          <p:cNvPr id="7" name="Picture 6" descr="A white background with black text&#10;&#10;Description automatically generated with low confidence">
            <a:extLst>
              <a:ext uri="{FF2B5EF4-FFF2-40B4-BE49-F238E27FC236}">
                <a16:creationId xmlns:a16="http://schemas.microsoft.com/office/drawing/2014/main" id="{69DE9D3D-D817-4898-9C60-D7C14B88093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902952" y="6058172"/>
            <a:ext cx="1908048" cy="688848"/>
          </a:xfrm>
          <a:prstGeom prst="rect">
            <a:avLst/>
          </a:prstGeom>
        </p:spPr>
      </p:pic>
    </p:spTree>
    <p:extLst>
      <p:ext uri="{BB962C8B-B14F-4D97-AF65-F5344CB8AC3E}">
        <p14:creationId xmlns:p14="http://schemas.microsoft.com/office/powerpoint/2010/main" val="187667737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29C251-3E89-4B1E-ACA6-049FA1BCA1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A29B3B-4A2D-493A-B334-FCFE1081F9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E49F42-284D-464D-BB5C-7F8BB5DB8E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771FC7-8CDE-47B0-A48F-EF1BF3E0C252}" type="datetimeFigureOut">
              <a:rPr lang="en-US" smtClean="0"/>
              <a:t>8/23/2023</a:t>
            </a:fld>
            <a:endParaRPr lang="en-US"/>
          </a:p>
        </p:txBody>
      </p:sp>
      <p:sp>
        <p:nvSpPr>
          <p:cNvPr id="5" name="Footer Placeholder 4">
            <a:extLst>
              <a:ext uri="{FF2B5EF4-FFF2-40B4-BE49-F238E27FC236}">
                <a16:creationId xmlns:a16="http://schemas.microsoft.com/office/drawing/2014/main" id="{727EFF9E-D4D5-4F1D-977B-212A4D031F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5A2CC1-BA53-4256-BB38-165E1D7B1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ACEDAC-27C9-4AEB-B859-97865D6AAE39}" type="slidenum">
              <a:rPr lang="en-US" smtClean="0"/>
              <a:t>‹#›</a:t>
            </a:fld>
            <a:endParaRPr lang="en-US"/>
          </a:p>
        </p:txBody>
      </p:sp>
      <p:pic>
        <p:nvPicPr>
          <p:cNvPr id="7" name="Picture 6" descr="A white background with black text&#10;&#10;Description automatically generated with low confidence">
            <a:extLst>
              <a:ext uri="{FF2B5EF4-FFF2-40B4-BE49-F238E27FC236}">
                <a16:creationId xmlns:a16="http://schemas.microsoft.com/office/drawing/2014/main" id="{69DE9D3D-D817-4898-9C60-D7C14B88093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902952" y="6058172"/>
            <a:ext cx="1908048" cy="688848"/>
          </a:xfrm>
          <a:prstGeom prst="rect">
            <a:avLst/>
          </a:prstGeom>
        </p:spPr>
      </p:pic>
    </p:spTree>
    <p:extLst>
      <p:ext uri="{BB962C8B-B14F-4D97-AF65-F5344CB8AC3E}">
        <p14:creationId xmlns:p14="http://schemas.microsoft.com/office/powerpoint/2010/main" val="418151453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C7DE4B-61E6-41E2-A1BE-571B3A782397}" type="datetimeFigureOut">
              <a:rPr lang="en-US" smtClean="0"/>
              <a:t>8/23/2023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070648-B4FF-4D0B-B04C-A57A13E74C53}" type="slidenum">
              <a:rPr lang="en-US" smtClean="0"/>
              <a:t>‹#›</a:t>
            </a:fld>
            <a:endParaRPr lang="en-US"/>
          </a:p>
        </p:txBody>
      </p:sp>
    </p:spTree>
    <p:extLst>
      <p:ext uri="{BB962C8B-B14F-4D97-AF65-F5344CB8AC3E}">
        <p14:creationId xmlns:p14="http://schemas.microsoft.com/office/powerpoint/2010/main" val="3636389405"/>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0206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002060"/>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002060"/>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002060"/>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76B38DD6-B583-C40D-5B90-EBD21990BFD6}"/>
              </a:ext>
            </a:extLst>
          </p:cNvPr>
          <p:cNvPicPr>
            <a:picLocks noChangeAspect="1"/>
          </p:cNvPicPr>
          <p:nvPr userDrawn="1"/>
        </p:nvPicPr>
        <p:blipFill>
          <a:blip r:embed="rId14"/>
          <a:stretch>
            <a:fillRect/>
          </a:stretch>
        </p:blipFill>
        <p:spPr>
          <a:xfrm>
            <a:off x="2467" y="0"/>
            <a:ext cx="12189533" cy="6859388"/>
          </a:xfrm>
          <a:prstGeom prst="rect">
            <a:avLst/>
          </a:prstGeom>
        </p:spPr>
      </p:pic>
      <p:pic>
        <p:nvPicPr>
          <p:cNvPr id="5" name="Picture 4" descr="A picture containing plant&#10;&#10;Description automatically generated">
            <a:extLst>
              <a:ext uri="{FF2B5EF4-FFF2-40B4-BE49-F238E27FC236}">
                <a16:creationId xmlns:a16="http://schemas.microsoft.com/office/drawing/2014/main" id="{B1F9C7D0-D3FF-C92D-C04D-F83C7B285A4F}"/>
              </a:ext>
            </a:extLst>
          </p:cNvPr>
          <p:cNvPicPr>
            <a:picLocks noChangeAspect="1"/>
          </p:cNvPicPr>
          <p:nvPr userDrawn="1"/>
        </p:nvPicPr>
        <p:blipFill>
          <a:blip r:embed="rId15"/>
          <a:stretch>
            <a:fillRect/>
          </a:stretch>
        </p:blipFill>
        <p:spPr>
          <a:xfrm>
            <a:off x="-2468" y="-154599"/>
            <a:ext cx="12189533" cy="6859388"/>
          </a:xfrm>
          <a:prstGeom prst="rect">
            <a:avLst/>
          </a:prstGeom>
        </p:spPr>
      </p:pic>
      <p:pic>
        <p:nvPicPr>
          <p:cNvPr id="8" name="Picture 7" descr="A picture containing night sky&#10;&#10;Description automatically generated">
            <a:extLst>
              <a:ext uri="{FF2B5EF4-FFF2-40B4-BE49-F238E27FC236}">
                <a16:creationId xmlns:a16="http://schemas.microsoft.com/office/drawing/2014/main" id="{6BA03B94-FC63-B3F6-DE3F-62C26F75BF21}"/>
              </a:ext>
            </a:extLst>
          </p:cNvPr>
          <p:cNvPicPr>
            <a:picLocks noChangeAspect="1"/>
          </p:cNvPicPr>
          <p:nvPr userDrawn="1"/>
        </p:nvPicPr>
        <p:blipFill>
          <a:blip r:embed="rId16"/>
          <a:stretch>
            <a:fillRect/>
          </a:stretch>
        </p:blipFill>
        <p:spPr>
          <a:xfrm>
            <a:off x="2468" y="-4164"/>
            <a:ext cx="12194467" cy="6862164"/>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EDEF6352-A6F9-F770-E235-7632D66EA0DC}"/>
              </a:ext>
            </a:extLst>
          </p:cNvPr>
          <p:cNvPicPr>
            <a:picLocks noChangeAspect="1"/>
          </p:cNvPicPr>
          <p:nvPr userDrawn="1"/>
        </p:nvPicPr>
        <p:blipFill>
          <a:blip r:embed="rId17"/>
          <a:stretch>
            <a:fillRect/>
          </a:stretch>
        </p:blipFill>
        <p:spPr>
          <a:xfrm>
            <a:off x="10386754" y="6002359"/>
            <a:ext cx="1567175" cy="702430"/>
          </a:xfrm>
          <a:prstGeom prst="rect">
            <a:avLst/>
          </a:prstGeom>
        </p:spPr>
      </p:pic>
      <p:sp>
        <p:nvSpPr>
          <p:cNvPr id="2" name="Title Placeholder 1">
            <a:extLst>
              <a:ext uri="{FF2B5EF4-FFF2-40B4-BE49-F238E27FC236}">
                <a16:creationId xmlns:a16="http://schemas.microsoft.com/office/drawing/2014/main" id="{2BFFA1CF-5461-4C46-AE96-FA4F1C7E68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0153D82-4956-994C-8313-2CD4E80A32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854152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ctr" defTabSz="914400" rtl="0" eaLnBrk="1" latinLnBrk="0" hangingPunct="1">
        <a:lnSpc>
          <a:spcPct val="90000"/>
        </a:lnSpc>
        <a:spcBef>
          <a:spcPct val="0"/>
        </a:spcBef>
        <a:buNone/>
        <a:defRPr sz="3600" kern="1200">
          <a:ln>
            <a:solidFill>
              <a:schemeClr val="tx1"/>
            </a:solidFill>
          </a:ln>
          <a:solidFill>
            <a:schemeClr val="accent6"/>
          </a:solidFill>
          <a:effectLst>
            <a:outerShdw dist="38100" dir="2700000" algn="tl" rotWithShape="0">
              <a:schemeClr val="accent1"/>
            </a:outerShdw>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p15:clr>
            <a:srgbClr val="F26B43"/>
          </p15:clr>
        </p15:guide>
        <p15:guide id="2" orient="horz" pos="288">
          <p15:clr>
            <a:srgbClr val="F26B43"/>
          </p15:clr>
        </p15:guide>
        <p15:guide id="3" pos="240">
          <p15:clr>
            <a:srgbClr val="F26B43"/>
          </p15:clr>
        </p15:guide>
        <p15:guide id="4" pos="74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DF83FE-F605-4451-9DFF-5330CB619D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42CC75-DCF1-4437-95D0-7C9203AF05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DDAA35-C1DB-4DDB-9A5B-626AF9D9F4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3205D2-37C6-421E-BAA2-E22BB11FB598}" type="datetimeFigureOut">
              <a:rPr lang="en-US" smtClean="0"/>
              <a:t>8/23/2023</a:t>
            </a:fld>
            <a:endParaRPr lang="en-US"/>
          </a:p>
        </p:txBody>
      </p:sp>
      <p:sp>
        <p:nvSpPr>
          <p:cNvPr id="5" name="Footer Placeholder 4">
            <a:extLst>
              <a:ext uri="{FF2B5EF4-FFF2-40B4-BE49-F238E27FC236}">
                <a16:creationId xmlns:a16="http://schemas.microsoft.com/office/drawing/2014/main" id="{A02317A0-D9A0-40CD-8067-293B941260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E1D62E-B3EC-4D1A-BAD2-24498D6549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047E5E-8231-4D4F-994D-36B1AC55B766}" type="slidenum">
              <a:rPr lang="en-US" smtClean="0"/>
              <a:t>‹#›</a:t>
            </a:fld>
            <a:endParaRPr lang="en-US"/>
          </a:p>
        </p:txBody>
      </p:sp>
    </p:spTree>
    <p:extLst>
      <p:ext uri="{BB962C8B-B14F-4D97-AF65-F5344CB8AC3E}">
        <p14:creationId xmlns:p14="http://schemas.microsoft.com/office/powerpoint/2010/main" val="982206535"/>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58.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88.xml"/><Relationship Id="rId1" Type="http://schemas.openxmlformats.org/officeDocument/2006/relationships/video" Target="https://player.vimeo.com/video/832402729?app_id=122963"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88.xml"/><Relationship Id="rId1" Type="http://schemas.openxmlformats.org/officeDocument/2006/relationships/video" Target="https://player.vimeo.com/video/816926977?app_id=122963"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bit.ly/AsifConference" TargetMode="External"/><Relationship Id="rId2" Type="http://schemas.openxmlformats.org/officeDocument/2006/relationships/notesSlide" Target="../notesSlides/notesSlide2.xml"/><Relationship Id="rId1" Type="http://schemas.openxmlformats.org/officeDocument/2006/relationships/slideLayout" Target="../slideLayouts/slideLayout4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88.xml"/><Relationship Id="rId1" Type="http://schemas.openxmlformats.org/officeDocument/2006/relationships/video" Target="https://player.vimeo.com/video/844768064?app_id=122963"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0.sv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8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bit.ly/AsifConference" TargetMode="External"/><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notesSlide" Target="../notesSlides/notesSlide13.xml"/><Relationship Id="rId1" Type="http://schemas.openxmlformats.org/officeDocument/2006/relationships/slideLayout" Target="../slideLayouts/slideLayout83.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83.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1.sv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8.xml"/><Relationship Id="rId6" Type="http://schemas.openxmlformats.org/officeDocument/2006/relationships/image" Target="../media/image12.pn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g"/><Relationship Id="rId4" Type="http://schemas.openxmlformats.org/officeDocument/2006/relationships/image" Target="../media/image10.jpeg"/><Relationship Id="rId9"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4.sv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87.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87.xml"/></Relationships>
</file>

<file path=ppt/slides/_rels/slide49.xml.rels><?xml version="1.0" encoding="UTF-8" standalone="yes"?>
<Relationships xmlns="http://schemas.openxmlformats.org/package/2006/relationships"><Relationship Id="rId3" Type="http://schemas.openxmlformats.org/officeDocument/2006/relationships/hyperlink" Target="https://aka.ms/O365Champions" TargetMode="External"/><Relationship Id="rId2" Type="http://schemas.openxmlformats.org/officeDocument/2006/relationships/image" Target="../media/image59.png"/><Relationship Id="rId1" Type="http://schemas.openxmlformats.org/officeDocument/2006/relationships/slideLayout" Target="../slideLayouts/slideLayout8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8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4.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8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hyperlink" Target="mailto:asif@visualsp.com" TargetMode="External"/><Relationship Id="rId7" Type="http://schemas.openxmlformats.org/officeDocument/2006/relationships/image" Target="../media/image17.jpeg"/><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16.jpg"/><Relationship Id="rId4" Type="http://schemas.openxmlformats.org/officeDocument/2006/relationships/hyperlink" Target="http://bit.ly/AsifConference"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4.xml"/><Relationship Id="rId7" Type="http://schemas.openxmlformats.org/officeDocument/2006/relationships/image" Target="../media/image18.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19.xml"/><Relationship Id="rId5" Type="http://schemas.openxmlformats.org/officeDocument/2006/relationships/tags" Target="../tags/tag6.xml"/><Relationship Id="rId4" Type="http://schemas.openxmlformats.org/officeDocument/2006/relationships/tags" Target="../tags/tag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71599" y="294538"/>
            <a:ext cx="9895951" cy="1033669"/>
          </a:xfrm>
        </p:spPr>
        <p:txBody>
          <a:bodyPr>
            <a:normAutofit/>
          </a:bodyPr>
          <a:lstStyle/>
          <a:p>
            <a:r>
              <a:rPr lang="en-US" sz="4000">
                <a:solidFill>
                  <a:srgbClr val="FFFFFF"/>
                </a:solidFill>
              </a:rPr>
              <a:t>Are you thinking about any of the following?</a:t>
            </a:r>
          </a:p>
        </p:txBody>
      </p:sp>
      <p:sp>
        <p:nvSpPr>
          <p:cNvPr id="3" name="Content Placeholder 2"/>
          <p:cNvSpPr>
            <a:spLocks noGrp="1"/>
          </p:cNvSpPr>
          <p:nvPr>
            <p:ph idx="1"/>
          </p:nvPr>
        </p:nvSpPr>
        <p:spPr>
          <a:xfrm>
            <a:off x="1371599" y="1704976"/>
            <a:ext cx="9724031" cy="5038724"/>
          </a:xfrm>
        </p:spPr>
        <p:txBody>
          <a:bodyPr anchor="ctr">
            <a:normAutofit/>
          </a:bodyPr>
          <a:lstStyle/>
          <a:p>
            <a:pPr marL="0" indent="0">
              <a:buNone/>
            </a:pPr>
            <a:r>
              <a:rPr lang="en-US" sz="2400" dirty="0"/>
              <a:t>I put so much work in making our SharePoint intranet environments great, but there is not that much usage.</a:t>
            </a:r>
          </a:p>
          <a:p>
            <a:pPr marL="0" indent="0">
              <a:buNone/>
            </a:pPr>
            <a:endParaRPr lang="en-US" sz="2400" dirty="0"/>
          </a:p>
          <a:p>
            <a:pPr marL="0" indent="0">
              <a:buNone/>
            </a:pPr>
            <a:r>
              <a:rPr lang="en-US" sz="2400" dirty="0"/>
              <a:t>We have been doing ‘user adoption’ type activities for a while without seeing much benefit.</a:t>
            </a:r>
          </a:p>
          <a:p>
            <a:pPr marL="0" indent="0">
              <a:buNone/>
            </a:pPr>
            <a:endParaRPr lang="en-US" sz="2400" dirty="0"/>
          </a:p>
          <a:p>
            <a:pPr marL="0" indent="0">
              <a:buNone/>
            </a:pPr>
            <a:r>
              <a:rPr lang="en-US" sz="2400" dirty="0"/>
              <a:t>We have provided so much training and content to people, but I don’t see people using the intranet much.</a:t>
            </a:r>
          </a:p>
          <a:p>
            <a:pPr marL="0" indent="0">
              <a:buNone/>
            </a:pPr>
            <a:endParaRPr lang="en-US" sz="2400" dirty="0"/>
          </a:p>
          <a:p>
            <a:pPr marL="0" indent="0">
              <a:buNone/>
            </a:pPr>
            <a:r>
              <a:rPr lang="en-US" sz="2400" dirty="0"/>
              <a:t>If Yes, this session is for You!</a:t>
            </a:r>
          </a:p>
          <a:p>
            <a:endParaRPr lang="en-US" sz="2400" dirty="0"/>
          </a:p>
          <a:p>
            <a:endParaRPr lang="en-US" sz="2400" dirty="0"/>
          </a:p>
        </p:txBody>
      </p:sp>
    </p:spTree>
    <p:extLst>
      <p:ext uri="{BB962C8B-B14F-4D97-AF65-F5344CB8AC3E}">
        <p14:creationId xmlns:p14="http://schemas.microsoft.com/office/powerpoint/2010/main" val="32058560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10784" y="0"/>
            <a:ext cx="9570431" cy="6858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11C62002-04B5-7757-4388-DF3FCEB5263A}"/>
              </a:ext>
            </a:extLst>
          </p:cNvPr>
          <p:cNvSpPr>
            <a:spLocks noGrp="1"/>
          </p:cNvSpPr>
          <p:nvPr>
            <p:ph type="title"/>
          </p:nvPr>
        </p:nvSpPr>
        <p:spPr>
          <a:xfrm>
            <a:off x="2558716" y="955309"/>
            <a:ext cx="7074568" cy="2898975"/>
          </a:xfrm>
        </p:spPr>
        <p:txBody>
          <a:bodyPr vert="horz" lIns="91440" tIns="45720" rIns="91440" bIns="45720" rtlCol="0" anchor="b">
            <a:normAutofit/>
          </a:bodyPr>
          <a:lstStyle/>
          <a:p>
            <a:pPr algn="ctr"/>
            <a:r>
              <a:rPr lang="en-US" sz="6100" kern="1200" dirty="0">
                <a:solidFill>
                  <a:srgbClr val="FFFFFF"/>
                </a:solidFill>
                <a:latin typeface="+mj-lt"/>
                <a:ea typeface="+mj-ea"/>
                <a:cs typeface="+mj-cs"/>
              </a:rPr>
              <a:t>So we have a SharePoint based intranet</a:t>
            </a:r>
          </a:p>
        </p:txBody>
      </p:sp>
      <p:sp>
        <p:nvSpPr>
          <p:cNvPr id="3" name="Text Placeholder 2">
            <a:extLst>
              <a:ext uri="{FF2B5EF4-FFF2-40B4-BE49-F238E27FC236}">
                <a16:creationId xmlns:a16="http://schemas.microsoft.com/office/drawing/2014/main" id="{51269335-CEF0-47D0-D5C6-C258CAD27641}"/>
              </a:ext>
            </a:extLst>
          </p:cNvPr>
          <p:cNvSpPr>
            <a:spLocks noGrp="1"/>
          </p:cNvSpPr>
          <p:nvPr>
            <p:ph type="body" idx="1"/>
          </p:nvPr>
        </p:nvSpPr>
        <p:spPr>
          <a:xfrm>
            <a:off x="2634916" y="4533813"/>
            <a:ext cx="6930189" cy="938463"/>
          </a:xfrm>
        </p:spPr>
        <p:txBody>
          <a:bodyPr vert="horz" lIns="91440" tIns="45720" rIns="91440" bIns="45720" rtlCol="0">
            <a:normAutofit/>
          </a:bodyPr>
          <a:lstStyle/>
          <a:p>
            <a:pPr algn="ctr"/>
            <a:r>
              <a:rPr lang="en-US" sz="3600" kern="1200" dirty="0">
                <a:solidFill>
                  <a:srgbClr val="FFFFFF"/>
                </a:solidFill>
                <a:latin typeface="+mn-lt"/>
                <a:ea typeface="+mn-ea"/>
                <a:cs typeface="+mn-cs"/>
              </a:rPr>
              <a:t>Now What??</a:t>
            </a:r>
          </a:p>
        </p:txBody>
      </p:sp>
      <p:sp>
        <p:nvSpPr>
          <p:cNvPr id="12"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8186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Top Corners Rounded 70">
            <a:extLst>
              <a:ext uri="{FF2B5EF4-FFF2-40B4-BE49-F238E27FC236}">
                <a16:creationId xmlns:a16="http://schemas.microsoft.com/office/drawing/2014/main" id="{76E6212F-EB21-4328-8386-832840CB4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1FA78FAF-9260-4E65-8FA8-31246D19E538}"/>
              </a:ext>
            </a:extLst>
          </p:cNvPr>
          <p:cNvSpPr>
            <a:spLocks noGrp="1"/>
          </p:cNvSpPr>
          <p:nvPr>
            <p:ph type="title"/>
          </p:nvPr>
        </p:nvSpPr>
        <p:spPr>
          <a:xfrm>
            <a:off x="263050" y="1170878"/>
            <a:ext cx="4462977" cy="2861476"/>
          </a:xfrm>
        </p:spPr>
        <p:txBody>
          <a:bodyPr vert="horz" lIns="91440" tIns="45720" rIns="91440" bIns="45720" rtlCol="0" anchor="ctr">
            <a:normAutofit fontScale="90000"/>
          </a:bodyPr>
          <a:lstStyle/>
          <a:p>
            <a:r>
              <a:rPr lang="en-US" sz="6000" dirty="0">
                <a:solidFill>
                  <a:schemeClr val="bg1"/>
                </a:solidFill>
              </a:rPr>
              <a:t>User adoption is Everything</a:t>
            </a:r>
            <a:br>
              <a:rPr lang="en-US" sz="6000" dirty="0">
                <a:solidFill>
                  <a:schemeClr val="bg1"/>
                </a:solidFill>
              </a:rPr>
            </a:br>
            <a:br>
              <a:rPr lang="en-US" sz="6000" dirty="0">
                <a:solidFill>
                  <a:schemeClr val="bg1"/>
                </a:solidFill>
              </a:rPr>
            </a:br>
            <a:br>
              <a:rPr lang="en-US" sz="6000" kern="1200" dirty="0">
                <a:solidFill>
                  <a:schemeClr val="bg1"/>
                </a:solidFill>
                <a:latin typeface="+mj-lt"/>
                <a:ea typeface="+mj-ea"/>
                <a:cs typeface="+mj-cs"/>
              </a:rPr>
            </a:br>
            <a:endParaRPr lang="en-US" sz="6000" kern="1200" dirty="0">
              <a:solidFill>
                <a:schemeClr val="bg1"/>
              </a:solidFill>
              <a:latin typeface="+mj-lt"/>
              <a:ea typeface="+mj-ea"/>
              <a:cs typeface="+mj-cs"/>
            </a:endParaRPr>
          </a:p>
        </p:txBody>
      </p:sp>
      <p:sp>
        <p:nvSpPr>
          <p:cNvPr id="73" name="Rectangle: Top Corners Rounded 72">
            <a:extLst>
              <a:ext uri="{FF2B5EF4-FFF2-40B4-BE49-F238E27FC236}">
                <a16:creationId xmlns:a16="http://schemas.microsoft.com/office/drawing/2014/main" id="{9E74304E-CF2D-41E1-92CF-7FC508311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a:extLst>
              <a:ext uri="{FF2B5EF4-FFF2-40B4-BE49-F238E27FC236}">
                <a16:creationId xmlns:a16="http://schemas.microsoft.com/office/drawing/2014/main" id="{4717401F-8127-4697-8085-3D6C69B5D2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4559531"/>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Title 4">
            <a:extLst>
              <a:ext uri="{FF2B5EF4-FFF2-40B4-BE49-F238E27FC236}">
                <a16:creationId xmlns:a16="http://schemas.microsoft.com/office/drawing/2014/main" id="{9E4AF717-DF12-47CA-8678-9BD8EAABB420}"/>
              </a:ext>
            </a:extLst>
          </p:cNvPr>
          <p:cNvSpPr txBox="1">
            <a:spLocks/>
          </p:cNvSpPr>
          <p:nvPr/>
        </p:nvSpPr>
        <p:spPr>
          <a:xfrm>
            <a:off x="263050" y="4452079"/>
            <a:ext cx="4152833" cy="1835330"/>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5400" dirty="0">
                <a:solidFill>
                  <a:schemeClr val="bg1"/>
                </a:solidFill>
              </a:rPr>
            </a:br>
            <a:r>
              <a:rPr lang="en-US" sz="5400" dirty="0">
                <a:solidFill>
                  <a:schemeClr val="bg1"/>
                </a:solidFill>
              </a:rPr>
              <a:t>ex: Craigslist is a terrible looking site but…. great adoption rate!</a:t>
            </a:r>
          </a:p>
        </p:txBody>
      </p:sp>
      <p:pic>
        <p:nvPicPr>
          <p:cNvPr id="3" name="Picture 2">
            <a:extLst>
              <a:ext uri="{FF2B5EF4-FFF2-40B4-BE49-F238E27FC236}">
                <a16:creationId xmlns:a16="http://schemas.microsoft.com/office/drawing/2014/main" id="{AF644688-B68F-DCCD-68AB-CB0F1188BDC0}"/>
              </a:ext>
            </a:extLst>
          </p:cNvPr>
          <p:cNvPicPr>
            <a:picLocks noChangeAspect="1"/>
          </p:cNvPicPr>
          <p:nvPr/>
        </p:nvPicPr>
        <p:blipFill>
          <a:blip r:embed="rId3"/>
          <a:stretch>
            <a:fillRect/>
          </a:stretch>
        </p:blipFill>
        <p:spPr>
          <a:xfrm>
            <a:off x="5135262" y="585883"/>
            <a:ext cx="6616708" cy="568623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8850013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9D96E3F-159B-4733-BE61-1AAB43A59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202B2A-E3B3-4965-8D55-B58E5405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E363F372-CB70-7C4C-FC24-D346CA262002}"/>
              </a:ext>
            </a:extLst>
          </p:cNvPr>
          <p:cNvSpPr>
            <a:spLocks noGrp="1"/>
          </p:cNvSpPr>
          <p:nvPr>
            <p:ph type="title"/>
          </p:nvPr>
        </p:nvSpPr>
        <p:spPr>
          <a:xfrm>
            <a:off x="804672" y="940391"/>
            <a:ext cx="10021446" cy="2944457"/>
          </a:xfrm>
        </p:spPr>
        <p:txBody>
          <a:bodyPr vert="horz" lIns="91440" tIns="45720" rIns="91440" bIns="45720" rtlCol="0" anchor="b">
            <a:normAutofit/>
          </a:bodyPr>
          <a:lstStyle/>
          <a:p>
            <a:pPr algn="ctr"/>
            <a:r>
              <a:rPr lang="en-US" sz="5200" i="1" kern="1200" dirty="0">
                <a:solidFill>
                  <a:schemeClr val="tx2"/>
                </a:solidFill>
                <a:latin typeface="+mj-lt"/>
                <a:ea typeface="+mj-ea"/>
                <a:cs typeface="+mj-cs"/>
              </a:rPr>
              <a:t>“You never get a second chance to make a first impression”</a:t>
            </a:r>
          </a:p>
        </p:txBody>
      </p:sp>
      <p:sp>
        <p:nvSpPr>
          <p:cNvPr id="3" name="Text Placeholder 2">
            <a:extLst>
              <a:ext uri="{FF2B5EF4-FFF2-40B4-BE49-F238E27FC236}">
                <a16:creationId xmlns:a16="http://schemas.microsoft.com/office/drawing/2014/main" id="{4AE588BE-A1C2-9383-F5F7-E9E6F3358215}"/>
              </a:ext>
            </a:extLst>
          </p:cNvPr>
          <p:cNvSpPr>
            <a:spLocks noGrp="1"/>
          </p:cNvSpPr>
          <p:nvPr>
            <p:ph type="body" idx="1"/>
          </p:nvPr>
        </p:nvSpPr>
        <p:spPr>
          <a:xfrm>
            <a:off x="804672" y="4123688"/>
            <a:ext cx="9416898" cy="723670"/>
          </a:xfrm>
        </p:spPr>
        <p:txBody>
          <a:bodyPr vert="horz" lIns="91440" tIns="45720" rIns="91440" bIns="45720" rtlCol="0" anchor="ctr">
            <a:normAutofit/>
          </a:bodyPr>
          <a:lstStyle/>
          <a:p>
            <a:endParaRPr lang="en-US" sz="2400" kern="1200">
              <a:solidFill>
                <a:schemeClr val="tx2"/>
              </a:solidFill>
              <a:latin typeface="+mn-lt"/>
              <a:ea typeface="+mn-ea"/>
              <a:cs typeface="+mn-cs"/>
            </a:endParaRPr>
          </a:p>
        </p:txBody>
      </p:sp>
      <p:grpSp>
        <p:nvGrpSpPr>
          <p:cNvPr id="12" name="Group 11">
            <a:extLst>
              <a:ext uri="{FF2B5EF4-FFF2-40B4-BE49-F238E27FC236}">
                <a16:creationId xmlns:a16="http://schemas.microsoft.com/office/drawing/2014/main" id="{EC505F6D-25F2-479B-AEEE-66F34B3FB13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298"/>
            <a:ext cx="2514948" cy="2174333"/>
            <a:chOff x="-305" y="-4155"/>
            <a:chExt cx="2514948" cy="2174333"/>
          </a:xfrm>
        </p:grpSpPr>
        <p:sp>
          <p:nvSpPr>
            <p:cNvPr id="13" name="Freeform: Shape 12">
              <a:extLst>
                <a:ext uri="{FF2B5EF4-FFF2-40B4-BE49-F238E27FC236}">
                  <a16:creationId xmlns:a16="http://schemas.microsoft.com/office/drawing/2014/main" id="{95C49ED7-EC50-4D2C-A945-D4907F081E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29A8266C-3886-4618-B2EB-EA7FE32CE6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AB4610CF-D689-4B1B-A7FB-1CE14209E6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6" name="Freeform: Shape 15">
              <a:extLst>
                <a:ext uri="{FF2B5EF4-FFF2-40B4-BE49-F238E27FC236}">
                  <a16:creationId xmlns:a16="http://schemas.microsoft.com/office/drawing/2014/main" id="{8DA7C44F-B555-41AC-95A7-6450152936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6C0A542E-DBAB-412E-9F06-247CFE5FB9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8304973" y="939510"/>
            <a:ext cx="4826538" cy="2947516"/>
            <a:chOff x="6867015" y="-1"/>
            <a:chExt cx="5324985" cy="3251912"/>
          </a:xfrm>
          <a:solidFill>
            <a:schemeClr val="accent5">
              <a:alpha val="5000"/>
            </a:schemeClr>
          </a:solidFill>
        </p:grpSpPr>
        <p:sp>
          <p:nvSpPr>
            <p:cNvPr id="19" name="Freeform: Shape 18">
              <a:extLst>
                <a:ext uri="{FF2B5EF4-FFF2-40B4-BE49-F238E27FC236}">
                  <a16:creationId xmlns:a16="http://schemas.microsoft.com/office/drawing/2014/main" id="{B41E2FAC-3A8F-4977-ACC1-92B455FD4F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5264E774-D8C6-4806-9911-955DD80397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8450CBAC-6145-4598-BA48-1EB500923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C1451637-F91B-479F-8251-660E22819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204129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045368" y="2043663"/>
            <a:ext cx="6105194" cy="2031055"/>
          </a:xfrm>
        </p:spPr>
        <p:txBody>
          <a:bodyPr vert="horz" lIns="91440" tIns="45720" rIns="91440" bIns="45720" rtlCol="0" anchor="b">
            <a:normAutofit fontScale="90000"/>
          </a:bodyPr>
          <a:lstStyle/>
          <a:p>
            <a:pPr algn="ctr"/>
            <a:r>
              <a:rPr lang="en-US" sz="5100" kern="1200" dirty="0">
                <a:solidFill>
                  <a:srgbClr val="FFFFFF"/>
                </a:solidFill>
                <a:latin typeface="+mj-lt"/>
                <a:ea typeface="+mj-ea"/>
                <a:cs typeface="+mj-cs"/>
              </a:rPr>
              <a:t>The story of the University of Michigan intranet</a:t>
            </a:r>
          </a:p>
        </p:txBody>
      </p:sp>
    </p:spTree>
    <p:extLst>
      <p:ext uri="{BB962C8B-B14F-4D97-AF65-F5344CB8AC3E}">
        <p14:creationId xmlns:p14="http://schemas.microsoft.com/office/powerpoint/2010/main" val="35327692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3162EB-F814-632C-D27E-F64E342CA020}"/>
              </a:ext>
            </a:extLst>
          </p:cNvPr>
          <p:cNvSpPr>
            <a:spLocks noGrp="1"/>
          </p:cNvSpPr>
          <p:nvPr>
            <p:ph type="title"/>
          </p:nvPr>
        </p:nvSpPr>
        <p:spPr>
          <a:xfrm>
            <a:off x="6600082" y="2774465"/>
            <a:ext cx="5320736" cy="1696682"/>
          </a:xfrm>
        </p:spPr>
        <p:txBody>
          <a:bodyPr vert="horz" lIns="91440" tIns="45720" rIns="91440" bIns="45720" rtlCol="0" anchor="t">
            <a:normAutofit fontScale="90000"/>
          </a:bodyPr>
          <a:lstStyle/>
          <a:p>
            <a:r>
              <a:rPr lang="en-US" sz="4400" kern="1200" dirty="0">
                <a:solidFill>
                  <a:schemeClr val="tx2"/>
                </a:solidFill>
                <a:latin typeface="+mj-lt"/>
                <a:ea typeface="+mj-ea"/>
                <a:cs typeface="+mj-cs"/>
              </a:rPr>
              <a:t>How do you get people to your intranet?</a:t>
            </a:r>
          </a:p>
        </p:txBody>
      </p:sp>
      <p:pic>
        <p:nvPicPr>
          <p:cNvPr id="7" name="Graphic 6" descr="Users">
            <a:extLst>
              <a:ext uri="{FF2B5EF4-FFF2-40B4-BE49-F238E27FC236}">
                <a16:creationId xmlns:a16="http://schemas.microsoft.com/office/drawing/2014/main" id="{AED2A3C5-56B8-0B7F-B6FE-389CBCD94E7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4" name="Group 13">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5" name="Freeform: Shape 1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9838039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62D266-DC28-D419-7C76-EA9CBFD7ABF5}"/>
              </a:ext>
            </a:extLst>
          </p:cNvPr>
          <p:cNvSpPr>
            <a:spLocks noGrp="1"/>
          </p:cNvSpPr>
          <p:nvPr>
            <p:ph type="title"/>
          </p:nvPr>
        </p:nvSpPr>
        <p:spPr>
          <a:xfrm>
            <a:off x="1028700" y="1967266"/>
            <a:ext cx="2628900" cy="2547257"/>
          </a:xfrm>
          <a:noFill/>
        </p:spPr>
        <p:txBody>
          <a:bodyPr anchor="ctr">
            <a:normAutofit/>
          </a:bodyPr>
          <a:lstStyle/>
          <a:p>
            <a:pPr algn="ctr"/>
            <a:r>
              <a:rPr lang="en-US" sz="2800">
                <a:solidFill>
                  <a:srgbClr val="FFFFFF"/>
                </a:solidFill>
              </a:rPr>
              <a:t>Bring your intranet into Teams using Viva Connecions (free)</a:t>
            </a:r>
          </a:p>
        </p:txBody>
      </p:sp>
      <p:pic>
        <p:nvPicPr>
          <p:cNvPr id="3" name="Picture 2">
            <a:extLst>
              <a:ext uri="{FF2B5EF4-FFF2-40B4-BE49-F238E27FC236}">
                <a16:creationId xmlns:a16="http://schemas.microsoft.com/office/drawing/2014/main" id="{31692BB5-1D01-05FB-2C37-BFC5800FF8B6}"/>
              </a:ext>
            </a:extLst>
          </p:cNvPr>
          <p:cNvPicPr>
            <a:picLocks noChangeAspect="1"/>
          </p:cNvPicPr>
          <p:nvPr/>
        </p:nvPicPr>
        <p:blipFill>
          <a:blip r:embed="rId2"/>
          <a:stretch>
            <a:fillRect/>
          </a:stretch>
        </p:blipFill>
        <p:spPr>
          <a:xfrm>
            <a:off x="4381235" y="840441"/>
            <a:ext cx="7549913" cy="51905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997282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5BB181C-63F0-4959-A6A8-DDE90E6AAEDF}"/>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Story – What Sony </a:t>
            </a:r>
            <a:r>
              <a:rPr lang="en-US" sz="3200" kern="1200" dirty="0" err="1">
                <a:solidFill>
                  <a:schemeClr val="bg1"/>
                </a:solidFill>
                <a:latin typeface="+mj-lt"/>
                <a:ea typeface="+mj-ea"/>
                <a:cs typeface="+mj-cs"/>
              </a:rPr>
              <a:t>corp</a:t>
            </a:r>
            <a:r>
              <a:rPr lang="en-US" sz="3200" kern="1200" dirty="0">
                <a:solidFill>
                  <a:schemeClr val="bg1"/>
                </a:solidFill>
                <a:latin typeface="+mj-lt"/>
                <a:ea typeface="+mj-ea"/>
                <a:cs typeface="+mj-cs"/>
              </a:rPr>
              <a:t> did to drive adoption of their intranet</a:t>
            </a:r>
          </a:p>
        </p:txBody>
      </p:sp>
      <p:pic>
        <p:nvPicPr>
          <p:cNvPr id="5" name="Picture 4">
            <a:extLst>
              <a:ext uri="{FF2B5EF4-FFF2-40B4-BE49-F238E27FC236}">
                <a16:creationId xmlns:a16="http://schemas.microsoft.com/office/drawing/2014/main" id="{30D91BC4-09CD-4CB7-828F-A1DCD0B9A3E7}"/>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artisticCutout/>
                    </a14:imgEffect>
                  </a14:imgLayer>
                </a14:imgProps>
              </a:ext>
            </a:extLst>
          </a:blip>
          <a:stretch>
            <a:fillRect/>
          </a:stretch>
        </p:blipFill>
        <p:spPr>
          <a:xfrm>
            <a:off x="1565896" y="1675227"/>
            <a:ext cx="9060208" cy="439419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C558EC1B-4811-46CE-AEBC-9C9F5426E42F}"/>
              </a:ext>
            </a:extLst>
          </p:cNvPr>
          <p:cNvSpPr txBox="1"/>
          <p:nvPr/>
        </p:nvSpPr>
        <p:spPr>
          <a:xfrm>
            <a:off x="6361045" y="2874449"/>
            <a:ext cx="4094922" cy="2308324"/>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Find the Nearest Printer web part</a:t>
            </a:r>
          </a:p>
        </p:txBody>
      </p:sp>
      <p:sp>
        <p:nvSpPr>
          <p:cNvPr id="6" name="TextBox 5">
            <a:extLst>
              <a:ext uri="{FF2B5EF4-FFF2-40B4-BE49-F238E27FC236}">
                <a16:creationId xmlns:a16="http://schemas.microsoft.com/office/drawing/2014/main" id="{95944A05-0C67-43C2-821F-15352A73E782}"/>
              </a:ext>
            </a:extLst>
          </p:cNvPr>
          <p:cNvSpPr txBox="1"/>
          <p:nvPr/>
        </p:nvSpPr>
        <p:spPr>
          <a:xfrm>
            <a:off x="1736033" y="4056745"/>
            <a:ext cx="4094922"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CEOs weekly message</a:t>
            </a:r>
          </a:p>
        </p:txBody>
      </p:sp>
    </p:spTree>
    <p:extLst>
      <p:ext uri="{BB962C8B-B14F-4D97-AF65-F5344CB8AC3E}">
        <p14:creationId xmlns:p14="http://schemas.microsoft.com/office/powerpoint/2010/main" val="35339321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952CA90-7854-581C-3439-D1D5CF3F3F03}"/>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6100" kern="1200" dirty="0">
                <a:solidFill>
                  <a:schemeClr val="tx1"/>
                </a:solidFill>
                <a:latin typeface="+mj-lt"/>
                <a:ea typeface="+mj-ea"/>
                <a:cs typeface="+mj-cs"/>
              </a:rPr>
              <a:t>Get </a:t>
            </a:r>
            <a:r>
              <a:rPr lang="en-US" sz="6100" dirty="0"/>
              <a:t>users </a:t>
            </a:r>
            <a:r>
              <a:rPr lang="en-US" sz="6100" kern="1200" dirty="0">
                <a:solidFill>
                  <a:schemeClr val="tx1"/>
                </a:solidFill>
                <a:latin typeface="+mj-lt"/>
                <a:ea typeface="+mj-ea"/>
                <a:cs typeface="+mj-cs"/>
              </a:rPr>
              <a:t>oriented to your intranet</a:t>
            </a:r>
          </a:p>
        </p:txBody>
      </p:sp>
      <p:sp>
        <p:nvSpPr>
          <p:cNvPr id="3" name="Text Placeholder 2">
            <a:extLst>
              <a:ext uri="{FF2B5EF4-FFF2-40B4-BE49-F238E27FC236}">
                <a16:creationId xmlns:a16="http://schemas.microsoft.com/office/drawing/2014/main" id="{74911DA5-EFA5-18B5-4CD7-121F2D367883}"/>
              </a:ext>
            </a:extLst>
          </p:cNvPr>
          <p:cNvSpPr>
            <a:spLocks noGrp="1"/>
          </p:cNvSpPr>
          <p:nvPr>
            <p:ph type="body" idx="1"/>
          </p:nvPr>
        </p:nvSpPr>
        <p:spPr>
          <a:xfrm>
            <a:off x="1966912" y="5645150"/>
            <a:ext cx="8258176" cy="631825"/>
          </a:xfrm>
        </p:spPr>
        <p:txBody>
          <a:bodyPr vert="horz" lIns="91440" tIns="45720" rIns="91440" bIns="45720" rtlCol="0" anchor="ctr">
            <a:normAutofit/>
          </a:bodyPr>
          <a:lstStyle/>
          <a:p>
            <a:pPr algn="ctr"/>
            <a:r>
              <a:rPr lang="en-US" sz="2800" kern="1200" dirty="0">
                <a:solidFill>
                  <a:schemeClr val="tx1"/>
                </a:solidFill>
                <a:latin typeface="+mn-lt"/>
                <a:ea typeface="+mn-ea"/>
                <a:cs typeface="+mn-cs"/>
              </a:rPr>
              <a:t>Let’s look at some examples of orientation videos</a:t>
            </a:r>
          </a:p>
        </p:txBody>
      </p:sp>
      <p:sp>
        <p:nvSpPr>
          <p:cNvPr id="14" name="Rectangle 13">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4791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FBEO Intranet Site Tutorial">
            <a:hlinkClick r:id="" action="ppaction://media"/>
            <a:extLst>
              <a:ext uri="{FF2B5EF4-FFF2-40B4-BE49-F238E27FC236}">
                <a16:creationId xmlns:a16="http://schemas.microsoft.com/office/drawing/2014/main" id="{92B21791-739B-2B4E-0F31-DC4CFDF3F071}"/>
              </a:ext>
            </a:extLst>
          </p:cNvPr>
          <p:cNvPicPr>
            <a:picLocks noRot="1" noChangeAspect="1"/>
          </p:cNvPicPr>
          <p:nvPr>
            <a:videoFile r:link="rId1"/>
          </p:nvPr>
        </p:nvPicPr>
        <p:blipFill>
          <a:blip r:embed="rId3"/>
          <a:stretch>
            <a:fillRect/>
          </a:stretch>
        </p:blipFill>
        <p:spPr>
          <a:xfrm>
            <a:off x="1226820" y="685800"/>
            <a:ext cx="9738360" cy="5486400"/>
          </a:xfrm>
          <a:prstGeom prst="rect">
            <a:avLst/>
          </a:prstGeom>
        </p:spPr>
      </p:pic>
    </p:spTree>
    <p:extLst>
      <p:ext uri="{BB962C8B-B14F-4D97-AF65-F5344CB8AC3E}">
        <p14:creationId xmlns:p14="http://schemas.microsoft.com/office/powerpoint/2010/main" val="36859578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Intranet Commercial.mp4">
            <a:hlinkClick r:id="" action="ppaction://media"/>
            <a:extLst>
              <a:ext uri="{FF2B5EF4-FFF2-40B4-BE49-F238E27FC236}">
                <a16:creationId xmlns:a16="http://schemas.microsoft.com/office/drawing/2014/main" id="{7913E636-BAB9-4BE8-1AA0-3F76AB454680}"/>
              </a:ext>
            </a:extLst>
          </p:cNvPr>
          <p:cNvPicPr>
            <a:picLocks noRot="1" noChangeAspect="1"/>
          </p:cNvPicPr>
          <p:nvPr>
            <a:videoFile r:link="rId1"/>
          </p:nvPr>
        </p:nvPicPr>
        <p:blipFill>
          <a:blip r:embed="rId3"/>
          <a:stretch>
            <a:fillRect/>
          </a:stretch>
        </p:blipFill>
        <p:spPr>
          <a:xfrm>
            <a:off x="1981199" y="685800"/>
            <a:ext cx="8229601" cy="5486400"/>
          </a:xfrm>
          <a:prstGeom prst="rect">
            <a:avLst/>
          </a:prstGeom>
        </p:spPr>
      </p:pic>
    </p:spTree>
    <p:extLst>
      <p:ext uri="{BB962C8B-B14F-4D97-AF65-F5344CB8AC3E}">
        <p14:creationId xmlns:p14="http://schemas.microsoft.com/office/powerpoint/2010/main" val="36886345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B16515-B739-4AAA-B465-9230AD51DE11}"/>
              </a:ext>
            </a:extLst>
          </p:cNvPr>
          <p:cNvSpPr>
            <a:spLocks noGrp="1"/>
          </p:cNvSpPr>
          <p:nvPr>
            <p:ph type="title"/>
          </p:nvPr>
        </p:nvSpPr>
        <p:spPr>
          <a:xfrm>
            <a:off x="207561" y="201904"/>
            <a:ext cx="6527776" cy="1454051"/>
          </a:xfrm>
        </p:spPr>
        <p:txBody>
          <a:bodyPr>
            <a:normAutofit/>
          </a:bodyPr>
          <a:lstStyle/>
          <a:p>
            <a:r>
              <a:rPr lang="en-US" sz="3600" dirty="0">
                <a:solidFill>
                  <a:schemeClr val="tx2"/>
                </a:solidFill>
              </a:rPr>
              <a:t>Download all my presentations and video recordings</a:t>
            </a:r>
          </a:p>
        </p:txBody>
      </p:sp>
      <p:sp>
        <p:nvSpPr>
          <p:cNvPr id="3" name="Content Placeholder 2">
            <a:extLst>
              <a:ext uri="{FF2B5EF4-FFF2-40B4-BE49-F238E27FC236}">
                <a16:creationId xmlns:a16="http://schemas.microsoft.com/office/drawing/2014/main" id="{869F5A59-F5AB-4B45-BFAC-23A1E4743F7D}"/>
              </a:ext>
            </a:extLst>
          </p:cNvPr>
          <p:cNvSpPr>
            <a:spLocks noGrp="1"/>
          </p:cNvSpPr>
          <p:nvPr>
            <p:ph idx="1"/>
          </p:nvPr>
        </p:nvSpPr>
        <p:spPr>
          <a:xfrm>
            <a:off x="329988" y="1980822"/>
            <a:ext cx="5892392" cy="4675274"/>
          </a:xfrm>
        </p:spPr>
        <p:txBody>
          <a:bodyPr anchor="t">
            <a:normAutofit fontScale="85000" lnSpcReduction="20000"/>
          </a:bodyPr>
          <a:lstStyle/>
          <a:p>
            <a:pPr marL="0" indent="0">
              <a:buNone/>
            </a:pPr>
            <a:r>
              <a:rPr lang="en-US" sz="3200" dirty="0">
                <a:solidFill>
                  <a:schemeClr val="tx2"/>
                </a:solidFill>
                <a:hlinkClick r:id="rId3">
                  <a:extLst>
                    <a:ext uri="{A12FA001-AC4F-418D-AE19-62706E023703}">
                      <ahyp:hlinkClr xmlns:ahyp="http://schemas.microsoft.com/office/drawing/2018/hyperlinkcolor" val="tx"/>
                    </a:ext>
                  </a:extLst>
                </a:hlinkClick>
              </a:rPr>
              <a:t>http://bit.ly/AsifConference</a:t>
            </a:r>
            <a:endParaRPr lang="x-none" sz="3200" dirty="0">
              <a:solidFill>
                <a:schemeClr val="tx2"/>
              </a:solidFill>
            </a:endParaRPr>
          </a:p>
          <a:p>
            <a:endParaRPr lang="en-US" sz="3200" dirty="0">
              <a:solidFill>
                <a:schemeClr val="tx2"/>
              </a:solidFill>
            </a:endParaRPr>
          </a:p>
          <a:p>
            <a:pPr marL="0" indent="0">
              <a:buNone/>
            </a:pPr>
            <a:r>
              <a:rPr lang="en-US" sz="3200" dirty="0">
                <a:solidFill>
                  <a:schemeClr val="tx2"/>
                </a:solidFill>
              </a:rPr>
              <a:t>Presentations on:</a:t>
            </a:r>
          </a:p>
          <a:p>
            <a:r>
              <a:rPr lang="en-US" sz="3200" dirty="0">
                <a:solidFill>
                  <a:schemeClr val="tx2"/>
                </a:solidFill>
              </a:rPr>
              <a:t>Organizational Change Management </a:t>
            </a:r>
          </a:p>
          <a:p>
            <a:r>
              <a:rPr lang="en-US" sz="3200" dirty="0">
                <a:solidFill>
                  <a:schemeClr val="tx2"/>
                </a:solidFill>
              </a:rPr>
              <a:t>Increase user adoption while decreasing support tickets</a:t>
            </a:r>
          </a:p>
          <a:p>
            <a:r>
              <a:rPr lang="en-US" sz="3200" dirty="0">
                <a:solidFill>
                  <a:schemeClr val="tx2"/>
                </a:solidFill>
              </a:rPr>
              <a:t>Learning in the flow of work </a:t>
            </a:r>
          </a:p>
          <a:p>
            <a:r>
              <a:rPr lang="en-US" sz="3200" dirty="0">
                <a:solidFill>
                  <a:schemeClr val="tx2"/>
                </a:solidFill>
              </a:rPr>
              <a:t>Blended learning</a:t>
            </a:r>
          </a:p>
          <a:p>
            <a:r>
              <a:rPr lang="en-US" sz="3200" dirty="0">
                <a:solidFill>
                  <a:schemeClr val="tx2"/>
                </a:solidFill>
              </a:rPr>
              <a:t>Microsoft Viva Learning</a:t>
            </a:r>
          </a:p>
          <a:p>
            <a:r>
              <a:rPr lang="en-US" sz="3200" dirty="0">
                <a:solidFill>
                  <a:schemeClr val="tx2"/>
                </a:solidFill>
              </a:rPr>
              <a:t>Microsoft Learning Pathways</a:t>
            </a:r>
          </a:p>
          <a:p>
            <a:r>
              <a:rPr lang="en-US" sz="3200" dirty="0">
                <a:solidFill>
                  <a:schemeClr val="tx2"/>
                </a:solidFill>
              </a:rPr>
              <a:t>And more…</a:t>
            </a:r>
          </a:p>
          <a:p>
            <a:endParaRPr lang="en-US" sz="3200" dirty="0">
              <a:solidFill>
                <a:schemeClr val="tx2"/>
              </a:solidFill>
            </a:endParaRPr>
          </a:p>
          <a:p>
            <a:endParaRPr lang="en-US" sz="3200" dirty="0">
              <a:solidFill>
                <a:schemeClr val="tx2"/>
              </a:solidFill>
            </a:endParaRPr>
          </a:p>
          <a:p>
            <a:endParaRPr lang="en-US" sz="3200" dirty="0">
              <a:solidFill>
                <a:schemeClr val="tx2"/>
              </a:solidFill>
            </a:endParaRPr>
          </a:p>
        </p:txBody>
      </p:sp>
      <p:grpSp>
        <p:nvGrpSpPr>
          <p:cNvPr id="19" name="Group 18">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20" name="Freeform: Shape 19">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1DCE619A-F6D5-FF3F-8B89-EC5448A67655}"/>
              </a:ext>
            </a:extLst>
          </p:cNvPr>
          <p:cNvPicPr>
            <a:picLocks noChangeAspect="1"/>
          </p:cNvPicPr>
          <p:nvPr/>
        </p:nvPicPr>
        <p:blipFill>
          <a:blip r:embed="rId4"/>
          <a:stretch>
            <a:fillRect/>
          </a:stretch>
        </p:blipFill>
        <p:spPr>
          <a:xfrm>
            <a:off x="7708392" y="1791088"/>
            <a:ext cx="4142232" cy="4199367"/>
          </a:xfrm>
          <a:prstGeom prst="rect">
            <a:avLst/>
          </a:prstGeom>
        </p:spPr>
      </p:pic>
    </p:spTree>
    <p:extLst>
      <p:ext uri="{BB962C8B-B14F-4D97-AF65-F5344CB8AC3E}">
        <p14:creationId xmlns:p14="http://schemas.microsoft.com/office/powerpoint/2010/main" val="34660559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New_Intranet_Launch">
            <a:hlinkClick r:id="" action="ppaction://media"/>
            <a:extLst>
              <a:ext uri="{FF2B5EF4-FFF2-40B4-BE49-F238E27FC236}">
                <a16:creationId xmlns:a16="http://schemas.microsoft.com/office/drawing/2014/main" id="{DD6C5A81-D40F-BD67-BBEF-1E01085704BE}"/>
              </a:ext>
            </a:extLst>
          </p:cNvPr>
          <p:cNvPicPr>
            <a:picLocks noRot="1" noChangeAspect="1"/>
          </p:cNvPicPr>
          <p:nvPr>
            <a:videoFile r:link="rId1"/>
          </p:nvPr>
        </p:nvPicPr>
        <p:blipFill>
          <a:blip r:embed="rId3"/>
          <a:stretch>
            <a:fillRect/>
          </a:stretch>
        </p:blipFill>
        <p:spPr>
          <a:xfrm>
            <a:off x="1226820" y="685800"/>
            <a:ext cx="9738360" cy="5486400"/>
          </a:xfrm>
          <a:prstGeom prst="rect">
            <a:avLst/>
          </a:prstGeom>
        </p:spPr>
      </p:pic>
    </p:spTree>
    <p:extLst>
      <p:ext uri="{BB962C8B-B14F-4D97-AF65-F5344CB8AC3E}">
        <p14:creationId xmlns:p14="http://schemas.microsoft.com/office/powerpoint/2010/main" val="596449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80D55-6D21-AF87-50FB-B2A10C27F787}"/>
              </a:ext>
            </a:extLst>
          </p:cNvPr>
          <p:cNvSpPr>
            <a:spLocks noGrp="1"/>
          </p:cNvSpPr>
          <p:nvPr>
            <p:ph type="title"/>
          </p:nvPr>
        </p:nvSpPr>
        <p:spPr>
          <a:xfrm>
            <a:off x="1283980" y="25554"/>
            <a:ext cx="10515600" cy="948435"/>
          </a:xfrm>
        </p:spPr>
        <p:txBody>
          <a:bodyPr>
            <a:normAutofit/>
          </a:bodyPr>
          <a:lstStyle/>
          <a:p>
            <a:r>
              <a:rPr lang="en-US" sz="5400" dirty="0"/>
              <a:t>Step by step walkthrough guidance</a:t>
            </a:r>
          </a:p>
        </p:txBody>
      </p:sp>
      <p:sp>
        <p:nvSpPr>
          <p:cNvPr id="6" name="Content Placeholder 5">
            <a:extLst>
              <a:ext uri="{FF2B5EF4-FFF2-40B4-BE49-F238E27FC236}">
                <a16:creationId xmlns:a16="http://schemas.microsoft.com/office/drawing/2014/main" id="{819A1E9A-5E75-094F-8639-C3791625BFBA}"/>
              </a:ext>
            </a:extLst>
          </p:cNvPr>
          <p:cNvSpPr>
            <a:spLocks noGrp="1"/>
          </p:cNvSpPr>
          <p:nvPr>
            <p:ph idx="1"/>
          </p:nvPr>
        </p:nvSpPr>
        <p:spPr>
          <a:xfrm>
            <a:off x="838200" y="1929384"/>
            <a:ext cx="10515600" cy="4251960"/>
          </a:xfrm>
        </p:spPr>
        <p:txBody>
          <a:bodyPr>
            <a:normAutofit/>
          </a:bodyPr>
          <a:lstStyle/>
          <a:p>
            <a:endParaRPr lang="en-US" sz="2200"/>
          </a:p>
        </p:txBody>
      </p:sp>
      <p:pic>
        <p:nvPicPr>
          <p:cNvPr id="7" name="Picture 6" descr="Graphical user interface, website&#10;&#10;Description automatically generated">
            <a:extLst>
              <a:ext uri="{FF2B5EF4-FFF2-40B4-BE49-F238E27FC236}">
                <a16:creationId xmlns:a16="http://schemas.microsoft.com/office/drawing/2014/main" id="{E7F5799A-65ED-094D-2192-CD536ABACC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069" y="962355"/>
            <a:ext cx="11034814" cy="5765800"/>
          </a:xfrm>
          <a:prstGeom prst="rect">
            <a:avLst/>
          </a:prstGeom>
          <a:ln>
            <a:noFill/>
          </a:ln>
          <a:effectLst>
            <a:outerShdw blurRad="292100" dist="139700" dir="2700000" algn="tl" rotWithShape="0">
              <a:srgbClr val="333333">
                <a:alpha val="65000"/>
              </a:srgbClr>
            </a:outerShdw>
          </a:effectLst>
        </p:spPr>
      </p:pic>
      <p:sp>
        <p:nvSpPr>
          <p:cNvPr id="3" name="Explosion: 14 Points 2">
            <a:extLst>
              <a:ext uri="{FF2B5EF4-FFF2-40B4-BE49-F238E27FC236}">
                <a16:creationId xmlns:a16="http://schemas.microsoft.com/office/drawing/2014/main" id="{9D3E91D8-4D36-0F37-807B-9139850291E8}"/>
              </a:ext>
            </a:extLst>
          </p:cNvPr>
          <p:cNvSpPr/>
          <p:nvPr/>
        </p:nvSpPr>
        <p:spPr>
          <a:xfrm>
            <a:off x="9733418" y="5252242"/>
            <a:ext cx="2458582" cy="1408981"/>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From VisualSP</a:t>
            </a:r>
          </a:p>
        </p:txBody>
      </p:sp>
    </p:spTree>
    <p:extLst>
      <p:ext uri="{BB962C8B-B14F-4D97-AF65-F5344CB8AC3E}">
        <p14:creationId xmlns:p14="http://schemas.microsoft.com/office/powerpoint/2010/main" val="375030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Freeform: Shape 9">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1">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37E5469-9939-35EF-BE38-F031789180C4}"/>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7200" kern="1200" dirty="0">
                <a:solidFill>
                  <a:schemeClr val="tx1"/>
                </a:solidFill>
                <a:latin typeface="+mj-lt"/>
                <a:ea typeface="+mj-ea"/>
                <a:cs typeface="+mj-cs"/>
              </a:rPr>
              <a:t>How do you ‘train’ your users on SharePoint?</a:t>
            </a:r>
          </a:p>
        </p:txBody>
      </p:sp>
      <p:sp>
        <p:nvSpPr>
          <p:cNvPr id="3" name="Text Placeholder 2">
            <a:extLst>
              <a:ext uri="{FF2B5EF4-FFF2-40B4-BE49-F238E27FC236}">
                <a16:creationId xmlns:a16="http://schemas.microsoft.com/office/drawing/2014/main" id="{E00BD9B9-BB91-3E45-8F07-3CC9FA9E7D82}"/>
              </a:ext>
            </a:extLst>
          </p:cNvPr>
          <p:cNvSpPr>
            <a:spLocks noGrp="1"/>
          </p:cNvSpPr>
          <p:nvPr>
            <p:ph type="body" idx="1"/>
          </p:nvPr>
        </p:nvSpPr>
        <p:spPr>
          <a:xfrm>
            <a:off x="1966912" y="5645150"/>
            <a:ext cx="8258176" cy="631825"/>
          </a:xfrm>
        </p:spPr>
        <p:txBody>
          <a:bodyPr vert="horz" lIns="91440" tIns="45720" rIns="91440" bIns="45720" rtlCol="0" anchor="ctr">
            <a:normAutofit/>
          </a:bodyPr>
          <a:lstStyle/>
          <a:p>
            <a:pPr algn="ctr"/>
            <a:endParaRPr lang="en-US" sz="2800" kern="1200">
              <a:solidFill>
                <a:schemeClr val="tx1"/>
              </a:solidFill>
              <a:latin typeface="+mn-lt"/>
              <a:ea typeface="+mn-ea"/>
              <a:cs typeface="+mn-cs"/>
            </a:endParaRPr>
          </a:p>
        </p:txBody>
      </p:sp>
      <p:sp>
        <p:nvSpPr>
          <p:cNvPr id="19" name="Rectangle 13">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80178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7" name="Freeform: Shape 26">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28">
            <a:extLst>
              <a:ext uri="{FF2B5EF4-FFF2-40B4-BE49-F238E27FC236}">
                <a16:creationId xmlns:a16="http://schemas.microsoft.com/office/drawing/2014/main" id="{F55FFF17-D3D5-4F58-BA56-54EA901CE0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489316-98F8-49DF-BE54-E15329D86A6A}"/>
              </a:ext>
            </a:extLst>
          </p:cNvPr>
          <p:cNvSpPr>
            <a:spLocks noGrp="1"/>
          </p:cNvSpPr>
          <p:nvPr>
            <p:ph type="title"/>
          </p:nvPr>
        </p:nvSpPr>
        <p:spPr>
          <a:xfrm>
            <a:off x="804673" y="1409700"/>
            <a:ext cx="4152900" cy="2809875"/>
          </a:xfrm>
        </p:spPr>
        <p:txBody>
          <a:bodyPr vert="horz" lIns="91440" tIns="45720" rIns="91440" bIns="45720" rtlCol="0" anchor="b">
            <a:normAutofit/>
          </a:bodyPr>
          <a:lstStyle/>
          <a:p>
            <a:r>
              <a:rPr lang="en-US" sz="4600" kern="1200">
                <a:solidFill>
                  <a:schemeClr val="bg1">
                    <a:lumMod val="85000"/>
                    <a:lumOff val="15000"/>
                  </a:schemeClr>
                </a:solidFill>
                <a:latin typeface="+mj-lt"/>
                <a:ea typeface="+mj-ea"/>
                <a:cs typeface="+mj-cs"/>
              </a:rPr>
              <a:t>My story of training end users in Chicago</a:t>
            </a:r>
          </a:p>
        </p:txBody>
      </p:sp>
      <p:pic>
        <p:nvPicPr>
          <p:cNvPr id="7" name="Graphic 6" descr="Users">
            <a:extLst>
              <a:ext uri="{FF2B5EF4-FFF2-40B4-BE49-F238E27FC236}">
                <a16:creationId xmlns:a16="http://schemas.microsoft.com/office/drawing/2014/main" id="{55CB3FF9-0A20-453D-AE5F-509CE6FE89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10089" y="1409700"/>
            <a:ext cx="4286250" cy="4286250"/>
          </a:xfrm>
          <a:prstGeom prst="rect">
            <a:avLst/>
          </a:prstGeom>
        </p:spPr>
      </p:pic>
    </p:spTree>
    <p:extLst>
      <p:ext uri="{BB962C8B-B14F-4D97-AF65-F5344CB8AC3E}">
        <p14:creationId xmlns:p14="http://schemas.microsoft.com/office/powerpoint/2010/main" val="30698916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4" name="Picture 6" descr="https://media.licdn.com/mpr/mpr/p/8/005/072/192/3ee10ee.jpg"/>
          <p:cNvPicPr>
            <a:picLocks noChangeAspect="1" noChangeArrowheads="1"/>
          </p:cNvPicPr>
          <p:nvPr/>
        </p:nvPicPr>
        <p:blipFill rotWithShape="1">
          <a:blip r:embed="rId3">
            <a:extLst>
              <a:ext uri="{28A0092B-C50C-407E-A947-70E740481C1C}">
                <a14:useLocalDpi xmlns:a14="http://schemas.microsoft.com/office/drawing/2010/main" val="0"/>
              </a:ext>
            </a:extLst>
          </a:blip>
          <a:srcRect t="5033" b="13445"/>
          <a:stretch/>
        </p:blipFill>
        <p:spPr bwMode="auto">
          <a:xfrm>
            <a:off x="20" y="10"/>
            <a:ext cx="12191980" cy="6857990"/>
          </a:xfrm>
          <a:prstGeom prst="rect">
            <a:avLst/>
          </a:prstGeom>
          <a:extLst>
            <a:ext uri="{909E8E84-426E-40DD-AFC4-6F175D3DCCD1}">
              <a14:hiddenFill xmlns:a14="http://schemas.microsoft.com/office/drawing/2010/main">
                <a:solidFill>
                  <a:srgbClr val="FFFFFF"/>
                </a:solidFill>
              </a14:hiddenFill>
            </a:ext>
          </a:extLst>
        </p:spPr>
      </p:pic>
      <p:sp>
        <p:nvSpPr>
          <p:cNvPr id="2056"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3100" b="1" dirty="0"/>
              <a:t>Challenge</a:t>
            </a:r>
            <a:r>
              <a:rPr lang="en-US" sz="3100" dirty="0"/>
              <a:t> </a:t>
            </a:r>
            <a:br>
              <a:rPr lang="en-US" sz="3100" dirty="0"/>
            </a:br>
            <a:r>
              <a:rPr lang="en-US" sz="3100" dirty="0"/>
              <a:t>Traditional training doesn’t work for end users</a:t>
            </a:r>
          </a:p>
        </p:txBody>
      </p:sp>
      <p:cxnSp>
        <p:nvCxnSpPr>
          <p:cNvPr id="77" name="Straight Connector 76">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88386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8941" y="-53787"/>
            <a:ext cx="12430941" cy="6911787"/>
          </a:xfrm>
          <a:prstGeom prst="rect">
            <a:avLst/>
          </a:prstGeom>
        </p:spPr>
      </p:pic>
      <p:sp>
        <p:nvSpPr>
          <p:cNvPr id="7" name="Rectangle 6"/>
          <p:cNvSpPr/>
          <p:nvPr/>
        </p:nvSpPr>
        <p:spPr>
          <a:xfrm>
            <a:off x="8370794" y="522451"/>
            <a:ext cx="3407218" cy="5423274"/>
          </a:xfrm>
          <a:prstGeom prst="rect">
            <a:avLst/>
          </a:prstGeom>
          <a:solidFill>
            <a:srgbClr val="4F81B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03" tIns="60952" rIns="121903" bIns="60952" numCol="1" spcCol="0" rtlCol="0" fromWordArt="0" anchor="ctr" anchorCtr="0" forceAA="0" compatLnSpc="1">
            <a:prstTxWarp prst="textNoShape">
              <a:avLst/>
            </a:prstTxWarp>
            <a:noAutofit/>
          </a:bodyPr>
          <a:lstStyle/>
          <a:p>
            <a:pPr algn="ctr"/>
            <a:r>
              <a:rPr lang="en-US" sz="3733" dirty="0">
                <a:latin typeface="Segoe UI Light" panose="020B0502040204020203" pitchFamily="34" charset="0"/>
                <a:cs typeface="Segoe UI Light" panose="020B0502040204020203" pitchFamily="34" charset="0"/>
              </a:rPr>
              <a:t>Users cannot be made to do things they don’t want to do</a:t>
            </a:r>
          </a:p>
        </p:txBody>
      </p:sp>
    </p:spTree>
    <p:extLst>
      <p:ext uri="{BB962C8B-B14F-4D97-AF65-F5344CB8AC3E}">
        <p14:creationId xmlns:p14="http://schemas.microsoft.com/office/powerpoint/2010/main" val="16639286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B41246-7A32-20C8-CB74-974C02125CFF}"/>
              </a:ext>
            </a:extLst>
          </p:cNvPr>
          <p:cNvSpPr>
            <a:spLocks noGrp="1"/>
          </p:cNvSpPr>
          <p:nvPr>
            <p:ph type="title"/>
          </p:nvPr>
        </p:nvSpPr>
        <p:spPr>
          <a:xfrm>
            <a:off x="914402" y="489508"/>
            <a:ext cx="5181597" cy="1655482"/>
          </a:xfrm>
        </p:spPr>
        <p:txBody>
          <a:bodyPr anchor="b">
            <a:normAutofit/>
          </a:bodyPr>
          <a:lstStyle/>
          <a:p>
            <a:r>
              <a:rPr lang="en-US" sz="4000" dirty="0"/>
              <a:t>Use diverse training </a:t>
            </a:r>
            <a:r>
              <a:rPr lang="en-US" sz="4000"/>
              <a:t>&amp; support </a:t>
            </a:r>
            <a:r>
              <a:rPr lang="en-US" sz="4000" dirty="0"/>
              <a:t>methods</a:t>
            </a:r>
          </a:p>
        </p:txBody>
      </p:sp>
      <p:sp>
        <p:nvSpPr>
          <p:cNvPr id="3" name="Content Placeholder 2">
            <a:extLst>
              <a:ext uri="{FF2B5EF4-FFF2-40B4-BE49-F238E27FC236}">
                <a16:creationId xmlns:a16="http://schemas.microsoft.com/office/drawing/2014/main" id="{8BC3FE8F-1F5C-2C56-0911-DCE809823CDA}"/>
              </a:ext>
            </a:extLst>
          </p:cNvPr>
          <p:cNvSpPr>
            <a:spLocks noGrp="1"/>
          </p:cNvSpPr>
          <p:nvPr>
            <p:ph idx="1"/>
          </p:nvPr>
        </p:nvSpPr>
        <p:spPr>
          <a:xfrm>
            <a:off x="914402" y="2418408"/>
            <a:ext cx="5181598" cy="3409898"/>
          </a:xfrm>
        </p:spPr>
        <p:txBody>
          <a:bodyPr anchor="t">
            <a:normAutofit/>
          </a:bodyPr>
          <a:lstStyle/>
          <a:p>
            <a:r>
              <a:rPr lang="en-US" sz="2400" dirty="0"/>
              <a:t>Self help resources</a:t>
            </a:r>
          </a:p>
          <a:p>
            <a:r>
              <a:rPr lang="en-US" sz="2400" dirty="0"/>
              <a:t>Virtual training</a:t>
            </a:r>
          </a:p>
          <a:p>
            <a:r>
              <a:rPr lang="en-US" sz="2400" dirty="0"/>
              <a:t>In-person training</a:t>
            </a:r>
          </a:p>
          <a:p>
            <a:r>
              <a:rPr lang="en-US" sz="2400" dirty="0"/>
              <a:t>Change champions</a:t>
            </a:r>
          </a:p>
          <a:p>
            <a:r>
              <a:rPr lang="en-US" sz="2400" dirty="0"/>
              <a:t>Help desk support</a:t>
            </a:r>
          </a:p>
          <a:p>
            <a:r>
              <a:rPr lang="en-US" sz="2400" dirty="0"/>
              <a:t>Microlearning tips and tricks</a:t>
            </a:r>
          </a:p>
          <a:p>
            <a:endParaRPr lang="en-US" sz="2400" dirty="0"/>
          </a:p>
          <a:p>
            <a:endParaRPr lang="en-US" sz="2400" dirty="0"/>
          </a:p>
        </p:txBody>
      </p:sp>
      <p:pic>
        <p:nvPicPr>
          <p:cNvPr id="7" name="Graphic 6" descr="Teacher">
            <a:extLst>
              <a:ext uri="{FF2B5EF4-FFF2-40B4-BE49-F238E27FC236}">
                <a16:creationId xmlns:a16="http://schemas.microsoft.com/office/drawing/2014/main" id="{FF92B5E3-04E9-D3E8-19AF-6ECE9B86D7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75120" y="757362"/>
            <a:ext cx="4957638" cy="4957638"/>
          </a:xfrm>
          <a:prstGeom prst="rect">
            <a:avLst/>
          </a:prstGeom>
        </p:spPr>
      </p:pic>
      <p:sp>
        <p:nvSpPr>
          <p:cNvPr id="12" name="Rectangle 11">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85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26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25804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C06C4C14-FAC0-6573-566F-D3A6AA78FA30}"/>
              </a:ext>
            </a:extLst>
          </p:cNvPr>
          <p:cNvGrpSpPr/>
          <p:nvPr/>
        </p:nvGrpSpPr>
        <p:grpSpPr>
          <a:xfrm>
            <a:off x="6373784" y="1400760"/>
            <a:ext cx="2611289" cy="1189399"/>
            <a:chOff x="3884328" y="4341493"/>
            <a:chExt cx="1537715" cy="640080"/>
          </a:xfrm>
          <a:solidFill>
            <a:srgbClr val="0078D7"/>
          </a:solidFill>
        </p:grpSpPr>
        <p:sp>
          <p:nvSpPr>
            <p:cNvPr id="36" name="Rectangle 35">
              <a:extLst>
                <a:ext uri="{FF2B5EF4-FFF2-40B4-BE49-F238E27FC236}">
                  <a16:creationId xmlns:a16="http://schemas.microsoft.com/office/drawing/2014/main" id="{EBFC9209-2119-04E0-DC9A-BD2BE6C52C9E}"/>
                </a:ext>
              </a:extLst>
            </p:cNvPr>
            <p:cNvSpPr/>
            <p:nvPr/>
          </p:nvSpPr>
          <p:spPr bwMode="auto">
            <a:xfrm>
              <a:off x="3884328" y="4341493"/>
              <a:ext cx="1537715" cy="640080"/>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1632"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7" name="TextBox 36">
              <a:extLst>
                <a:ext uri="{FF2B5EF4-FFF2-40B4-BE49-F238E27FC236}">
                  <a16:creationId xmlns:a16="http://schemas.microsoft.com/office/drawing/2014/main" id="{70A790D2-DD42-15B6-9808-AB1C6F0D05CB}"/>
                </a:ext>
              </a:extLst>
            </p:cNvPr>
            <p:cNvSpPr txBox="1"/>
            <p:nvPr/>
          </p:nvSpPr>
          <p:spPr>
            <a:xfrm>
              <a:off x="3961214" y="4375507"/>
              <a:ext cx="1383942" cy="283041"/>
            </a:xfrm>
            <a:prstGeom prst="rect">
              <a:avLst/>
            </a:prstGeom>
            <a:grpFill/>
          </p:spPr>
          <p:txBody>
            <a:bodyPr wrap="square" lIns="182854" tIns="146283" rIns="182854" bIns="146283" rtlCol="0">
              <a:spAutoFit/>
            </a:bodyPr>
            <a:lstStyle/>
            <a:p>
              <a:pPr marL="0" marR="0" lvl="0" indent="0" algn="ctr" defTabSz="932597" eaLnBrk="1" fontAlgn="auto" latinLnBrk="0" hangingPunct="1">
                <a:lnSpc>
                  <a:spcPct val="90000"/>
                </a:lnSpc>
                <a:spcBef>
                  <a:spcPts val="0"/>
                </a:spcBef>
                <a:spcAft>
                  <a:spcPts val="600"/>
                </a:spcAft>
                <a:buClrTx/>
                <a:buSzTx/>
                <a:buFontTx/>
                <a:buNone/>
                <a:tabLst/>
                <a:defRPr/>
              </a:pPr>
              <a:r>
                <a:rPr kumimoji="0" lang="en-US" sz="1632" b="0" i="0" u="none" strike="noStrike" kern="0" cap="none" spc="0" normalizeH="0" baseline="0" noProof="0" dirty="0">
                  <a:ln>
                    <a:noFill/>
                  </a:ln>
                  <a:solidFill>
                    <a:srgbClr val="FFFFFF"/>
                  </a:solidFill>
                  <a:effectLst/>
                  <a:uLnTx/>
                  <a:uFillTx/>
                  <a:latin typeface="Segoe UI"/>
                </a:rPr>
                <a:t> In-Person Training</a:t>
              </a:r>
            </a:p>
          </p:txBody>
        </p:sp>
      </p:grpSp>
      <p:grpSp>
        <p:nvGrpSpPr>
          <p:cNvPr id="38" name="Group 37">
            <a:extLst>
              <a:ext uri="{FF2B5EF4-FFF2-40B4-BE49-F238E27FC236}">
                <a16:creationId xmlns:a16="http://schemas.microsoft.com/office/drawing/2014/main" id="{5D8DA53C-9267-13A8-0A3B-ADC30D1F487C}"/>
              </a:ext>
            </a:extLst>
          </p:cNvPr>
          <p:cNvGrpSpPr/>
          <p:nvPr/>
        </p:nvGrpSpPr>
        <p:grpSpPr>
          <a:xfrm>
            <a:off x="3306269" y="1400760"/>
            <a:ext cx="2611289" cy="1189399"/>
            <a:chOff x="2137161" y="4341493"/>
            <a:chExt cx="1537715" cy="640080"/>
          </a:xfrm>
          <a:solidFill>
            <a:srgbClr val="0078D7"/>
          </a:solidFill>
        </p:grpSpPr>
        <p:sp>
          <p:nvSpPr>
            <p:cNvPr id="39" name="Rectangle 38">
              <a:extLst>
                <a:ext uri="{FF2B5EF4-FFF2-40B4-BE49-F238E27FC236}">
                  <a16:creationId xmlns:a16="http://schemas.microsoft.com/office/drawing/2014/main" id="{43B753DF-0A51-2524-D327-6CBD55905010}"/>
                </a:ext>
              </a:extLst>
            </p:cNvPr>
            <p:cNvSpPr/>
            <p:nvPr/>
          </p:nvSpPr>
          <p:spPr bwMode="auto">
            <a:xfrm>
              <a:off x="2137161" y="4341493"/>
              <a:ext cx="1537715" cy="640080"/>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1632"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TextBox 39">
              <a:extLst>
                <a:ext uri="{FF2B5EF4-FFF2-40B4-BE49-F238E27FC236}">
                  <a16:creationId xmlns:a16="http://schemas.microsoft.com/office/drawing/2014/main" id="{0B269EC6-B659-0471-A298-F7014094F1E0}"/>
                </a:ext>
              </a:extLst>
            </p:cNvPr>
            <p:cNvSpPr txBox="1"/>
            <p:nvPr/>
          </p:nvSpPr>
          <p:spPr>
            <a:xfrm>
              <a:off x="2214047" y="4375507"/>
              <a:ext cx="1383942" cy="280612"/>
            </a:xfrm>
            <a:prstGeom prst="rect">
              <a:avLst/>
            </a:prstGeom>
            <a:grpFill/>
          </p:spPr>
          <p:txBody>
            <a:bodyPr wrap="square" lIns="182854" tIns="146283" rIns="182854" bIns="146283" rtlCol="0">
              <a:spAutoFit/>
            </a:bodyPr>
            <a:lstStyle/>
            <a:p>
              <a:pPr marL="0" marR="0" lvl="0" indent="0" algn="ctr" defTabSz="932597" eaLnBrk="1" fontAlgn="auto" latinLnBrk="0" hangingPunct="1">
                <a:lnSpc>
                  <a:spcPct val="90000"/>
                </a:lnSpc>
                <a:spcBef>
                  <a:spcPts val="0"/>
                </a:spcBef>
                <a:spcAft>
                  <a:spcPts val="600"/>
                </a:spcAft>
                <a:buClrTx/>
                <a:buSzTx/>
                <a:buFontTx/>
                <a:buNone/>
                <a:tabLst/>
                <a:defRPr/>
              </a:pPr>
              <a:r>
                <a:rPr kumimoji="0" lang="en-US" sz="1632" b="0" i="0" u="none" strike="noStrike" kern="0" cap="none" spc="0" normalizeH="0" baseline="0" noProof="0" dirty="0">
                  <a:ln>
                    <a:noFill/>
                  </a:ln>
                  <a:solidFill>
                    <a:srgbClr val="FFFFFF"/>
                  </a:solidFill>
                  <a:effectLst/>
                  <a:uLnTx/>
                  <a:uFillTx/>
                  <a:latin typeface="Segoe UI"/>
                </a:rPr>
                <a:t> Virtual Training</a:t>
              </a:r>
            </a:p>
          </p:txBody>
        </p:sp>
      </p:grpSp>
      <p:grpSp>
        <p:nvGrpSpPr>
          <p:cNvPr id="41" name="Group 40">
            <a:extLst>
              <a:ext uri="{FF2B5EF4-FFF2-40B4-BE49-F238E27FC236}">
                <a16:creationId xmlns:a16="http://schemas.microsoft.com/office/drawing/2014/main" id="{A89B1728-9400-B15A-BB39-DEB7D2DB9A1C}"/>
              </a:ext>
            </a:extLst>
          </p:cNvPr>
          <p:cNvGrpSpPr/>
          <p:nvPr/>
        </p:nvGrpSpPr>
        <p:grpSpPr>
          <a:xfrm>
            <a:off x="238754" y="1400760"/>
            <a:ext cx="2611289" cy="1189399"/>
            <a:chOff x="349997" y="4341493"/>
            <a:chExt cx="1537715" cy="640080"/>
          </a:xfrm>
          <a:solidFill>
            <a:srgbClr val="0078D7"/>
          </a:solidFill>
        </p:grpSpPr>
        <p:sp>
          <p:nvSpPr>
            <p:cNvPr id="42" name="Rectangle 41">
              <a:extLst>
                <a:ext uri="{FF2B5EF4-FFF2-40B4-BE49-F238E27FC236}">
                  <a16:creationId xmlns:a16="http://schemas.microsoft.com/office/drawing/2014/main" id="{6A95132B-E598-670D-16E2-B192471D3CEA}"/>
                </a:ext>
              </a:extLst>
            </p:cNvPr>
            <p:cNvSpPr/>
            <p:nvPr/>
          </p:nvSpPr>
          <p:spPr bwMode="auto">
            <a:xfrm>
              <a:off x="349997" y="4341493"/>
              <a:ext cx="1537715" cy="640080"/>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1632"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3" name="TextBox 42">
              <a:extLst>
                <a:ext uri="{FF2B5EF4-FFF2-40B4-BE49-F238E27FC236}">
                  <a16:creationId xmlns:a16="http://schemas.microsoft.com/office/drawing/2014/main" id="{2431FB41-FA9D-D9B2-9045-27566D4C5526}"/>
                </a:ext>
              </a:extLst>
            </p:cNvPr>
            <p:cNvSpPr txBox="1"/>
            <p:nvPr/>
          </p:nvSpPr>
          <p:spPr>
            <a:xfrm>
              <a:off x="426883" y="4375507"/>
              <a:ext cx="1383941" cy="283041"/>
            </a:xfrm>
            <a:prstGeom prst="rect">
              <a:avLst/>
            </a:prstGeom>
            <a:grpFill/>
          </p:spPr>
          <p:txBody>
            <a:bodyPr wrap="square" lIns="182854" tIns="146283" rIns="182854" bIns="146283" rtlCol="0">
              <a:spAutoFit/>
            </a:bodyPr>
            <a:lstStyle/>
            <a:p>
              <a:pPr marL="0" marR="0" lvl="0" indent="0" algn="ctr" defTabSz="932597" eaLnBrk="1" fontAlgn="auto" latinLnBrk="0" hangingPunct="1">
                <a:lnSpc>
                  <a:spcPct val="90000"/>
                </a:lnSpc>
                <a:spcBef>
                  <a:spcPts val="0"/>
                </a:spcBef>
                <a:spcAft>
                  <a:spcPts val="600"/>
                </a:spcAft>
                <a:buClrTx/>
                <a:buSzTx/>
                <a:buFontTx/>
                <a:buNone/>
                <a:tabLst/>
                <a:defRPr/>
              </a:pPr>
              <a:r>
                <a:rPr kumimoji="0" lang="en-US" sz="1632" b="0" i="0" u="none" strike="noStrike" kern="0" cap="none" spc="0" normalizeH="0" baseline="0" noProof="0" dirty="0">
                  <a:ln>
                    <a:noFill/>
                  </a:ln>
                  <a:solidFill>
                    <a:srgbClr val="FFFFFF"/>
                  </a:solidFill>
                  <a:effectLst/>
                  <a:uLnTx/>
                  <a:uFillTx/>
                  <a:latin typeface="Segoe UI"/>
                </a:rPr>
                <a:t>Self-Help Resources</a:t>
              </a:r>
            </a:p>
          </p:txBody>
        </p:sp>
      </p:grpSp>
      <p:grpSp>
        <p:nvGrpSpPr>
          <p:cNvPr id="44" name="Group 43">
            <a:extLst>
              <a:ext uri="{FF2B5EF4-FFF2-40B4-BE49-F238E27FC236}">
                <a16:creationId xmlns:a16="http://schemas.microsoft.com/office/drawing/2014/main" id="{5610CE9E-A8BF-D95B-5E75-EA1C18B429AF}"/>
              </a:ext>
            </a:extLst>
          </p:cNvPr>
          <p:cNvGrpSpPr/>
          <p:nvPr/>
        </p:nvGrpSpPr>
        <p:grpSpPr>
          <a:xfrm>
            <a:off x="9441300" y="1400760"/>
            <a:ext cx="2611289" cy="1189399"/>
            <a:chOff x="5631495" y="4341493"/>
            <a:chExt cx="1537715" cy="640080"/>
          </a:xfrm>
          <a:solidFill>
            <a:srgbClr val="0078D7"/>
          </a:solidFill>
        </p:grpSpPr>
        <p:sp>
          <p:nvSpPr>
            <p:cNvPr id="45" name="Rectangle 44">
              <a:extLst>
                <a:ext uri="{FF2B5EF4-FFF2-40B4-BE49-F238E27FC236}">
                  <a16:creationId xmlns:a16="http://schemas.microsoft.com/office/drawing/2014/main" id="{68E7E3E8-5235-DEBB-DE07-7B04DFE68F96}"/>
                </a:ext>
              </a:extLst>
            </p:cNvPr>
            <p:cNvSpPr/>
            <p:nvPr/>
          </p:nvSpPr>
          <p:spPr bwMode="auto">
            <a:xfrm>
              <a:off x="5631495" y="4341493"/>
              <a:ext cx="1537715" cy="640080"/>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1632"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6" name="TextBox 45">
              <a:extLst>
                <a:ext uri="{FF2B5EF4-FFF2-40B4-BE49-F238E27FC236}">
                  <a16:creationId xmlns:a16="http://schemas.microsoft.com/office/drawing/2014/main" id="{2ECE9EE5-ACCD-EA70-76CD-93036E3649F2}"/>
                </a:ext>
              </a:extLst>
            </p:cNvPr>
            <p:cNvSpPr txBox="1"/>
            <p:nvPr/>
          </p:nvSpPr>
          <p:spPr>
            <a:xfrm>
              <a:off x="5708381" y="4375507"/>
              <a:ext cx="1383942" cy="283041"/>
            </a:xfrm>
            <a:prstGeom prst="rect">
              <a:avLst/>
            </a:prstGeom>
            <a:grpFill/>
          </p:spPr>
          <p:txBody>
            <a:bodyPr wrap="square" lIns="182854" tIns="146283" rIns="182854" bIns="146283" rtlCol="0">
              <a:spAutoFit/>
            </a:bodyPr>
            <a:lstStyle/>
            <a:p>
              <a:pPr marL="0" marR="0" lvl="0" indent="0" algn="ctr" defTabSz="932597" eaLnBrk="1" fontAlgn="auto" latinLnBrk="0" hangingPunct="1">
                <a:lnSpc>
                  <a:spcPct val="90000"/>
                </a:lnSpc>
                <a:spcBef>
                  <a:spcPts val="0"/>
                </a:spcBef>
                <a:spcAft>
                  <a:spcPts val="600"/>
                </a:spcAft>
                <a:buClrTx/>
                <a:buSzTx/>
                <a:buFontTx/>
                <a:buNone/>
                <a:tabLst/>
                <a:defRPr/>
              </a:pPr>
              <a:r>
                <a:rPr kumimoji="0" lang="en-US" sz="1632" b="0" i="0" u="none" strike="noStrike" kern="0" cap="none" spc="0" normalizeH="0" baseline="0" noProof="0" dirty="0">
                  <a:ln>
                    <a:noFill/>
                  </a:ln>
                  <a:solidFill>
                    <a:srgbClr val="FFFFFF"/>
                  </a:solidFill>
                  <a:effectLst/>
                  <a:uLnTx/>
                  <a:uFillTx/>
                  <a:latin typeface="Segoe UI"/>
                </a:rPr>
                <a:t>Change Champions</a:t>
              </a:r>
            </a:p>
          </p:txBody>
        </p:sp>
      </p:grpSp>
      <p:sp>
        <p:nvSpPr>
          <p:cNvPr id="47" name="TextBox 46">
            <a:extLst>
              <a:ext uri="{FF2B5EF4-FFF2-40B4-BE49-F238E27FC236}">
                <a16:creationId xmlns:a16="http://schemas.microsoft.com/office/drawing/2014/main" id="{A3A86802-75DE-F0B7-ABD9-AAD03C3C8387}"/>
              </a:ext>
            </a:extLst>
          </p:cNvPr>
          <p:cNvSpPr txBox="1"/>
          <p:nvPr/>
        </p:nvSpPr>
        <p:spPr>
          <a:xfrm>
            <a:off x="245079" y="2590157"/>
            <a:ext cx="2604964" cy="2949248"/>
          </a:xfrm>
          <a:prstGeom prst="rect">
            <a:avLst/>
          </a:prstGeom>
          <a:noFill/>
          <a:ln w="28575">
            <a:solidFill>
              <a:srgbClr val="E6E6E6">
                <a:lumMod val="90000"/>
                <a:lumOff val="10000"/>
              </a:srgbClr>
            </a:solidFill>
          </a:ln>
        </p:spPr>
        <p:txBody>
          <a:bodyPr wrap="square" lIns="186521" tIns="149217" rIns="186521" bIns="149217" rtlCol="0">
            <a:noAutofit/>
          </a:bodyPr>
          <a:lstStyle/>
          <a:p>
            <a:pPr marL="291436" marR="0" lvl="0" indent="-291436" defTabSz="932597" eaLnBrk="1" fontAlgn="auto" latinLnBrk="0" hangingPunct="1">
              <a:lnSpc>
                <a:spcPct val="90000"/>
              </a:lnSpc>
              <a:spcBef>
                <a:spcPts val="0"/>
              </a:spcBef>
              <a:spcAft>
                <a:spcPts val="612"/>
              </a:spcAft>
              <a:buClrTx/>
              <a:buSzTx/>
              <a:buFont typeface="Arial" panose="020B0604020202020204" pitchFamily="34" charset="0"/>
              <a:buChar char="•"/>
              <a:tabLst/>
              <a:defRPr/>
            </a:pPr>
            <a:r>
              <a:rPr kumimoji="0" lang="en-US" sz="1632" b="0" i="0" u="none" strike="noStrike" kern="0" cap="none" spc="0" normalizeH="0" baseline="0" noProof="0" dirty="0">
                <a:ln>
                  <a:noFill/>
                </a:ln>
                <a:gradFill>
                  <a:gsLst>
                    <a:gs pos="2917">
                      <a:srgbClr val="505050"/>
                    </a:gs>
                    <a:gs pos="30000">
                      <a:srgbClr val="505050"/>
                    </a:gs>
                  </a:gsLst>
                  <a:lin ang="5400000" scaled="0"/>
                </a:gradFill>
                <a:effectLst/>
                <a:uLnTx/>
                <a:uFillTx/>
                <a:latin typeface="Segoe UI"/>
              </a:rPr>
              <a:t>Training Portal</a:t>
            </a:r>
          </a:p>
          <a:p>
            <a:pPr marL="291436" marR="0" lvl="0" indent="-291436" defTabSz="932597" eaLnBrk="1" fontAlgn="auto" latinLnBrk="0" hangingPunct="1">
              <a:lnSpc>
                <a:spcPct val="90000"/>
              </a:lnSpc>
              <a:spcBef>
                <a:spcPts val="0"/>
              </a:spcBef>
              <a:spcAft>
                <a:spcPts val="612"/>
              </a:spcAft>
              <a:buClrTx/>
              <a:buSzTx/>
              <a:buFont typeface="Arial" panose="020B0604020202020204" pitchFamily="34" charset="0"/>
              <a:buChar char="•"/>
              <a:tabLst/>
              <a:defRPr/>
            </a:pPr>
            <a:r>
              <a:rPr kumimoji="0" lang="en-US" sz="1632" b="0" i="0" u="none" strike="noStrike" kern="0" cap="none" spc="0" normalizeH="0" baseline="0" noProof="0" dirty="0">
                <a:ln>
                  <a:noFill/>
                </a:ln>
                <a:gradFill>
                  <a:gsLst>
                    <a:gs pos="2917">
                      <a:srgbClr val="505050"/>
                    </a:gs>
                    <a:gs pos="30000">
                      <a:srgbClr val="505050"/>
                    </a:gs>
                  </a:gsLst>
                  <a:lin ang="5400000" scaled="0"/>
                </a:gradFill>
                <a:effectLst/>
                <a:uLnTx/>
                <a:uFillTx/>
                <a:latin typeface="Segoe UI"/>
              </a:rPr>
              <a:t>Scenario based</a:t>
            </a:r>
          </a:p>
          <a:p>
            <a:pPr marL="291436" marR="0" lvl="0" indent="-291436" defTabSz="932597" eaLnBrk="1" fontAlgn="auto" latinLnBrk="0" hangingPunct="1">
              <a:lnSpc>
                <a:spcPct val="90000"/>
              </a:lnSpc>
              <a:spcBef>
                <a:spcPts val="0"/>
              </a:spcBef>
              <a:spcAft>
                <a:spcPts val="612"/>
              </a:spcAft>
              <a:buClrTx/>
              <a:buSzTx/>
              <a:buFont typeface="Arial" panose="020B0604020202020204" pitchFamily="34" charset="0"/>
              <a:buChar char="•"/>
              <a:tabLst/>
              <a:defRPr/>
            </a:pPr>
            <a:r>
              <a:rPr kumimoji="0" lang="en-US" sz="1632" b="0" i="0" u="none" strike="noStrike" kern="0" cap="none" spc="0" normalizeH="0" baseline="0" noProof="0" dirty="0">
                <a:ln>
                  <a:noFill/>
                </a:ln>
                <a:gradFill>
                  <a:gsLst>
                    <a:gs pos="2917">
                      <a:srgbClr val="505050"/>
                    </a:gs>
                    <a:gs pos="30000">
                      <a:srgbClr val="505050"/>
                    </a:gs>
                  </a:gsLst>
                  <a:lin ang="5400000" scaled="0"/>
                </a:gradFill>
                <a:effectLst/>
                <a:uLnTx/>
                <a:uFillTx/>
                <a:latin typeface="Segoe UI"/>
              </a:rPr>
              <a:t>Product based </a:t>
            </a:r>
          </a:p>
          <a:p>
            <a:pPr marL="291436" marR="0" lvl="0" indent="-291436" defTabSz="932597" eaLnBrk="1" fontAlgn="auto" latinLnBrk="0" hangingPunct="1">
              <a:lnSpc>
                <a:spcPct val="90000"/>
              </a:lnSpc>
              <a:spcBef>
                <a:spcPts val="0"/>
              </a:spcBef>
              <a:spcAft>
                <a:spcPts val="612"/>
              </a:spcAft>
              <a:buClrTx/>
              <a:buSzTx/>
              <a:buFont typeface="Arial" panose="020B0604020202020204" pitchFamily="34" charset="0"/>
              <a:buChar char="•"/>
              <a:tabLst/>
              <a:defRPr/>
            </a:pPr>
            <a:r>
              <a:rPr kumimoji="0" lang="en-US" sz="1632" b="0" i="0" u="none" strike="noStrike" kern="0" cap="none" spc="0" normalizeH="0" baseline="0" noProof="0" dirty="0">
                <a:ln>
                  <a:noFill/>
                </a:ln>
                <a:gradFill>
                  <a:gsLst>
                    <a:gs pos="2917">
                      <a:srgbClr val="505050"/>
                    </a:gs>
                    <a:gs pos="30000">
                      <a:srgbClr val="505050"/>
                    </a:gs>
                  </a:gsLst>
                  <a:lin ang="5400000" scaled="0"/>
                </a:gradFill>
                <a:effectLst/>
                <a:uLnTx/>
                <a:uFillTx/>
                <a:latin typeface="Segoe UI"/>
              </a:rPr>
              <a:t>Quick-start guides</a:t>
            </a:r>
          </a:p>
          <a:p>
            <a:pPr marL="291436" marR="0" lvl="0" indent="-291436" defTabSz="932597" eaLnBrk="1" fontAlgn="auto" latinLnBrk="0" hangingPunct="1">
              <a:lnSpc>
                <a:spcPct val="90000"/>
              </a:lnSpc>
              <a:spcBef>
                <a:spcPts val="0"/>
              </a:spcBef>
              <a:spcAft>
                <a:spcPts val="612"/>
              </a:spcAft>
              <a:buClrTx/>
              <a:buSzTx/>
              <a:buFont typeface="Arial" panose="020B0604020202020204" pitchFamily="34" charset="0"/>
              <a:buChar char="•"/>
              <a:tabLst/>
              <a:defRPr/>
            </a:pPr>
            <a:r>
              <a:rPr kumimoji="0" lang="en-US" sz="1632" b="0" i="0" u="none" strike="noStrike" kern="0" cap="none" spc="0" normalizeH="0" baseline="0" noProof="0" dirty="0">
                <a:ln>
                  <a:noFill/>
                </a:ln>
                <a:gradFill>
                  <a:gsLst>
                    <a:gs pos="2917">
                      <a:srgbClr val="505050"/>
                    </a:gs>
                    <a:gs pos="30000">
                      <a:srgbClr val="505050"/>
                    </a:gs>
                  </a:gsLst>
                  <a:lin ang="5400000" scaled="0"/>
                </a:gradFill>
                <a:effectLst/>
                <a:uLnTx/>
                <a:uFillTx/>
                <a:latin typeface="Segoe UI"/>
              </a:rPr>
              <a:t>Videos</a:t>
            </a:r>
          </a:p>
          <a:p>
            <a:pPr marL="291436" marR="0" lvl="0" indent="-291436" defTabSz="932597" eaLnBrk="1" fontAlgn="auto" latinLnBrk="0" hangingPunct="1">
              <a:lnSpc>
                <a:spcPct val="90000"/>
              </a:lnSpc>
              <a:spcBef>
                <a:spcPts val="0"/>
              </a:spcBef>
              <a:spcAft>
                <a:spcPts val="612"/>
              </a:spcAft>
              <a:buClrTx/>
              <a:buSzTx/>
              <a:buFont typeface="Arial" panose="020B0604020202020204" pitchFamily="34" charset="0"/>
              <a:buChar char="•"/>
              <a:tabLst/>
              <a:defRPr/>
            </a:pPr>
            <a:r>
              <a:rPr kumimoji="0" lang="en-US" sz="1632" b="0" i="0" u="none" strike="noStrike" kern="0" cap="none" spc="0" normalizeH="0" baseline="0" noProof="0" dirty="0">
                <a:ln>
                  <a:noFill/>
                </a:ln>
                <a:gradFill>
                  <a:gsLst>
                    <a:gs pos="2917">
                      <a:srgbClr val="505050"/>
                    </a:gs>
                    <a:gs pos="30000">
                      <a:srgbClr val="505050"/>
                    </a:gs>
                  </a:gsLst>
                  <a:lin ang="5400000" scaled="0"/>
                </a:gradFill>
                <a:effectLst/>
                <a:uLnTx/>
                <a:uFillTx/>
                <a:latin typeface="Segoe UI"/>
              </a:rPr>
              <a:t>FAQs</a:t>
            </a:r>
          </a:p>
        </p:txBody>
      </p:sp>
      <p:sp>
        <p:nvSpPr>
          <p:cNvPr id="48" name="TextBox 47">
            <a:extLst>
              <a:ext uri="{FF2B5EF4-FFF2-40B4-BE49-F238E27FC236}">
                <a16:creationId xmlns:a16="http://schemas.microsoft.com/office/drawing/2014/main" id="{C0DEBB00-3E56-DBFE-7F72-852FEC032259}"/>
              </a:ext>
            </a:extLst>
          </p:cNvPr>
          <p:cNvSpPr txBox="1"/>
          <p:nvPr/>
        </p:nvSpPr>
        <p:spPr>
          <a:xfrm>
            <a:off x="3312594" y="2590157"/>
            <a:ext cx="2604964" cy="2949248"/>
          </a:xfrm>
          <a:prstGeom prst="rect">
            <a:avLst/>
          </a:prstGeom>
          <a:noFill/>
          <a:ln w="28575">
            <a:solidFill>
              <a:srgbClr val="E6E6E6">
                <a:lumMod val="90000"/>
                <a:lumOff val="10000"/>
              </a:srgbClr>
            </a:solidFill>
          </a:ln>
        </p:spPr>
        <p:txBody>
          <a:bodyPr wrap="square" lIns="186521" tIns="149217" rIns="186521" bIns="149217" rtlCol="0">
            <a:noAutofit/>
          </a:bodyPr>
          <a:lstStyle/>
          <a:p>
            <a:pPr marL="291436" marR="0" lvl="0" indent="-291436" defTabSz="932597" eaLnBrk="1" fontAlgn="auto" latinLnBrk="0" hangingPunct="1">
              <a:lnSpc>
                <a:spcPct val="90000"/>
              </a:lnSpc>
              <a:spcBef>
                <a:spcPts val="0"/>
              </a:spcBef>
              <a:spcAft>
                <a:spcPts val="612"/>
              </a:spcAft>
              <a:buClrTx/>
              <a:buSzTx/>
              <a:buFont typeface="Arial" panose="020B0604020202020204" pitchFamily="34" charset="0"/>
              <a:buChar char="•"/>
              <a:tabLst/>
              <a:defRPr/>
            </a:pPr>
            <a:r>
              <a:rPr kumimoji="0" lang="en-US" sz="1632" b="0" i="0" u="none" strike="noStrike" kern="0" cap="none" spc="0" normalizeH="0" baseline="0" noProof="0" dirty="0">
                <a:ln>
                  <a:noFill/>
                </a:ln>
                <a:gradFill>
                  <a:gsLst>
                    <a:gs pos="2917">
                      <a:srgbClr val="505050"/>
                    </a:gs>
                    <a:gs pos="30000">
                      <a:srgbClr val="505050"/>
                    </a:gs>
                  </a:gsLst>
                  <a:lin ang="5400000" scaled="0"/>
                </a:gradFill>
                <a:effectLst/>
                <a:uLnTx/>
                <a:uFillTx/>
                <a:latin typeface="Segoe UI"/>
              </a:rPr>
              <a:t>Lunch and Learns</a:t>
            </a:r>
          </a:p>
          <a:p>
            <a:pPr marL="291436" marR="0" lvl="0" indent="-291436" defTabSz="932597" eaLnBrk="1" fontAlgn="auto" latinLnBrk="0" hangingPunct="1">
              <a:lnSpc>
                <a:spcPct val="90000"/>
              </a:lnSpc>
              <a:spcBef>
                <a:spcPts val="0"/>
              </a:spcBef>
              <a:spcAft>
                <a:spcPts val="612"/>
              </a:spcAft>
              <a:buClrTx/>
              <a:buSzTx/>
              <a:buFont typeface="Arial" panose="020B0604020202020204" pitchFamily="34" charset="0"/>
              <a:buChar char="•"/>
              <a:tabLst/>
              <a:defRPr/>
            </a:pPr>
            <a:r>
              <a:rPr kumimoji="0" lang="en-US" sz="1632" b="0" i="0" u="none" strike="noStrike" kern="0" cap="none" spc="0" normalizeH="0" baseline="0" noProof="0" dirty="0">
                <a:ln>
                  <a:noFill/>
                </a:ln>
                <a:gradFill>
                  <a:gsLst>
                    <a:gs pos="2917">
                      <a:srgbClr val="505050"/>
                    </a:gs>
                    <a:gs pos="30000">
                      <a:srgbClr val="505050"/>
                    </a:gs>
                  </a:gsLst>
                  <a:lin ang="5400000" scaled="0"/>
                </a:gradFill>
                <a:effectLst/>
                <a:uLnTx/>
                <a:uFillTx/>
                <a:latin typeface="Segoe UI"/>
              </a:rPr>
              <a:t>Scenario based</a:t>
            </a:r>
          </a:p>
          <a:p>
            <a:pPr marL="291436" marR="0" lvl="0" indent="-291436" defTabSz="932597" eaLnBrk="1" fontAlgn="auto" latinLnBrk="0" hangingPunct="1">
              <a:lnSpc>
                <a:spcPct val="90000"/>
              </a:lnSpc>
              <a:spcBef>
                <a:spcPts val="0"/>
              </a:spcBef>
              <a:spcAft>
                <a:spcPts val="612"/>
              </a:spcAft>
              <a:buClrTx/>
              <a:buSzTx/>
              <a:buFont typeface="Arial" panose="020B0604020202020204" pitchFamily="34" charset="0"/>
              <a:buChar char="•"/>
              <a:tabLst/>
              <a:defRPr/>
            </a:pPr>
            <a:r>
              <a:rPr kumimoji="0" lang="en-US" sz="1632" b="0" i="0" u="none" strike="noStrike" kern="0" cap="none" spc="0" normalizeH="0" baseline="0" noProof="0" dirty="0">
                <a:ln>
                  <a:noFill/>
                </a:ln>
                <a:gradFill>
                  <a:gsLst>
                    <a:gs pos="2917">
                      <a:srgbClr val="505050"/>
                    </a:gs>
                    <a:gs pos="30000">
                      <a:srgbClr val="505050"/>
                    </a:gs>
                  </a:gsLst>
                  <a:lin ang="5400000" scaled="0"/>
                </a:gradFill>
                <a:effectLst/>
                <a:uLnTx/>
                <a:uFillTx/>
                <a:latin typeface="Segoe UI"/>
              </a:rPr>
              <a:t>Product based </a:t>
            </a:r>
          </a:p>
          <a:p>
            <a:pPr marL="291436" marR="0" lvl="0" indent="-291436" defTabSz="932597" eaLnBrk="1" fontAlgn="auto" latinLnBrk="0" hangingPunct="1">
              <a:lnSpc>
                <a:spcPct val="90000"/>
              </a:lnSpc>
              <a:spcBef>
                <a:spcPts val="0"/>
              </a:spcBef>
              <a:spcAft>
                <a:spcPts val="612"/>
              </a:spcAft>
              <a:buClrTx/>
              <a:buSzTx/>
              <a:buFont typeface="Arial" panose="020B0604020202020204" pitchFamily="34" charset="0"/>
              <a:buChar char="•"/>
              <a:tabLst/>
              <a:defRPr/>
            </a:pPr>
            <a:r>
              <a:rPr kumimoji="0" lang="en-US" sz="1632" b="0" i="0" u="none" strike="noStrike" kern="0" cap="none" spc="0" normalizeH="0" baseline="0" noProof="0" dirty="0">
                <a:ln>
                  <a:noFill/>
                </a:ln>
                <a:gradFill>
                  <a:gsLst>
                    <a:gs pos="2917">
                      <a:srgbClr val="505050"/>
                    </a:gs>
                    <a:gs pos="30000">
                      <a:srgbClr val="505050"/>
                    </a:gs>
                  </a:gsLst>
                  <a:lin ang="5400000" scaled="0"/>
                </a:gradFill>
                <a:effectLst/>
                <a:uLnTx/>
                <a:uFillTx/>
                <a:latin typeface="Segoe UI"/>
              </a:rPr>
              <a:t>Delivered by training leads or Change Champions </a:t>
            </a:r>
          </a:p>
        </p:txBody>
      </p:sp>
      <p:sp>
        <p:nvSpPr>
          <p:cNvPr id="49" name="TextBox 48">
            <a:extLst>
              <a:ext uri="{FF2B5EF4-FFF2-40B4-BE49-F238E27FC236}">
                <a16:creationId xmlns:a16="http://schemas.microsoft.com/office/drawing/2014/main" id="{72246428-4C45-DBC4-3964-CD547AD982E5}"/>
              </a:ext>
            </a:extLst>
          </p:cNvPr>
          <p:cNvSpPr txBox="1"/>
          <p:nvPr/>
        </p:nvSpPr>
        <p:spPr>
          <a:xfrm>
            <a:off x="6373784" y="2590157"/>
            <a:ext cx="2604964" cy="2949249"/>
          </a:xfrm>
          <a:prstGeom prst="rect">
            <a:avLst/>
          </a:prstGeom>
          <a:noFill/>
          <a:ln w="28575">
            <a:solidFill>
              <a:srgbClr val="E6E6E6">
                <a:lumMod val="90000"/>
                <a:lumOff val="10000"/>
              </a:srgbClr>
            </a:solidFill>
          </a:ln>
        </p:spPr>
        <p:txBody>
          <a:bodyPr wrap="square" lIns="186521" tIns="149217" rIns="186521" bIns="149217" rtlCol="0">
            <a:noAutofit/>
          </a:bodyPr>
          <a:lstStyle/>
          <a:p>
            <a:pPr marL="291436" marR="0" lvl="0" indent="-291436" defTabSz="932597" eaLnBrk="1" fontAlgn="auto" latinLnBrk="0" hangingPunct="1">
              <a:lnSpc>
                <a:spcPct val="90000"/>
              </a:lnSpc>
              <a:spcBef>
                <a:spcPts val="0"/>
              </a:spcBef>
              <a:spcAft>
                <a:spcPts val="612"/>
              </a:spcAft>
              <a:buClrTx/>
              <a:buSzTx/>
              <a:buFont typeface="Arial" panose="020B0604020202020204" pitchFamily="34" charset="0"/>
              <a:buChar char="•"/>
              <a:tabLst/>
              <a:defRPr/>
            </a:pPr>
            <a:r>
              <a:rPr kumimoji="0" lang="en-US" sz="1632" b="0" i="0" u="none" strike="noStrike" kern="0" cap="none" spc="0" normalizeH="0" baseline="0" noProof="0" dirty="0">
                <a:ln>
                  <a:noFill/>
                </a:ln>
                <a:gradFill>
                  <a:gsLst>
                    <a:gs pos="2917">
                      <a:srgbClr val="505050"/>
                    </a:gs>
                    <a:gs pos="30000">
                      <a:srgbClr val="505050"/>
                    </a:gs>
                  </a:gsLst>
                  <a:lin ang="5400000" scaled="0"/>
                </a:gradFill>
                <a:effectLst/>
                <a:uLnTx/>
                <a:uFillTx/>
                <a:latin typeface="Segoe UI"/>
              </a:rPr>
              <a:t>White glove</a:t>
            </a:r>
          </a:p>
          <a:p>
            <a:pPr marL="291436" marR="0" lvl="0" indent="-291436" defTabSz="932597" eaLnBrk="1" fontAlgn="auto" latinLnBrk="0" hangingPunct="1">
              <a:lnSpc>
                <a:spcPct val="90000"/>
              </a:lnSpc>
              <a:spcBef>
                <a:spcPts val="0"/>
              </a:spcBef>
              <a:spcAft>
                <a:spcPts val="612"/>
              </a:spcAft>
              <a:buClrTx/>
              <a:buSzTx/>
              <a:buFont typeface="Arial" panose="020B0604020202020204" pitchFamily="34" charset="0"/>
              <a:buChar char="•"/>
              <a:tabLst/>
              <a:defRPr/>
            </a:pPr>
            <a:r>
              <a:rPr kumimoji="0" lang="en-US" sz="1632" b="0" i="0" u="none" strike="noStrike" kern="0" cap="none" spc="0" normalizeH="0" baseline="0" noProof="0" dirty="0">
                <a:ln>
                  <a:noFill/>
                </a:ln>
                <a:gradFill>
                  <a:gsLst>
                    <a:gs pos="2917">
                      <a:srgbClr val="505050"/>
                    </a:gs>
                    <a:gs pos="30000">
                      <a:srgbClr val="505050"/>
                    </a:gs>
                  </a:gsLst>
                  <a:lin ang="5400000" scaled="0"/>
                </a:gradFill>
                <a:effectLst/>
                <a:uLnTx/>
                <a:uFillTx/>
                <a:latin typeface="Segoe UI"/>
              </a:rPr>
              <a:t>Scenario based</a:t>
            </a:r>
          </a:p>
          <a:p>
            <a:pPr marL="291436" marR="0" lvl="0" indent="-291436" defTabSz="932597" eaLnBrk="1" fontAlgn="auto" latinLnBrk="0" hangingPunct="1">
              <a:lnSpc>
                <a:spcPct val="90000"/>
              </a:lnSpc>
              <a:spcBef>
                <a:spcPts val="0"/>
              </a:spcBef>
              <a:spcAft>
                <a:spcPts val="612"/>
              </a:spcAft>
              <a:buClrTx/>
              <a:buSzTx/>
              <a:buFont typeface="Arial" panose="020B0604020202020204" pitchFamily="34" charset="0"/>
              <a:buChar char="•"/>
              <a:tabLst/>
              <a:defRPr/>
            </a:pPr>
            <a:r>
              <a:rPr kumimoji="0" lang="en-US" sz="1632" b="0" i="0" u="none" strike="noStrike" kern="0" cap="none" spc="0" normalizeH="0" baseline="0" noProof="0" dirty="0">
                <a:ln>
                  <a:noFill/>
                </a:ln>
                <a:gradFill>
                  <a:gsLst>
                    <a:gs pos="2917">
                      <a:srgbClr val="505050"/>
                    </a:gs>
                    <a:gs pos="30000">
                      <a:srgbClr val="505050"/>
                    </a:gs>
                  </a:gsLst>
                  <a:lin ang="5400000" scaled="0"/>
                </a:gradFill>
                <a:effectLst/>
                <a:uLnTx/>
                <a:uFillTx/>
                <a:latin typeface="Segoe UI"/>
              </a:rPr>
              <a:t>Product based </a:t>
            </a:r>
          </a:p>
          <a:p>
            <a:pPr marL="291436" marR="0" lvl="0" indent="-291436" defTabSz="932597" eaLnBrk="1" fontAlgn="auto" latinLnBrk="0" hangingPunct="1">
              <a:lnSpc>
                <a:spcPct val="90000"/>
              </a:lnSpc>
              <a:spcBef>
                <a:spcPts val="0"/>
              </a:spcBef>
              <a:spcAft>
                <a:spcPts val="612"/>
              </a:spcAft>
              <a:buClrTx/>
              <a:buSzTx/>
              <a:buFont typeface="Arial" panose="020B0604020202020204" pitchFamily="34" charset="0"/>
              <a:buChar char="•"/>
              <a:tabLst/>
              <a:defRPr/>
            </a:pPr>
            <a:r>
              <a:rPr kumimoji="0" lang="en-US" sz="1632" b="0" i="0" u="none" strike="noStrike" kern="0" cap="none" spc="0" normalizeH="0" baseline="0" noProof="0" dirty="0">
                <a:ln>
                  <a:noFill/>
                </a:ln>
                <a:gradFill>
                  <a:gsLst>
                    <a:gs pos="2917">
                      <a:srgbClr val="505050"/>
                    </a:gs>
                    <a:gs pos="30000">
                      <a:srgbClr val="505050"/>
                    </a:gs>
                  </a:gsLst>
                  <a:lin ang="5400000" scaled="0"/>
                </a:gradFill>
                <a:effectLst/>
                <a:uLnTx/>
                <a:uFillTx/>
                <a:latin typeface="Segoe UI"/>
              </a:rPr>
              <a:t>Delivered by training leads or Change Champions </a:t>
            </a:r>
          </a:p>
        </p:txBody>
      </p:sp>
      <p:sp>
        <p:nvSpPr>
          <p:cNvPr id="50" name="TextBox 49">
            <a:extLst>
              <a:ext uri="{FF2B5EF4-FFF2-40B4-BE49-F238E27FC236}">
                <a16:creationId xmlns:a16="http://schemas.microsoft.com/office/drawing/2014/main" id="{C606AB09-557C-9FDC-D967-C9A13EDCA0F1}"/>
              </a:ext>
            </a:extLst>
          </p:cNvPr>
          <p:cNvSpPr txBox="1"/>
          <p:nvPr/>
        </p:nvSpPr>
        <p:spPr>
          <a:xfrm>
            <a:off x="9447625" y="2590156"/>
            <a:ext cx="2604964" cy="2949250"/>
          </a:xfrm>
          <a:prstGeom prst="rect">
            <a:avLst/>
          </a:prstGeom>
          <a:noFill/>
          <a:ln w="28575">
            <a:solidFill>
              <a:srgbClr val="E6E6E6">
                <a:lumMod val="90000"/>
                <a:lumOff val="10000"/>
              </a:srgbClr>
            </a:solidFill>
          </a:ln>
        </p:spPr>
        <p:txBody>
          <a:bodyPr wrap="square" lIns="186521" tIns="149217" rIns="186521" bIns="149217" rtlCol="0">
            <a:noAutofit/>
          </a:bodyPr>
          <a:lstStyle/>
          <a:p>
            <a:pPr marL="291436" marR="0" lvl="0" indent="-291436" defTabSz="932597" eaLnBrk="1" fontAlgn="auto" latinLnBrk="0" hangingPunct="1">
              <a:lnSpc>
                <a:spcPct val="90000"/>
              </a:lnSpc>
              <a:spcBef>
                <a:spcPts val="0"/>
              </a:spcBef>
              <a:spcAft>
                <a:spcPts val="612"/>
              </a:spcAft>
              <a:buClrTx/>
              <a:buSzTx/>
              <a:buFont typeface="Arial" panose="020B0604020202020204" pitchFamily="34" charset="0"/>
              <a:buChar char="•"/>
              <a:tabLst/>
              <a:defRPr/>
            </a:pPr>
            <a:r>
              <a:rPr kumimoji="0" lang="en-US" sz="1632" b="0" i="0" u="none" strike="noStrike" kern="0" cap="none" spc="0" normalizeH="0" baseline="0" noProof="0" dirty="0">
                <a:ln>
                  <a:noFill/>
                </a:ln>
                <a:gradFill>
                  <a:gsLst>
                    <a:gs pos="2917">
                      <a:srgbClr val="505050"/>
                    </a:gs>
                    <a:gs pos="30000">
                      <a:srgbClr val="505050"/>
                    </a:gs>
                  </a:gsLst>
                  <a:lin ang="5400000" scaled="0"/>
                </a:gradFill>
                <a:effectLst/>
                <a:uLnTx/>
                <a:uFillTx/>
                <a:latin typeface="Segoe UI"/>
              </a:rPr>
              <a:t>Scenario based</a:t>
            </a:r>
          </a:p>
          <a:p>
            <a:pPr marL="291436" marR="0" lvl="0" indent="-291436" defTabSz="932597" eaLnBrk="1" fontAlgn="auto" latinLnBrk="0" hangingPunct="1">
              <a:lnSpc>
                <a:spcPct val="90000"/>
              </a:lnSpc>
              <a:spcBef>
                <a:spcPts val="0"/>
              </a:spcBef>
              <a:spcAft>
                <a:spcPts val="612"/>
              </a:spcAft>
              <a:buClrTx/>
              <a:buSzTx/>
              <a:buFont typeface="Arial" panose="020B0604020202020204" pitchFamily="34" charset="0"/>
              <a:buChar char="•"/>
              <a:tabLst/>
              <a:defRPr/>
            </a:pPr>
            <a:r>
              <a:rPr kumimoji="0" lang="en-US" sz="1632" b="0" i="0" u="none" strike="noStrike" kern="0" cap="none" spc="0" normalizeH="0" baseline="0" noProof="0" dirty="0">
                <a:ln>
                  <a:noFill/>
                </a:ln>
                <a:gradFill>
                  <a:gsLst>
                    <a:gs pos="2917">
                      <a:srgbClr val="505050"/>
                    </a:gs>
                    <a:gs pos="30000">
                      <a:srgbClr val="505050"/>
                    </a:gs>
                  </a:gsLst>
                  <a:lin ang="5400000" scaled="0"/>
                </a:gradFill>
                <a:effectLst/>
                <a:uLnTx/>
                <a:uFillTx/>
                <a:latin typeface="Segoe UI"/>
              </a:rPr>
              <a:t>Business group focused </a:t>
            </a:r>
          </a:p>
          <a:p>
            <a:pPr marL="291436" marR="0" lvl="0" indent="-291436" defTabSz="932597" eaLnBrk="1" fontAlgn="auto" latinLnBrk="0" hangingPunct="1">
              <a:lnSpc>
                <a:spcPct val="90000"/>
              </a:lnSpc>
              <a:spcBef>
                <a:spcPts val="0"/>
              </a:spcBef>
              <a:spcAft>
                <a:spcPts val="612"/>
              </a:spcAft>
              <a:buClrTx/>
              <a:buSzTx/>
              <a:buFont typeface="Arial" panose="020B0604020202020204" pitchFamily="34" charset="0"/>
              <a:buChar char="•"/>
              <a:tabLst/>
              <a:defRPr/>
            </a:pPr>
            <a:r>
              <a:rPr kumimoji="0" lang="en-US" sz="1632" b="0" i="0" u="none" strike="noStrike" kern="0" cap="none" spc="0" normalizeH="0" baseline="0" noProof="0" dirty="0">
                <a:ln>
                  <a:noFill/>
                </a:ln>
                <a:gradFill>
                  <a:gsLst>
                    <a:gs pos="2917">
                      <a:srgbClr val="505050"/>
                    </a:gs>
                    <a:gs pos="30000">
                      <a:srgbClr val="505050"/>
                    </a:gs>
                  </a:gsLst>
                  <a:lin ang="5400000" scaled="0"/>
                </a:gradFill>
                <a:effectLst/>
                <a:uLnTx/>
                <a:uFillTx/>
                <a:latin typeface="Segoe UI"/>
              </a:rPr>
              <a:t>Delivered by Change Champions </a:t>
            </a:r>
          </a:p>
          <a:p>
            <a:pPr marL="291436" marR="0" lvl="0" indent="-291436" defTabSz="932597" eaLnBrk="1" fontAlgn="auto" latinLnBrk="0" hangingPunct="1">
              <a:lnSpc>
                <a:spcPct val="90000"/>
              </a:lnSpc>
              <a:spcBef>
                <a:spcPts val="0"/>
              </a:spcBef>
              <a:spcAft>
                <a:spcPts val="612"/>
              </a:spcAft>
              <a:buClrTx/>
              <a:buSzTx/>
              <a:buFont typeface="Arial" panose="020B0604020202020204" pitchFamily="34" charset="0"/>
              <a:buChar char="•"/>
              <a:tabLst/>
              <a:defRPr/>
            </a:pPr>
            <a:r>
              <a:rPr kumimoji="0" lang="en-US" sz="1632" b="0" i="0" u="none" strike="noStrike" kern="0" cap="none" spc="0" normalizeH="0" baseline="0" noProof="0" dirty="0">
                <a:ln>
                  <a:noFill/>
                </a:ln>
                <a:gradFill>
                  <a:gsLst>
                    <a:gs pos="2917">
                      <a:srgbClr val="505050"/>
                    </a:gs>
                    <a:gs pos="30000">
                      <a:srgbClr val="505050"/>
                    </a:gs>
                  </a:gsLst>
                  <a:lin ang="5400000" scaled="0"/>
                </a:gradFill>
                <a:effectLst/>
                <a:uLnTx/>
                <a:uFillTx/>
                <a:latin typeface="Segoe UI"/>
              </a:rPr>
              <a:t>Ad-hoc assistance for colleagues</a:t>
            </a:r>
          </a:p>
          <a:p>
            <a:pPr marL="291436" marR="0" lvl="0" indent="-291436" defTabSz="932597" eaLnBrk="1" fontAlgn="auto" latinLnBrk="0" hangingPunct="1">
              <a:lnSpc>
                <a:spcPct val="90000"/>
              </a:lnSpc>
              <a:spcBef>
                <a:spcPts val="0"/>
              </a:spcBef>
              <a:spcAft>
                <a:spcPts val="612"/>
              </a:spcAft>
              <a:buClrTx/>
              <a:buSzTx/>
              <a:buFont typeface="Arial" panose="020B0604020202020204" pitchFamily="34" charset="0"/>
              <a:buChar char="•"/>
              <a:tabLst/>
              <a:defRPr/>
            </a:pPr>
            <a:r>
              <a:rPr kumimoji="0" lang="en-US" sz="1632" b="0" i="0" u="none" strike="noStrike" kern="0" cap="none" spc="0" normalizeH="0" baseline="0" noProof="0" dirty="0">
                <a:ln>
                  <a:noFill/>
                </a:ln>
                <a:gradFill>
                  <a:gsLst>
                    <a:gs pos="2917">
                      <a:srgbClr val="505050"/>
                    </a:gs>
                    <a:gs pos="30000">
                      <a:srgbClr val="505050"/>
                    </a:gs>
                  </a:gsLst>
                  <a:lin ang="5400000" scaled="0"/>
                </a:gradFill>
                <a:effectLst/>
                <a:uLnTx/>
                <a:uFillTx/>
                <a:latin typeface="Segoe UI"/>
              </a:rPr>
              <a:t>Community management for SharePoint end user Yammer group</a:t>
            </a:r>
          </a:p>
          <a:p>
            <a:pPr marL="291436" marR="0" lvl="0" indent="-291436" defTabSz="932597" eaLnBrk="1" fontAlgn="auto" latinLnBrk="0" hangingPunct="1">
              <a:lnSpc>
                <a:spcPct val="90000"/>
              </a:lnSpc>
              <a:spcBef>
                <a:spcPts val="0"/>
              </a:spcBef>
              <a:spcAft>
                <a:spcPts val="612"/>
              </a:spcAft>
              <a:buClrTx/>
              <a:buSzTx/>
              <a:buFont typeface="Arial" panose="020B0604020202020204" pitchFamily="34" charset="0"/>
              <a:buChar char="•"/>
              <a:tabLst/>
              <a:defRPr/>
            </a:pPr>
            <a:endParaRPr kumimoji="0" lang="en-US" sz="1632" b="0" i="0" u="none" strike="noStrike" kern="0" cap="none" spc="0" normalizeH="0" baseline="0" noProof="0" dirty="0">
              <a:ln>
                <a:noFill/>
              </a:ln>
              <a:gradFill>
                <a:gsLst>
                  <a:gs pos="2917">
                    <a:srgbClr val="505050"/>
                  </a:gs>
                  <a:gs pos="30000">
                    <a:srgbClr val="505050"/>
                  </a:gs>
                </a:gsLst>
                <a:lin ang="5400000" scaled="0"/>
              </a:gradFill>
              <a:effectLst/>
              <a:uLnTx/>
              <a:uFillTx/>
              <a:latin typeface="Segoe UI"/>
            </a:endParaRPr>
          </a:p>
        </p:txBody>
      </p:sp>
    </p:spTree>
    <p:extLst>
      <p:ext uri="{BB962C8B-B14F-4D97-AF65-F5344CB8AC3E}">
        <p14:creationId xmlns:p14="http://schemas.microsoft.com/office/powerpoint/2010/main" val="3497589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0D501BC-3FA9-F92F-C597-2041E8E40ECE}"/>
              </a:ext>
            </a:extLst>
          </p:cNvPr>
          <p:cNvGrpSpPr/>
          <p:nvPr/>
        </p:nvGrpSpPr>
        <p:grpSpPr>
          <a:xfrm>
            <a:off x="1811624" y="1359677"/>
            <a:ext cx="8746320" cy="4138646"/>
            <a:chOff x="419100" y="865009"/>
            <a:chExt cx="8575602" cy="4057864"/>
          </a:xfrm>
        </p:grpSpPr>
        <p:grpSp>
          <p:nvGrpSpPr>
            <p:cNvPr id="18" name="Group 17">
              <a:extLst>
                <a:ext uri="{FF2B5EF4-FFF2-40B4-BE49-F238E27FC236}">
                  <a16:creationId xmlns:a16="http://schemas.microsoft.com/office/drawing/2014/main" id="{EE7D9204-3B4C-2474-2E62-945870A034C9}"/>
                </a:ext>
              </a:extLst>
            </p:cNvPr>
            <p:cNvGrpSpPr/>
            <p:nvPr/>
          </p:nvGrpSpPr>
          <p:grpSpPr>
            <a:xfrm>
              <a:off x="6434382" y="865009"/>
              <a:ext cx="2560320" cy="1166183"/>
              <a:chOff x="3884328" y="4341493"/>
              <a:chExt cx="1537715" cy="640080"/>
            </a:xfrm>
          </p:grpSpPr>
          <p:sp>
            <p:nvSpPr>
              <p:cNvPr id="30" name="Rectangle 29">
                <a:extLst>
                  <a:ext uri="{FF2B5EF4-FFF2-40B4-BE49-F238E27FC236}">
                    <a16:creationId xmlns:a16="http://schemas.microsoft.com/office/drawing/2014/main" id="{0F54D5C6-B66E-A9BC-D34B-4B4E95D55AC3}"/>
                  </a:ext>
                </a:extLst>
              </p:cNvPr>
              <p:cNvSpPr/>
              <p:nvPr/>
            </p:nvSpPr>
            <p:spPr bwMode="auto">
              <a:xfrm>
                <a:off x="3884328" y="4341493"/>
                <a:ext cx="1537715" cy="640080"/>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1632"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1" name="TextBox 30">
                <a:extLst>
                  <a:ext uri="{FF2B5EF4-FFF2-40B4-BE49-F238E27FC236}">
                    <a16:creationId xmlns:a16="http://schemas.microsoft.com/office/drawing/2014/main" id="{D479BEC2-65D3-7BC8-7355-1E2BD273513D}"/>
                  </a:ext>
                </a:extLst>
              </p:cNvPr>
              <p:cNvSpPr txBox="1"/>
              <p:nvPr/>
            </p:nvSpPr>
            <p:spPr>
              <a:xfrm>
                <a:off x="3961214" y="4375507"/>
                <a:ext cx="1383942" cy="280612"/>
              </a:xfrm>
              <a:prstGeom prst="rect">
                <a:avLst/>
              </a:prstGeom>
              <a:solidFill>
                <a:srgbClr val="0078D7"/>
              </a:solidFill>
            </p:spPr>
            <p:txBody>
              <a:bodyPr wrap="square" lIns="182854" tIns="146283" rIns="182854" bIns="146283" rtlCol="0">
                <a:spAutoFit/>
              </a:bodyPr>
              <a:lstStyle/>
              <a:p>
                <a:pPr marL="0" marR="0" lvl="0" indent="0" algn="ctr" defTabSz="932597" eaLnBrk="1" fontAlgn="auto" latinLnBrk="0" hangingPunct="1">
                  <a:lnSpc>
                    <a:spcPct val="90000"/>
                  </a:lnSpc>
                  <a:spcBef>
                    <a:spcPts val="0"/>
                  </a:spcBef>
                  <a:spcAft>
                    <a:spcPts val="600"/>
                  </a:spcAft>
                  <a:buClrTx/>
                  <a:buSzTx/>
                  <a:buFontTx/>
                  <a:buNone/>
                  <a:tabLst/>
                  <a:defRPr/>
                </a:pPr>
                <a:r>
                  <a:rPr kumimoji="0" lang="en-US" sz="1632" b="0" i="0" u="none" strike="noStrike" kern="0" cap="none" spc="0" normalizeH="0" baseline="0" noProof="0" dirty="0">
                    <a:ln>
                      <a:noFill/>
                    </a:ln>
                    <a:solidFill>
                      <a:srgbClr val="FFFFFF"/>
                    </a:solidFill>
                    <a:effectLst/>
                    <a:uLnTx/>
                    <a:uFillTx/>
                    <a:latin typeface="Segoe UI"/>
                  </a:rPr>
                  <a:t> Buzz Days</a:t>
                </a:r>
              </a:p>
            </p:txBody>
          </p:sp>
        </p:grpSp>
        <p:grpSp>
          <p:nvGrpSpPr>
            <p:cNvPr id="19" name="Group 18">
              <a:extLst>
                <a:ext uri="{FF2B5EF4-FFF2-40B4-BE49-F238E27FC236}">
                  <a16:creationId xmlns:a16="http://schemas.microsoft.com/office/drawing/2014/main" id="{5281B897-4F53-91C5-8D93-0E1D1379F17D}"/>
                </a:ext>
              </a:extLst>
            </p:cNvPr>
            <p:cNvGrpSpPr/>
            <p:nvPr/>
          </p:nvGrpSpPr>
          <p:grpSpPr>
            <a:xfrm>
              <a:off x="419100" y="865009"/>
              <a:ext cx="5567961" cy="4057864"/>
              <a:chOff x="419100" y="865009"/>
              <a:chExt cx="5567961" cy="4057864"/>
            </a:xfrm>
          </p:grpSpPr>
          <p:grpSp>
            <p:nvGrpSpPr>
              <p:cNvPr id="21" name="Group 20">
                <a:extLst>
                  <a:ext uri="{FF2B5EF4-FFF2-40B4-BE49-F238E27FC236}">
                    <a16:creationId xmlns:a16="http://schemas.microsoft.com/office/drawing/2014/main" id="{EEFCAF29-A3FA-E64F-896C-7D6CD98D8A9A}"/>
                  </a:ext>
                </a:extLst>
              </p:cNvPr>
              <p:cNvGrpSpPr/>
              <p:nvPr/>
            </p:nvGrpSpPr>
            <p:grpSpPr>
              <a:xfrm>
                <a:off x="3426741" y="865009"/>
                <a:ext cx="2560320" cy="1166183"/>
                <a:chOff x="2137161" y="4341493"/>
                <a:chExt cx="1537715" cy="640080"/>
              </a:xfrm>
            </p:grpSpPr>
            <p:sp>
              <p:nvSpPr>
                <p:cNvPr id="28" name="Rectangle 27">
                  <a:extLst>
                    <a:ext uri="{FF2B5EF4-FFF2-40B4-BE49-F238E27FC236}">
                      <a16:creationId xmlns:a16="http://schemas.microsoft.com/office/drawing/2014/main" id="{616B8E3A-7982-6640-8B03-30B36F848FB0}"/>
                    </a:ext>
                  </a:extLst>
                </p:cNvPr>
                <p:cNvSpPr/>
                <p:nvPr/>
              </p:nvSpPr>
              <p:spPr bwMode="auto">
                <a:xfrm>
                  <a:off x="2137161" y="4341493"/>
                  <a:ext cx="1537715" cy="640080"/>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1632"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9" name="TextBox 28">
                  <a:extLst>
                    <a:ext uri="{FF2B5EF4-FFF2-40B4-BE49-F238E27FC236}">
                      <a16:creationId xmlns:a16="http://schemas.microsoft.com/office/drawing/2014/main" id="{0E2195CF-C09B-2194-B08B-8AFF8A32B938}"/>
                    </a:ext>
                  </a:extLst>
                </p:cNvPr>
                <p:cNvSpPr txBox="1"/>
                <p:nvPr/>
              </p:nvSpPr>
              <p:spPr>
                <a:xfrm>
                  <a:off x="2214047" y="4375507"/>
                  <a:ext cx="1383942" cy="449329"/>
                </a:xfrm>
                <a:prstGeom prst="rect">
                  <a:avLst/>
                </a:prstGeom>
                <a:solidFill>
                  <a:srgbClr val="0078D7"/>
                </a:solidFill>
              </p:spPr>
              <p:txBody>
                <a:bodyPr wrap="square" lIns="182854" tIns="146283" rIns="182854" bIns="146283" rtlCol="0">
                  <a:spAutoFit/>
                </a:bodyPr>
                <a:lstStyle/>
                <a:p>
                  <a:pPr marL="0" marR="0" lvl="0" indent="0" algn="ctr" defTabSz="932597" eaLnBrk="1" fontAlgn="auto" latinLnBrk="0" hangingPunct="1">
                    <a:lnSpc>
                      <a:spcPct val="90000"/>
                    </a:lnSpc>
                    <a:spcBef>
                      <a:spcPts val="0"/>
                    </a:spcBef>
                    <a:spcAft>
                      <a:spcPts val="600"/>
                    </a:spcAft>
                    <a:buClrTx/>
                    <a:buSzTx/>
                    <a:buFontTx/>
                    <a:buNone/>
                    <a:tabLst/>
                    <a:defRPr/>
                  </a:pPr>
                  <a:r>
                    <a:rPr kumimoji="0" lang="en-US" sz="1632" b="0" i="0" u="none" strike="noStrike" kern="0" cap="none" spc="0" normalizeH="0" baseline="0" noProof="0" dirty="0">
                      <a:ln>
                        <a:noFill/>
                      </a:ln>
                      <a:solidFill>
                        <a:srgbClr val="FFFFFF"/>
                      </a:solidFill>
                      <a:effectLst/>
                      <a:uLnTx/>
                      <a:uFillTx/>
                      <a:latin typeface="Segoe UI"/>
                    </a:rPr>
                    <a:t> Tips</a:t>
                  </a:r>
                </a:p>
                <a:p>
                  <a:pPr marL="0" marR="0" lvl="0" indent="0" algn="ctr" defTabSz="932597" eaLnBrk="1" fontAlgn="auto" latinLnBrk="0" hangingPunct="1">
                    <a:lnSpc>
                      <a:spcPct val="90000"/>
                    </a:lnSpc>
                    <a:spcBef>
                      <a:spcPts val="0"/>
                    </a:spcBef>
                    <a:spcAft>
                      <a:spcPts val="600"/>
                    </a:spcAft>
                    <a:buClrTx/>
                    <a:buSzTx/>
                    <a:buFontTx/>
                    <a:buNone/>
                    <a:tabLst/>
                    <a:defRPr/>
                  </a:pPr>
                  <a:r>
                    <a:rPr kumimoji="0" lang="en-US" sz="1632" b="0" i="0" u="none" strike="noStrike" kern="0" cap="none" spc="0" normalizeH="0" baseline="0" noProof="0" dirty="0">
                      <a:ln>
                        <a:noFill/>
                      </a:ln>
                      <a:solidFill>
                        <a:srgbClr val="FFFFFF"/>
                      </a:solidFill>
                      <a:effectLst/>
                      <a:uLnTx/>
                      <a:uFillTx/>
                      <a:latin typeface="Segoe UI"/>
                    </a:rPr>
                    <a:t>(micro-learning)</a:t>
                  </a:r>
                </a:p>
              </p:txBody>
            </p:sp>
          </p:grpSp>
          <p:grpSp>
            <p:nvGrpSpPr>
              <p:cNvPr id="22" name="Group 21">
                <a:extLst>
                  <a:ext uri="{FF2B5EF4-FFF2-40B4-BE49-F238E27FC236}">
                    <a16:creationId xmlns:a16="http://schemas.microsoft.com/office/drawing/2014/main" id="{8E659C6B-B68D-ACF8-3A58-472922075519}"/>
                  </a:ext>
                </a:extLst>
              </p:cNvPr>
              <p:cNvGrpSpPr/>
              <p:nvPr/>
            </p:nvGrpSpPr>
            <p:grpSpPr>
              <a:xfrm>
                <a:off x="419100" y="865009"/>
                <a:ext cx="2560320" cy="4057864"/>
                <a:chOff x="419100" y="865009"/>
                <a:chExt cx="2560320" cy="4057864"/>
              </a:xfrm>
            </p:grpSpPr>
            <p:grpSp>
              <p:nvGrpSpPr>
                <p:cNvPr id="24" name="Group 23">
                  <a:extLst>
                    <a:ext uri="{FF2B5EF4-FFF2-40B4-BE49-F238E27FC236}">
                      <a16:creationId xmlns:a16="http://schemas.microsoft.com/office/drawing/2014/main" id="{6C93EF44-2766-00D4-0C21-0E968D1AA871}"/>
                    </a:ext>
                  </a:extLst>
                </p:cNvPr>
                <p:cNvGrpSpPr/>
                <p:nvPr/>
              </p:nvGrpSpPr>
              <p:grpSpPr>
                <a:xfrm>
                  <a:off x="419100" y="865009"/>
                  <a:ext cx="2560320" cy="1166183"/>
                  <a:chOff x="349997" y="4341493"/>
                  <a:chExt cx="1537715" cy="640080"/>
                </a:xfrm>
              </p:grpSpPr>
              <p:sp>
                <p:nvSpPr>
                  <p:cNvPr id="26" name="Rectangle 25">
                    <a:extLst>
                      <a:ext uri="{FF2B5EF4-FFF2-40B4-BE49-F238E27FC236}">
                        <a16:creationId xmlns:a16="http://schemas.microsoft.com/office/drawing/2014/main" id="{E76A7BD9-52A0-39B3-8AF9-7F514956CEE5}"/>
                      </a:ext>
                    </a:extLst>
                  </p:cNvPr>
                  <p:cNvSpPr/>
                  <p:nvPr/>
                </p:nvSpPr>
                <p:spPr bwMode="auto">
                  <a:xfrm>
                    <a:off x="349997" y="4341493"/>
                    <a:ext cx="1537715" cy="640080"/>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1632"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7" name="TextBox 26">
                    <a:extLst>
                      <a:ext uri="{FF2B5EF4-FFF2-40B4-BE49-F238E27FC236}">
                        <a16:creationId xmlns:a16="http://schemas.microsoft.com/office/drawing/2014/main" id="{17AD011D-65DB-6274-C7B0-23DE16C6F26B}"/>
                      </a:ext>
                    </a:extLst>
                  </p:cNvPr>
                  <p:cNvSpPr txBox="1"/>
                  <p:nvPr/>
                </p:nvSpPr>
                <p:spPr>
                  <a:xfrm>
                    <a:off x="426883" y="4375507"/>
                    <a:ext cx="1383941" cy="449329"/>
                  </a:xfrm>
                  <a:prstGeom prst="rect">
                    <a:avLst/>
                  </a:prstGeom>
                  <a:solidFill>
                    <a:srgbClr val="0078D7"/>
                  </a:solidFill>
                </p:spPr>
                <p:txBody>
                  <a:bodyPr wrap="square" lIns="182854" tIns="146283" rIns="182854" bIns="146283" rtlCol="0">
                    <a:spAutoFit/>
                  </a:bodyPr>
                  <a:lstStyle/>
                  <a:p>
                    <a:pPr marL="0" marR="0" lvl="0" indent="0" algn="ctr" defTabSz="932597" eaLnBrk="1" fontAlgn="auto" latinLnBrk="0" hangingPunct="1">
                      <a:lnSpc>
                        <a:spcPct val="90000"/>
                      </a:lnSpc>
                      <a:spcBef>
                        <a:spcPts val="0"/>
                      </a:spcBef>
                      <a:spcAft>
                        <a:spcPts val="600"/>
                      </a:spcAft>
                      <a:buClrTx/>
                      <a:buSzTx/>
                      <a:buFontTx/>
                      <a:buNone/>
                      <a:tabLst/>
                      <a:defRPr/>
                    </a:pPr>
                    <a:r>
                      <a:rPr kumimoji="0" lang="en-US" sz="1632" b="0" i="0" u="none" strike="noStrike" kern="0" cap="none" spc="0" normalizeH="0" baseline="0" noProof="0" dirty="0">
                        <a:ln>
                          <a:noFill/>
                        </a:ln>
                        <a:solidFill>
                          <a:srgbClr val="FFFFFF"/>
                        </a:solidFill>
                        <a:effectLst/>
                        <a:uLnTx/>
                        <a:uFillTx/>
                        <a:latin typeface="Segoe UI"/>
                      </a:rPr>
                      <a:t>Help Desk</a:t>
                    </a:r>
                  </a:p>
                  <a:p>
                    <a:pPr marL="0" marR="0" lvl="0" indent="0" algn="ctr" defTabSz="932597" eaLnBrk="1" fontAlgn="auto" latinLnBrk="0" hangingPunct="1">
                      <a:lnSpc>
                        <a:spcPct val="90000"/>
                      </a:lnSpc>
                      <a:spcBef>
                        <a:spcPts val="0"/>
                      </a:spcBef>
                      <a:spcAft>
                        <a:spcPts val="600"/>
                      </a:spcAft>
                      <a:buClrTx/>
                      <a:buSzTx/>
                      <a:buFontTx/>
                      <a:buNone/>
                      <a:tabLst/>
                      <a:defRPr/>
                    </a:pPr>
                    <a:r>
                      <a:rPr kumimoji="0" lang="en-US" sz="1632" b="0" i="0" u="none" strike="noStrike" kern="0" cap="none" spc="0" normalizeH="0" baseline="0" noProof="0" dirty="0">
                        <a:ln>
                          <a:noFill/>
                        </a:ln>
                        <a:solidFill>
                          <a:srgbClr val="FFFFFF"/>
                        </a:solidFill>
                        <a:effectLst/>
                        <a:uLnTx/>
                        <a:uFillTx/>
                        <a:latin typeface="Segoe UI"/>
                      </a:rPr>
                      <a:t>Support </a:t>
                    </a:r>
                  </a:p>
                </p:txBody>
              </p:sp>
            </p:grpSp>
            <p:sp>
              <p:nvSpPr>
                <p:cNvPr id="25" name="TextBox 24">
                  <a:extLst>
                    <a:ext uri="{FF2B5EF4-FFF2-40B4-BE49-F238E27FC236}">
                      <a16:creationId xmlns:a16="http://schemas.microsoft.com/office/drawing/2014/main" id="{4D2A5806-9202-DDA2-DF5F-0680C9942EA8}"/>
                    </a:ext>
                  </a:extLst>
                </p:cNvPr>
                <p:cNvSpPr txBox="1"/>
                <p:nvPr/>
              </p:nvSpPr>
              <p:spPr>
                <a:xfrm>
                  <a:off x="425302" y="2031191"/>
                  <a:ext cx="2554118" cy="2891682"/>
                </a:xfrm>
                <a:prstGeom prst="rect">
                  <a:avLst/>
                </a:prstGeom>
                <a:noFill/>
                <a:ln w="28575">
                  <a:solidFill>
                    <a:srgbClr val="E6E6E6">
                      <a:lumMod val="90000"/>
                      <a:lumOff val="10000"/>
                    </a:srgbClr>
                  </a:solidFill>
                </a:ln>
              </p:spPr>
              <p:txBody>
                <a:bodyPr wrap="square" lIns="186521" tIns="149217" rIns="186521" bIns="149217" rtlCol="0">
                  <a:noAutofit/>
                </a:bodyPr>
                <a:lstStyle/>
                <a:p>
                  <a:pPr marL="291436" marR="0" lvl="0" indent="-291436" defTabSz="932597" eaLnBrk="1" fontAlgn="auto" latinLnBrk="0" hangingPunct="1">
                    <a:lnSpc>
                      <a:spcPct val="90000"/>
                    </a:lnSpc>
                    <a:spcBef>
                      <a:spcPts val="0"/>
                    </a:spcBef>
                    <a:spcAft>
                      <a:spcPts val="612"/>
                    </a:spcAft>
                    <a:buClrTx/>
                    <a:buSzTx/>
                    <a:buFont typeface="Arial" panose="020B0604020202020204" pitchFamily="34" charset="0"/>
                    <a:buChar char="•"/>
                    <a:tabLst/>
                    <a:defRPr/>
                  </a:pPr>
                  <a:r>
                    <a:rPr kumimoji="0" lang="en-US" sz="1632" b="0" i="0" u="none" strike="noStrike" kern="0" cap="none" spc="0" normalizeH="0" baseline="0" noProof="0" dirty="0">
                      <a:ln>
                        <a:noFill/>
                      </a:ln>
                      <a:gradFill>
                        <a:gsLst>
                          <a:gs pos="2917">
                            <a:srgbClr val="505050"/>
                          </a:gs>
                          <a:gs pos="30000">
                            <a:srgbClr val="505050"/>
                          </a:gs>
                        </a:gsLst>
                        <a:lin ang="5400000" scaled="0"/>
                      </a:gradFill>
                      <a:effectLst/>
                      <a:uLnTx/>
                      <a:uFillTx/>
                      <a:latin typeface="Segoe UI"/>
                    </a:rPr>
                    <a:t>‘How-to’ tips</a:t>
                  </a:r>
                </a:p>
                <a:p>
                  <a:pPr marL="291436" marR="0" lvl="0" indent="-291436" defTabSz="932597" eaLnBrk="1" fontAlgn="auto" latinLnBrk="0" hangingPunct="1">
                    <a:lnSpc>
                      <a:spcPct val="90000"/>
                    </a:lnSpc>
                    <a:spcBef>
                      <a:spcPts val="0"/>
                    </a:spcBef>
                    <a:spcAft>
                      <a:spcPts val="612"/>
                    </a:spcAft>
                    <a:buClrTx/>
                    <a:buSzTx/>
                    <a:buFont typeface="Arial" panose="020B0604020202020204" pitchFamily="34" charset="0"/>
                    <a:buChar char="•"/>
                    <a:tabLst/>
                    <a:defRPr/>
                  </a:pPr>
                  <a:r>
                    <a:rPr kumimoji="0" lang="en-US" sz="1632" b="0" i="0" u="none" strike="noStrike" kern="0" cap="none" spc="0" normalizeH="0" baseline="0" noProof="0" dirty="0">
                      <a:ln>
                        <a:noFill/>
                      </a:ln>
                      <a:gradFill>
                        <a:gsLst>
                          <a:gs pos="2917">
                            <a:srgbClr val="505050"/>
                          </a:gs>
                          <a:gs pos="30000">
                            <a:srgbClr val="505050"/>
                          </a:gs>
                        </a:gsLst>
                        <a:lin ang="5400000" scaled="0"/>
                      </a:gradFill>
                      <a:effectLst/>
                      <a:uLnTx/>
                      <a:uFillTx/>
                      <a:latin typeface="Segoe UI"/>
                    </a:rPr>
                    <a:t>Provide links to scenario and product-based resources</a:t>
                  </a:r>
                </a:p>
              </p:txBody>
            </p:sp>
          </p:grpSp>
          <p:sp>
            <p:nvSpPr>
              <p:cNvPr id="23" name="TextBox 22">
                <a:extLst>
                  <a:ext uri="{FF2B5EF4-FFF2-40B4-BE49-F238E27FC236}">
                    <a16:creationId xmlns:a16="http://schemas.microsoft.com/office/drawing/2014/main" id="{4F3C2479-9842-7384-0D56-07376B12D959}"/>
                  </a:ext>
                </a:extLst>
              </p:cNvPr>
              <p:cNvSpPr txBox="1"/>
              <p:nvPr/>
            </p:nvSpPr>
            <p:spPr>
              <a:xfrm>
                <a:off x="3432943" y="2031191"/>
                <a:ext cx="2554118" cy="2891682"/>
              </a:xfrm>
              <a:prstGeom prst="rect">
                <a:avLst/>
              </a:prstGeom>
              <a:noFill/>
              <a:ln w="28575">
                <a:solidFill>
                  <a:srgbClr val="E6E6E6">
                    <a:lumMod val="90000"/>
                    <a:lumOff val="10000"/>
                  </a:srgbClr>
                </a:solidFill>
              </a:ln>
            </p:spPr>
            <p:txBody>
              <a:bodyPr wrap="square" lIns="186521" tIns="149217" rIns="186521" bIns="149217" rtlCol="0">
                <a:noAutofit/>
              </a:bodyPr>
              <a:lstStyle/>
              <a:p>
                <a:pPr marL="291436" marR="0" lvl="0" indent="-291436" defTabSz="932597" eaLnBrk="1" fontAlgn="auto" latinLnBrk="0" hangingPunct="1">
                  <a:lnSpc>
                    <a:spcPct val="90000"/>
                  </a:lnSpc>
                  <a:spcBef>
                    <a:spcPts val="0"/>
                  </a:spcBef>
                  <a:spcAft>
                    <a:spcPts val="612"/>
                  </a:spcAft>
                  <a:buClrTx/>
                  <a:buSzTx/>
                  <a:buFont typeface="Arial" panose="020B0604020202020204" pitchFamily="34" charset="0"/>
                  <a:buChar char="•"/>
                  <a:tabLst/>
                  <a:defRPr/>
                </a:pPr>
                <a:r>
                  <a:rPr kumimoji="0" lang="en-US" sz="1632" b="0" i="0" u="none" strike="noStrike" kern="0" cap="none" spc="0" normalizeH="0" baseline="0" noProof="0" dirty="0">
                    <a:ln>
                      <a:noFill/>
                    </a:ln>
                    <a:gradFill>
                      <a:gsLst>
                        <a:gs pos="2917">
                          <a:srgbClr val="505050"/>
                        </a:gs>
                        <a:gs pos="30000">
                          <a:srgbClr val="505050"/>
                        </a:gs>
                      </a:gsLst>
                      <a:lin ang="5400000" scaled="0"/>
                    </a:gradFill>
                    <a:effectLst/>
                    <a:uLnTx/>
                    <a:uFillTx/>
                    <a:latin typeface="Segoe UI"/>
                  </a:rPr>
                  <a:t>‘How-to’ tips regarding productivity features </a:t>
                </a:r>
              </a:p>
              <a:p>
                <a:pPr marL="291436" marR="0" lvl="0" indent="-291436" defTabSz="932597" eaLnBrk="1" fontAlgn="auto" latinLnBrk="0" hangingPunct="1">
                  <a:lnSpc>
                    <a:spcPct val="90000"/>
                  </a:lnSpc>
                  <a:spcBef>
                    <a:spcPts val="0"/>
                  </a:spcBef>
                  <a:spcAft>
                    <a:spcPts val="612"/>
                  </a:spcAft>
                  <a:buClrTx/>
                  <a:buSzTx/>
                  <a:buFont typeface="Arial" panose="020B0604020202020204" pitchFamily="34" charset="0"/>
                  <a:buChar char="•"/>
                  <a:tabLst/>
                  <a:defRPr/>
                </a:pPr>
                <a:r>
                  <a:rPr kumimoji="0" lang="en-US" sz="1632" b="0" i="0" u="none" strike="noStrike" kern="0" cap="none" spc="0" normalizeH="0" baseline="0" noProof="0" dirty="0">
                    <a:ln>
                      <a:noFill/>
                    </a:ln>
                    <a:gradFill>
                      <a:gsLst>
                        <a:gs pos="2917">
                          <a:srgbClr val="505050"/>
                        </a:gs>
                        <a:gs pos="30000">
                          <a:srgbClr val="505050"/>
                        </a:gs>
                      </a:gsLst>
                      <a:lin ang="5400000" scaled="0"/>
                    </a:gradFill>
                    <a:effectLst/>
                    <a:uLnTx/>
                    <a:uFillTx/>
                    <a:latin typeface="Segoe UI"/>
                  </a:rPr>
                  <a:t>Links to scenario and product based resources </a:t>
                </a:r>
              </a:p>
              <a:p>
                <a:pPr marL="291436" marR="0" lvl="0" indent="-291436" defTabSz="932597" eaLnBrk="1" fontAlgn="auto" latinLnBrk="0" hangingPunct="1">
                  <a:lnSpc>
                    <a:spcPct val="90000"/>
                  </a:lnSpc>
                  <a:spcBef>
                    <a:spcPts val="0"/>
                  </a:spcBef>
                  <a:spcAft>
                    <a:spcPts val="612"/>
                  </a:spcAft>
                  <a:buClrTx/>
                  <a:buSzTx/>
                  <a:buFont typeface="Arial" panose="020B0604020202020204" pitchFamily="34" charset="0"/>
                  <a:buChar char="•"/>
                  <a:tabLst/>
                  <a:defRPr/>
                </a:pPr>
                <a:r>
                  <a:rPr kumimoji="0" lang="en-US" sz="1632" b="0" i="0" u="none" strike="noStrike" kern="0" cap="none" spc="0" normalizeH="0" baseline="0" noProof="0" dirty="0">
                    <a:ln>
                      <a:noFill/>
                    </a:ln>
                    <a:gradFill>
                      <a:gsLst>
                        <a:gs pos="2917">
                          <a:srgbClr val="505050"/>
                        </a:gs>
                        <a:gs pos="30000">
                          <a:srgbClr val="505050"/>
                        </a:gs>
                      </a:gsLst>
                      <a:lin ang="5400000" scaled="0"/>
                    </a:gradFill>
                    <a:effectLst/>
                    <a:uLnTx/>
                    <a:uFillTx/>
                    <a:latin typeface="Segoe UI"/>
                  </a:rPr>
                  <a:t>Multi channel distribution (email, Yammer, newsletter) </a:t>
                </a:r>
              </a:p>
            </p:txBody>
          </p:sp>
        </p:grpSp>
        <p:sp>
          <p:nvSpPr>
            <p:cNvPr id="20" name="TextBox 19">
              <a:extLst>
                <a:ext uri="{FF2B5EF4-FFF2-40B4-BE49-F238E27FC236}">
                  <a16:creationId xmlns:a16="http://schemas.microsoft.com/office/drawing/2014/main" id="{FADF5789-22E3-A271-3BFA-F7C27643CA85}"/>
                </a:ext>
              </a:extLst>
            </p:cNvPr>
            <p:cNvSpPr txBox="1"/>
            <p:nvPr/>
          </p:nvSpPr>
          <p:spPr>
            <a:xfrm>
              <a:off x="6434382" y="2031190"/>
              <a:ext cx="2554118" cy="2891683"/>
            </a:xfrm>
            <a:prstGeom prst="rect">
              <a:avLst/>
            </a:prstGeom>
            <a:noFill/>
            <a:ln w="28575">
              <a:solidFill>
                <a:srgbClr val="E6E6E6">
                  <a:lumMod val="90000"/>
                  <a:lumOff val="10000"/>
                </a:srgbClr>
              </a:solidFill>
            </a:ln>
          </p:spPr>
          <p:txBody>
            <a:bodyPr wrap="square" lIns="186521" tIns="149217" rIns="186521" bIns="149217" rtlCol="0">
              <a:noAutofit/>
            </a:bodyPr>
            <a:lstStyle/>
            <a:p>
              <a:pPr marL="291436" marR="0" lvl="0" indent="-291436" defTabSz="932597" eaLnBrk="1" fontAlgn="auto" latinLnBrk="0" hangingPunct="1">
                <a:lnSpc>
                  <a:spcPct val="90000"/>
                </a:lnSpc>
                <a:spcBef>
                  <a:spcPts val="0"/>
                </a:spcBef>
                <a:spcAft>
                  <a:spcPts val="612"/>
                </a:spcAft>
                <a:buClrTx/>
                <a:buSzTx/>
                <a:buFont typeface="Arial" panose="020B0604020202020204" pitchFamily="34" charset="0"/>
                <a:buChar char="•"/>
                <a:tabLst/>
                <a:defRPr/>
              </a:pPr>
              <a:r>
                <a:rPr kumimoji="0" lang="en-US" sz="1632" b="0" i="0" u="none" strike="noStrike" kern="0" cap="none" spc="0" normalizeH="0" baseline="0" noProof="0" dirty="0">
                  <a:ln>
                    <a:noFill/>
                  </a:ln>
                  <a:gradFill>
                    <a:gsLst>
                      <a:gs pos="2917">
                        <a:srgbClr val="505050"/>
                      </a:gs>
                      <a:gs pos="30000">
                        <a:srgbClr val="505050"/>
                      </a:gs>
                    </a:gsLst>
                    <a:lin ang="5400000" scaled="0"/>
                  </a:gradFill>
                  <a:effectLst/>
                  <a:uLnTx/>
                  <a:uFillTx/>
                  <a:latin typeface="Segoe UI"/>
                </a:rPr>
                <a:t>Live events</a:t>
              </a:r>
            </a:p>
            <a:p>
              <a:pPr marL="291436" marR="0" lvl="0" indent="-291436" defTabSz="932597" eaLnBrk="1" fontAlgn="auto" latinLnBrk="0" hangingPunct="1">
                <a:lnSpc>
                  <a:spcPct val="90000"/>
                </a:lnSpc>
                <a:spcBef>
                  <a:spcPts val="0"/>
                </a:spcBef>
                <a:spcAft>
                  <a:spcPts val="612"/>
                </a:spcAft>
                <a:buClrTx/>
                <a:buSzTx/>
                <a:buFont typeface="Arial" panose="020B0604020202020204" pitchFamily="34" charset="0"/>
                <a:buChar char="•"/>
                <a:tabLst/>
                <a:defRPr/>
              </a:pPr>
              <a:r>
                <a:rPr kumimoji="0" lang="en-US" sz="1632" b="0" i="0" u="none" strike="noStrike" kern="0" cap="none" spc="0" normalizeH="0" baseline="0" noProof="0" dirty="0">
                  <a:ln>
                    <a:noFill/>
                  </a:ln>
                  <a:gradFill>
                    <a:gsLst>
                      <a:gs pos="2917">
                        <a:srgbClr val="505050"/>
                      </a:gs>
                      <a:gs pos="30000">
                        <a:srgbClr val="505050"/>
                      </a:gs>
                    </a:gsLst>
                    <a:lin ang="5400000" scaled="0"/>
                  </a:gradFill>
                  <a:effectLst/>
                  <a:uLnTx/>
                  <a:uFillTx/>
                  <a:latin typeface="Segoe UI"/>
                </a:rPr>
                <a:t>Scenario based </a:t>
              </a:r>
            </a:p>
            <a:p>
              <a:pPr marL="291436" marR="0" lvl="0" indent="-291436" defTabSz="932597" eaLnBrk="1" fontAlgn="auto" latinLnBrk="0" hangingPunct="1">
                <a:lnSpc>
                  <a:spcPct val="90000"/>
                </a:lnSpc>
                <a:spcBef>
                  <a:spcPts val="0"/>
                </a:spcBef>
                <a:spcAft>
                  <a:spcPts val="612"/>
                </a:spcAft>
                <a:buClrTx/>
                <a:buSzTx/>
                <a:buFont typeface="Arial" panose="020B0604020202020204" pitchFamily="34" charset="0"/>
                <a:buChar char="•"/>
                <a:tabLst/>
                <a:defRPr/>
              </a:pPr>
              <a:r>
                <a:rPr kumimoji="0" lang="en-US" sz="1632" b="0" i="0" u="none" strike="noStrike" kern="0" cap="none" spc="0" normalizeH="0" baseline="0" noProof="0" dirty="0">
                  <a:ln>
                    <a:noFill/>
                  </a:ln>
                  <a:gradFill>
                    <a:gsLst>
                      <a:gs pos="2917">
                        <a:srgbClr val="505050"/>
                      </a:gs>
                      <a:gs pos="30000">
                        <a:srgbClr val="505050"/>
                      </a:gs>
                    </a:gsLst>
                    <a:lin ang="5400000" scaled="0"/>
                  </a:gradFill>
                  <a:effectLst/>
                  <a:uLnTx/>
                  <a:uFillTx/>
                  <a:latin typeface="Segoe UI"/>
                </a:rPr>
                <a:t>Genius bars for providing ‘how-to’ tips </a:t>
              </a:r>
            </a:p>
          </p:txBody>
        </p:sp>
      </p:grpSp>
    </p:spTree>
    <p:extLst>
      <p:ext uri="{BB962C8B-B14F-4D97-AF65-F5344CB8AC3E}">
        <p14:creationId xmlns:p14="http://schemas.microsoft.com/office/powerpoint/2010/main" val="16948909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Classroom">
            <a:extLst>
              <a:ext uri="{FF2B5EF4-FFF2-40B4-BE49-F238E27FC236}">
                <a16:creationId xmlns:a16="http://schemas.microsoft.com/office/drawing/2014/main" id="{FAF0FA8F-3EBF-23B5-5B62-7363944739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4988" y="1744515"/>
            <a:ext cx="3368969" cy="3368969"/>
          </a:xfrm>
          <a:prstGeom prst="rect">
            <a:avLst/>
          </a:prstGeom>
        </p:spPr>
      </p:pic>
      <p:sp>
        <p:nvSpPr>
          <p:cNvPr id="12" name="Freeform: Shape 11">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9262909-EFB4-5292-490B-4BDF419BFF00}"/>
              </a:ext>
            </a:extLst>
          </p:cNvPr>
          <p:cNvSpPr>
            <a:spLocks noGrp="1"/>
          </p:cNvSpPr>
          <p:nvPr>
            <p:ph type="title"/>
          </p:nvPr>
        </p:nvSpPr>
        <p:spPr>
          <a:xfrm>
            <a:off x="5622061" y="762538"/>
            <a:ext cx="5649349" cy="3199862"/>
          </a:xfrm>
        </p:spPr>
        <p:txBody>
          <a:bodyPr vert="horz" lIns="91440" tIns="45720" rIns="91440" bIns="45720" rtlCol="0" anchor="b">
            <a:normAutofit fontScale="90000"/>
          </a:bodyPr>
          <a:lstStyle/>
          <a:p>
            <a:r>
              <a:rPr lang="en-US" sz="5100" kern="1200" dirty="0">
                <a:solidFill>
                  <a:srgbClr val="FFFFFF"/>
                </a:solidFill>
                <a:latin typeface="+mj-lt"/>
                <a:ea typeface="+mj-ea"/>
                <a:cs typeface="+mj-cs"/>
              </a:rPr>
              <a:t>Orientation and awareness sessions</a:t>
            </a:r>
            <a:br>
              <a:rPr lang="en-US" sz="5100" kern="1200" dirty="0">
                <a:solidFill>
                  <a:srgbClr val="FFFFFF"/>
                </a:solidFill>
                <a:latin typeface="+mj-lt"/>
                <a:ea typeface="+mj-ea"/>
                <a:cs typeface="+mj-cs"/>
              </a:rPr>
            </a:br>
            <a:br>
              <a:rPr lang="en-US" sz="5100" kern="1200" dirty="0">
                <a:solidFill>
                  <a:srgbClr val="FFFFFF"/>
                </a:solidFill>
                <a:latin typeface="+mj-lt"/>
                <a:ea typeface="+mj-ea"/>
                <a:cs typeface="+mj-cs"/>
              </a:rPr>
            </a:br>
            <a:r>
              <a:rPr lang="en-US" sz="5100" kern="1200" dirty="0">
                <a:solidFill>
                  <a:srgbClr val="FFFFFF"/>
                </a:solidFill>
                <a:latin typeface="+mj-lt"/>
                <a:ea typeface="+mj-ea"/>
                <a:cs typeface="+mj-cs"/>
              </a:rPr>
              <a:t>Not multi-day end user training</a:t>
            </a:r>
          </a:p>
        </p:txBody>
      </p:sp>
      <p:sp>
        <p:nvSpPr>
          <p:cNvPr id="3" name="Text Placeholder 2">
            <a:extLst>
              <a:ext uri="{FF2B5EF4-FFF2-40B4-BE49-F238E27FC236}">
                <a16:creationId xmlns:a16="http://schemas.microsoft.com/office/drawing/2014/main" id="{29812A66-5E34-41CF-23B5-06F9D721A61B}"/>
              </a:ext>
            </a:extLst>
          </p:cNvPr>
          <p:cNvSpPr>
            <a:spLocks noGrp="1"/>
          </p:cNvSpPr>
          <p:nvPr>
            <p:ph type="body" idx="1"/>
          </p:nvPr>
        </p:nvSpPr>
        <p:spPr>
          <a:xfrm>
            <a:off x="5622061" y="4312561"/>
            <a:ext cx="5649349" cy="1687815"/>
          </a:xfrm>
        </p:spPr>
        <p:txBody>
          <a:bodyPr vert="horz" lIns="91440" tIns="45720" rIns="91440" bIns="45720" rtlCol="0" anchor="t">
            <a:normAutofit/>
          </a:bodyPr>
          <a:lstStyle/>
          <a:p>
            <a:endParaRPr lang="en-US" sz="2400" kern="1200">
              <a:solidFill>
                <a:srgbClr val="FFFFFF"/>
              </a:solidFill>
              <a:latin typeface="+mn-lt"/>
              <a:ea typeface="+mn-ea"/>
              <a:cs typeface="+mn-cs"/>
            </a:endParaRPr>
          </a:p>
        </p:txBody>
      </p:sp>
      <p:sp>
        <p:nvSpPr>
          <p:cNvPr id="14" name="sketch line">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7682" y="4043302"/>
            <a:ext cx="5303520" cy="18288"/>
          </a:xfrm>
          <a:custGeom>
            <a:avLst/>
            <a:gdLst>
              <a:gd name="connsiteX0" fmla="*/ 0 w 5303520"/>
              <a:gd name="connsiteY0" fmla="*/ 0 h 18288"/>
              <a:gd name="connsiteX1" fmla="*/ 556870 w 5303520"/>
              <a:gd name="connsiteY1" fmla="*/ 0 h 18288"/>
              <a:gd name="connsiteX2" fmla="*/ 1272845 w 5303520"/>
              <a:gd name="connsiteY2" fmla="*/ 0 h 18288"/>
              <a:gd name="connsiteX3" fmla="*/ 1882750 w 5303520"/>
              <a:gd name="connsiteY3" fmla="*/ 0 h 18288"/>
              <a:gd name="connsiteX4" fmla="*/ 2439619 w 5303520"/>
              <a:gd name="connsiteY4" fmla="*/ 0 h 18288"/>
              <a:gd name="connsiteX5" fmla="*/ 3155594 w 5303520"/>
              <a:gd name="connsiteY5" fmla="*/ 0 h 18288"/>
              <a:gd name="connsiteX6" fmla="*/ 3818534 w 5303520"/>
              <a:gd name="connsiteY6" fmla="*/ 0 h 18288"/>
              <a:gd name="connsiteX7" fmla="*/ 4481474 w 5303520"/>
              <a:gd name="connsiteY7" fmla="*/ 0 h 18288"/>
              <a:gd name="connsiteX8" fmla="*/ 5303520 w 5303520"/>
              <a:gd name="connsiteY8" fmla="*/ 0 h 18288"/>
              <a:gd name="connsiteX9" fmla="*/ 5303520 w 5303520"/>
              <a:gd name="connsiteY9" fmla="*/ 18288 h 18288"/>
              <a:gd name="connsiteX10" fmla="*/ 4746650 w 5303520"/>
              <a:gd name="connsiteY10" fmla="*/ 18288 h 18288"/>
              <a:gd name="connsiteX11" fmla="*/ 4242816 w 5303520"/>
              <a:gd name="connsiteY11" fmla="*/ 18288 h 18288"/>
              <a:gd name="connsiteX12" fmla="*/ 3526841 w 5303520"/>
              <a:gd name="connsiteY12" fmla="*/ 18288 h 18288"/>
              <a:gd name="connsiteX13" fmla="*/ 2969971 w 5303520"/>
              <a:gd name="connsiteY13" fmla="*/ 18288 h 18288"/>
              <a:gd name="connsiteX14" fmla="*/ 2253996 w 5303520"/>
              <a:gd name="connsiteY14" fmla="*/ 18288 h 18288"/>
              <a:gd name="connsiteX15" fmla="*/ 1484986 w 5303520"/>
              <a:gd name="connsiteY15" fmla="*/ 18288 h 18288"/>
              <a:gd name="connsiteX16" fmla="*/ 875081 w 5303520"/>
              <a:gd name="connsiteY16" fmla="*/ 18288 h 18288"/>
              <a:gd name="connsiteX17" fmla="*/ 0 w 5303520"/>
              <a:gd name="connsiteY17" fmla="*/ 18288 h 18288"/>
              <a:gd name="connsiteX18" fmla="*/ 0 w 530352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03520" h="18288" fill="none" extrusionOk="0">
                <a:moveTo>
                  <a:pt x="0" y="0"/>
                </a:moveTo>
                <a:cubicBezTo>
                  <a:pt x="191807" y="-19560"/>
                  <a:pt x="373092" y="14032"/>
                  <a:pt x="556870" y="0"/>
                </a:cubicBezTo>
                <a:cubicBezTo>
                  <a:pt x="740648" y="-14032"/>
                  <a:pt x="1109645" y="5886"/>
                  <a:pt x="1272845" y="0"/>
                </a:cubicBezTo>
                <a:cubicBezTo>
                  <a:pt x="1436045" y="-5886"/>
                  <a:pt x="1723352" y="-21940"/>
                  <a:pt x="1882750" y="0"/>
                </a:cubicBezTo>
                <a:cubicBezTo>
                  <a:pt x="2042148" y="21940"/>
                  <a:pt x="2308812" y="-23394"/>
                  <a:pt x="2439619" y="0"/>
                </a:cubicBezTo>
                <a:cubicBezTo>
                  <a:pt x="2570426" y="23394"/>
                  <a:pt x="2936980" y="-3315"/>
                  <a:pt x="3155594" y="0"/>
                </a:cubicBezTo>
                <a:cubicBezTo>
                  <a:pt x="3374208" y="3315"/>
                  <a:pt x="3528026" y="24519"/>
                  <a:pt x="3818534" y="0"/>
                </a:cubicBezTo>
                <a:cubicBezTo>
                  <a:pt x="4109042" y="-24519"/>
                  <a:pt x="4161759" y="-18720"/>
                  <a:pt x="4481474" y="0"/>
                </a:cubicBezTo>
                <a:cubicBezTo>
                  <a:pt x="4801189" y="18720"/>
                  <a:pt x="5011126" y="27308"/>
                  <a:pt x="5303520" y="0"/>
                </a:cubicBezTo>
                <a:cubicBezTo>
                  <a:pt x="5304050" y="6954"/>
                  <a:pt x="5304254" y="12839"/>
                  <a:pt x="5303520" y="18288"/>
                </a:cubicBezTo>
                <a:cubicBezTo>
                  <a:pt x="5132450" y="501"/>
                  <a:pt x="4953391" y="18714"/>
                  <a:pt x="4746650" y="18288"/>
                </a:cubicBezTo>
                <a:cubicBezTo>
                  <a:pt x="4539909" y="17863"/>
                  <a:pt x="4361261" y="7168"/>
                  <a:pt x="4242816" y="18288"/>
                </a:cubicBezTo>
                <a:cubicBezTo>
                  <a:pt x="4124371" y="29408"/>
                  <a:pt x="3754907" y="21026"/>
                  <a:pt x="3526841" y="18288"/>
                </a:cubicBezTo>
                <a:cubicBezTo>
                  <a:pt x="3298775" y="15550"/>
                  <a:pt x="3164473" y="3913"/>
                  <a:pt x="2969971" y="18288"/>
                </a:cubicBezTo>
                <a:cubicBezTo>
                  <a:pt x="2775469" y="32664"/>
                  <a:pt x="2608536" y="2050"/>
                  <a:pt x="2253996" y="18288"/>
                </a:cubicBezTo>
                <a:cubicBezTo>
                  <a:pt x="1899456" y="34526"/>
                  <a:pt x="1752044" y="28789"/>
                  <a:pt x="1484986" y="18288"/>
                </a:cubicBezTo>
                <a:cubicBezTo>
                  <a:pt x="1217928" y="7788"/>
                  <a:pt x="1060609" y="-4784"/>
                  <a:pt x="875081" y="18288"/>
                </a:cubicBezTo>
                <a:cubicBezTo>
                  <a:pt x="689553" y="41360"/>
                  <a:pt x="188846" y="25228"/>
                  <a:pt x="0" y="18288"/>
                </a:cubicBezTo>
                <a:cubicBezTo>
                  <a:pt x="-570" y="9279"/>
                  <a:pt x="132" y="5100"/>
                  <a:pt x="0" y="0"/>
                </a:cubicBezTo>
                <a:close/>
              </a:path>
              <a:path w="5303520" h="18288" stroke="0" extrusionOk="0">
                <a:moveTo>
                  <a:pt x="0" y="0"/>
                </a:moveTo>
                <a:cubicBezTo>
                  <a:pt x="181149" y="2038"/>
                  <a:pt x="442175" y="-27591"/>
                  <a:pt x="609905" y="0"/>
                </a:cubicBezTo>
                <a:cubicBezTo>
                  <a:pt x="777636" y="27591"/>
                  <a:pt x="947554" y="-24271"/>
                  <a:pt x="1113739" y="0"/>
                </a:cubicBezTo>
                <a:cubicBezTo>
                  <a:pt x="1279924" y="24271"/>
                  <a:pt x="1721318" y="-30891"/>
                  <a:pt x="1882750" y="0"/>
                </a:cubicBezTo>
                <a:cubicBezTo>
                  <a:pt x="2044182" y="30891"/>
                  <a:pt x="2270822" y="-14002"/>
                  <a:pt x="2492654" y="0"/>
                </a:cubicBezTo>
                <a:cubicBezTo>
                  <a:pt x="2714486" y="14002"/>
                  <a:pt x="2822632" y="27292"/>
                  <a:pt x="3102559" y="0"/>
                </a:cubicBezTo>
                <a:cubicBezTo>
                  <a:pt x="3382487" y="-27292"/>
                  <a:pt x="3489743" y="-31235"/>
                  <a:pt x="3871570" y="0"/>
                </a:cubicBezTo>
                <a:cubicBezTo>
                  <a:pt x="4253397" y="31235"/>
                  <a:pt x="4301475" y="22800"/>
                  <a:pt x="4428439" y="0"/>
                </a:cubicBezTo>
                <a:cubicBezTo>
                  <a:pt x="4555403" y="-22800"/>
                  <a:pt x="5018410" y="43534"/>
                  <a:pt x="5303520" y="0"/>
                </a:cubicBezTo>
                <a:cubicBezTo>
                  <a:pt x="5302837" y="5414"/>
                  <a:pt x="5302800" y="12510"/>
                  <a:pt x="5303520" y="18288"/>
                </a:cubicBezTo>
                <a:cubicBezTo>
                  <a:pt x="5082751" y="18456"/>
                  <a:pt x="4993374" y="24100"/>
                  <a:pt x="4746650" y="18288"/>
                </a:cubicBezTo>
                <a:cubicBezTo>
                  <a:pt x="4499926" y="12477"/>
                  <a:pt x="4368648" y="-7187"/>
                  <a:pt x="4083710" y="18288"/>
                </a:cubicBezTo>
                <a:cubicBezTo>
                  <a:pt x="3798772" y="43763"/>
                  <a:pt x="3729434" y="5501"/>
                  <a:pt x="3473806" y="18288"/>
                </a:cubicBezTo>
                <a:cubicBezTo>
                  <a:pt x="3218178" y="31075"/>
                  <a:pt x="3056855" y="30003"/>
                  <a:pt x="2704795" y="18288"/>
                </a:cubicBezTo>
                <a:cubicBezTo>
                  <a:pt x="2352735" y="6573"/>
                  <a:pt x="2319447" y="29257"/>
                  <a:pt x="1935785" y="18288"/>
                </a:cubicBezTo>
                <a:cubicBezTo>
                  <a:pt x="1552123" y="7320"/>
                  <a:pt x="1532619" y="-467"/>
                  <a:pt x="1378915" y="18288"/>
                </a:cubicBezTo>
                <a:cubicBezTo>
                  <a:pt x="1225211" y="37043"/>
                  <a:pt x="1038692" y="34308"/>
                  <a:pt x="715975" y="18288"/>
                </a:cubicBezTo>
                <a:cubicBezTo>
                  <a:pt x="393258" y="2268"/>
                  <a:pt x="303768" y="26944"/>
                  <a:pt x="0" y="18288"/>
                </a:cubicBezTo>
                <a:cubicBezTo>
                  <a:pt x="-306" y="11061"/>
                  <a:pt x="-655" y="7751"/>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91754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A70F4F6-8761-4016-931A-4535464E4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ABF1ACD-E543-4AB8-B2C9-376981628C56}"/>
              </a:ext>
            </a:extLst>
          </p:cNvPr>
          <p:cNvSpPr>
            <a:spLocks noGrp="1"/>
          </p:cNvSpPr>
          <p:nvPr>
            <p:ph type="ctrTitle"/>
          </p:nvPr>
        </p:nvSpPr>
        <p:spPr>
          <a:xfrm>
            <a:off x="1033272" y="1048877"/>
            <a:ext cx="10977360" cy="2545342"/>
          </a:xfrm>
        </p:spPr>
        <p:txBody>
          <a:bodyPr>
            <a:normAutofit/>
          </a:bodyPr>
          <a:lstStyle/>
          <a:p>
            <a:pPr algn="l"/>
            <a:r>
              <a:rPr lang="en-US" sz="5000" dirty="0"/>
              <a:t>Setting Up Effective Onboarding and Contextual Support For Your SharePoint Intranet Users</a:t>
            </a:r>
            <a:endParaRPr lang="en-US" sz="5000" b="1" i="1" dirty="0"/>
          </a:p>
        </p:txBody>
      </p:sp>
      <p:sp>
        <p:nvSpPr>
          <p:cNvPr id="73" name="Rectangle 72">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5" name="Group 74">
            <a:extLst>
              <a:ext uri="{FF2B5EF4-FFF2-40B4-BE49-F238E27FC236}">
                <a16:creationId xmlns:a16="http://schemas.microsoft.com/office/drawing/2014/main" id="{B4C49FD3-CD95-4BA4-8BD3-B4A4C6844F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76" name="Rectangle 64">
              <a:extLst>
                <a:ext uri="{FF2B5EF4-FFF2-40B4-BE49-F238E27FC236}">
                  <a16:creationId xmlns:a16="http://schemas.microsoft.com/office/drawing/2014/main" id="{194125EE-68A0-44AF-9565-81EF0F311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66">
              <a:extLst>
                <a:ext uri="{FF2B5EF4-FFF2-40B4-BE49-F238E27FC236}">
                  <a16:creationId xmlns:a16="http://schemas.microsoft.com/office/drawing/2014/main" id="{47D98E13-5DFC-4FC3-B217-18D7503F2D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64">
              <a:extLst>
                <a:ext uri="{FF2B5EF4-FFF2-40B4-BE49-F238E27FC236}">
                  <a16:creationId xmlns:a16="http://schemas.microsoft.com/office/drawing/2014/main" id="{1208B249-52C1-45B2-94CA-7FCF767BD5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66">
              <a:extLst>
                <a:ext uri="{FF2B5EF4-FFF2-40B4-BE49-F238E27FC236}">
                  <a16:creationId xmlns:a16="http://schemas.microsoft.com/office/drawing/2014/main" id="{8E8EC538-BB99-4192-A555-FD23D92C5C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64">
              <a:extLst>
                <a:ext uri="{FF2B5EF4-FFF2-40B4-BE49-F238E27FC236}">
                  <a16:creationId xmlns:a16="http://schemas.microsoft.com/office/drawing/2014/main" id="{C818F7CD-D8C3-4B0E-8332-5F5D23675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66">
              <a:extLst>
                <a:ext uri="{FF2B5EF4-FFF2-40B4-BE49-F238E27FC236}">
                  <a16:creationId xmlns:a16="http://schemas.microsoft.com/office/drawing/2014/main" id="{BA3A1026-C945-44C7-95BC-3BF4551EF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64">
              <a:extLst>
                <a:ext uri="{FF2B5EF4-FFF2-40B4-BE49-F238E27FC236}">
                  <a16:creationId xmlns:a16="http://schemas.microsoft.com/office/drawing/2014/main" id="{E7A2271E-1BF0-4DBF-BDC5-8205DFE2B7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66">
              <a:extLst>
                <a:ext uri="{FF2B5EF4-FFF2-40B4-BE49-F238E27FC236}">
                  <a16:creationId xmlns:a16="http://schemas.microsoft.com/office/drawing/2014/main" id="{FC359C9B-D7DB-4D67-BC20-0ED526C67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64">
              <a:extLst>
                <a:ext uri="{FF2B5EF4-FFF2-40B4-BE49-F238E27FC236}">
                  <a16:creationId xmlns:a16="http://schemas.microsoft.com/office/drawing/2014/main" id="{5DA7CDCF-326D-40F3-9FA1-F6B696E8F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66">
              <a:extLst>
                <a:ext uri="{FF2B5EF4-FFF2-40B4-BE49-F238E27FC236}">
                  <a16:creationId xmlns:a16="http://schemas.microsoft.com/office/drawing/2014/main" id="{42EAB6A2-C79F-4E11-BA2B-823945037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64">
              <a:extLst>
                <a:ext uri="{FF2B5EF4-FFF2-40B4-BE49-F238E27FC236}">
                  <a16:creationId xmlns:a16="http://schemas.microsoft.com/office/drawing/2014/main" id="{0409AE1C-32E7-42F0-8174-D8EC28D1D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66">
              <a:extLst>
                <a:ext uri="{FF2B5EF4-FFF2-40B4-BE49-F238E27FC236}">
                  <a16:creationId xmlns:a16="http://schemas.microsoft.com/office/drawing/2014/main" id="{6D094018-4CC4-4507-BD21-223B12217D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ctangle 64">
              <a:extLst>
                <a:ext uri="{FF2B5EF4-FFF2-40B4-BE49-F238E27FC236}">
                  <a16:creationId xmlns:a16="http://schemas.microsoft.com/office/drawing/2014/main" id="{4971B5B3-87D2-49C1-9AD0-984AF7579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66">
              <a:extLst>
                <a:ext uri="{FF2B5EF4-FFF2-40B4-BE49-F238E27FC236}">
                  <a16:creationId xmlns:a16="http://schemas.microsoft.com/office/drawing/2014/main" id="{7F8CC77F-5D16-46D1-9E76-844D3D54B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64">
              <a:extLst>
                <a:ext uri="{FF2B5EF4-FFF2-40B4-BE49-F238E27FC236}">
                  <a16:creationId xmlns:a16="http://schemas.microsoft.com/office/drawing/2014/main" id="{3136B198-9314-404B-9B2A-B12F1C81E8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66">
              <a:extLst>
                <a:ext uri="{FF2B5EF4-FFF2-40B4-BE49-F238E27FC236}">
                  <a16:creationId xmlns:a16="http://schemas.microsoft.com/office/drawing/2014/main" id="{3AD2B785-CD5F-4846-8278-FD202F83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64">
              <a:extLst>
                <a:ext uri="{FF2B5EF4-FFF2-40B4-BE49-F238E27FC236}">
                  <a16:creationId xmlns:a16="http://schemas.microsoft.com/office/drawing/2014/main" id="{3C6BD3BE-D8A5-4561-9641-5F579267C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66">
              <a:extLst>
                <a:ext uri="{FF2B5EF4-FFF2-40B4-BE49-F238E27FC236}">
                  <a16:creationId xmlns:a16="http://schemas.microsoft.com/office/drawing/2014/main" id="{883722C6-0687-4FBC-924C-022C334B35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Rectangle 64">
              <a:extLst>
                <a:ext uri="{FF2B5EF4-FFF2-40B4-BE49-F238E27FC236}">
                  <a16:creationId xmlns:a16="http://schemas.microsoft.com/office/drawing/2014/main" id="{50E3342E-EFDF-4EE7-A275-A46FE15FD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Rectangle 66">
              <a:extLst>
                <a:ext uri="{FF2B5EF4-FFF2-40B4-BE49-F238E27FC236}">
                  <a16:creationId xmlns:a16="http://schemas.microsoft.com/office/drawing/2014/main" id="{02A591D3-77C5-427A-84E7-5040F9C17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7" name="Rectangle 96">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ubtitle 2">
            <a:extLst>
              <a:ext uri="{FF2B5EF4-FFF2-40B4-BE49-F238E27FC236}">
                <a16:creationId xmlns:a16="http://schemas.microsoft.com/office/drawing/2014/main" id="{B5E5C278-5E32-B2F9-2D42-3DFE684271EF}"/>
              </a:ext>
            </a:extLst>
          </p:cNvPr>
          <p:cNvSpPr>
            <a:spLocks noGrp="1"/>
          </p:cNvSpPr>
          <p:nvPr>
            <p:ph type="subTitle" idx="1"/>
          </p:nvPr>
        </p:nvSpPr>
        <p:spPr>
          <a:xfrm>
            <a:off x="1033272" y="4262016"/>
            <a:ext cx="10513106" cy="1242688"/>
          </a:xfrm>
        </p:spPr>
        <p:txBody>
          <a:bodyPr anchor="t">
            <a:normAutofit/>
          </a:bodyPr>
          <a:lstStyle/>
          <a:p>
            <a:pPr algn="l"/>
            <a:r>
              <a:rPr lang="en-US" sz="2000"/>
              <a:t>Presented by:</a:t>
            </a:r>
          </a:p>
          <a:p>
            <a:pPr algn="l"/>
            <a:r>
              <a:rPr lang="en-US" sz="2000" b="1"/>
              <a:t>Asif Rehmani, MVP</a:t>
            </a:r>
          </a:p>
          <a:p>
            <a:pPr algn="l"/>
            <a:r>
              <a:rPr lang="en-US" sz="2000" b="1"/>
              <a:t>VisualSP</a:t>
            </a:r>
          </a:p>
        </p:txBody>
      </p:sp>
      <p:sp>
        <p:nvSpPr>
          <p:cNvPr id="7" name="TextBox 6">
            <a:extLst>
              <a:ext uri="{FF2B5EF4-FFF2-40B4-BE49-F238E27FC236}">
                <a16:creationId xmlns:a16="http://schemas.microsoft.com/office/drawing/2014/main" id="{82383E53-BB88-BBBC-C1F8-0885926D77CC}"/>
              </a:ext>
            </a:extLst>
          </p:cNvPr>
          <p:cNvSpPr txBox="1"/>
          <p:nvPr/>
        </p:nvSpPr>
        <p:spPr>
          <a:xfrm>
            <a:off x="7359397" y="4339166"/>
            <a:ext cx="3221736"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Download All of my presentations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F160FC29-05AA-612A-BCA9-648988B60E32}"/>
              </a:ext>
            </a:extLst>
          </p:cNvPr>
          <p:cNvSpPr txBox="1">
            <a:spLocks/>
          </p:cNvSpPr>
          <p:nvPr/>
        </p:nvSpPr>
        <p:spPr>
          <a:xfrm>
            <a:off x="6260496" y="4963461"/>
            <a:ext cx="5931504" cy="99200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https://bit.ly/AsifConference</a:t>
            </a:r>
            <a:endParaRPr kumimoji="0" lang="x-none" sz="24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00B0F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00B0F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00B0F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50209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9CFAED-C667-B8E8-839F-7FC078954CB5}"/>
              </a:ext>
            </a:extLst>
          </p:cNvPr>
          <p:cNvSpPr>
            <a:spLocks noGrp="1"/>
          </p:cNvSpPr>
          <p:nvPr>
            <p:ph type="title"/>
          </p:nvPr>
        </p:nvSpPr>
        <p:spPr>
          <a:xfrm>
            <a:off x="635000" y="640823"/>
            <a:ext cx="3418659" cy="5583148"/>
          </a:xfrm>
        </p:spPr>
        <p:txBody>
          <a:bodyPr anchor="ctr">
            <a:normAutofit/>
          </a:bodyPr>
          <a:lstStyle/>
          <a:p>
            <a:r>
              <a:rPr lang="en-US" sz="5400" dirty="0"/>
              <a:t>Support resources for </a:t>
            </a:r>
            <a:r>
              <a:rPr lang="en-US" sz="5400" u="sng" dirty="0"/>
              <a:t>You</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D6173CF9-5E3C-2072-05E9-29C05BFA779E}"/>
              </a:ext>
            </a:extLst>
          </p:cNvPr>
          <p:cNvGraphicFramePr>
            <a:graphicFrameLocks noGrp="1"/>
          </p:cNvGraphicFramePr>
          <p:nvPr>
            <p:ph idx="1"/>
            <p:extLst>
              <p:ext uri="{D42A27DB-BD31-4B8C-83A1-F6EECF244321}">
                <p14:modId xmlns:p14="http://schemas.microsoft.com/office/powerpoint/2010/main" val="1384199139"/>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01753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631A2A-3ED4-AECE-779F-85C87BD5FC05}"/>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Support resource for </a:t>
            </a:r>
            <a:r>
              <a:rPr lang="en-US" u="sng" dirty="0">
                <a:solidFill>
                  <a:srgbClr val="FFFFFF"/>
                </a:solidFill>
              </a:rPr>
              <a:t>your users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4B77572-5EA1-4A83-C3BA-598DDD1B767E}"/>
              </a:ext>
            </a:extLst>
          </p:cNvPr>
          <p:cNvSpPr>
            <a:spLocks noGrp="1"/>
          </p:cNvSpPr>
          <p:nvPr>
            <p:ph idx="1"/>
          </p:nvPr>
        </p:nvSpPr>
        <p:spPr>
          <a:xfrm>
            <a:off x="4447308" y="591344"/>
            <a:ext cx="6906491" cy="5585619"/>
          </a:xfrm>
        </p:spPr>
        <p:txBody>
          <a:bodyPr anchor="ctr">
            <a:normAutofit/>
          </a:bodyPr>
          <a:lstStyle/>
          <a:p>
            <a:r>
              <a:rPr lang="en-US" sz="4800" dirty="0"/>
              <a:t>Microsoft Support site:</a:t>
            </a:r>
          </a:p>
          <a:p>
            <a:r>
              <a:rPr lang="en-US" sz="4800" dirty="0"/>
              <a:t> https://support.microsoft.com/en-us/sharepoint</a:t>
            </a:r>
          </a:p>
        </p:txBody>
      </p:sp>
    </p:spTree>
    <p:extLst>
      <p:ext uri="{BB962C8B-B14F-4D97-AF65-F5344CB8AC3E}">
        <p14:creationId xmlns:p14="http://schemas.microsoft.com/office/powerpoint/2010/main" val="12613007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8575C10-8187-4AC4-AD72-C754EAFD2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B49714F-87DC-466F-A973-9ED03A3C13A8}"/>
              </a:ext>
            </a:extLst>
          </p:cNvPr>
          <p:cNvSpPr>
            <a:spLocks noGrp="1"/>
          </p:cNvSpPr>
          <p:nvPr>
            <p:ph type="title"/>
          </p:nvPr>
        </p:nvSpPr>
        <p:spPr>
          <a:xfrm>
            <a:off x="762000" y="559678"/>
            <a:ext cx="3567915" cy="4952492"/>
          </a:xfrm>
        </p:spPr>
        <p:txBody>
          <a:bodyPr>
            <a:normAutofit/>
          </a:bodyPr>
          <a:lstStyle/>
          <a:p>
            <a:r>
              <a:rPr lang="en-US" dirty="0">
                <a:solidFill>
                  <a:schemeClr val="bg1"/>
                </a:solidFill>
              </a:rPr>
              <a:t>Self help with Microsoft 365 learning pathways</a:t>
            </a:r>
          </a:p>
        </p:txBody>
      </p:sp>
      <p:cxnSp>
        <p:nvCxnSpPr>
          <p:cNvPr id="11" name="Straight Connector 10">
            <a:extLst>
              <a:ext uri="{FF2B5EF4-FFF2-40B4-BE49-F238E27FC236}">
                <a16:creationId xmlns:a16="http://schemas.microsoft.com/office/drawing/2014/main" id="{74E776C9-ED67-41B7-B3A3-4DF76EF3AC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429768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D2BACE05-E50A-41A9-BC7A-36041296A21E}"/>
              </a:ext>
            </a:extLst>
          </p:cNvPr>
          <p:cNvSpPr/>
          <p:nvPr/>
        </p:nvSpPr>
        <p:spPr>
          <a:xfrm>
            <a:off x="5181600" y="572743"/>
            <a:ext cx="6248400" cy="941237"/>
          </a:xfrm>
          <a:prstGeom prst="roundRect">
            <a:avLst>
              <a:gd name="adj" fmla="val 10000"/>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descr="User">
            <a:extLst>
              <a:ext uri="{FF2B5EF4-FFF2-40B4-BE49-F238E27FC236}">
                <a16:creationId xmlns:a16="http://schemas.microsoft.com/office/drawing/2014/main" id="{7D1FFC7F-324D-4971-8735-FFAF13A5B545}"/>
              </a:ext>
            </a:extLst>
          </p:cNvPr>
          <p:cNvSpPr/>
          <p:nvPr/>
        </p:nvSpPr>
        <p:spPr>
          <a:xfrm>
            <a:off x="5466324" y="784522"/>
            <a:ext cx="517680" cy="51768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FB628700-A9AD-4A65-807B-B431FCBA30E8}"/>
              </a:ext>
            </a:extLst>
          </p:cNvPr>
          <p:cNvSpPr/>
          <p:nvPr/>
        </p:nvSpPr>
        <p:spPr>
          <a:xfrm>
            <a:off x="6268729" y="572743"/>
            <a:ext cx="5161270" cy="941237"/>
          </a:xfrm>
          <a:custGeom>
            <a:avLst/>
            <a:gdLst>
              <a:gd name="connsiteX0" fmla="*/ 0 w 5161270"/>
              <a:gd name="connsiteY0" fmla="*/ 0 h 941237"/>
              <a:gd name="connsiteX1" fmla="*/ 5161270 w 5161270"/>
              <a:gd name="connsiteY1" fmla="*/ 0 h 941237"/>
              <a:gd name="connsiteX2" fmla="*/ 5161270 w 5161270"/>
              <a:gd name="connsiteY2" fmla="*/ 941237 h 941237"/>
              <a:gd name="connsiteX3" fmla="*/ 0 w 5161270"/>
              <a:gd name="connsiteY3" fmla="*/ 941237 h 941237"/>
              <a:gd name="connsiteX4" fmla="*/ 0 w 5161270"/>
              <a:gd name="connsiteY4" fmla="*/ 0 h 941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1270" h="941237">
                <a:moveTo>
                  <a:pt x="0" y="0"/>
                </a:moveTo>
                <a:lnTo>
                  <a:pt x="5161270" y="0"/>
                </a:lnTo>
                <a:lnTo>
                  <a:pt x="5161270" y="941237"/>
                </a:lnTo>
                <a:lnTo>
                  <a:pt x="0" y="941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99614" tIns="99614" rIns="99614" bIns="99614"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hueOff val="0"/>
                    <a:satOff val="0"/>
                    <a:lumOff val="0"/>
                    <a:alphaOff val="0"/>
                  </a:prstClr>
                </a:solidFill>
                <a:effectLst/>
                <a:uLnTx/>
                <a:uFillTx/>
                <a:latin typeface="Calibri" panose="020F0502020204030204"/>
                <a:ea typeface="+mn-ea"/>
                <a:cs typeface="+mn-cs"/>
              </a:rPr>
              <a:t>A learning portal created as a SharePoint communication site within your Microsoft 365 tenant</a:t>
            </a:r>
          </a:p>
        </p:txBody>
      </p:sp>
      <p:sp>
        <p:nvSpPr>
          <p:cNvPr id="15" name="Rectangle: Rounded Corners 14">
            <a:extLst>
              <a:ext uri="{FF2B5EF4-FFF2-40B4-BE49-F238E27FC236}">
                <a16:creationId xmlns:a16="http://schemas.microsoft.com/office/drawing/2014/main" id="{B8985173-BDA7-490A-8FC3-CCBEF29AF90F}"/>
              </a:ext>
            </a:extLst>
          </p:cNvPr>
          <p:cNvSpPr/>
          <p:nvPr/>
        </p:nvSpPr>
        <p:spPr>
          <a:xfrm>
            <a:off x="5181600" y="1749290"/>
            <a:ext cx="6248400" cy="941237"/>
          </a:xfrm>
          <a:prstGeom prst="roundRect">
            <a:avLst>
              <a:gd name="adj" fmla="val 10000"/>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16" descr="Syncing Cloud">
            <a:extLst>
              <a:ext uri="{FF2B5EF4-FFF2-40B4-BE49-F238E27FC236}">
                <a16:creationId xmlns:a16="http://schemas.microsoft.com/office/drawing/2014/main" id="{041277CC-21F3-41A3-A958-6A00C8DAB037}"/>
              </a:ext>
            </a:extLst>
          </p:cNvPr>
          <p:cNvSpPr/>
          <p:nvPr/>
        </p:nvSpPr>
        <p:spPr>
          <a:xfrm>
            <a:off x="5466324" y="1961069"/>
            <a:ext cx="517680" cy="51768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67B631CF-94EE-41B4-8B7D-8DCD105477E7}"/>
              </a:ext>
            </a:extLst>
          </p:cNvPr>
          <p:cNvSpPr/>
          <p:nvPr/>
        </p:nvSpPr>
        <p:spPr>
          <a:xfrm>
            <a:off x="6268729" y="1749290"/>
            <a:ext cx="5161270" cy="941237"/>
          </a:xfrm>
          <a:custGeom>
            <a:avLst/>
            <a:gdLst>
              <a:gd name="connsiteX0" fmla="*/ 0 w 5161270"/>
              <a:gd name="connsiteY0" fmla="*/ 0 h 941237"/>
              <a:gd name="connsiteX1" fmla="*/ 5161270 w 5161270"/>
              <a:gd name="connsiteY1" fmla="*/ 0 h 941237"/>
              <a:gd name="connsiteX2" fmla="*/ 5161270 w 5161270"/>
              <a:gd name="connsiteY2" fmla="*/ 941237 h 941237"/>
              <a:gd name="connsiteX3" fmla="*/ 0 w 5161270"/>
              <a:gd name="connsiteY3" fmla="*/ 941237 h 941237"/>
              <a:gd name="connsiteX4" fmla="*/ 0 w 5161270"/>
              <a:gd name="connsiteY4" fmla="*/ 0 h 941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1270" h="941237">
                <a:moveTo>
                  <a:pt x="0" y="0"/>
                </a:moveTo>
                <a:lnTo>
                  <a:pt x="5161270" y="0"/>
                </a:lnTo>
                <a:lnTo>
                  <a:pt x="5161270" y="941237"/>
                </a:lnTo>
                <a:lnTo>
                  <a:pt x="0" y="941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99614" tIns="99614" rIns="99614" bIns="99614"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hueOff val="0"/>
                    <a:satOff val="0"/>
                    <a:lumOff val="0"/>
                    <a:alphaOff val="0"/>
                  </a:prstClr>
                </a:solidFill>
                <a:effectLst/>
                <a:uLnTx/>
                <a:uFillTx/>
                <a:latin typeface="Calibri" panose="020F0502020204030204"/>
                <a:ea typeface="+mn-ea"/>
                <a:cs typeface="+mn-cs"/>
              </a:rPr>
              <a:t>Learning content for end users focused on Microsoft 365 apps such as OneDrive, SharePoint, Teams, etc.</a:t>
            </a:r>
          </a:p>
        </p:txBody>
      </p:sp>
      <p:sp>
        <p:nvSpPr>
          <p:cNvPr id="21" name="Rectangle: Rounded Corners 20">
            <a:extLst>
              <a:ext uri="{FF2B5EF4-FFF2-40B4-BE49-F238E27FC236}">
                <a16:creationId xmlns:a16="http://schemas.microsoft.com/office/drawing/2014/main" id="{8AD02E61-B335-414F-BEF0-D8BBBC73ED19}"/>
              </a:ext>
            </a:extLst>
          </p:cNvPr>
          <p:cNvSpPr/>
          <p:nvPr/>
        </p:nvSpPr>
        <p:spPr>
          <a:xfrm>
            <a:off x="5181600" y="2925837"/>
            <a:ext cx="6248400" cy="941237"/>
          </a:xfrm>
          <a:prstGeom prst="roundRect">
            <a:avLst>
              <a:gd name="adj" fmla="val 10000"/>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ectangle 22" descr="Web Design">
            <a:extLst>
              <a:ext uri="{FF2B5EF4-FFF2-40B4-BE49-F238E27FC236}">
                <a16:creationId xmlns:a16="http://schemas.microsoft.com/office/drawing/2014/main" id="{A4FD4911-1599-4F89-B44A-4C81D6C179FB}"/>
              </a:ext>
            </a:extLst>
          </p:cNvPr>
          <p:cNvSpPr/>
          <p:nvPr/>
        </p:nvSpPr>
        <p:spPr>
          <a:xfrm>
            <a:off x="5466324" y="3137616"/>
            <a:ext cx="517680" cy="517680"/>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9E12F476-4A90-4E20-8AC6-7C6602F8D9D5}"/>
              </a:ext>
            </a:extLst>
          </p:cNvPr>
          <p:cNvSpPr/>
          <p:nvPr/>
        </p:nvSpPr>
        <p:spPr>
          <a:xfrm>
            <a:off x="6268729" y="2925837"/>
            <a:ext cx="5161270" cy="941237"/>
          </a:xfrm>
          <a:custGeom>
            <a:avLst/>
            <a:gdLst>
              <a:gd name="connsiteX0" fmla="*/ 0 w 5161270"/>
              <a:gd name="connsiteY0" fmla="*/ 0 h 941237"/>
              <a:gd name="connsiteX1" fmla="*/ 5161270 w 5161270"/>
              <a:gd name="connsiteY1" fmla="*/ 0 h 941237"/>
              <a:gd name="connsiteX2" fmla="*/ 5161270 w 5161270"/>
              <a:gd name="connsiteY2" fmla="*/ 941237 h 941237"/>
              <a:gd name="connsiteX3" fmla="*/ 0 w 5161270"/>
              <a:gd name="connsiteY3" fmla="*/ 941237 h 941237"/>
              <a:gd name="connsiteX4" fmla="*/ 0 w 5161270"/>
              <a:gd name="connsiteY4" fmla="*/ 0 h 941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1270" h="941237">
                <a:moveTo>
                  <a:pt x="0" y="0"/>
                </a:moveTo>
                <a:lnTo>
                  <a:pt x="5161270" y="0"/>
                </a:lnTo>
                <a:lnTo>
                  <a:pt x="5161270" y="941237"/>
                </a:lnTo>
                <a:lnTo>
                  <a:pt x="0" y="941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99614" tIns="99614" rIns="99614" bIns="99614"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hueOff val="0"/>
                    <a:satOff val="0"/>
                    <a:lumOff val="0"/>
                    <a:alphaOff val="0"/>
                  </a:prstClr>
                </a:solidFill>
                <a:effectLst/>
                <a:uLnTx/>
                <a:uFillTx/>
                <a:latin typeface="Calibri" panose="020F0502020204030204"/>
                <a:ea typeface="+mn-ea"/>
                <a:cs typeface="+mn-cs"/>
              </a:rPr>
              <a:t>Content automatically updated, curated and delivered by Microsoft into your portal</a:t>
            </a:r>
          </a:p>
        </p:txBody>
      </p:sp>
      <p:sp>
        <p:nvSpPr>
          <p:cNvPr id="26" name="Rectangle: Rounded Corners 25">
            <a:extLst>
              <a:ext uri="{FF2B5EF4-FFF2-40B4-BE49-F238E27FC236}">
                <a16:creationId xmlns:a16="http://schemas.microsoft.com/office/drawing/2014/main" id="{A3CA6C9E-9C3F-4C85-8086-4C24F20A3D78}"/>
              </a:ext>
            </a:extLst>
          </p:cNvPr>
          <p:cNvSpPr/>
          <p:nvPr/>
        </p:nvSpPr>
        <p:spPr>
          <a:xfrm>
            <a:off x="5181600" y="4102384"/>
            <a:ext cx="6248400" cy="941237"/>
          </a:xfrm>
          <a:prstGeom prst="roundRect">
            <a:avLst>
              <a:gd name="adj" fmla="val 10000"/>
            </a:avLst>
          </a:prstGeom>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Rectangle 26" descr="Teacher">
            <a:extLst>
              <a:ext uri="{FF2B5EF4-FFF2-40B4-BE49-F238E27FC236}">
                <a16:creationId xmlns:a16="http://schemas.microsoft.com/office/drawing/2014/main" id="{FD779B35-D94B-44E8-A6D3-EE77169DCD97}"/>
              </a:ext>
            </a:extLst>
          </p:cNvPr>
          <p:cNvSpPr/>
          <p:nvPr/>
        </p:nvSpPr>
        <p:spPr>
          <a:xfrm>
            <a:off x="5466324" y="4314163"/>
            <a:ext cx="517680" cy="517680"/>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97B0AB29-C392-4662-8655-1006113DB0EF}"/>
              </a:ext>
            </a:extLst>
          </p:cNvPr>
          <p:cNvSpPr/>
          <p:nvPr/>
        </p:nvSpPr>
        <p:spPr>
          <a:xfrm>
            <a:off x="6268729" y="4102384"/>
            <a:ext cx="5161270" cy="941237"/>
          </a:xfrm>
          <a:custGeom>
            <a:avLst/>
            <a:gdLst>
              <a:gd name="connsiteX0" fmla="*/ 0 w 5161270"/>
              <a:gd name="connsiteY0" fmla="*/ 0 h 941237"/>
              <a:gd name="connsiteX1" fmla="*/ 5161270 w 5161270"/>
              <a:gd name="connsiteY1" fmla="*/ 0 h 941237"/>
              <a:gd name="connsiteX2" fmla="*/ 5161270 w 5161270"/>
              <a:gd name="connsiteY2" fmla="*/ 941237 h 941237"/>
              <a:gd name="connsiteX3" fmla="*/ 0 w 5161270"/>
              <a:gd name="connsiteY3" fmla="*/ 941237 h 941237"/>
              <a:gd name="connsiteX4" fmla="*/ 0 w 5161270"/>
              <a:gd name="connsiteY4" fmla="*/ 0 h 941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1270" h="941237">
                <a:moveTo>
                  <a:pt x="0" y="0"/>
                </a:moveTo>
                <a:lnTo>
                  <a:pt x="5161270" y="0"/>
                </a:lnTo>
                <a:lnTo>
                  <a:pt x="5161270" y="941237"/>
                </a:lnTo>
                <a:lnTo>
                  <a:pt x="0" y="941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99614" tIns="99614" rIns="99614" bIns="99614"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hueOff val="0"/>
                    <a:satOff val="0"/>
                    <a:lumOff val="0"/>
                    <a:alphaOff val="0"/>
                  </a:prstClr>
                </a:solidFill>
                <a:effectLst/>
                <a:uLnTx/>
                <a:uFillTx/>
                <a:latin typeface="Calibri" panose="020F0502020204030204"/>
                <a:ea typeface="+mn-ea"/>
                <a:cs typeface="+mn-cs"/>
              </a:rPr>
              <a:t>Your own training content can be added to this portal</a:t>
            </a:r>
          </a:p>
        </p:txBody>
      </p:sp>
      <p:sp>
        <p:nvSpPr>
          <p:cNvPr id="29" name="Rectangle: Rounded Corners 28">
            <a:extLst>
              <a:ext uri="{FF2B5EF4-FFF2-40B4-BE49-F238E27FC236}">
                <a16:creationId xmlns:a16="http://schemas.microsoft.com/office/drawing/2014/main" id="{7CB0BE9A-66E7-4A1E-84D2-976066D04087}"/>
              </a:ext>
            </a:extLst>
          </p:cNvPr>
          <p:cNvSpPr/>
          <p:nvPr/>
        </p:nvSpPr>
        <p:spPr>
          <a:xfrm>
            <a:off x="5181600" y="5278931"/>
            <a:ext cx="6248400" cy="941237"/>
          </a:xfrm>
          <a:prstGeom prst="roundRect">
            <a:avLst>
              <a:gd name="adj" fmla="val 10000"/>
            </a:avLst>
          </a:prstGeom>
        </p:spPr>
        <p:style>
          <a:lnRef idx="0">
            <a:schemeClr val="lt1">
              <a:alpha val="0"/>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Rectangle 29" descr="Laptop">
            <a:extLst>
              <a:ext uri="{FF2B5EF4-FFF2-40B4-BE49-F238E27FC236}">
                <a16:creationId xmlns:a16="http://schemas.microsoft.com/office/drawing/2014/main" id="{A6E694D6-53D5-4703-B08C-D88DE8D1FEA6}"/>
              </a:ext>
            </a:extLst>
          </p:cNvPr>
          <p:cNvSpPr/>
          <p:nvPr/>
        </p:nvSpPr>
        <p:spPr>
          <a:xfrm>
            <a:off x="5466324" y="5490709"/>
            <a:ext cx="517680" cy="517680"/>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2FE55671-6438-43D8-8F57-6B65E60C8D2D}"/>
              </a:ext>
            </a:extLst>
          </p:cNvPr>
          <p:cNvSpPr/>
          <p:nvPr/>
        </p:nvSpPr>
        <p:spPr>
          <a:xfrm>
            <a:off x="6268729" y="5278931"/>
            <a:ext cx="5161270" cy="941237"/>
          </a:xfrm>
          <a:custGeom>
            <a:avLst/>
            <a:gdLst>
              <a:gd name="connsiteX0" fmla="*/ 0 w 5161270"/>
              <a:gd name="connsiteY0" fmla="*/ 0 h 941237"/>
              <a:gd name="connsiteX1" fmla="*/ 5161270 w 5161270"/>
              <a:gd name="connsiteY1" fmla="*/ 0 h 941237"/>
              <a:gd name="connsiteX2" fmla="*/ 5161270 w 5161270"/>
              <a:gd name="connsiteY2" fmla="*/ 941237 h 941237"/>
              <a:gd name="connsiteX3" fmla="*/ 0 w 5161270"/>
              <a:gd name="connsiteY3" fmla="*/ 941237 h 941237"/>
              <a:gd name="connsiteX4" fmla="*/ 0 w 5161270"/>
              <a:gd name="connsiteY4" fmla="*/ 0 h 941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1270" h="941237">
                <a:moveTo>
                  <a:pt x="0" y="0"/>
                </a:moveTo>
                <a:lnTo>
                  <a:pt x="5161270" y="0"/>
                </a:lnTo>
                <a:lnTo>
                  <a:pt x="5161270" y="941237"/>
                </a:lnTo>
                <a:lnTo>
                  <a:pt x="0" y="941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99614" tIns="99614" rIns="99614" bIns="99614"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hueOff val="0"/>
                    <a:satOff val="0"/>
                    <a:lumOff val="0"/>
                    <a:alphaOff val="0"/>
                  </a:prstClr>
                </a:solidFill>
                <a:effectLst/>
                <a:uLnTx/>
                <a:uFillTx/>
                <a:latin typeface="Calibri" panose="020F0502020204030204"/>
                <a:ea typeface="+mn-ea"/>
                <a:cs typeface="+mn-cs"/>
              </a:rPr>
              <a:t>An open source solution created by Microsoft</a:t>
            </a:r>
          </a:p>
        </p:txBody>
      </p:sp>
      <p:sp>
        <p:nvSpPr>
          <p:cNvPr id="3" name="Explosion: 14 Points 2">
            <a:extLst>
              <a:ext uri="{FF2B5EF4-FFF2-40B4-BE49-F238E27FC236}">
                <a16:creationId xmlns:a16="http://schemas.microsoft.com/office/drawing/2014/main" id="{8B8B64C9-F8F8-8E45-575E-601A6A113DA2}"/>
              </a:ext>
            </a:extLst>
          </p:cNvPr>
          <p:cNvSpPr/>
          <p:nvPr/>
        </p:nvSpPr>
        <p:spPr>
          <a:xfrm>
            <a:off x="71833" y="0"/>
            <a:ext cx="2458582" cy="1408981"/>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Free from Microsoft</a:t>
            </a:r>
          </a:p>
        </p:txBody>
      </p:sp>
    </p:spTree>
    <p:extLst>
      <p:ext uri="{BB962C8B-B14F-4D97-AF65-F5344CB8AC3E}">
        <p14:creationId xmlns:p14="http://schemas.microsoft.com/office/powerpoint/2010/main" val="40330513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par>
                                <p:cTn id="52" presetID="10" presetClass="entr" presetSubtype="0" fill="hold"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fade">
                                      <p:cBhvr>
                                        <p:cTn id="6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5" grpId="0"/>
      <p:bldP spid="28" grpId="0"/>
      <p:bldP spid="31" grpId="0"/>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2996C7-E178-4118-B20A-5C07FCFB502F}"/>
              </a:ext>
            </a:extLst>
          </p:cNvPr>
          <p:cNvSpPr>
            <a:spLocks noGrp="1"/>
          </p:cNvSpPr>
          <p:nvPr>
            <p:ph type="title"/>
          </p:nvPr>
        </p:nvSpPr>
        <p:spPr>
          <a:xfrm>
            <a:off x="119974" y="270166"/>
            <a:ext cx="12072026" cy="761532"/>
          </a:xfrm>
        </p:spPr>
        <p:txBody>
          <a:bodyPr>
            <a:normAutofit/>
          </a:bodyPr>
          <a:lstStyle/>
          <a:p>
            <a:r>
              <a:rPr lang="en-US" sz="3200" dirty="0"/>
              <a:t>Learning Pathways content delivered in-context</a:t>
            </a:r>
          </a:p>
        </p:txBody>
      </p:sp>
      <p:pic>
        <p:nvPicPr>
          <p:cNvPr id="7" name="Picture 6">
            <a:extLst>
              <a:ext uri="{FF2B5EF4-FFF2-40B4-BE49-F238E27FC236}">
                <a16:creationId xmlns:a16="http://schemas.microsoft.com/office/drawing/2014/main" id="{CCA4CC34-0FE5-4740-A05B-57227417446D}"/>
              </a:ext>
            </a:extLst>
          </p:cNvPr>
          <p:cNvPicPr>
            <a:picLocks noChangeAspect="1"/>
          </p:cNvPicPr>
          <p:nvPr/>
        </p:nvPicPr>
        <p:blipFill>
          <a:blip r:embed="rId3"/>
          <a:stretch>
            <a:fillRect/>
          </a:stretch>
        </p:blipFill>
        <p:spPr>
          <a:xfrm>
            <a:off x="436166" y="1031698"/>
            <a:ext cx="10845569" cy="640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CD6B2198-4CA4-465C-85AE-5EA452113ACE}"/>
              </a:ext>
            </a:extLst>
          </p:cNvPr>
          <p:cNvPicPr>
            <a:picLocks noChangeAspect="1"/>
          </p:cNvPicPr>
          <p:nvPr/>
        </p:nvPicPr>
        <p:blipFill>
          <a:blip r:embed="rId4"/>
          <a:stretch>
            <a:fillRect/>
          </a:stretch>
        </p:blipFill>
        <p:spPr>
          <a:xfrm>
            <a:off x="829596" y="1655466"/>
            <a:ext cx="10845569" cy="640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Explosion: 14 Points 1">
            <a:extLst>
              <a:ext uri="{FF2B5EF4-FFF2-40B4-BE49-F238E27FC236}">
                <a16:creationId xmlns:a16="http://schemas.microsoft.com/office/drawing/2014/main" id="{7C51B4B2-886D-EC72-EB36-2759F21858CA}"/>
              </a:ext>
            </a:extLst>
          </p:cNvPr>
          <p:cNvSpPr/>
          <p:nvPr/>
        </p:nvSpPr>
        <p:spPr>
          <a:xfrm>
            <a:off x="9733418" y="5252242"/>
            <a:ext cx="2458582" cy="1408981"/>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Free from VisualSP</a:t>
            </a:r>
          </a:p>
        </p:txBody>
      </p:sp>
      <p:sp>
        <p:nvSpPr>
          <p:cNvPr id="9" name="Rectangle 8">
            <a:extLst>
              <a:ext uri="{FF2B5EF4-FFF2-40B4-BE49-F238E27FC236}">
                <a16:creationId xmlns:a16="http://schemas.microsoft.com/office/drawing/2014/main" id="{5D9D5AAF-0F8B-E343-FE17-114D818938E2}"/>
              </a:ext>
            </a:extLst>
          </p:cNvPr>
          <p:cNvSpPr/>
          <p:nvPr/>
        </p:nvSpPr>
        <p:spPr>
          <a:xfrm>
            <a:off x="2394364" y="6058896"/>
            <a:ext cx="7195930" cy="6520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https://www.visualsp.com/learning-pathways/</a:t>
            </a:r>
          </a:p>
          <a:p>
            <a:pPr algn="ctr"/>
            <a:endParaRPr lang="en-US" sz="2000" dirty="0"/>
          </a:p>
        </p:txBody>
      </p:sp>
    </p:spTree>
    <p:extLst>
      <p:ext uri="{BB962C8B-B14F-4D97-AF65-F5344CB8AC3E}">
        <p14:creationId xmlns:p14="http://schemas.microsoft.com/office/powerpoint/2010/main" val="13191768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EDF9E40-4A04-58C4-EC05-DA3210A723D9}"/>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kern="1200" dirty="0">
                <a:solidFill>
                  <a:schemeClr val="tx1"/>
                </a:solidFill>
                <a:latin typeface="+mj-lt"/>
                <a:ea typeface="+mj-ea"/>
                <a:cs typeface="+mj-cs"/>
              </a:rPr>
              <a:t>Microsoft 365 </a:t>
            </a:r>
            <a:br>
              <a:rPr lang="en-US" sz="6600" kern="1200" dirty="0">
                <a:solidFill>
                  <a:schemeClr val="tx1"/>
                </a:solidFill>
                <a:latin typeface="+mj-lt"/>
                <a:ea typeface="+mj-ea"/>
                <a:cs typeface="+mj-cs"/>
              </a:rPr>
            </a:br>
            <a:r>
              <a:rPr lang="en-US" sz="6600" kern="1200" dirty="0">
                <a:solidFill>
                  <a:schemeClr val="tx1"/>
                </a:solidFill>
                <a:latin typeface="+mj-lt"/>
                <a:ea typeface="+mj-ea"/>
                <a:cs typeface="+mj-cs"/>
              </a:rPr>
              <a:t>learning pathways</a:t>
            </a:r>
          </a:p>
        </p:txBody>
      </p:sp>
      <p:sp>
        <p:nvSpPr>
          <p:cNvPr id="3" name="Text Placeholder 2">
            <a:extLst>
              <a:ext uri="{FF2B5EF4-FFF2-40B4-BE49-F238E27FC236}">
                <a16:creationId xmlns:a16="http://schemas.microsoft.com/office/drawing/2014/main" id="{E90E5E59-BD2E-329F-56D1-CF7A224B95ED}"/>
              </a:ext>
            </a:extLst>
          </p:cNvPr>
          <p:cNvSpPr>
            <a:spLocks noGrp="1"/>
          </p:cNvSpPr>
          <p:nvPr>
            <p:ph type="body" idx="1"/>
          </p:nvPr>
        </p:nvSpPr>
        <p:spPr>
          <a:xfrm>
            <a:off x="838199" y="4983276"/>
            <a:ext cx="10512552" cy="1126680"/>
          </a:xfrm>
        </p:spPr>
        <p:txBody>
          <a:bodyPr vert="horz" lIns="91440" tIns="45720" rIns="91440" bIns="45720" rtlCol="0">
            <a:normAutofit/>
          </a:bodyPr>
          <a:lstStyle/>
          <a:p>
            <a:r>
              <a:rPr lang="en-US" sz="2400" kern="1200" dirty="0">
                <a:solidFill>
                  <a:schemeClr val="tx1"/>
                </a:solidFill>
                <a:latin typeface="+mn-lt"/>
                <a:ea typeface="+mn-ea"/>
                <a:cs typeface="+mn-cs"/>
              </a:rPr>
              <a:t>Demo</a:t>
            </a:r>
          </a:p>
        </p:txBody>
      </p:sp>
      <p:sp>
        <p:nvSpPr>
          <p:cNvPr id="10"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8999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ectangle 20">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3" name="Freeform: Shape 22">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 name="Text Placeholder 3">
            <a:extLst>
              <a:ext uri="{FF2B5EF4-FFF2-40B4-BE49-F238E27FC236}">
                <a16:creationId xmlns:a16="http://schemas.microsoft.com/office/drawing/2014/main" id="{8BF76A2D-D27A-4D76-9595-81D751F429BF}"/>
              </a:ext>
            </a:extLst>
          </p:cNvPr>
          <p:cNvSpPr>
            <a:spLocks noGrp="1"/>
          </p:cNvSpPr>
          <p:nvPr>
            <p:ph type="body" idx="1"/>
          </p:nvPr>
        </p:nvSpPr>
        <p:spPr>
          <a:xfrm>
            <a:off x="4439633" y="4799894"/>
            <a:ext cx="3312734" cy="860880"/>
          </a:xfrm>
          <a:noFill/>
        </p:spPr>
        <p:txBody>
          <a:bodyPr vert="horz" lIns="91440" tIns="45720" rIns="91440" bIns="45720" rtlCol="0">
            <a:normAutofit/>
          </a:bodyPr>
          <a:lstStyle/>
          <a:p>
            <a:pPr algn="ctr"/>
            <a:r>
              <a:rPr lang="en-US" sz="2000" b="1" kern="1200" dirty="0">
                <a:solidFill>
                  <a:srgbClr val="0070C0"/>
                </a:solidFill>
                <a:latin typeface="+mn-lt"/>
                <a:ea typeface="+mn-ea"/>
                <a:cs typeface="+mn-cs"/>
              </a:rPr>
              <a:t>Contextual </a:t>
            </a:r>
            <a:r>
              <a:rPr lang="en-US" sz="2000" b="1" dirty="0">
                <a:solidFill>
                  <a:srgbClr val="0070C0"/>
                </a:solidFill>
              </a:rPr>
              <a:t>delivery of information</a:t>
            </a:r>
            <a:endParaRPr lang="en-US" sz="2000" b="1" kern="1200" dirty="0">
              <a:solidFill>
                <a:srgbClr val="0070C0"/>
              </a:solidFill>
              <a:latin typeface="+mn-lt"/>
              <a:ea typeface="+mn-ea"/>
              <a:cs typeface="+mn-cs"/>
            </a:endParaRPr>
          </a:p>
        </p:txBody>
      </p:sp>
      <p:sp>
        <p:nvSpPr>
          <p:cNvPr id="2" name="Title 1">
            <a:extLst>
              <a:ext uri="{FF2B5EF4-FFF2-40B4-BE49-F238E27FC236}">
                <a16:creationId xmlns:a16="http://schemas.microsoft.com/office/drawing/2014/main" id="{AEA8E3FC-41ED-4E40-B786-39BC1933E2DA}"/>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3600" b="1" u="sng" kern="1200" dirty="0">
                <a:solidFill>
                  <a:srgbClr val="080808"/>
                </a:solidFill>
                <a:latin typeface="+mj-lt"/>
                <a:ea typeface="+mj-ea"/>
                <a:cs typeface="+mj-cs"/>
              </a:rPr>
              <a:t>The main end goal</a:t>
            </a:r>
            <a:br>
              <a:rPr lang="en-US" sz="3600" kern="1200" dirty="0">
                <a:solidFill>
                  <a:srgbClr val="080808"/>
                </a:solidFill>
                <a:latin typeface="+mj-lt"/>
                <a:ea typeface="+mj-ea"/>
                <a:cs typeface="+mj-cs"/>
              </a:rPr>
            </a:br>
            <a:r>
              <a:rPr lang="en-US" sz="3600" kern="1200" dirty="0">
                <a:solidFill>
                  <a:srgbClr val="080808"/>
                </a:solidFill>
                <a:latin typeface="+mj-lt"/>
                <a:ea typeface="+mj-ea"/>
                <a:cs typeface="+mj-cs"/>
              </a:rPr>
              <a:t>Get </a:t>
            </a:r>
            <a:r>
              <a:rPr lang="en-US" sz="3600" i="1" kern="1200" dirty="0">
                <a:solidFill>
                  <a:srgbClr val="FF0000"/>
                </a:solidFill>
                <a:latin typeface="+mj-lt"/>
                <a:ea typeface="+mj-ea"/>
                <a:cs typeface="+mj-cs"/>
              </a:rPr>
              <a:t>information</a:t>
            </a:r>
            <a:r>
              <a:rPr lang="en-US" sz="3600" i="1" kern="1200" dirty="0">
                <a:solidFill>
                  <a:srgbClr val="080808"/>
                </a:solidFill>
                <a:latin typeface="+mj-lt"/>
                <a:ea typeface="+mj-ea"/>
                <a:cs typeface="+mj-cs"/>
              </a:rPr>
              <a:t> </a:t>
            </a:r>
            <a:r>
              <a:rPr lang="en-US" sz="3600" dirty="0">
                <a:solidFill>
                  <a:srgbClr val="080808"/>
                </a:solidFill>
              </a:rPr>
              <a:t>and </a:t>
            </a:r>
            <a:r>
              <a:rPr lang="en-US" sz="3600" i="1" dirty="0">
                <a:solidFill>
                  <a:srgbClr val="080808"/>
                </a:solidFill>
              </a:rPr>
              <a:t>support </a:t>
            </a:r>
            <a:r>
              <a:rPr lang="en-US" sz="3600" kern="1200" dirty="0">
                <a:solidFill>
                  <a:srgbClr val="080808"/>
                </a:solidFill>
                <a:latin typeface="+mj-lt"/>
                <a:ea typeface="+mj-ea"/>
                <a:cs typeface="+mj-cs"/>
              </a:rPr>
              <a:t>to users as </a:t>
            </a:r>
            <a:r>
              <a:rPr lang="en-US" sz="3600" i="1" kern="1200" dirty="0">
                <a:solidFill>
                  <a:srgbClr val="FF0000"/>
                </a:solidFill>
                <a:latin typeface="+mj-lt"/>
                <a:ea typeface="+mj-ea"/>
                <a:cs typeface="+mj-cs"/>
              </a:rPr>
              <a:t>efficiently</a:t>
            </a:r>
            <a:r>
              <a:rPr lang="en-US" sz="3600" kern="1200" dirty="0">
                <a:solidFill>
                  <a:srgbClr val="080808"/>
                </a:solidFill>
                <a:latin typeface="+mj-lt"/>
                <a:ea typeface="+mj-ea"/>
                <a:cs typeface="+mj-cs"/>
              </a:rPr>
              <a:t> as possible</a:t>
            </a:r>
          </a:p>
        </p:txBody>
      </p:sp>
      <p:sp>
        <p:nvSpPr>
          <p:cNvPr id="27" name="Freeform: Shape 26">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Rectangle 28">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7636469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24BFD5-D814-402B-B6C4-EEF6AE14B0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1122362"/>
            <a:ext cx="6281928" cy="4135437"/>
          </a:xfrm>
        </p:spPr>
        <p:txBody>
          <a:bodyPr vert="horz" lIns="91440" tIns="45720" rIns="91440" bIns="45720" rtlCol="0" anchor="b">
            <a:normAutofit/>
          </a:bodyPr>
          <a:lstStyle/>
          <a:p>
            <a:r>
              <a:rPr lang="en-US" sz="6600" kern="1200">
                <a:solidFill>
                  <a:schemeClr val="tx1"/>
                </a:solidFill>
                <a:latin typeface="+mj-lt"/>
                <a:ea typeface="+mj-ea"/>
                <a:cs typeface="+mj-cs"/>
              </a:rPr>
              <a:t>Focus on </a:t>
            </a:r>
            <a:r>
              <a:rPr lang="en-US" sz="6600" i="1" kern="1200">
                <a:solidFill>
                  <a:schemeClr val="tx1"/>
                </a:solidFill>
                <a:latin typeface="+mj-lt"/>
                <a:ea typeface="+mj-ea"/>
                <a:cs typeface="+mj-cs"/>
              </a:rPr>
              <a:t>Context</a:t>
            </a:r>
            <a:br>
              <a:rPr lang="en-US" sz="6600" kern="1200">
                <a:solidFill>
                  <a:schemeClr val="tx1"/>
                </a:solidFill>
                <a:latin typeface="+mj-lt"/>
                <a:ea typeface="+mj-ea"/>
                <a:cs typeface="+mj-cs"/>
              </a:rPr>
            </a:br>
            <a:r>
              <a:rPr lang="en-US" sz="6600" u="sng" kern="1200">
                <a:solidFill>
                  <a:schemeClr val="tx1"/>
                </a:solidFill>
                <a:latin typeface="+mj-lt"/>
                <a:ea typeface="+mj-ea"/>
                <a:cs typeface="+mj-cs"/>
              </a:rPr>
              <a:t>Not</a:t>
            </a:r>
            <a:r>
              <a:rPr lang="en-US" sz="6600" kern="1200">
                <a:solidFill>
                  <a:schemeClr val="tx1"/>
                </a:solidFill>
                <a:latin typeface="+mj-lt"/>
                <a:ea typeface="+mj-ea"/>
                <a:cs typeface="+mj-cs"/>
              </a:rPr>
              <a:t> Only </a:t>
            </a:r>
            <a:r>
              <a:rPr lang="en-US" sz="6600" i="1" kern="1200">
                <a:solidFill>
                  <a:schemeClr val="tx1"/>
                </a:solidFill>
                <a:latin typeface="+mj-lt"/>
                <a:ea typeface="+mj-ea"/>
                <a:cs typeface="+mj-cs"/>
              </a:rPr>
              <a:t>Content</a:t>
            </a:r>
          </a:p>
        </p:txBody>
      </p:sp>
      <p:sp>
        <p:nvSpPr>
          <p:cNvPr id="26" name="Rectangle 10">
            <a:extLst>
              <a:ext uri="{FF2B5EF4-FFF2-40B4-BE49-F238E27FC236}">
                <a16:creationId xmlns:a16="http://schemas.microsoft.com/office/drawing/2014/main" id="{36FED7E8-9A97-475F-9FA4-113410D443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6139" y="1031284"/>
            <a:ext cx="3647661" cy="4436126"/>
          </a:xfrm>
          <a:custGeom>
            <a:avLst/>
            <a:gdLst>
              <a:gd name="connsiteX0" fmla="*/ 0 w 3647661"/>
              <a:gd name="connsiteY0" fmla="*/ 0 h 4436126"/>
              <a:gd name="connsiteX1" fmla="*/ 498514 w 3647661"/>
              <a:gd name="connsiteY1" fmla="*/ 0 h 4436126"/>
              <a:gd name="connsiteX2" fmla="*/ 1069981 w 3647661"/>
              <a:gd name="connsiteY2" fmla="*/ 0 h 4436126"/>
              <a:gd name="connsiteX3" fmla="*/ 1714401 w 3647661"/>
              <a:gd name="connsiteY3" fmla="*/ 0 h 4436126"/>
              <a:gd name="connsiteX4" fmla="*/ 2285868 w 3647661"/>
              <a:gd name="connsiteY4" fmla="*/ 0 h 4436126"/>
              <a:gd name="connsiteX5" fmla="*/ 2784381 w 3647661"/>
              <a:gd name="connsiteY5" fmla="*/ 0 h 4436126"/>
              <a:gd name="connsiteX6" fmla="*/ 3647661 w 3647661"/>
              <a:gd name="connsiteY6" fmla="*/ 0 h 4436126"/>
              <a:gd name="connsiteX7" fmla="*/ 3647661 w 3647661"/>
              <a:gd name="connsiteY7" fmla="*/ 633732 h 4436126"/>
              <a:gd name="connsiteX8" fmla="*/ 3647661 w 3647661"/>
              <a:gd name="connsiteY8" fmla="*/ 1267465 h 4436126"/>
              <a:gd name="connsiteX9" fmla="*/ 3647661 w 3647661"/>
              <a:gd name="connsiteY9" fmla="*/ 1768113 h 4436126"/>
              <a:gd name="connsiteX10" fmla="*/ 3647661 w 3647661"/>
              <a:gd name="connsiteY10" fmla="*/ 2446207 h 4436126"/>
              <a:gd name="connsiteX11" fmla="*/ 3647661 w 3647661"/>
              <a:gd name="connsiteY11" fmla="*/ 2946855 h 4436126"/>
              <a:gd name="connsiteX12" fmla="*/ 3647661 w 3647661"/>
              <a:gd name="connsiteY12" fmla="*/ 3580587 h 4436126"/>
              <a:gd name="connsiteX13" fmla="*/ 3647661 w 3647661"/>
              <a:gd name="connsiteY13" fmla="*/ 4436126 h 4436126"/>
              <a:gd name="connsiteX14" fmla="*/ 3039718 w 3647661"/>
              <a:gd name="connsiteY14" fmla="*/ 4436126 h 4436126"/>
              <a:gd name="connsiteX15" fmla="*/ 2431774 w 3647661"/>
              <a:gd name="connsiteY15" fmla="*/ 4436126 h 4436126"/>
              <a:gd name="connsiteX16" fmla="*/ 1823831 w 3647661"/>
              <a:gd name="connsiteY16" fmla="*/ 4436126 h 4436126"/>
              <a:gd name="connsiteX17" fmla="*/ 1288840 w 3647661"/>
              <a:gd name="connsiteY17" fmla="*/ 4436126 h 4436126"/>
              <a:gd name="connsiteX18" fmla="*/ 607943 w 3647661"/>
              <a:gd name="connsiteY18" fmla="*/ 4436126 h 4436126"/>
              <a:gd name="connsiteX19" fmla="*/ 0 w 3647661"/>
              <a:gd name="connsiteY19" fmla="*/ 4436126 h 4436126"/>
              <a:gd name="connsiteX20" fmla="*/ 0 w 3647661"/>
              <a:gd name="connsiteY20" fmla="*/ 3758032 h 4436126"/>
              <a:gd name="connsiteX21" fmla="*/ 0 w 3647661"/>
              <a:gd name="connsiteY21" fmla="*/ 3035578 h 4436126"/>
              <a:gd name="connsiteX22" fmla="*/ 0 w 3647661"/>
              <a:gd name="connsiteY22" fmla="*/ 2401845 h 4436126"/>
              <a:gd name="connsiteX23" fmla="*/ 0 w 3647661"/>
              <a:gd name="connsiteY23" fmla="*/ 1768113 h 4436126"/>
              <a:gd name="connsiteX24" fmla="*/ 0 w 3647661"/>
              <a:gd name="connsiteY24" fmla="*/ 1178742 h 4436126"/>
              <a:gd name="connsiteX25" fmla="*/ 0 w 3647661"/>
              <a:gd name="connsiteY25" fmla="*/ 589371 h 4436126"/>
              <a:gd name="connsiteX26" fmla="*/ 0 w 3647661"/>
              <a:gd name="connsiteY26" fmla="*/ 0 h 443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47661" h="4436126" fill="none" extrusionOk="0">
                <a:moveTo>
                  <a:pt x="0" y="0"/>
                </a:moveTo>
                <a:cubicBezTo>
                  <a:pt x="116158" y="-16963"/>
                  <a:pt x="364681" y="-4006"/>
                  <a:pt x="498514" y="0"/>
                </a:cubicBezTo>
                <a:cubicBezTo>
                  <a:pt x="632347" y="4006"/>
                  <a:pt x="950865" y="15164"/>
                  <a:pt x="1069981" y="0"/>
                </a:cubicBezTo>
                <a:cubicBezTo>
                  <a:pt x="1189097" y="-15164"/>
                  <a:pt x="1556518" y="-23132"/>
                  <a:pt x="1714401" y="0"/>
                </a:cubicBezTo>
                <a:cubicBezTo>
                  <a:pt x="1872284" y="23132"/>
                  <a:pt x="2015985" y="9364"/>
                  <a:pt x="2285868" y="0"/>
                </a:cubicBezTo>
                <a:cubicBezTo>
                  <a:pt x="2555751" y="-9364"/>
                  <a:pt x="2555148" y="14141"/>
                  <a:pt x="2784381" y="0"/>
                </a:cubicBezTo>
                <a:cubicBezTo>
                  <a:pt x="3013614" y="-14141"/>
                  <a:pt x="3216105" y="-3763"/>
                  <a:pt x="3647661" y="0"/>
                </a:cubicBezTo>
                <a:cubicBezTo>
                  <a:pt x="3623206" y="221859"/>
                  <a:pt x="3622213" y="458853"/>
                  <a:pt x="3647661" y="633732"/>
                </a:cubicBezTo>
                <a:cubicBezTo>
                  <a:pt x="3673109" y="808611"/>
                  <a:pt x="3674779" y="1138417"/>
                  <a:pt x="3647661" y="1267465"/>
                </a:cubicBezTo>
                <a:cubicBezTo>
                  <a:pt x="3620543" y="1396513"/>
                  <a:pt x="3664792" y="1625185"/>
                  <a:pt x="3647661" y="1768113"/>
                </a:cubicBezTo>
                <a:cubicBezTo>
                  <a:pt x="3630530" y="1911041"/>
                  <a:pt x="3671056" y="2135008"/>
                  <a:pt x="3647661" y="2446207"/>
                </a:cubicBezTo>
                <a:cubicBezTo>
                  <a:pt x="3624266" y="2757406"/>
                  <a:pt x="3642702" y="2713342"/>
                  <a:pt x="3647661" y="2946855"/>
                </a:cubicBezTo>
                <a:cubicBezTo>
                  <a:pt x="3652620" y="3180368"/>
                  <a:pt x="3664319" y="3290221"/>
                  <a:pt x="3647661" y="3580587"/>
                </a:cubicBezTo>
                <a:cubicBezTo>
                  <a:pt x="3631003" y="3870953"/>
                  <a:pt x="3617531" y="4259425"/>
                  <a:pt x="3647661" y="4436126"/>
                </a:cubicBezTo>
                <a:cubicBezTo>
                  <a:pt x="3523929" y="4410412"/>
                  <a:pt x="3241413" y="4436068"/>
                  <a:pt x="3039718" y="4436126"/>
                </a:cubicBezTo>
                <a:cubicBezTo>
                  <a:pt x="2838023" y="4436184"/>
                  <a:pt x="2630387" y="4431142"/>
                  <a:pt x="2431774" y="4436126"/>
                </a:cubicBezTo>
                <a:cubicBezTo>
                  <a:pt x="2233161" y="4441110"/>
                  <a:pt x="2003296" y="4449826"/>
                  <a:pt x="1823831" y="4436126"/>
                </a:cubicBezTo>
                <a:cubicBezTo>
                  <a:pt x="1644366" y="4422426"/>
                  <a:pt x="1399453" y="4442442"/>
                  <a:pt x="1288840" y="4436126"/>
                </a:cubicBezTo>
                <a:cubicBezTo>
                  <a:pt x="1178227" y="4429810"/>
                  <a:pt x="793482" y="4411099"/>
                  <a:pt x="607943" y="4436126"/>
                </a:cubicBezTo>
                <a:cubicBezTo>
                  <a:pt x="422404" y="4461153"/>
                  <a:pt x="158703" y="4453091"/>
                  <a:pt x="0" y="4436126"/>
                </a:cubicBezTo>
                <a:cubicBezTo>
                  <a:pt x="8129" y="4099466"/>
                  <a:pt x="23502" y="4014012"/>
                  <a:pt x="0" y="3758032"/>
                </a:cubicBezTo>
                <a:cubicBezTo>
                  <a:pt x="-23502" y="3502052"/>
                  <a:pt x="8018" y="3295661"/>
                  <a:pt x="0" y="3035578"/>
                </a:cubicBezTo>
                <a:cubicBezTo>
                  <a:pt x="-8018" y="2775495"/>
                  <a:pt x="-8720" y="2595880"/>
                  <a:pt x="0" y="2401845"/>
                </a:cubicBezTo>
                <a:cubicBezTo>
                  <a:pt x="8720" y="2207810"/>
                  <a:pt x="9279" y="1982551"/>
                  <a:pt x="0" y="1768113"/>
                </a:cubicBezTo>
                <a:cubicBezTo>
                  <a:pt x="-9279" y="1553675"/>
                  <a:pt x="7090" y="1354447"/>
                  <a:pt x="0" y="1178742"/>
                </a:cubicBezTo>
                <a:cubicBezTo>
                  <a:pt x="-7090" y="1003037"/>
                  <a:pt x="-23786" y="768334"/>
                  <a:pt x="0" y="589371"/>
                </a:cubicBezTo>
                <a:cubicBezTo>
                  <a:pt x="23786" y="410408"/>
                  <a:pt x="-16955" y="242082"/>
                  <a:pt x="0" y="0"/>
                </a:cubicBezTo>
                <a:close/>
              </a:path>
              <a:path w="3647661" h="4436126" stroke="0" extrusionOk="0">
                <a:moveTo>
                  <a:pt x="0" y="0"/>
                </a:moveTo>
                <a:cubicBezTo>
                  <a:pt x="171149" y="-7244"/>
                  <a:pt x="374684" y="2591"/>
                  <a:pt x="534990" y="0"/>
                </a:cubicBezTo>
                <a:cubicBezTo>
                  <a:pt x="695296" y="-2591"/>
                  <a:pt x="907320" y="7483"/>
                  <a:pt x="1069981" y="0"/>
                </a:cubicBezTo>
                <a:cubicBezTo>
                  <a:pt x="1232642" y="-7483"/>
                  <a:pt x="1543604" y="-26203"/>
                  <a:pt x="1677924" y="0"/>
                </a:cubicBezTo>
                <a:cubicBezTo>
                  <a:pt x="1812244" y="26203"/>
                  <a:pt x="2140632" y="31361"/>
                  <a:pt x="2322344" y="0"/>
                </a:cubicBezTo>
                <a:cubicBezTo>
                  <a:pt x="2504056" y="-31361"/>
                  <a:pt x="2658834" y="3381"/>
                  <a:pt x="2893811" y="0"/>
                </a:cubicBezTo>
                <a:cubicBezTo>
                  <a:pt x="3128788" y="-3381"/>
                  <a:pt x="3338741" y="-10376"/>
                  <a:pt x="3647661" y="0"/>
                </a:cubicBezTo>
                <a:cubicBezTo>
                  <a:pt x="3628986" y="244498"/>
                  <a:pt x="3624774" y="362520"/>
                  <a:pt x="3647661" y="545010"/>
                </a:cubicBezTo>
                <a:cubicBezTo>
                  <a:pt x="3670549" y="727500"/>
                  <a:pt x="3619543" y="968439"/>
                  <a:pt x="3647661" y="1134381"/>
                </a:cubicBezTo>
                <a:cubicBezTo>
                  <a:pt x="3675779" y="1300323"/>
                  <a:pt x="3670065" y="1646297"/>
                  <a:pt x="3647661" y="1856836"/>
                </a:cubicBezTo>
                <a:cubicBezTo>
                  <a:pt x="3625257" y="2067375"/>
                  <a:pt x="3632904" y="2315399"/>
                  <a:pt x="3647661" y="2490568"/>
                </a:cubicBezTo>
                <a:cubicBezTo>
                  <a:pt x="3662418" y="2665737"/>
                  <a:pt x="3616073" y="2880164"/>
                  <a:pt x="3647661" y="3124300"/>
                </a:cubicBezTo>
                <a:cubicBezTo>
                  <a:pt x="3679249" y="3368436"/>
                  <a:pt x="3677361" y="3519722"/>
                  <a:pt x="3647661" y="3758032"/>
                </a:cubicBezTo>
                <a:cubicBezTo>
                  <a:pt x="3617961" y="3996342"/>
                  <a:pt x="3615180" y="4147465"/>
                  <a:pt x="3647661" y="4436126"/>
                </a:cubicBezTo>
                <a:cubicBezTo>
                  <a:pt x="3506685" y="4421969"/>
                  <a:pt x="3266652" y="4433618"/>
                  <a:pt x="3149147" y="4436126"/>
                </a:cubicBezTo>
                <a:cubicBezTo>
                  <a:pt x="3031642" y="4438634"/>
                  <a:pt x="2832267" y="4432536"/>
                  <a:pt x="2650634" y="4436126"/>
                </a:cubicBezTo>
                <a:cubicBezTo>
                  <a:pt x="2469001" y="4439716"/>
                  <a:pt x="2324677" y="4416284"/>
                  <a:pt x="2042690" y="4436126"/>
                </a:cubicBezTo>
                <a:cubicBezTo>
                  <a:pt x="1760703" y="4455968"/>
                  <a:pt x="1686949" y="4416099"/>
                  <a:pt x="1398270" y="4436126"/>
                </a:cubicBezTo>
                <a:cubicBezTo>
                  <a:pt x="1109591" y="4456153"/>
                  <a:pt x="1071585" y="4455485"/>
                  <a:pt x="899756" y="4436126"/>
                </a:cubicBezTo>
                <a:cubicBezTo>
                  <a:pt x="727927" y="4416767"/>
                  <a:pt x="344407" y="4430463"/>
                  <a:pt x="0" y="4436126"/>
                </a:cubicBezTo>
                <a:cubicBezTo>
                  <a:pt x="5440" y="4303018"/>
                  <a:pt x="91" y="4161914"/>
                  <a:pt x="0" y="3891116"/>
                </a:cubicBezTo>
                <a:cubicBezTo>
                  <a:pt x="-91" y="3620318"/>
                  <a:pt x="-11601" y="3462294"/>
                  <a:pt x="0" y="3301745"/>
                </a:cubicBezTo>
                <a:cubicBezTo>
                  <a:pt x="11601" y="3141196"/>
                  <a:pt x="22776" y="2916996"/>
                  <a:pt x="0" y="2756735"/>
                </a:cubicBezTo>
                <a:cubicBezTo>
                  <a:pt x="-22776" y="2596474"/>
                  <a:pt x="5257" y="2440491"/>
                  <a:pt x="0" y="2256087"/>
                </a:cubicBezTo>
                <a:cubicBezTo>
                  <a:pt x="-5257" y="2071683"/>
                  <a:pt x="20189" y="1902567"/>
                  <a:pt x="0" y="1666716"/>
                </a:cubicBezTo>
                <a:cubicBezTo>
                  <a:pt x="-20189" y="1430865"/>
                  <a:pt x="-21241" y="1161108"/>
                  <a:pt x="0" y="988622"/>
                </a:cubicBezTo>
                <a:cubicBezTo>
                  <a:pt x="21241" y="816136"/>
                  <a:pt x="17108" y="406740"/>
                  <a:pt x="0" y="0"/>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8728339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81D57689-B694-4249-851E-21FBF8DA84EB}"/>
              </a:ext>
            </a:extLst>
          </p:cNvPr>
          <p:cNvSpPr>
            <a:spLocks noGrp="1"/>
          </p:cNvSpPr>
          <p:nvPr>
            <p:ph type="body" idx="1"/>
          </p:nvPr>
        </p:nvSpPr>
        <p:spPr>
          <a:xfrm>
            <a:off x="7928114" y="1232452"/>
            <a:ext cx="3200400" cy="3850919"/>
          </a:xfrm>
        </p:spPr>
        <p:txBody>
          <a:bodyPr vert="horz" lIns="91440" tIns="45720" rIns="91440" bIns="45720" rtlCol="0" anchor="b">
            <a:normAutofit/>
          </a:bodyPr>
          <a:lstStyle/>
          <a:p>
            <a:r>
              <a:rPr lang="en-US" kern="1200">
                <a:solidFill>
                  <a:srgbClr val="FFFFFF"/>
                </a:solidFill>
                <a:latin typeface="+mn-lt"/>
                <a:ea typeface="+mn-ea"/>
                <a:cs typeface="+mn-cs"/>
              </a:rPr>
              <a:t>Access to content is not a challenge anymore</a:t>
            </a:r>
          </a:p>
          <a:p>
            <a:r>
              <a:rPr lang="en-US" kern="1200">
                <a:solidFill>
                  <a:srgbClr val="FFFFFF"/>
                </a:solidFill>
                <a:latin typeface="+mn-lt"/>
                <a:ea typeface="+mn-ea"/>
                <a:cs typeface="+mn-cs"/>
              </a:rPr>
              <a:t>The new challenge is a lack of context</a:t>
            </a:r>
          </a:p>
        </p:txBody>
      </p:sp>
      <p:sp>
        <p:nvSpPr>
          <p:cNvPr id="28" name="sketch line">
            <a:extLst>
              <a:ext uri="{FF2B5EF4-FFF2-40B4-BE49-F238E27FC236}">
                <a16:creationId xmlns:a16="http://schemas.microsoft.com/office/drawing/2014/main" id="{2A39B854-4B6C-4F7F-A602-6F97770CE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5439978"/>
            <a:ext cx="6281928" cy="18288"/>
          </a:xfrm>
          <a:custGeom>
            <a:avLst/>
            <a:gdLst>
              <a:gd name="connsiteX0" fmla="*/ 0 w 6281928"/>
              <a:gd name="connsiteY0" fmla="*/ 0 h 18288"/>
              <a:gd name="connsiteX1" fmla="*/ 572353 w 6281928"/>
              <a:gd name="connsiteY1" fmla="*/ 0 h 18288"/>
              <a:gd name="connsiteX2" fmla="*/ 1207526 w 6281928"/>
              <a:gd name="connsiteY2" fmla="*/ 0 h 18288"/>
              <a:gd name="connsiteX3" fmla="*/ 1779880 w 6281928"/>
              <a:gd name="connsiteY3" fmla="*/ 0 h 18288"/>
              <a:gd name="connsiteX4" fmla="*/ 2540691 w 6281928"/>
              <a:gd name="connsiteY4" fmla="*/ 0 h 18288"/>
              <a:gd name="connsiteX5" fmla="*/ 3238683 w 6281928"/>
              <a:gd name="connsiteY5" fmla="*/ 0 h 18288"/>
              <a:gd name="connsiteX6" fmla="*/ 3936675 w 6281928"/>
              <a:gd name="connsiteY6" fmla="*/ 0 h 18288"/>
              <a:gd name="connsiteX7" fmla="*/ 4760305 w 6281928"/>
              <a:gd name="connsiteY7" fmla="*/ 0 h 18288"/>
              <a:gd name="connsiteX8" fmla="*/ 5521117 w 6281928"/>
              <a:gd name="connsiteY8" fmla="*/ 0 h 18288"/>
              <a:gd name="connsiteX9" fmla="*/ 6281928 w 6281928"/>
              <a:gd name="connsiteY9" fmla="*/ 0 h 18288"/>
              <a:gd name="connsiteX10" fmla="*/ 6281928 w 6281928"/>
              <a:gd name="connsiteY10" fmla="*/ 18288 h 18288"/>
              <a:gd name="connsiteX11" fmla="*/ 5772394 w 6281928"/>
              <a:gd name="connsiteY11" fmla="*/ 18288 h 18288"/>
              <a:gd name="connsiteX12" fmla="*/ 5200040 w 6281928"/>
              <a:gd name="connsiteY12" fmla="*/ 18288 h 18288"/>
              <a:gd name="connsiteX13" fmla="*/ 4439229 w 6281928"/>
              <a:gd name="connsiteY13" fmla="*/ 18288 h 18288"/>
              <a:gd name="connsiteX14" fmla="*/ 3615599 w 6281928"/>
              <a:gd name="connsiteY14" fmla="*/ 18288 h 18288"/>
              <a:gd name="connsiteX15" fmla="*/ 2980426 w 6281928"/>
              <a:gd name="connsiteY15" fmla="*/ 18288 h 18288"/>
              <a:gd name="connsiteX16" fmla="*/ 2156795 w 6281928"/>
              <a:gd name="connsiteY16" fmla="*/ 18288 h 18288"/>
              <a:gd name="connsiteX17" fmla="*/ 1584442 w 6281928"/>
              <a:gd name="connsiteY17" fmla="*/ 18288 h 18288"/>
              <a:gd name="connsiteX18" fmla="*/ 1074908 w 6281928"/>
              <a:gd name="connsiteY18" fmla="*/ 18288 h 18288"/>
              <a:gd name="connsiteX19" fmla="*/ 0 w 6281928"/>
              <a:gd name="connsiteY19" fmla="*/ 18288 h 18288"/>
              <a:gd name="connsiteX20" fmla="*/ 0 w 6281928"/>
              <a:gd name="connsiteY2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81928" h="18288" fill="none" extrusionOk="0">
                <a:moveTo>
                  <a:pt x="0" y="0"/>
                </a:moveTo>
                <a:cubicBezTo>
                  <a:pt x="205960" y="24870"/>
                  <a:pt x="343550" y="5918"/>
                  <a:pt x="572353" y="0"/>
                </a:cubicBezTo>
                <a:cubicBezTo>
                  <a:pt x="801156" y="-5918"/>
                  <a:pt x="1015649" y="-11381"/>
                  <a:pt x="1207526" y="0"/>
                </a:cubicBezTo>
                <a:cubicBezTo>
                  <a:pt x="1399403" y="11381"/>
                  <a:pt x="1549725" y="7866"/>
                  <a:pt x="1779880" y="0"/>
                </a:cubicBezTo>
                <a:cubicBezTo>
                  <a:pt x="2010035" y="-7866"/>
                  <a:pt x="2190674" y="12826"/>
                  <a:pt x="2540691" y="0"/>
                </a:cubicBezTo>
                <a:cubicBezTo>
                  <a:pt x="2890708" y="-12826"/>
                  <a:pt x="3025718" y="-18534"/>
                  <a:pt x="3238683" y="0"/>
                </a:cubicBezTo>
                <a:cubicBezTo>
                  <a:pt x="3451648" y="18534"/>
                  <a:pt x="3603947" y="14884"/>
                  <a:pt x="3936675" y="0"/>
                </a:cubicBezTo>
                <a:cubicBezTo>
                  <a:pt x="4269403" y="-14884"/>
                  <a:pt x="4480718" y="-24607"/>
                  <a:pt x="4760305" y="0"/>
                </a:cubicBezTo>
                <a:cubicBezTo>
                  <a:pt x="5039892" y="24607"/>
                  <a:pt x="5359549" y="-31311"/>
                  <a:pt x="5521117" y="0"/>
                </a:cubicBezTo>
                <a:cubicBezTo>
                  <a:pt x="5682685" y="31311"/>
                  <a:pt x="5986067" y="-12593"/>
                  <a:pt x="6281928" y="0"/>
                </a:cubicBezTo>
                <a:cubicBezTo>
                  <a:pt x="6282307" y="7355"/>
                  <a:pt x="6282212" y="10249"/>
                  <a:pt x="6281928" y="18288"/>
                </a:cubicBezTo>
                <a:cubicBezTo>
                  <a:pt x="6078981" y="8428"/>
                  <a:pt x="5961061" y="2290"/>
                  <a:pt x="5772394" y="18288"/>
                </a:cubicBezTo>
                <a:cubicBezTo>
                  <a:pt x="5583727" y="34286"/>
                  <a:pt x="5329968" y="24208"/>
                  <a:pt x="5200040" y="18288"/>
                </a:cubicBezTo>
                <a:cubicBezTo>
                  <a:pt x="5070112" y="12368"/>
                  <a:pt x="4793288" y="21070"/>
                  <a:pt x="4439229" y="18288"/>
                </a:cubicBezTo>
                <a:cubicBezTo>
                  <a:pt x="4085170" y="15506"/>
                  <a:pt x="3813765" y="-16466"/>
                  <a:pt x="3615599" y="18288"/>
                </a:cubicBezTo>
                <a:cubicBezTo>
                  <a:pt x="3417433" y="53042"/>
                  <a:pt x="3133643" y="20727"/>
                  <a:pt x="2980426" y="18288"/>
                </a:cubicBezTo>
                <a:cubicBezTo>
                  <a:pt x="2827209" y="15849"/>
                  <a:pt x="2380685" y="51850"/>
                  <a:pt x="2156795" y="18288"/>
                </a:cubicBezTo>
                <a:cubicBezTo>
                  <a:pt x="1932905" y="-15274"/>
                  <a:pt x="1716744" y="-1398"/>
                  <a:pt x="1584442" y="18288"/>
                </a:cubicBezTo>
                <a:cubicBezTo>
                  <a:pt x="1452140" y="37974"/>
                  <a:pt x="1280887" y="12750"/>
                  <a:pt x="1074908" y="18288"/>
                </a:cubicBezTo>
                <a:cubicBezTo>
                  <a:pt x="868929" y="23826"/>
                  <a:pt x="318124" y="-17878"/>
                  <a:pt x="0" y="18288"/>
                </a:cubicBezTo>
                <a:cubicBezTo>
                  <a:pt x="-384" y="12702"/>
                  <a:pt x="-513" y="4636"/>
                  <a:pt x="0" y="0"/>
                </a:cubicBezTo>
                <a:close/>
              </a:path>
              <a:path w="6281928" h="18288" stroke="0" extrusionOk="0">
                <a:moveTo>
                  <a:pt x="0" y="0"/>
                </a:moveTo>
                <a:cubicBezTo>
                  <a:pt x="135290" y="27650"/>
                  <a:pt x="488372" y="4391"/>
                  <a:pt x="635173" y="0"/>
                </a:cubicBezTo>
                <a:cubicBezTo>
                  <a:pt x="781974" y="-4391"/>
                  <a:pt x="992816" y="14310"/>
                  <a:pt x="1144707" y="0"/>
                </a:cubicBezTo>
                <a:cubicBezTo>
                  <a:pt x="1296598" y="-14310"/>
                  <a:pt x="1796462" y="-1258"/>
                  <a:pt x="1968337" y="0"/>
                </a:cubicBezTo>
                <a:cubicBezTo>
                  <a:pt x="2140212" y="1258"/>
                  <a:pt x="2343376" y="-12852"/>
                  <a:pt x="2603510" y="0"/>
                </a:cubicBezTo>
                <a:cubicBezTo>
                  <a:pt x="2863644" y="12852"/>
                  <a:pt x="2935073" y="-10591"/>
                  <a:pt x="3238683" y="0"/>
                </a:cubicBezTo>
                <a:cubicBezTo>
                  <a:pt x="3542293" y="10591"/>
                  <a:pt x="3731676" y="3538"/>
                  <a:pt x="4062313" y="0"/>
                </a:cubicBezTo>
                <a:cubicBezTo>
                  <a:pt x="4392950" y="-3538"/>
                  <a:pt x="4440715" y="28126"/>
                  <a:pt x="4634667" y="0"/>
                </a:cubicBezTo>
                <a:cubicBezTo>
                  <a:pt x="4828619" y="-28126"/>
                  <a:pt x="5052661" y="8974"/>
                  <a:pt x="5458297" y="0"/>
                </a:cubicBezTo>
                <a:cubicBezTo>
                  <a:pt x="5863933" y="-8974"/>
                  <a:pt x="5906900" y="-24516"/>
                  <a:pt x="6281928" y="0"/>
                </a:cubicBezTo>
                <a:cubicBezTo>
                  <a:pt x="6282268" y="5688"/>
                  <a:pt x="6281759" y="13142"/>
                  <a:pt x="6281928" y="18288"/>
                </a:cubicBezTo>
                <a:cubicBezTo>
                  <a:pt x="6036108" y="15339"/>
                  <a:pt x="5743611" y="10415"/>
                  <a:pt x="5583936" y="18288"/>
                </a:cubicBezTo>
                <a:cubicBezTo>
                  <a:pt x="5424261" y="26161"/>
                  <a:pt x="5250533" y="-179"/>
                  <a:pt x="4948763" y="18288"/>
                </a:cubicBezTo>
                <a:cubicBezTo>
                  <a:pt x="4646993" y="36755"/>
                  <a:pt x="4354673" y="7565"/>
                  <a:pt x="4125133" y="18288"/>
                </a:cubicBezTo>
                <a:cubicBezTo>
                  <a:pt x="3895593" y="29012"/>
                  <a:pt x="3570246" y="29209"/>
                  <a:pt x="3301502" y="18288"/>
                </a:cubicBezTo>
                <a:cubicBezTo>
                  <a:pt x="3032758" y="7367"/>
                  <a:pt x="2955340" y="11905"/>
                  <a:pt x="2729149" y="18288"/>
                </a:cubicBezTo>
                <a:cubicBezTo>
                  <a:pt x="2502958" y="24671"/>
                  <a:pt x="2269423" y="3142"/>
                  <a:pt x="2031157" y="18288"/>
                </a:cubicBezTo>
                <a:cubicBezTo>
                  <a:pt x="1792891" y="33434"/>
                  <a:pt x="1484731" y="22122"/>
                  <a:pt x="1207526" y="18288"/>
                </a:cubicBezTo>
                <a:cubicBezTo>
                  <a:pt x="930321" y="14454"/>
                  <a:pt x="560231" y="-33402"/>
                  <a:pt x="0" y="18288"/>
                </a:cubicBezTo>
                <a:cubicBezTo>
                  <a:pt x="-478" y="10520"/>
                  <a:pt x="210" y="5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25892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54C43A7-89A3-41B6-B610-9CFA83C1A946}"/>
              </a:ext>
            </a:extLst>
          </p:cNvPr>
          <p:cNvSpPr>
            <a:spLocks noGrp="1"/>
          </p:cNvSpPr>
          <p:nvPr>
            <p:ph type="title"/>
          </p:nvPr>
        </p:nvSpPr>
        <p:spPr>
          <a:xfrm>
            <a:off x="642257" y="4525347"/>
            <a:ext cx="6939722" cy="1737360"/>
          </a:xfrm>
        </p:spPr>
        <p:txBody>
          <a:bodyPr vert="horz" lIns="91440" tIns="45720" rIns="91440" bIns="45720" rtlCol="0" anchor="ctr">
            <a:normAutofit/>
          </a:bodyPr>
          <a:lstStyle/>
          <a:p>
            <a:pPr algn="r"/>
            <a:r>
              <a:rPr lang="en-US" dirty="0"/>
              <a:t>The story of the Governance Guy</a:t>
            </a:r>
          </a:p>
        </p:txBody>
      </p:sp>
      <p:sp>
        <p:nvSpPr>
          <p:cNvPr id="3" name="Text Placeholder 2">
            <a:extLst>
              <a:ext uri="{FF2B5EF4-FFF2-40B4-BE49-F238E27FC236}">
                <a16:creationId xmlns:a16="http://schemas.microsoft.com/office/drawing/2014/main" id="{9160C3B4-65AF-4D39-A6A4-1106BC94BE80}"/>
              </a:ext>
            </a:extLst>
          </p:cNvPr>
          <p:cNvSpPr>
            <a:spLocks noGrp="1"/>
          </p:cNvSpPr>
          <p:nvPr>
            <p:ph type="body" idx="1"/>
          </p:nvPr>
        </p:nvSpPr>
        <p:spPr>
          <a:xfrm>
            <a:off x="8050762" y="4525347"/>
            <a:ext cx="3211288" cy="1737360"/>
          </a:xfrm>
        </p:spPr>
        <p:txBody>
          <a:bodyPr vert="horz" lIns="91440" tIns="45720" rIns="91440" bIns="45720" rtlCol="0" anchor="ctr">
            <a:normAutofit/>
          </a:bodyPr>
          <a:lstStyle/>
          <a:p>
            <a:endParaRPr lang="en-US">
              <a:solidFill>
                <a:schemeClr val="tx1"/>
              </a:solidFill>
            </a:endParaRPr>
          </a:p>
        </p:txBody>
      </p:sp>
      <p:sp>
        <p:nvSpPr>
          <p:cNvPr id="11" name="Oval 10">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rgbClr val="9860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rgbClr val="FBD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9923671-0795-4278-AB42-8C0FB57BA676}"/>
              </a:ext>
            </a:extLst>
          </p:cNvPr>
          <p:cNvPicPr>
            <a:picLocks noChangeAspect="1"/>
          </p:cNvPicPr>
          <p:nvPr/>
        </p:nvPicPr>
        <p:blipFill rotWithShape="1">
          <a:blip r:embed="rId3"/>
          <a:srcRect l="6271" r="-1" b="-1"/>
          <a:stretch/>
        </p:blipFill>
        <p:spPr>
          <a:xfrm>
            <a:off x="6492113" y="10"/>
            <a:ext cx="5699887" cy="405923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cxnSp>
        <p:nvCxnSpPr>
          <p:cNvPr id="17" name="Straight Connector 16">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65596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D404D-3691-4C06-A0DC-F02AA898A0FC}"/>
              </a:ext>
            </a:extLst>
          </p:cNvPr>
          <p:cNvSpPr>
            <a:spLocks noGrp="1"/>
          </p:cNvSpPr>
          <p:nvPr>
            <p:ph type="title"/>
          </p:nvPr>
        </p:nvSpPr>
        <p:spPr>
          <a:xfrm>
            <a:off x="2370666" y="2187743"/>
            <a:ext cx="9116483" cy="2482515"/>
          </a:xfrm>
        </p:spPr>
        <p:txBody>
          <a:bodyPr vert="horz" lIns="91440" tIns="45720" rIns="91440" bIns="45720" rtlCol="0" anchor="ctr">
            <a:normAutofit/>
          </a:bodyPr>
          <a:lstStyle/>
          <a:p>
            <a:r>
              <a:rPr lang="en-US" sz="5100" kern="1200" dirty="0">
                <a:solidFill>
                  <a:schemeClr val="tx1"/>
                </a:solidFill>
                <a:latin typeface="+mj-lt"/>
                <a:ea typeface="+mj-ea"/>
                <a:cs typeface="+mj-cs"/>
              </a:rPr>
              <a:t>Deliver governance, info, support “in context” of the environment</a:t>
            </a:r>
          </a:p>
        </p:txBody>
      </p:sp>
      <p:sp>
        <p:nvSpPr>
          <p:cNvPr id="3" name="Content Placeholder 2">
            <a:extLst>
              <a:ext uri="{FF2B5EF4-FFF2-40B4-BE49-F238E27FC236}">
                <a16:creationId xmlns:a16="http://schemas.microsoft.com/office/drawing/2014/main" id="{E4C07CED-76C8-4F56-85FF-0B846E3824D9}"/>
              </a:ext>
            </a:extLst>
          </p:cNvPr>
          <p:cNvSpPr>
            <a:spLocks noGrp="1"/>
          </p:cNvSpPr>
          <p:nvPr>
            <p:ph idx="1"/>
          </p:nvPr>
        </p:nvSpPr>
        <p:spPr>
          <a:xfrm>
            <a:off x="2370666" y="4969803"/>
            <a:ext cx="8116358" cy="1371405"/>
          </a:xfrm>
        </p:spPr>
        <p:txBody>
          <a:bodyPr vert="horz" lIns="91440" tIns="45720" rIns="91440" bIns="45720" rtlCol="0">
            <a:normAutofit/>
          </a:bodyPr>
          <a:lstStyle/>
          <a:p>
            <a:r>
              <a:rPr lang="en-US" sz="2400" kern="1200" dirty="0">
                <a:solidFill>
                  <a:schemeClr val="tx1"/>
                </a:solidFill>
                <a:latin typeface="+mn-lt"/>
                <a:ea typeface="+mn-ea"/>
                <a:cs typeface="+mn-cs"/>
              </a:rPr>
              <a:t>Not a large governance document that no one will look at</a:t>
            </a:r>
          </a:p>
          <a:p>
            <a:r>
              <a:rPr lang="en-US" sz="2400" dirty="0">
                <a:solidFill>
                  <a:schemeClr val="tx1"/>
                </a:solidFill>
              </a:rPr>
              <a:t>But instead through </a:t>
            </a:r>
            <a:r>
              <a:rPr lang="en-US" sz="2400" i="1" dirty="0">
                <a:solidFill>
                  <a:srgbClr val="FF0000"/>
                </a:solidFill>
              </a:rPr>
              <a:t>contextual experiences</a:t>
            </a:r>
            <a:endParaRPr lang="en-US" sz="2400" kern="1200" dirty="0">
              <a:solidFill>
                <a:srgbClr val="FF0000"/>
              </a:solidFill>
            </a:endParaRPr>
          </a:p>
        </p:txBody>
      </p:sp>
      <p:pic>
        <p:nvPicPr>
          <p:cNvPr id="7" name="Graphic 6" descr="Meeting">
            <a:extLst>
              <a:ext uri="{FF2B5EF4-FFF2-40B4-BE49-F238E27FC236}">
                <a16:creationId xmlns:a16="http://schemas.microsoft.com/office/drawing/2014/main" id="{9762E6D9-911E-4641-A091-AA0A04A18A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01" y="2743201"/>
            <a:ext cx="1371600" cy="1371600"/>
          </a:xfrm>
          <a:prstGeom prst="rect">
            <a:avLst/>
          </a:prstGeom>
        </p:spPr>
      </p:pic>
      <p:pic>
        <p:nvPicPr>
          <p:cNvPr id="9" name="Graphic 8">
            <a:extLst>
              <a:ext uri="{FF2B5EF4-FFF2-40B4-BE49-F238E27FC236}">
                <a16:creationId xmlns:a16="http://schemas.microsoft.com/office/drawing/2014/main" id="{80C4CD5A-A9D6-4B60-B385-2103DF1AD2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5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41431" y="816337"/>
            <a:ext cx="5225327" cy="5225327"/>
          </a:xfrm>
          <a:prstGeom prst="rect">
            <a:avLst/>
          </a:prstGeom>
        </p:spPr>
      </p:pic>
    </p:spTree>
    <p:extLst>
      <p:ext uri="{BB962C8B-B14F-4D97-AF65-F5344CB8AC3E}">
        <p14:creationId xmlns:p14="http://schemas.microsoft.com/office/powerpoint/2010/main" val="23129981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21D7FF-47CC-1711-B7C6-14B73BE7A0DA}"/>
              </a:ext>
            </a:extLst>
          </p:cNvPr>
          <p:cNvSpPr>
            <a:spLocks noGrp="1"/>
          </p:cNvSpPr>
          <p:nvPr>
            <p:ph type="title"/>
          </p:nvPr>
        </p:nvSpPr>
        <p:spPr>
          <a:xfrm>
            <a:off x="556532" y="643467"/>
            <a:ext cx="11210925" cy="744836"/>
          </a:xfrm>
        </p:spPr>
        <p:txBody>
          <a:bodyPr vert="horz" lIns="91440" tIns="45720" rIns="91440" bIns="45720" rtlCol="0">
            <a:normAutofit/>
          </a:bodyPr>
          <a:lstStyle/>
          <a:p>
            <a:pPr algn="ctr"/>
            <a:r>
              <a:rPr lang="en-US" sz="3200" kern="1200" dirty="0">
                <a:solidFill>
                  <a:schemeClr val="bg1"/>
                </a:solidFill>
                <a:latin typeface="+mj-lt"/>
                <a:ea typeface="+mj-ea"/>
                <a:cs typeface="+mj-cs"/>
              </a:rPr>
              <a:t>Banner on your SharePoint intranet – from </a:t>
            </a:r>
            <a:r>
              <a:rPr lang="en-US" sz="3200" kern="1200" dirty="0" err="1">
                <a:solidFill>
                  <a:schemeClr val="bg1"/>
                </a:solidFill>
                <a:latin typeface="+mj-lt"/>
                <a:ea typeface="+mj-ea"/>
                <a:cs typeface="+mj-cs"/>
              </a:rPr>
              <a:t>github</a:t>
            </a:r>
            <a:endParaRPr lang="en-US" sz="3200" kern="1200" dirty="0">
              <a:solidFill>
                <a:schemeClr val="bg1"/>
              </a:solidFill>
              <a:latin typeface="+mj-lt"/>
              <a:ea typeface="+mj-ea"/>
              <a:cs typeface="+mj-cs"/>
            </a:endParaRPr>
          </a:p>
        </p:txBody>
      </p:sp>
      <p:sp>
        <p:nvSpPr>
          <p:cNvPr id="8" name="Explosion: 14 Points 7">
            <a:extLst>
              <a:ext uri="{FF2B5EF4-FFF2-40B4-BE49-F238E27FC236}">
                <a16:creationId xmlns:a16="http://schemas.microsoft.com/office/drawing/2014/main" id="{3AD1E0C4-CADA-104B-98BF-95B7389E400E}"/>
              </a:ext>
            </a:extLst>
          </p:cNvPr>
          <p:cNvSpPr/>
          <p:nvPr/>
        </p:nvSpPr>
        <p:spPr>
          <a:xfrm>
            <a:off x="71833" y="0"/>
            <a:ext cx="2458582" cy="1408981"/>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Free from Microsoft</a:t>
            </a:r>
          </a:p>
        </p:txBody>
      </p:sp>
      <p:pic>
        <p:nvPicPr>
          <p:cNvPr id="2052" name="Picture 4">
            <a:extLst>
              <a:ext uri="{FF2B5EF4-FFF2-40B4-BE49-F238E27FC236}">
                <a16:creationId xmlns:a16="http://schemas.microsoft.com/office/drawing/2014/main" id="{C17E0A64-ECB2-8E3D-C433-D047360FF6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471" y="1528078"/>
            <a:ext cx="11027986" cy="51748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9899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67040" y="124307"/>
            <a:ext cx="10515600" cy="1325563"/>
          </a:xfrm>
        </p:spPr>
        <p:txBody>
          <a:bodyPr/>
          <a:lstStyle/>
          <a:p>
            <a:r>
              <a:rPr lang="de-DE" dirty="0">
                <a:solidFill>
                  <a:schemeClr val="tx1">
                    <a:lumMod val="85000"/>
                    <a:lumOff val="15000"/>
                  </a:schemeClr>
                </a:solidFill>
              </a:rPr>
              <a:t>About me - </a:t>
            </a:r>
            <a:r>
              <a:rPr lang="de-DE" i="1" dirty="0">
                <a:solidFill>
                  <a:schemeClr val="tx1">
                    <a:lumMod val="85000"/>
                    <a:lumOff val="15000"/>
                  </a:schemeClr>
                </a:solidFill>
              </a:rPr>
              <a:t>Asif Rehmani</a:t>
            </a:r>
            <a:endParaRPr lang="en-US" i="1" dirty="0">
              <a:solidFill>
                <a:schemeClr val="tx1">
                  <a:lumMod val="85000"/>
                  <a:lumOff val="15000"/>
                </a:schemeClr>
              </a:solidFill>
            </a:endParaRPr>
          </a:p>
        </p:txBody>
      </p:sp>
      <p:sp>
        <p:nvSpPr>
          <p:cNvPr id="7" name="TextBox 6"/>
          <p:cNvSpPr txBox="1"/>
          <p:nvPr/>
        </p:nvSpPr>
        <p:spPr>
          <a:xfrm>
            <a:off x="2779509" y="1460469"/>
            <a:ext cx="3950426" cy="1981199"/>
          </a:xfrm>
          <a:prstGeom prst="rect">
            <a:avLst/>
          </a:prstGeom>
        </p:spPr>
        <p:txBody>
          <a:bodyPr vert="horz" lIns="0" tIns="0" rIns="0" bIns="0" rtlCol="0">
            <a:noAutofit/>
          </a:bodyPr>
          <a:lstStyle>
            <a:lvl1pPr marR="0" indent="0" fontAlgn="auto">
              <a:lnSpc>
                <a:spcPct val="90000"/>
              </a:lnSpc>
              <a:spcBef>
                <a:spcPct val="20000"/>
              </a:spcBef>
              <a:spcAft>
                <a:spcPts val="0"/>
              </a:spcAft>
              <a:buClrTx/>
              <a:buSzPct val="80000"/>
              <a:buFont typeface="Arial" pitchFamily="34" charset="0"/>
              <a:buNone/>
              <a:tabLst/>
              <a:defRPr sz="4000" b="0" cap="none" spc="-70" baseline="0">
                <a:latin typeface="+mj-lt"/>
              </a:defRPr>
            </a:lvl1pPr>
            <a:lvl2pPr marL="609493" marR="0" indent="0" fontAlgn="auto">
              <a:lnSpc>
                <a:spcPct val="90000"/>
              </a:lnSpc>
              <a:spcBef>
                <a:spcPct val="20000"/>
              </a:spcBef>
              <a:spcAft>
                <a:spcPts val="0"/>
              </a:spcAft>
              <a:buClrTx/>
              <a:buSzPct val="90000"/>
              <a:buFont typeface="Wingdings" pitchFamily="2" charset="2"/>
              <a:buNone/>
              <a:tabLst/>
              <a:defRPr sz="2700" b="1" spc="0" baseline="0">
                <a:gradFill>
                  <a:gsLst>
                    <a:gs pos="1250">
                      <a:schemeClr val="bg2"/>
                    </a:gs>
                    <a:gs pos="100000">
                      <a:schemeClr val="bg2"/>
                    </a:gs>
                  </a:gsLst>
                  <a:lin ang="5400000" scaled="0"/>
                </a:gradFill>
              </a:defRPr>
            </a:lvl2pPr>
            <a:lvl3pPr marL="1218987" marR="0" indent="0" fontAlgn="auto">
              <a:lnSpc>
                <a:spcPct val="90000"/>
              </a:lnSpc>
              <a:spcBef>
                <a:spcPct val="20000"/>
              </a:spcBef>
              <a:spcAft>
                <a:spcPts val="0"/>
              </a:spcAft>
              <a:buClrTx/>
              <a:buSzPct val="90000"/>
              <a:buFont typeface="Wingdings" pitchFamily="2" charset="2"/>
              <a:buNone/>
              <a:tabLst>
                <a:tab pos="798513" algn="l"/>
              </a:tabLst>
              <a:defRPr sz="2400" b="1" spc="0" baseline="0">
                <a:gradFill>
                  <a:gsLst>
                    <a:gs pos="1250">
                      <a:schemeClr val="bg2"/>
                    </a:gs>
                    <a:gs pos="100000">
                      <a:schemeClr val="bg2"/>
                    </a:gs>
                  </a:gsLst>
                  <a:lin ang="5400000" scaled="0"/>
                </a:gradFill>
              </a:defRPr>
            </a:lvl3pPr>
            <a:lvl4pPr marL="1828480" marR="0" indent="0" fontAlgn="auto">
              <a:lnSpc>
                <a:spcPct val="90000"/>
              </a:lnSpc>
              <a:spcBef>
                <a:spcPct val="20000"/>
              </a:spcBef>
              <a:spcAft>
                <a:spcPts val="0"/>
              </a:spcAft>
              <a:buClrTx/>
              <a:buSzPct val="90000"/>
              <a:buFont typeface="Wingdings" pitchFamily="2" charset="2"/>
              <a:buNone/>
              <a:tabLst/>
              <a:defRPr sz="2100" b="1" spc="0" baseline="0">
                <a:gradFill>
                  <a:gsLst>
                    <a:gs pos="1250">
                      <a:schemeClr val="bg2"/>
                    </a:gs>
                    <a:gs pos="100000">
                      <a:schemeClr val="bg2"/>
                    </a:gs>
                  </a:gsLst>
                  <a:lin ang="5400000" scaled="0"/>
                </a:gradFill>
              </a:defRPr>
            </a:lvl4pPr>
            <a:lvl5pPr marL="2437973" marR="0" indent="0" fontAlgn="auto">
              <a:lnSpc>
                <a:spcPct val="90000"/>
              </a:lnSpc>
              <a:spcBef>
                <a:spcPct val="20000"/>
              </a:spcBef>
              <a:spcAft>
                <a:spcPts val="0"/>
              </a:spcAft>
              <a:buClrTx/>
              <a:buSzPct val="90000"/>
              <a:buFont typeface="Wingdings" pitchFamily="2" charset="2"/>
              <a:buNone/>
              <a:tabLst>
                <a:tab pos="1255713" algn="l"/>
              </a:tabLst>
              <a:defRPr sz="2100" b="1" spc="0" baseline="0">
                <a:gradFill>
                  <a:gsLst>
                    <a:gs pos="1250">
                      <a:schemeClr val="bg2"/>
                    </a:gs>
                    <a:gs pos="100000">
                      <a:schemeClr val="bg2"/>
                    </a:gs>
                  </a:gsLst>
                  <a:lin ang="5400000" scaled="0"/>
                </a:gradFill>
              </a:defRPr>
            </a:lvl5pPr>
            <a:lvl6pPr marL="3047467" indent="0">
              <a:spcBef>
                <a:spcPct val="20000"/>
              </a:spcBef>
              <a:buFont typeface="Arial" pitchFamily="34" charset="0"/>
              <a:buNone/>
              <a:defRPr sz="2100" b="1"/>
            </a:lvl6pPr>
            <a:lvl7pPr marL="3656960" indent="0">
              <a:spcBef>
                <a:spcPct val="20000"/>
              </a:spcBef>
              <a:buFont typeface="Arial" pitchFamily="34" charset="0"/>
              <a:buNone/>
              <a:defRPr sz="2100" b="1"/>
            </a:lvl7pPr>
            <a:lvl8pPr marL="4266453" indent="0">
              <a:spcBef>
                <a:spcPct val="20000"/>
              </a:spcBef>
              <a:buFont typeface="Arial" pitchFamily="34" charset="0"/>
              <a:buNone/>
              <a:defRPr sz="2100" b="1"/>
            </a:lvl8pPr>
            <a:lvl9pPr marL="4875947" indent="0">
              <a:spcBef>
                <a:spcPct val="20000"/>
              </a:spcBef>
              <a:buFont typeface="Arial" pitchFamily="34" charset="0"/>
              <a:buNone/>
              <a:defRPr sz="2100" b="1"/>
            </a:lvl9pPr>
          </a:lstStyle>
          <a:p>
            <a:pPr marL="0" marR="0" lvl="0" indent="0" algn="l" defTabSz="914400" rtl="0" eaLnBrk="1" fontAlgn="auto" latinLnBrk="0" hangingPunct="1">
              <a:lnSpc>
                <a:spcPct val="100000"/>
              </a:lnSpc>
              <a:spcBef>
                <a:spcPts val="0"/>
              </a:spcBef>
              <a:spcAft>
                <a:spcPts val="0"/>
              </a:spcAft>
              <a:buClrTx/>
              <a:buSzPct val="80000"/>
              <a:buFont typeface="Arial" pitchFamily="34" charset="0"/>
              <a:buNone/>
              <a:tabLst/>
              <a:defRPr/>
            </a:pPr>
            <a:r>
              <a:rPr kumimoji="0" lang="de-DE" sz="2800" b="0" i="0" u="none" strike="noStrike" kern="1200" cap="none" spc="-70" normalizeH="0" baseline="0" noProof="0" dirty="0">
                <a:ln>
                  <a:noFill/>
                </a:ln>
                <a:solidFill>
                  <a:prstClr val="black"/>
                </a:solidFill>
                <a:effectLst/>
                <a:uLnTx/>
                <a:uFillTx/>
                <a:latin typeface="Calibri Light" panose="020F0302020204030204"/>
                <a:ea typeface="+mn-ea"/>
                <a:cs typeface="+mn-cs"/>
              </a:rPr>
              <a:t>Founder and CEO</a:t>
            </a:r>
          </a:p>
          <a:p>
            <a:pPr marL="0" marR="0" lvl="0" indent="0" algn="l" defTabSz="914400" rtl="0" eaLnBrk="1" fontAlgn="auto" latinLnBrk="0" hangingPunct="1">
              <a:lnSpc>
                <a:spcPct val="100000"/>
              </a:lnSpc>
              <a:spcBef>
                <a:spcPts val="0"/>
              </a:spcBef>
              <a:spcAft>
                <a:spcPts val="0"/>
              </a:spcAft>
              <a:buClrTx/>
              <a:buSzPct val="80000"/>
              <a:buFont typeface="Arial" pitchFamily="34" charset="0"/>
              <a:buNone/>
              <a:tabLst/>
              <a:defRPr/>
            </a:pPr>
            <a:r>
              <a:rPr kumimoji="0" lang="de-DE" sz="2800" b="1" i="0" u="none" strike="noStrike" kern="1200" cap="none" spc="-70" normalizeH="0" baseline="0" noProof="0" dirty="0">
                <a:ln>
                  <a:noFill/>
                </a:ln>
                <a:solidFill>
                  <a:srgbClr val="8AB833">
                    <a:lumMod val="50000"/>
                  </a:srgbClr>
                </a:solidFill>
                <a:effectLst/>
                <a:uLnTx/>
                <a:uFillTx/>
                <a:latin typeface="Calibri Light" panose="020F0302020204030204"/>
                <a:ea typeface="+mn-ea"/>
                <a:cs typeface="+mn-cs"/>
              </a:rPr>
              <a:t>VisualSP</a:t>
            </a:r>
          </a:p>
          <a:p>
            <a:pPr marL="0" marR="0" lvl="0" indent="0" algn="l" defTabSz="914400" rtl="0" eaLnBrk="1" fontAlgn="auto" latinLnBrk="0" hangingPunct="1">
              <a:lnSpc>
                <a:spcPct val="100000"/>
              </a:lnSpc>
              <a:spcBef>
                <a:spcPts val="0"/>
              </a:spcBef>
              <a:spcAft>
                <a:spcPts val="0"/>
              </a:spcAft>
              <a:buClrTx/>
              <a:buSzPct val="80000"/>
              <a:buFont typeface="Arial" pitchFamily="34" charset="0"/>
              <a:buNone/>
              <a:tabLst/>
              <a:defRPr/>
            </a:pPr>
            <a:endParaRPr kumimoji="0" lang="de-DE" sz="2800" b="0" i="0" u="none" strike="noStrike" kern="1200" cap="none" spc="-7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Pct val="80000"/>
              <a:buFont typeface="Arial" pitchFamily="34" charset="0"/>
              <a:buNone/>
              <a:tabLst/>
              <a:defRPr/>
            </a:pPr>
            <a:r>
              <a:rPr kumimoji="0" lang="de-DE" sz="2800" b="0" i="0" u="none" strike="noStrike" kern="1200" cap="none" spc="-70" normalizeH="0" baseline="0" noProof="0" dirty="0">
                <a:ln>
                  <a:noFill/>
                </a:ln>
                <a:solidFill>
                  <a:prstClr val="black"/>
                </a:solidFill>
                <a:effectLst/>
                <a:uLnTx/>
                <a:uFillTx/>
                <a:latin typeface="Calibri Light" panose="020F0302020204030204"/>
                <a:ea typeface="+mn-ea"/>
                <a:cs typeface="+mn-cs"/>
              </a:rPr>
              <a:t>Chicago, IL</a:t>
            </a:r>
          </a:p>
        </p:txBody>
      </p:sp>
      <p:sp>
        <p:nvSpPr>
          <p:cNvPr id="8" name="Rectangle 7"/>
          <p:cNvSpPr/>
          <p:nvPr/>
        </p:nvSpPr>
        <p:spPr>
          <a:xfrm>
            <a:off x="569253" y="5098921"/>
            <a:ext cx="4375971" cy="1112705"/>
          </a:xfrm>
          <a:prstGeom prst="rect">
            <a:avLst/>
          </a:prstGeom>
        </p:spPr>
        <p:txBody>
          <a:bodyPr vert="horz" lIns="0" tIns="0" rIns="0" bIns="0" rtlCol="0">
            <a:noAutofit/>
          </a:bodyPr>
          <a:lstStyle/>
          <a:p>
            <a:pPr marL="0" marR="0" lvl="0" indent="0" algn="l" defTabSz="914400" rtl="0" eaLnBrk="1" fontAlgn="auto" latinLnBrk="0" hangingPunct="1">
              <a:lnSpc>
                <a:spcPct val="100000"/>
              </a:lnSpc>
              <a:spcBef>
                <a:spcPts val="0"/>
              </a:spcBef>
              <a:spcAft>
                <a:spcPts val="0"/>
              </a:spcAft>
              <a:buClrTx/>
              <a:buSzPct val="80000"/>
              <a:buFont typeface="Arial" pitchFamily="34" charset="0"/>
              <a:buNone/>
              <a:tabLst/>
              <a:defRPr/>
            </a:pPr>
            <a:r>
              <a:rPr kumimoji="0" lang="de-DE" sz="2000" b="0" i="1" u="none" strike="noStrike" kern="1200" cap="none" spc="-70" normalizeH="0" baseline="0" noProof="0" dirty="0">
                <a:ln>
                  <a:noFill/>
                </a:ln>
                <a:solidFill>
                  <a:prstClr val="black"/>
                </a:solidFill>
                <a:effectLst/>
                <a:uLnTx/>
                <a:uFillTx/>
                <a:latin typeface="Calibri Light" panose="020F0302020204030204"/>
                <a:ea typeface="+mn-ea"/>
                <a:cs typeface="+mn-cs"/>
              </a:rPr>
              <a:t>My LinkedIn profile</a:t>
            </a:r>
            <a:endParaRPr kumimoji="0" lang="de-DE" sz="2800" b="0" i="0" u="none" strike="noStrike" kern="1200" cap="none" spc="-7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Pct val="80000"/>
              <a:buFont typeface="Arial" pitchFamily="34" charset="0"/>
              <a:buNone/>
              <a:tabLst/>
              <a:defRPr/>
            </a:pPr>
            <a:endParaRPr kumimoji="0" lang="de-DE" sz="2800" b="0" i="0" u="none" strike="noStrike" kern="1200" cap="none" spc="-7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Pct val="80000"/>
              <a:buFont typeface="Arial" pitchFamily="34" charset="0"/>
              <a:buNone/>
              <a:tabLst/>
              <a:defRPr/>
            </a:pPr>
            <a:r>
              <a:rPr kumimoji="0" lang="de-DE" sz="2800" b="0" i="0" u="none" strike="noStrike" kern="1200" cap="none" spc="-70" normalizeH="0" baseline="0" noProof="0" dirty="0">
                <a:ln>
                  <a:noFill/>
                </a:ln>
                <a:solidFill>
                  <a:prstClr val="black"/>
                </a:solidFill>
                <a:effectLst/>
                <a:uLnTx/>
                <a:uFillTx/>
                <a:latin typeface="Calibri Light" panose="020F0302020204030204"/>
                <a:ea typeface="+mn-ea"/>
                <a:cs typeface="+mn-cs"/>
              </a:rPr>
              <a:t>asif@visualsp.com</a:t>
            </a:r>
          </a:p>
          <a:p>
            <a:pPr marL="0" marR="0" lvl="0" indent="0" algn="l" defTabSz="914400" rtl="0" eaLnBrk="1" fontAlgn="auto" latinLnBrk="0" hangingPunct="1">
              <a:lnSpc>
                <a:spcPct val="100000"/>
              </a:lnSpc>
              <a:spcBef>
                <a:spcPts val="0"/>
              </a:spcBef>
              <a:spcAft>
                <a:spcPts val="0"/>
              </a:spcAft>
              <a:buClrTx/>
              <a:buSzPct val="80000"/>
              <a:buFont typeface="Arial" pitchFamily="34" charset="0"/>
              <a:buNone/>
              <a:tabLst/>
              <a:defRPr/>
            </a:pPr>
            <a:r>
              <a:rPr kumimoji="0" lang="de-DE" sz="2800" b="0" i="0" u="sng" strike="noStrike" kern="1200" cap="none" spc="-70" normalizeH="0" baseline="0" noProof="0" dirty="0">
                <a:ln>
                  <a:noFill/>
                </a:ln>
                <a:solidFill>
                  <a:srgbClr val="0070C0"/>
                </a:solidFill>
                <a:effectLst/>
                <a:uLnTx/>
                <a:uFillTx/>
                <a:latin typeface="Calibri Light" panose="020F0302020204030204"/>
                <a:ea typeface="+mn-ea"/>
                <a:cs typeface="+mn-cs"/>
              </a:rPr>
              <a:t>www.VisualSP.com</a:t>
            </a:r>
          </a:p>
        </p:txBody>
      </p:sp>
      <p:sp>
        <p:nvSpPr>
          <p:cNvPr id="10" name="Rectangle 9"/>
          <p:cNvSpPr/>
          <p:nvPr/>
        </p:nvSpPr>
        <p:spPr bwMode="auto">
          <a:xfrm>
            <a:off x="5335675" y="4447710"/>
            <a:ext cx="6632145" cy="2231011"/>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Segoe UI" pitchFamily="34" charset="0"/>
                <a:cs typeface="Segoe UI" pitchFamily="34" charset="0"/>
              </a:rPr>
              <a:t>Author</a:t>
            </a:r>
            <a:endParaRPr kumimoji="0" lang="en-US" sz="1013" b="1" i="0" u="none" strike="noStrike" kern="1200" cap="none" spc="0" normalizeH="0" baseline="0" noProof="0">
              <a:ln>
                <a:noFill/>
              </a:ln>
              <a:solidFill>
                <a:prstClr val="black"/>
              </a:solidFill>
              <a:effectLst/>
              <a:uLnTx/>
              <a:uFillTx/>
              <a:latin typeface="Calibri" panose="020F05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pic>
        <p:nvPicPr>
          <p:cNvPr id="12" name="Picture 2" descr="C:\Users\Asif\Google Drive\Rehmani Consulting\Books\SharePoint 2013 First Look\Book cover\SP2013-FirstLook-FrontCov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613" y="4817763"/>
            <a:ext cx="1375847" cy="177470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 name="Picture 2" descr="C:\Users\Asif\Documents\Personal B\Rehmani Consulting\SPD Book Project\SPD Front Cov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8829" y="4817763"/>
            <a:ext cx="1407367" cy="17739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Asif\Documents\Business\Rehmani Consulting\Book Projects\SPD 2010\SPD 2010 Book Cover.jpg"/>
          <p:cNvPicPr>
            <a:picLocks noChangeAspect="1" noChangeArrowheads="1"/>
          </p:cNvPicPr>
          <p:nvPr/>
        </p:nvPicPr>
        <p:blipFill>
          <a:blip r:embed="rId5" cstate="print">
            <a:extLst>
              <a:ext uri="{28A0092B-C50C-407E-A947-70E740481C1C}">
                <a14:useLocalDpi xmlns:a14="http://schemas.microsoft.com/office/drawing/2010/main" val="0"/>
              </a:ext>
            </a:extLst>
          </a:blip>
          <a:srcRect l="10558" r="9892"/>
          <a:stretch>
            <a:fillRect/>
          </a:stretch>
        </p:blipFill>
        <p:spPr bwMode="auto">
          <a:xfrm>
            <a:off x="8770310" y="4817763"/>
            <a:ext cx="1388579" cy="17739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rotWithShape="1">
          <a:blip r:embed="rId6"/>
          <a:srcRect l="13535" t="15333" r="19860"/>
          <a:stretch/>
        </p:blipFill>
        <p:spPr bwMode="auto">
          <a:xfrm>
            <a:off x="7166401" y="4817763"/>
            <a:ext cx="1393968" cy="17739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bwMode="auto">
          <a:xfrm>
            <a:off x="9988063" y="1305693"/>
            <a:ext cx="1979758" cy="2536842"/>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marL="0" marR="0" lvl="0" indent="0" algn="ctr"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CEO</a:t>
            </a: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endParaRPr>
          </a:p>
        </p:txBody>
      </p:sp>
      <p:sp>
        <p:nvSpPr>
          <p:cNvPr id="20" name="Rectangle 19"/>
          <p:cNvSpPr/>
          <p:nvPr/>
        </p:nvSpPr>
        <p:spPr bwMode="auto">
          <a:xfrm>
            <a:off x="7798651" y="1305693"/>
            <a:ext cx="1970107" cy="2536842"/>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Segoe UI" pitchFamily="34" charset="0"/>
                <a:cs typeface="Segoe UI" pitchFamily="34" charset="0"/>
              </a:rPr>
              <a:t>Microsoft MVP</a:t>
            </a:r>
            <a:endParaRPr kumimoji="0" lang="en-US" sz="1400" b="1" i="0" u="none" strike="noStrike" kern="1200" cap="none" spc="0" normalizeH="0" baseline="0" noProof="0">
              <a:ln>
                <a:noFill/>
              </a:ln>
              <a:solidFill>
                <a:prstClr val="black"/>
              </a:solidFill>
              <a:effectLst/>
              <a:uLnTx/>
              <a:uFillTx/>
              <a:latin typeface="Calibri" panose="020F05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pic>
        <p:nvPicPr>
          <p:cNvPr id="21" name="Picture 2" descr="C:\Documents and Settings\Administrator\My Documents\My Pictures\MVP Logo Kit\MVP_Horizontal_FullColo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92174" y="2231937"/>
            <a:ext cx="1538865" cy="61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bwMode="auto">
          <a:xfrm>
            <a:off x="5580613" y="1315377"/>
            <a:ext cx="1958167" cy="2527158"/>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Conference Speaker</a:t>
            </a: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Light" panose="020F0302020204030204"/>
                <a:ea typeface="Segoe UI" pitchFamily="34" charset="0"/>
                <a:cs typeface="Segoe UI" pitchFamily="34" charset="0"/>
              </a:rPr>
              <a:t>MS Ignite</a:t>
            </a:r>
          </a:p>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Light" panose="020F0302020204030204"/>
                <a:ea typeface="Segoe UI" pitchFamily="34" charset="0"/>
                <a:cs typeface="Segoe UI" pitchFamily="34" charset="0"/>
              </a:rPr>
              <a:t>Dynamics Summit</a:t>
            </a:r>
          </a:p>
          <a:p>
            <a:pPr marL="0" marR="0" lvl="0" indent="0" algn="l" defTabSz="524516" rtl="0" eaLnBrk="1" fontAlgn="base" latinLnBrk="0" hangingPunct="1">
              <a:lnSpc>
                <a:spcPct val="100000"/>
              </a:lnSpc>
              <a:spcBef>
                <a:spcPct val="0"/>
              </a:spcBef>
              <a:spcAft>
                <a:spcPct val="0"/>
              </a:spcAft>
              <a:buClrTx/>
              <a:buSzTx/>
              <a:buFontTx/>
              <a:buNone/>
              <a:tabLst/>
              <a:defRPr/>
            </a:pPr>
            <a:r>
              <a:rPr lang="en-US" sz="1600" b="1" dirty="0">
                <a:solidFill>
                  <a:prstClr val="white"/>
                </a:solidFill>
                <a:latin typeface="Calibri Light" panose="020F0302020204030204"/>
                <a:ea typeface="Segoe UI" pitchFamily="34" charset="0"/>
                <a:cs typeface="Segoe UI" pitchFamily="34" charset="0"/>
              </a:rPr>
              <a:t>DynamicsCon</a:t>
            </a:r>
            <a:endParaRPr kumimoji="0" lang="en-US" sz="1600" b="1" i="0" u="none" strike="noStrike" kern="1200" cap="none" spc="0" normalizeH="0" baseline="0" noProof="0" dirty="0">
              <a:ln>
                <a:noFill/>
              </a:ln>
              <a:solidFill>
                <a:prstClr val="white"/>
              </a:solidFill>
              <a:effectLst/>
              <a:uLnTx/>
              <a:uFillTx/>
              <a:latin typeface="Calibri Light" panose="020F03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Light" panose="020F0302020204030204"/>
                <a:ea typeface="Segoe UI" pitchFamily="34" charset="0"/>
                <a:cs typeface="Segoe UI" pitchFamily="34" charset="0"/>
              </a:rPr>
              <a:t>ESPC</a:t>
            </a:r>
          </a:p>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Light" panose="020F0302020204030204"/>
                <a:ea typeface="Segoe UI" pitchFamily="34" charset="0"/>
                <a:cs typeface="Segoe UI" pitchFamily="34" charset="0"/>
              </a:rPr>
              <a:t>365 EduCon</a:t>
            </a:r>
          </a:p>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Light" panose="020F0302020204030204"/>
                <a:ea typeface="Segoe UI" pitchFamily="34" charset="0"/>
                <a:cs typeface="Segoe UI" pitchFamily="34" charset="0"/>
              </a:rPr>
              <a:t>TechEd</a:t>
            </a:r>
          </a:p>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Light" panose="020F0302020204030204"/>
                <a:ea typeface="Segoe UI" pitchFamily="34" charset="0"/>
                <a:cs typeface="Segoe UI" pitchFamily="34" charset="0"/>
              </a:rPr>
              <a:t>Learning Conferences</a:t>
            </a:r>
          </a:p>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Light" panose="020F0302020204030204"/>
                <a:ea typeface="Segoe UI" pitchFamily="34" charset="0"/>
                <a:cs typeface="Segoe UI" pitchFamily="34" charset="0"/>
              </a:rPr>
              <a:t>And many more…</a:t>
            </a:r>
          </a:p>
        </p:txBody>
      </p:sp>
      <p:sp>
        <p:nvSpPr>
          <p:cNvPr id="5" name="TextBox 4"/>
          <p:cNvSpPr txBox="1"/>
          <p:nvPr/>
        </p:nvSpPr>
        <p:spPr>
          <a:xfrm>
            <a:off x="8213109" y="2813646"/>
            <a:ext cx="109699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Since 2007</a:t>
            </a:r>
          </a:p>
        </p:txBody>
      </p:sp>
      <p:pic>
        <p:nvPicPr>
          <p:cNvPr id="6" name="Picture 5">
            <a:extLst>
              <a:ext uri="{FF2B5EF4-FFF2-40B4-BE49-F238E27FC236}">
                <a16:creationId xmlns:a16="http://schemas.microsoft.com/office/drawing/2014/main" id="{3D37A7CF-384D-4408-A120-7A79B123BBA5}"/>
              </a:ext>
            </a:extLst>
          </p:cNvPr>
          <p:cNvPicPr>
            <a:picLocks noChangeAspect="1"/>
          </p:cNvPicPr>
          <p:nvPr/>
        </p:nvPicPr>
        <p:blipFill>
          <a:blip r:embed="rId8"/>
          <a:stretch>
            <a:fillRect/>
          </a:stretch>
        </p:blipFill>
        <p:spPr>
          <a:xfrm>
            <a:off x="738966" y="3646100"/>
            <a:ext cx="1371429" cy="1323810"/>
          </a:xfrm>
          <a:prstGeom prst="rect">
            <a:avLst/>
          </a:prstGeom>
        </p:spPr>
      </p:pic>
      <p:sp>
        <p:nvSpPr>
          <p:cNvPr id="19" name="TextBox 18">
            <a:extLst>
              <a:ext uri="{FF2B5EF4-FFF2-40B4-BE49-F238E27FC236}">
                <a16:creationId xmlns:a16="http://schemas.microsoft.com/office/drawing/2014/main" id="{0D23045E-AE9A-431D-8D78-62EFAF82C044}"/>
              </a:ext>
            </a:extLst>
          </p:cNvPr>
          <p:cNvSpPr txBox="1"/>
          <p:nvPr/>
        </p:nvSpPr>
        <p:spPr>
          <a:xfrm>
            <a:off x="9928291" y="3055049"/>
            <a:ext cx="216141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Digital Adoption Platform (DAP) for M365 &amp; D365</a:t>
            </a:r>
          </a:p>
        </p:txBody>
      </p:sp>
      <p:pic>
        <p:nvPicPr>
          <p:cNvPr id="25" name="Picture 24" descr="Logo&#10;&#10;Description automatically generated with medium confidence">
            <a:extLst>
              <a:ext uri="{FF2B5EF4-FFF2-40B4-BE49-F238E27FC236}">
                <a16:creationId xmlns:a16="http://schemas.microsoft.com/office/drawing/2014/main" id="{3B5C4075-7797-4DFF-9F9F-2E82F5F9D4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10991" y="1838736"/>
            <a:ext cx="1343298" cy="1298892"/>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DF21B2C8-86F4-45CF-86EA-F6BA2B9DC5D3}"/>
              </a:ext>
            </a:extLst>
          </p:cNvPr>
          <p:cNvPicPr>
            <a:picLocks noChangeAspect="1"/>
          </p:cNvPicPr>
          <p:nvPr/>
        </p:nvPicPr>
        <p:blipFill>
          <a:blip r:embed="rId10"/>
          <a:stretch>
            <a:fillRect/>
          </a:stretch>
        </p:blipFill>
        <p:spPr>
          <a:xfrm>
            <a:off x="8715939" y="179279"/>
            <a:ext cx="3049777" cy="820014"/>
          </a:xfrm>
          <a:prstGeom prst="rect">
            <a:avLst/>
          </a:prstGeom>
        </p:spPr>
      </p:pic>
      <p:pic>
        <p:nvPicPr>
          <p:cNvPr id="18" name="Picture 17" descr="Asif Rehmani">
            <a:extLst>
              <a:ext uri="{FF2B5EF4-FFF2-40B4-BE49-F238E27FC236}">
                <a16:creationId xmlns:a16="http://schemas.microsoft.com/office/drawing/2014/main" id="{7628E84C-EDE1-804D-BF0A-F329F8313EB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9253" y="1315377"/>
            <a:ext cx="1671321" cy="2126291"/>
          </a:xfrm>
          <a:prstGeom prst="rect">
            <a:avLst/>
          </a:prstGeom>
        </p:spPr>
      </p:pic>
    </p:spTree>
    <p:extLst>
      <p:ext uri="{BB962C8B-B14F-4D97-AF65-F5344CB8AC3E}">
        <p14:creationId xmlns:p14="http://schemas.microsoft.com/office/powerpoint/2010/main" val="12668563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par>
                                <p:cTn id="52" presetID="10" presetClass="entr" presetSubtype="0" fill="hold"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7" grpId="0" animBg="1"/>
      <p:bldP spid="20" grpId="0" animBg="1"/>
      <p:bldP spid="23" grpId="0" animBg="1"/>
      <p:bldP spid="5" grpId="0"/>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6DAE767-FA74-4EA4-AC6F-6167DA854BEF}"/>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3000" kern="1200" dirty="0">
                <a:solidFill>
                  <a:srgbClr val="FFFFFF"/>
                </a:solidFill>
                <a:latin typeface="+mj-lt"/>
                <a:ea typeface="+mj-ea"/>
                <a:cs typeface="+mj-cs"/>
              </a:rPr>
              <a:t>Scheduled Banner on SharePoint with CTA</a:t>
            </a:r>
          </a:p>
        </p:txBody>
      </p:sp>
      <p:cxnSp>
        <p:nvCxnSpPr>
          <p:cNvPr id="10" name="Straight Connector 9">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28" name="Picture 4">
            <a:extLst>
              <a:ext uri="{FF2B5EF4-FFF2-40B4-BE49-F238E27FC236}">
                <a16:creationId xmlns:a16="http://schemas.microsoft.com/office/drawing/2014/main" id="{BD6891C6-33A1-45AD-9F5F-73FA472A72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47"/>
          <a:stretch/>
        </p:blipFill>
        <p:spPr bwMode="auto">
          <a:xfrm>
            <a:off x="674078" y="1727200"/>
            <a:ext cx="11139854" cy="47873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Explosion: 14 Points 1">
            <a:extLst>
              <a:ext uri="{FF2B5EF4-FFF2-40B4-BE49-F238E27FC236}">
                <a16:creationId xmlns:a16="http://schemas.microsoft.com/office/drawing/2014/main" id="{FEF27EEC-539B-B215-FFA9-590C9E3F9958}"/>
              </a:ext>
            </a:extLst>
          </p:cNvPr>
          <p:cNvSpPr/>
          <p:nvPr/>
        </p:nvSpPr>
        <p:spPr>
          <a:xfrm>
            <a:off x="71833" y="0"/>
            <a:ext cx="2458582" cy="1408981"/>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From VisualSP</a:t>
            </a:r>
          </a:p>
        </p:txBody>
      </p:sp>
    </p:spTree>
    <p:extLst>
      <p:ext uri="{BB962C8B-B14F-4D97-AF65-F5344CB8AC3E}">
        <p14:creationId xmlns:p14="http://schemas.microsoft.com/office/powerpoint/2010/main" val="35182469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879BA8D7-B036-4C9D-9708-4763469197A2}"/>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kern="1200" dirty="0">
                <a:solidFill>
                  <a:schemeClr val="tx1"/>
                </a:solidFill>
                <a:latin typeface="+mj-lt"/>
                <a:ea typeface="+mj-ea"/>
                <a:cs typeface="+mj-cs"/>
              </a:rPr>
              <a:t>Als</a:t>
            </a:r>
            <a:r>
              <a:rPr lang="en-US" sz="5800" dirty="0"/>
              <a:t>o referred to as “</a:t>
            </a:r>
            <a:r>
              <a:rPr lang="en-US" sz="5800" kern="1200" dirty="0">
                <a:solidFill>
                  <a:schemeClr val="tx1"/>
                </a:solidFill>
                <a:latin typeface="+mj-lt"/>
                <a:ea typeface="+mj-ea"/>
                <a:cs typeface="+mj-cs"/>
              </a:rPr>
              <a:t>Performance Support”</a:t>
            </a:r>
          </a:p>
        </p:txBody>
      </p:sp>
      <p:sp>
        <p:nvSpPr>
          <p:cNvPr id="5" name="Content Placeholder 4">
            <a:extLst>
              <a:ext uri="{FF2B5EF4-FFF2-40B4-BE49-F238E27FC236}">
                <a16:creationId xmlns:a16="http://schemas.microsoft.com/office/drawing/2014/main" id="{AD6CC46A-24B5-497A-956E-231AE92E5DE9}"/>
              </a:ext>
            </a:extLst>
          </p:cNvPr>
          <p:cNvSpPr>
            <a:spLocks noGrp="1"/>
          </p:cNvSpPr>
          <p:nvPr>
            <p:ph type="body" idx="1"/>
          </p:nvPr>
        </p:nvSpPr>
        <p:spPr>
          <a:xfrm>
            <a:off x="1524000" y="4256436"/>
            <a:ext cx="9144000" cy="1600818"/>
          </a:xfrm>
        </p:spPr>
        <p:txBody>
          <a:bodyPr vert="horz" lIns="91440" tIns="45720" rIns="91440" bIns="45720" rtlCol="0">
            <a:normAutofit/>
          </a:bodyPr>
          <a:lstStyle/>
          <a:p>
            <a:pPr algn="ctr"/>
            <a:r>
              <a:rPr lang="en-US" sz="2400" kern="1200">
                <a:solidFill>
                  <a:schemeClr val="accent1"/>
                </a:solidFill>
                <a:latin typeface="+mn-lt"/>
                <a:ea typeface="+mn-ea"/>
                <a:cs typeface="+mn-cs"/>
              </a:rPr>
              <a:t>Helping users get their job done at their moment-of-need</a:t>
            </a:r>
          </a:p>
          <a:p>
            <a:pPr algn="ctr"/>
            <a:endParaRPr lang="en-US" sz="2400" kern="1200">
              <a:solidFill>
                <a:schemeClr val="accent1"/>
              </a:solidFill>
              <a:latin typeface="+mn-lt"/>
              <a:ea typeface="+mn-ea"/>
              <a:cs typeface="+mn-cs"/>
            </a:endParaRPr>
          </a:p>
        </p:txBody>
      </p:sp>
      <p:cxnSp>
        <p:nvCxnSpPr>
          <p:cNvPr id="14" name="Straight Connector 13">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92580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Teacher">
            <a:extLst>
              <a:ext uri="{FF2B5EF4-FFF2-40B4-BE49-F238E27FC236}">
                <a16:creationId xmlns:a16="http://schemas.microsoft.com/office/drawing/2014/main" id="{2134EB56-9F90-4199-98B2-DADCD8FCD8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8545" y="1369118"/>
            <a:ext cx="3789988" cy="3789988"/>
          </a:xfrm>
          <a:prstGeom prst="rect">
            <a:avLst/>
          </a:prstGeom>
        </p:spPr>
      </p:pic>
      <p:sp>
        <p:nvSpPr>
          <p:cNvPr id="12" name="Freeform 3">
            <a:extLst>
              <a:ext uri="{FF2B5EF4-FFF2-40B4-BE49-F238E27FC236}">
                <a16:creationId xmlns:a16="http://schemas.microsoft.com/office/drawing/2014/main" id="{97FCB4AC-74E0-4CC3-95D6-E6158D6EC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4">
            <a:extLst>
              <a:ext uri="{FF2B5EF4-FFF2-40B4-BE49-F238E27FC236}">
                <a16:creationId xmlns:a16="http://schemas.microsoft.com/office/drawing/2014/main" id="{5C4527E1-0008-421A-B31C-AEA4C2A6A7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8"/>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9B4505-2275-40A3-9F94-FD959550BC6D}"/>
              </a:ext>
            </a:extLst>
          </p:cNvPr>
          <p:cNvSpPr>
            <a:spLocks noGrp="1"/>
          </p:cNvSpPr>
          <p:nvPr>
            <p:ph type="title"/>
          </p:nvPr>
        </p:nvSpPr>
        <p:spPr>
          <a:xfrm>
            <a:off x="804671" y="2600325"/>
            <a:ext cx="5775237" cy="2651200"/>
          </a:xfrm>
        </p:spPr>
        <p:txBody>
          <a:bodyPr vert="horz" lIns="91440" tIns="45720" rIns="91440" bIns="45720" rtlCol="0" anchor="t">
            <a:normAutofit fontScale="90000"/>
          </a:bodyPr>
          <a:lstStyle/>
          <a:p>
            <a:r>
              <a:rPr lang="en-US" sz="5400" kern="1200" dirty="0">
                <a:solidFill>
                  <a:schemeClr val="tx1"/>
                </a:solidFill>
                <a:latin typeface="+mj-lt"/>
                <a:ea typeface="+mj-ea"/>
                <a:cs typeface="+mj-cs"/>
              </a:rPr>
              <a:t>An example of how </a:t>
            </a:r>
            <a:br>
              <a:rPr lang="en-US" sz="5400" kern="1200" dirty="0">
                <a:solidFill>
                  <a:schemeClr val="tx1"/>
                </a:solidFill>
                <a:latin typeface="+mj-lt"/>
                <a:ea typeface="+mj-ea"/>
                <a:cs typeface="+mj-cs"/>
              </a:rPr>
            </a:br>
            <a:r>
              <a:rPr lang="en-US" sz="5400" kern="1200" dirty="0">
                <a:solidFill>
                  <a:schemeClr val="tx1"/>
                </a:solidFill>
                <a:latin typeface="+mj-lt"/>
                <a:ea typeface="+mj-ea"/>
                <a:cs typeface="+mj-cs"/>
              </a:rPr>
              <a:t>I received </a:t>
            </a:r>
            <a:br>
              <a:rPr lang="en-US" sz="5400" kern="1200" dirty="0">
                <a:solidFill>
                  <a:schemeClr val="tx1"/>
                </a:solidFill>
                <a:latin typeface="+mj-lt"/>
                <a:ea typeface="+mj-ea"/>
                <a:cs typeface="+mj-cs"/>
              </a:rPr>
            </a:br>
            <a:r>
              <a:rPr lang="en-US" sz="5400" i="1" kern="1200" dirty="0">
                <a:solidFill>
                  <a:schemeClr val="tx1"/>
                </a:solidFill>
                <a:latin typeface="+mj-lt"/>
                <a:ea typeface="+mj-ea"/>
                <a:cs typeface="+mj-cs"/>
              </a:rPr>
              <a:t>Performance Support</a:t>
            </a:r>
          </a:p>
        </p:txBody>
      </p:sp>
      <p:sp>
        <p:nvSpPr>
          <p:cNvPr id="5" name="Text Placeholder 4">
            <a:extLst>
              <a:ext uri="{FF2B5EF4-FFF2-40B4-BE49-F238E27FC236}">
                <a16:creationId xmlns:a16="http://schemas.microsoft.com/office/drawing/2014/main" id="{71FB0DAF-53DB-40C2-88B6-45DD838DF6E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710384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95DCB-AC5F-4067-967A-7631916FAB7E}"/>
              </a:ext>
            </a:extLst>
          </p:cNvPr>
          <p:cNvPicPr>
            <a:picLocks noChangeAspect="1"/>
          </p:cNvPicPr>
          <p:nvPr/>
        </p:nvPicPr>
        <p:blipFill rotWithShape="1">
          <a:blip r:embed="rId3"/>
          <a:srcRect r="10666" b="-1"/>
          <a:stretch/>
        </p:blipFill>
        <p:spPr>
          <a:xfrm>
            <a:off x="20" y="10"/>
            <a:ext cx="12191980" cy="6857990"/>
          </a:xfrm>
          <a:prstGeom prst="rect">
            <a:avLst/>
          </a:prstGeom>
        </p:spPr>
      </p:pic>
      <p:sp>
        <p:nvSpPr>
          <p:cNvPr id="2" name="Title 1">
            <a:extLst>
              <a:ext uri="{FF2B5EF4-FFF2-40B4-BE49-F238E27FC236}">
                <a16:creationId xmlns:a16="http://schemas.microsoft.com/office/drawing/2014/main" id="{3DC8E846-F2A9-43FD-AB20-CB69AEC87ED3}"/>
              </a:ext>
            </a:extLst>
          </p:cNvPr>
          <p:cNvSpPr>
            <a:spLocks noGrp="1"/>
          </p:cNvSpPr>
          <p:nvPr>
            <p:ph type="title"/>
          </p:nvPr>
        </p:nvSpPr>
        <p:spPr>
          <a:xfrm>
            <a:off x="457199" y="640080"/>
            <a:ext cx="3056021" cy="2709275"/>
          </a:xfrm>
          <a:prstGeom prst="ellipse">
            <a:avLst/>
          </a:prstGeom>
          <a:solidFill>
            <a:srgbClr val="231815"/>
          </a:solidFill>
          <a:ln w="174625" cmpd="thinThick">
            <a:solidFill>
              <a:srgbClr val="231815"/>
            </a:solidFill>
          </a:ln>
        </p:spPr>
        <p:txBody>
          <a:bodyPr anchor="ctr">
            <a:normAutofit/>
          </a:bodyPr>
          <a:lstStyle/>
          <a:p>
            <a:pPr algn="ctr"/>
            <a:r>
              <a:rPr lang="en-US" sz="2400" dirty="0">
                <a:solidFill>
                  <a:srgbClr val="FFFFFF"/>
                </a:solidFill>
              </a:rPr>
              <a:t>What my presentations used to look like</a:t>
            </a:r>
          </a:p>
        </p:txBody>
      </p:sp>
    </p:spTree>
    <p:extLst>
      <p:ext uri="{BB962C8B-B14F-4D97-AF65-F5344CB8AC3E}">
        <p14:creationId xmlns:p14="http://schemas.microsoft.com/office/powerpoint/2010/main" val="9507193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3992AF-B8FB-497D-973B-C1FEBE8119C5}"/>
              </a:ext>
            </a:extLst>
          </p:cNvPr>
          <p:cNvPicPr>
            <a:picLocks noChangeAspect="1"/>
          </p:cNvPicPr>
          <p:nvPr/>
        </p:nvPicPr>
        <p:blipFill rotWithShape="1">
          <a:blip r:embed="rId3"/>
          <a:srcRect l="4068" r="3042" b="-1"/>
          <a:stretch/>
        </p:blipFill>
        <p:spPr>
          <a:xfrm>
            <a:off x="20" y="10"/>
            <a:ext cx="12191980" cy="6857990"/>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B909A082-346D-432D-A420-42E9F87DADD3}"/>
              </a:ext>
            </a:extLst>
          </p:cNvPr>
          <p:cNvSpPr>
            <a:spLocks noGrp="1"/>
          </p:cNvSpPr>
          <p:nvPr>
            <p:ph type="title"/>
          </p:nvPr>
        </p:nvSpPr>
        <p:spPr>
          <a:xfrm>
            <a:off x="640080" y="640080"/>
            <a:ext cx="2752354" cy="2709275"/>
          </a:xfrm>
          <a:prstGeom prst="ellipse">
            <a:avLst/>
          </a:prstGeom>
          <a:solidFill>
            <a:srgbClr val="231815"/>
          </a:solidFill>
          <a:ln w="174625" cmpd="thinThick">
            <a:solidFill>
              <a:srgbClr val="231815"/>
            </a:solidFill>
          </a:ln>
        </p:spPr>
        <p:txBody>
          <a:bodyPr anchor="ctr">
            <a:normAutofit/>
          </a:bodyPr>
          <a:lstStyle/>
          <a:p>
            <a:pPr algn="ctr"/>
            <a:r>
              <a:rPr lang="en-US" sz="2400">
                <a:solidFill>
                  <a:srgbClr val="FFFFFF"/>
                </a:solidFill>
              </a:rPr>
              <a:t>What my presentations look like now</a:t>
            </a:r>
          </a:p>
        </p:txBody>
      </p:sp>
    </p:spTree>
    <p:extLst>
      <p:ext uri="{BB962C8B-B14F-4D97-AF65-F5344CB8AC3E}">
        <p14:creationId xmlns:p14="http://schemas.microsoft.com/office/powerpoint/2010/main" val="14521028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EADCAF8-8823-4E89-8612-21029831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8CA07B2-0819-4B62-9425-7A52BBDD7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12" name="Group 11">
            <a:extLst>
              <a:ext uri="{FF2B5EF4-FFF2-40B4-BE49-F238E27FC236}">
                <a16:creationId xmlns:a16="http://schemas.microsoft.com/office/drawing/2014/main" id="{DA02BEE4-A5D4-40AF-882D-49D34B086F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p:grpSpPr>
        <p:sp>
          <p:nvSpPr>
            <p:cNvPr id="13" name="Freeform: Shape 12">
              <a:extLst>
                <a:ext uri="{FF2B5EF4-FFF2-40B4-BE49-F238E27FC236}">
                  <a16:creationId xmlns:a16="http://schemas.microsoft.com/office/drawing/2014/main" id="{0F5843EB-154F-4459-8954-BB1DF64BB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75905135-55D9-431B-8D5A-4C5C92B1F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B732812-A0BB-4324-B390-DFEF26C109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01FEC055-6F76-4E20-BC93-76C2F58EA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D74CD21D-122E-4F3D-82AF-F4A37C278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5A7FF51F-3820-41BE-8690-7E758ECFA7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gradFill>
              <a:gsLst>
                <a:gs pos="813">
                  <a:schemeClr val="bg1">
                    <a:alpha val="41000"/>
                  </a:schemeClr>
                </a:gs>
                <a:gs pos="20000">
                  <a:schemeClr val="accent5">
                    <a:lumMod val="85000"/>
                    <a:alpha val="56000"/>
                  </a:schemeClr>
                </a:gs>
                <a:gs pos="44000">
                  <a:schemeClr val="accent6">
                    <a:lumMod val="40000"/>
                    <a:lumOff val="60000"/>
                    <a:alpha val="57000"/>
                  </a:schemeClr>
                </a:gs>
                <a:gs pos="100000">
                  <a:schemeClr val="bg1">
                    <a:alpha val="59000"/>
                  </a:schemeClr>
                </a:gs>
                <a:gs pos="74000">
                  <a:schemeClr val="accent1">
                    <a:lumMod val="91000"/>
                    <a:lumOff val="9000"/>
                    <a:alpha val="34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85EAD889-EA4D-485F-BA9C-F6473A432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2" name="Title 1">
            <a:extLst>
              <a:ext uri="{FF2B5EF4-FFF2-40B4-BE49-F238E27FC236}">
                <a16:creationId xmlns:a16="http://schemas.microsoft.com/office/drawing/2014/main" id="{058D5214-DBCA-32FE-7889-231D821F6ED5}"/>
              </a:ext>
            </a:extLst>
          </p:cNvPr>
          <p:cNvSpPr>
            <a:spLocks noGrp="1"/>
          </p:cNvSpPr>
          <p:nvPr>
            <p:ph type="title"/>
          </p:nvPr>
        </p:nvSpPr>
        <p:spPr>
          <a:xfrm>
            <a:off x="3045368" y="1586463"/>
            <a:ext cx="6105194" cy="2031055"/>
          </a:xfrm>
        </p:spPr>
        <p:txBody>
          <a:bodyPr vert="horz" lIns="91440" tIns="45720" rIns="91440" bIns="45720" rtlCol="0" anchor="b">
            <a:normAutofit/>
          </a:bodyPr>
          <a:lstStyle/>
          <a:p>
            <a:pPr algn="ctr"/>
            <a:r>
              <a:rPr lang="en-US" sz="4400" kern="1200" dirty="0">
                <a:solidFill>
                  <a:schemeClr val="tx2"/>
                </a:solidFill>
                <a:latin typeface="+mj-lt"/>
                <a:ea typeface="+mj-ea"/>
                <a:cs typeface="+mj-cs"/>
              </a:rPr>
              <a:t>Implement contextual support and training for your users</a:t>
            </a:r>
          </a:p>
        </p:txBody>
      </p:sp>
      <p:sp>
        <p:nvSpPr>
          <p:cNvPr id="3" name="Text Placeholder 2">
            <a:extLst>
              <a:ext uri="{FF2B5EF4-FFF2-40B4-BE49-F238E27FC236}">
                <a16:creationId xmlns:a16="http://schemas.microsoft.com/office/drawing/2014/main" id="{0A4064E9-1535-BFC5-FE56-3A94894BDDE6}"/>
              </a:ext>
            </a:extLst>
          </p:cNvPr>
          <p:cNvSpPr>
            <a:spLocks noGrp="1"/>
          </p:cNvSpPr>
          <p:nvPr>
            <p:ph type="body" idx="1"/>
          </p:nvPr>
        </p:nvSpPr>
        <p:spPr>
          <a:xfrm>
            <a:off x="3045368" y="4443240"/>
            <a:ext cx="6105194" cy="1295408"/>
          </a:xfrm>
        </p:spPr>
        <p:txBody>
          <a:bodyPr vert="horz" lIns="91440" tIns="45720" rIns="91440" bIns="45720" rtlCol="0">
            <a:normAutofit/>
          </a:bodyPr>
          <a:lstStyle/>
          <a:p>
            <a:pPr algn="ctr"/>
            <a:r>
              <a:rPr lang="en-US" kern="1200" dirty="0">
                <a:solidFill>
                  <a:schemeClr val="tx2"/>
                </a:solidFill>
                <a:latin typeface="+mn-lt"/>
                <a:ea typeface="+mn-ea"/>
                <a:cs typeface="+mn-cs"/>
              </a:rPr>
              <a:t>Deliver information to your users within</a:t>
            </a:r>
          </a:p>
          <a:p>
            <a:pPr algn="ctr"/>
            <a:r>
              <a:rPr lang="en-US" kern="1200" dirty="0">
                <a:solidFill>
                  <a:srgbClr val="FF0000"/>
                </a:solidFill>
                <a:latin typeface="+mn-lt"/>
                <a:ea typeface="+mn-ea"/>
                <a:cs typeface="+mn-cs"/>
              </a:rPr>
              <a:t>2 clicks </a:t>
            </a:r>
            <a:r>
              <a:rPr lang="en-US" kern="1200" dirty="0">
                <a:solidFill>
                  <a:schemeClr val="tx2"/>
                </a:solidFill>
                <a:latin typeface="+mn-lt"/>
                <a:ea typeface="+mn-ea"/>
                <a:cs typeface="+mn-cs"/>
              </a:rPr>
              <a:t>and </a:t>
            </a:r>
            <a:r>
              <a:rPr lang="en-US" kern="1200" dirty="0">
                <a:solidFill>
                  <a:srgbClr val="FF0000"/>
                </a:solidFill>
                <a:latin typeface="+mn-lt"/>
                <a:ea typeface="+mn-ea"/>
                <a:cs typeface="+mn-cs"/>
              </a:rPr>
              <a:t>10 seconds</a:t>
            </a:r>
          </a:p>
        </p:txBody>
      </p:sp>
    </p:spTree>
    <p:extLst>
      <p:ext uri="{BB962C8B-B14F-4D97-AF65-F5344CB8AC3E}">
        <p14:creationId xmlns:p14="http://schemas.microsoft.com/office/powerpoint/2010/main" val="19794326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5D571E-582F-7E0D-D2E4-8D570B670CB5}"/>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kern="1200">
                <a:solidFill>
                  <a:schemeClr val="tx1"/>
                </a:solidFill>
                <a:latin typeface="+mj-lt"/>
                <a:ea typeface="+mj-ea"/>
                <a:cs typeface="+mj-cs"/>
              </a:rPr>
              <a:t>Create the necessary support infrastructure for your intranet to thrive</a:t>
            </a:r>
          </a:p>
        </p:txBody>
      </p:sp>
      <p:sp>
        <p:nvSpPr>
          <p:cNvPr id="3" name="Text Placeholder 2">
            <a:extLst>
              <a:ext uri="{FF2B5EF4-FFF2-40B4-BE49-F238E27FC236}">
                <a16:creationId xmlns:a16="http://schemas.microsoft.com/office/drawing/2014/main" id="{C075E448-D43F-ACCF-52C6-D985B2E0C672}"/>
              </a:ext>
            </a:extLst>
          </p:cNvPr>
          <p:cNvSpPr>
            <a:spLocks noGrp="1"/>
          </p:cNvSpPr>
          <p:nvPr>
            <p:ph type="body" idx="1"/>
          </p:nvPr>
        </p:nvSpPr>
        <p:spPr>
          <a:xfrm>
            <a:off x="838199" y="4983276"/>
            <a:ext cx="10512552" cy="1126680"/>
          </a:xfrm>
        </p:spPr>
        <p:txBody>
          <a:bodyPr vert="horz" lIns="91440" tIns="45720" rIns="91440" bIns="45720" rtlCol="0">
            <a:normAutofit/>
          </a:bodyPr>
          <a:lstStyle/>
          <a:p>
            <a:endParaRPr lang="en-US" sz="2400" kern="1200">
              <a:solidFill>
                <a:schemeClr val="tx1"/>
              </a:solidFill>
              <a:latin typeface="+mn-lt"/>
              <a:ea typeface="+mn-ea"/>
              <a:cs typeface="+mn-cs"/>
            </a:endParaRPr>
          </a:p>
        </p:txBody>
      </p:sp>
      <p:sp>
        <p:nvSpPr>
          <p:cNvPr id="10"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9033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7">
            <a:extLst>
              <a:ext uri="{FF2B5EF4-FFF2-40B4-BE49-F238E27FC236}">
                <a16:creationId xmlns:a16="http://schemas.microsoft.com/office/drawing/2014/main" id="{08953E74-D241-4DDF-8508-F0365EA13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29">
            <a:extLst>
              <a:ext uri="{FF2B5EF4-FFF2-40B4-BE49-F238E27FC236}">
                <a16:creationId xmlns:a16="http://schemas.microsoft.com/office/drawing/2014/main" id="{5C3C901A-B2F4-4A3C-BCDD-7C8D587EC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2371134"/>
          </a:xfrm>
          <a:custGeom>
            <a:avLst/>
            <a:gdLst>
              <a:gd name="connsiteX0" fmla="*/ 0 w 12192000"/>
              <a:gd name="connsiteY0" fmla="*/ 0 h 2515690"/>
              <a:gd name="connsiteX1" fmla="*/ 170442 w 12192000"/>
              <a:gd name="connsiteY1" fmla="*/ 96074 h 2515690"/>
              <a:gd name="connsiteX2" fmla="*/ 424739 w 12192000"/>
              <a:gd name="connsiteY2" fmla="*/ 224865 h 2515690"/>
              <a:gd name="connsiteX3" fmla="*/ 748273 w 12192000"/>
              <a:gd name="connsiteY3" fmla="*/ 373939 h 2515690"/>
              <a:gd name="connsiteX4" fmla="*/ 1037058 w 12192000"/>
              <a:gd name="connsiteY4" fmla="*/ 499994 h 2515690"/>
              <a:gd name="connsiteX5" fmla="*/ 1101312 w 12192000"/>
              <a:gd name="connsiteY5" fmla="*/ 428540 h 2515690"/>
              <a:gd name="connsiteX6" fmla="*/ 1367071 w 12192000"/>
              <a:gd name="connsiteY6" fmla="*/ 516118 h 2515690"/>
              <a:gd name="connsiteX7" fmla="*/ 2189943 w 12192000"/>
              <a:gd name="connsiteY7" fmla="*/ 794533 h 2515690"/>
              <a:gd name="connsiteX8" fmla="*/ 2390329 w 12192000"/>
              <a:gd name="connsiteY8" fmla="*/ 920897 h 2515690"/>
              <a:gd name="connsiteX9" fmla="*/ 2459570 w 12192000"/>
              <a:gd name="connsiteY9" fmla="*/ 983740 h 2515690"/>
              <a:gd name="connsiteX10" fmla="*/ 2503252 w 12192000"/>
              <a:gd name="connsiteY10" fmla="*/ 1000151 h 2515690"/>
              <a:gd name="connsiteX11" fmla="*/ 2503252 w 12192000"/>
              <a:gd name="connsiteY11" fmla="*/ 1008273 h 2515690"/>
              <a:gd name="connsiteX12" fmla="*/ 2511191 w 12192000"/>
              <a:gd name="connsiteY12" fmla="*/ 1009499 h 2515690"/>
              <a:gd name="connsiteX13" fmla="*/ 2565029 w 12192000"/>
              <a:gd name="connsiteY13" fmla="*/ 1015977 h 2515690"/>
              <a:gd name="connsiteX14" fmla="*/ 2593745 w 12192000"/>
              <a:gd name="connsiteY14" fmla="*/ 1019963 h 2515690"/>
              <a:gd name="connsiteX15" fmla="*/ 2591015 w 12192000"/>
              <a:gd name="connsiteY15" fmla="*/ 1019651 h 2515690"/>
              <a:gd name="connsiteX16" fmla="*/ 2590137 w 12192000"/>
              <a:gd name="connsiteY16" fmla="*/ 1019549 h 2515690"/>
              <a:gd name="connsiteX17" fmla="*/ 2589021 w 12192000"/>
              <a:gd name="connsiteY17" fmla="*/ 1019424 h 2515690"/>
              <a:gd name="connsiteX18" fmla="*/ 2591015 w 12192000"/>
              <a:gd name="connsiteY18" fmla="*/ 1019651 h 2515690"/>
              <a:gd name="connsiteX19" fmla="*/ 2602385 w 12192000"/>
              <a:gd name="connsiteY19" fmla="*/ 1020975 h 2515690"/>
              <a:gd name="connsiteX20" fmla="*/ 2614445 w 12192000"/>
              <a:gd name="connsiteY20" fmla="*/ 1022389 h 2515690"/>
              <a:gd name="connsiteX21" fmla="*/ 2614445 w 12192000"/>
              <a:gd name="connsiteY21" fmla="*/ 1020966 h 2515690"/>
              <a:gd name="connsiteX22" fmla="*/ 2676661 w 12192000"/>
              <a:gd name="connsiteY22" fmla="*/ 1029355 h 2515690"/>
              <a:gd name="connsiteX23" fmla="*/ 2788597 w 12192000"/>
              <a:gd name="connsiteY23" fmla="*/ 1048926 h 2515690"/>
              <a:gd name="connsiteX24" fmla="*/ 2812742 w 12192000"/>
              <a:gd name="connsiteY24" fmla="*/ 1057667 h 2515690"/>
              <a:gd name="connsiteX25" fmla="*/ 2970201 w 12192000"/>
              <a:gd name="connsiteY25" fmla="*/ 949091 h 2515690"/>
              <a:gd name="connsiteX26" fmla="*/ 3030610 w 12192000"/>
              <a:gd name="connsiteY26" fmla="*/ 1049340 h 2515690"/>
              <a:gd name="connsiteX27" fmla="*/ 3058913 w 12192000"/>
              <a:gd name="connsiteY27" fmla="*/ 1048085 h 2515690"/>
              <a:gd name="connsiteX28" fmla="*/ 3072697 w 12192000"/>
              <a:gd name="connsiteY28" fmla="*/ 1045316 h 2515690"/>
              <a:gd name="connsiteX29" fmla="*/ 3083305 w 12192000"/>
              <a:gd name="connsiteY29" fmla="*/ 1040550 h 2515690"/>
              <a:gd name="connsiteX30" fmla="*/ 3125603 w 12192000"/>
              <a:gd name="connsiteY30" fmla="*/ 1004583 h 2515690"/>
              <a:gd name="connsiteX31" fmla="*/ 3385106 w 12192000"/>
              <a:gd name="connsiteY31" fmla="*/ 1042233 h 2515690"/>
              <a:gd name="connsiteX32" fmla="*/ 3424945 w 12192000"/>
              <a:gd name="connsiteY32" fmla="*/ 1065268 h 2515690"/>
              <a:gd name="connsiteX33" fmla="*/ 3436948 w 12192000"/>
              <a:gd name="connsiteY33" fmla="*/ 1068018 h 2515690"/>
              <a:gd name="connsiteX34" fmla="*/ 3466714 w 12192000"/>
              <a:gd name="connsiteY34" fmla="*/ 1063419 h 2515690"/>
              <a:gd name="connsiteX35" fmla="*/ 3550909 w 12192000"/>
              <a:gd name="connsiteY35" fmla="*/ 1044511 h 2515690"/>
              <a:gd name="connsiteX36" fmla="*/ 3555900 w 12192000"/>
              <a:gd name="connsiteY36" fmla="*/ 1041996 h 2515690"/>
              <a:gd name="connsiteX37" fmla="*/ 3625978 w 12192000"/>
              <a:gd name="connsiteY37" fmla="*/ 1023459 h 2515690"/>
              <a:gd name="connsiteX38" fmla="*/ 3632465 w 12192000"/>
              <a:gd name="connsiteY38" fmla="*/ 1023522 h 2515690"/>
              <a:gd name="connsiteX39" fmla="*/ 3649063 w 12192000"/>
              <a:gd name="connsiteY39" fmla="*/ 1018726 h 2515690"/>
              <a:gd name="connsiteX40" fmla="*/ 3805954 w 12192000"/>
              <a:gd name="connsiteY40" fmla="*/ 917517 h 2515690"/>
              <a:gd name="connsiteX41" fmla="*/ 4020506 w 12192000"/>
              <a:gd name="connsiteY41" fmla="*/ 816231 h 2515690"/>
              <a:gd name="connsiteX42" fmla="*/ 4233682 w 12192000"/>
              <a:gd name="connsiteY42" fmla="*/ 799511 h 2515690"/>
              <a:gd name="connsiteX43" fmla="*/ 4306552 w 12192000"/>
              <a:gd name="connsiteY43" fmla="*/ 610207 h 2515690"/>
              <a:gd name="connsiteX44" fmla="*/ 4816604 w 12192000"/>
              <a:gd name="connsiteY44" fmla="*/ 773163 h 2515690"/>
              <a:gd name="connsiteX45" fmla="*/ 4916502 w 12192000"/>
              <a:gd name="connsiteY45" fmla="*/ 788104 h 2515690"/>
              <a:gd name="connsiteX46" fmla="*/ 5224415 w 12192000"/>
              <a:gd name="connsiteY46" fmla="*/ 674418 h 2515690"/>
              <a:gd name="connsiteX47" fmla="*/ 5274077 w 12192000"/>
              <a:gd name="connsiteY47" fmla="*/ 655978 h 2515690"/>
              <a:gd name="connsiteX48" fmla="*/ 5371217 w 12192000"/>
              <a:gd name="connsiteY48" fmla="*/ 614372 h 2515690"/>
              <a:gd name="connsiteX49" fmla="*/ 5364523 w 12192000"/>
              <a:gd name="connsiteY49" fmla="*/ 502501 h 2515690"/>
              <a:gd name="connsiteX50" fmla="*/ 5457871 w 12192000"/>
              <a:gd name="connsiteY50" fmla="*/ 558285 h 2515690"/>
              <a:gd name="connsiteX51" fmla="*/ 5750580 w 12192000"/>
              <a:gd name="connsiteY51" fmla="*/ 663503 h 2515690"/>
              <a:gd name="connsiteX52" fmla="*/ 5976618 w 12192000"/>
              <a:gd name="connsiteY52" fmla="*/ 582652 h 2515690"/>
              <a:gd name="connsiteX53" fmla="*/ 6009346 w 12192000"/>
              <a:gd name="connsiteY53" fmla="*/ 559470 h 2515690"/>
              <a:gd name="connsiteX54" fmla="*/ 6069735 w 12192000"/>
              <a:gd name="connsiteY54" fmla="*/ 587803 h 2515690"/>
              <a:gd name="connsiteX55" fmla="*/ 6270319 w 12192000"/>
              <a:gd name="connsiteY55" fmla="*/ 643982 h 2515690"/>
              <a:gd name="connsiteX56" fmla="*/ 6406781 w 12192000"/>
              <a:gd name="connsiteY56" fmla="*/ 672327 h 2515690"/>
              <a:gd name="connsiteX57" fmla="*/ 6469508 w 12192000"/>
              <a:gd name="connsiteY57" fmla="*/ 708574 h 2515690"/>
              <a:gd name="connsiteX58" fmla="*/ 6515869 w 12192000"/>
              <a:gd name="connsiteY58" fmla="*/ 715738 h 2515690"/>
              <a:gd name="connsiteX59" fmla="*/ 6725938 w 12192000"/>
              <a:gd name="connsiteY59" fmla="*/ 691128 h 2515690"/>
              <a:gd name="connsiteX60" fmla="*/ 6778240 w 12192000"/>
              <a:gd name="connsiteY60" fmla="*/ 678998 h 2515690"/>
              <a:gd name="connsiteX61" fmla="*/ 6806944 w 12192000"/>
              <a:gd name="connsiteY61" fmla="*/ 646178 h 2515690"/>
              <a:gd name="connsiteX62" fmla="*/ 6830632 w 12192000"/>
              <a:gd name="connsiteY62" fmla="*/ 633915 h 2515690"/>
              <a:gd name="connsiteX63" fmla="*/ 6858072 w 12192000"/>
              <a:gd name="connsiteY63" fmla="*/ 646178 h 2515690"/>
              <a:gd name="connsiteX64" fmla="*/ 6891322 w 12192000"/>
              <a:gd name="connsiteY64" fmla="*/ 678998 h 2515690"/>
              <a:gd name="connsiteX65" fmla="*/ 6951905 w 12192000"/>
              <a:gd name="connsiteY65" fmla="*/ 691128 h 2515690"/>
              <a:gd name="connsiteX66" fmla="*/ 7195246 w 12192000"/>
              <a:gd name="connsiteY66" fmla="*/ 715738 h 2515690"/>
              <a:gd name="connsiteX67" fmla="*/ 7248949 w 12192000"/>
              <a:gd name="connsiteY67" fmla="*/ 708574 h 2515690"/>
              <a:gd name="connsiteX68" fmla="*/ 7321609 w 12192000"/>
              <a:gd name="connsiteY68" fmla="*/ 672327 h 2515690"/>
              <a:gd name="connsiteX69" fmla="*/ 7479684 w 12192000"/>
              <a:gd name="connsiteY69" fmla="*/ 643982 h 2515690"/>
              <a:gd name="connsiteX70" fmla="*/ 7712035 w 12192000"/>
              <a:gd name="connsiteY70" fmla="*/ 587803 h 2515690"/>
              <a:gd name="connsiteX71" fmla="*/ 7781987 w 12192000"/>
              <a:gd name="connsiteY71" fmla="*/ 559470 h 2515690"/>
              <a:gd name="connsiteX72" fmla="*/ 7819900 w 12192000"/>
              <a:gd name="connsiteY72" fmla="*/ 582652 h 2515690"/>
              <a:gd name="connsiteX73" fmla="*/ 8081736 w 12192000"/>
              <a:gd name="connsiteY73" fmla="*/ 663503 h 2515690"/>
              <a:gd name="connsiteX74" fmla="*/ 8420801 w 12192000"/>
              <a:gd name="connsiteY74" fmla="*/ 558285 h 2515690"/>
              <a:gd name="connsiteX75" fmla="*/ 8528933 w 12192000"/>
              <a:gd name="connsiteY75" fmla="*/ 502501 h 2515690"/>
              <a:gd name="connsiteX76" fmla="*/ 8521178 w 12192000"/>
              <a:gd name="connsiteY76" fmla="*/ 614372 h 2515690"/>
              <a:gd name="connsiteX77" fmla="*/ 8633702 w 12192000"/>
              <a:gd name="connsiteY77" fmla="*/ 655978 h 2515690"/>
              <a:gd name="connsiteX78" fmla="*/ 8691231 w 12192000"/>
              <a:gd name="connsiteY78" fmla="*/ 674418 h 2515690"/>
              <a:gd name="connsiteX79" fmla="*/ 9047908 w 12192000"/>
              <a:gd name="connsiteY79" fmla="*/ 788104 h 2515690"/>
              <a:gd name="connsiteX80" fmla="*/ 9163628 w 12192000"/>
              <a:gd name="connsiteY80" fmla="*/ 773163 h 2515690"/>
              <a:gd name="connsiteX81" fmla="*/ 9754459 w 12192000"/>
              <a:gd name="connsiteY81" fmla="*/ 610207 h 2515690"/>
              <a:gd name="connsiteX82" fmla="*/ 9838868 w 12192000"/>
              <a:gd name="connsiteY82" fmla="*/ 799511 h 2515690"/>
              <a:gd name="connsiteX83" fmla="*/ 10085808 w 12192000"/>
              <a:gd name="connsiteY83" fmla="*/ 816231 h 2515690"/>
              <a:gd name="connsiteX84" fmla="*/ 10334338 w 12192000"/>
              <a:gd name="connsiteY84" fmla="*/ 917517 h 2515690"/>
              <a:gd name="connsiteX85" fmla="*/ 10516076 w 12192000"/>
              <a:gd name="connsiteY85" fmla="*/ 1018726 h 2515690"/>
              <a:gd name="connsiteX86" fmla="*/ 10535302 w 12192000"/>
              <a:gd name="connsiteY86" fmla="*/ 1023522 h 2515690"/>
              <a:gd name="connsiteX87" fmla="*/ 10542819 w 12192000"/>
              <a:gd name="connsiteY87" fmla="*/ 1023458 h 2515690"/>
              <a:gd name="connsiteX88" fmla="*/ 10623994 w 12192000"/>
              <a:gd name="connsiteY88" fmla="*/ 1041996 h 2515690"/>
              <a:gd name="connsiteX89" fmla="*/ 10629774 w 12192000"/>
              <a:gd name="connsiteY89" fmla="*/ 1044511 h 2515690"/>
              <a:gd name="connsiteX90" fmla="*/ 10727305 w 12192000"/>
              <a:gd name="connsiteY90" fmla="*/ 1063419 h 2515690"/>
              <a:gd name="connsiteX91" fmla="*/ 10761785 w 12192000"/>
              <a:gd name="connsiteY91" fmla="*/ 1068017 h 2515690"/>
              <a:gd name="connsiteX92" fmla="*/ 10775688 w 12192000"/>
              <a:gd name="connsiteY92" fmla="*/ 1065268 h 2515690"/>
              <a:gd name="connsiteX93" fmla="*/ 10821837 w 12192000"/>
              <a:gd name="connsiteY93" fmla="*/ 1042232 h 2515690"/>
              <a:gd name="connsiteX94" fmla="*/ 11122438 w 12192000"/>
              <a:gd name="connsiteY94" fmla="*/ 1004583 h 2515690"/>
              <a:gd name="connsiteX95" fmla="*/ 11171433 w 12192000"/>
              <a:gd name="connsiteY95" fmla="*/ 1040550 h 2515690"/>
              <a:gd name="connsiteX96" fmla="*/ 11183724 w 12192000"/>
              <a:gd name="connsiteY96" fmla="*/ 1045316 h 2515690"/>
              <a:gd name="connsiteX97" fmla="*/ 11199690 w 12192000"/>
              <a:gd name="connsiteY97" fmla="*/ 1048085 h 2515690"/>
              <a:gd name="connsiteX98" fmla="*/ 11232475 w 12192000"/>
              <a:gd name="connsiteY98" fmla="*/ 1049340 h 2515690"/>
              <a:gd name="connsiteX99" fmla="*/ 11302451 w 12192000"/>
              <a:gd name="connsiteY99" fmla="*/ 949091 h 2515690"/>
              <a:gd name="connsiteX100" fmla="*/ 11484849 w 12192000"/>
              <a:gd name="connsiteY100" fmla="*/ 1057667 h 2515690"/>
              <a:gd name="connsiteX101" fmla="*/ 11512818 w 12192000"/>
              <a:gd name="connsiteY101" fmla="*/ 1048926 h 2515690"/>
              <a:gd name="connsiteX102" fmla="*/ 11642481 w 12192000"/>
              <a:gd name="connsiteY102" fmla="*/ 1029355 h 2515690"/>
              <a:gd name="connsiteX103" fmla="*/ 11714551 w 12192000"/>
              <a:gd name="connsiteY103" fmla="*/ 1020966 h 2515690"/>
              <a:gd name="connsiteX104" fmla="*/ 11714551 w 12192000"/>
              <a:gd name="connsiteY104" fmla="*/ 1022389 h 2515690"/>
              <a:gd name="connsiteX105" fmla="*/ 11728519 w 12192000"/>
              <a:gd name="connsiteY105" fmla="*/ 1020975 h 2515690"/>
              <a:gd name="connsiteX106" fmla="*/ 11741691 w 12192000"/>
              <a:gd name="connsiteY106" fmla="*/ 1019651 h 2515690"/>
              <a:gd name="connsiteX107" fmla="*/ 11743999 w 12192000"/>
              <a:gd name="connsiteY107" fmla="*/ 1019424 h 2515690"/>
              <a:gd name="connsiteX108" fmla="*/ 11742709 w 12192000"/>
              <a:gd name="connsiteY108" fmla="*/ 1019549 h 2515690"/>
              <a:gd name="connsiteX109" fmla="*/ 11741691 w 12192000"/>
              <a:gd name="connsiteY109" fmla="*/ 1019651 h 2515690"/>
              <a:gd name="connsiteX110" fmla="*/ 11738529 w 12192000"/>
              <a:gd name="connsiteY110" fmla="*/ 1019963 h 2515690"/>
              <a:gd name="connsiteX111" fmla="*/ 11771791 w 12192000"/>
              <a:gd name="connsiteY111" fmla="*/ 1015977 h 2515690"/>
              <a:gd name="connsiteX112" fmla="*/ 11834157 w 12192000"/>
              <a:gd name="connsiteY112" fmla="*/ 1009499 h 2515690"/>
              <a:gd name="connsiteX113" fmla="*/ 11843354 w 12192000"/>
              <a:gd name="connsiteY113" fmla="*/ 1008273 h 2515690"/>
              <a:gd name="connsiteX114" fmla="*/ 11843354 w 12192000"/>
              <a:gd name="connsiteY114" fmla="*/ 1000151 h 2515690"/>
              <a:gd name="connsiteX115" fmla="*/ 11893955 w 12192000"/>
              <a:gd name="connsiteY115" fmla="*/ 983740 h 2515690"/>
              <a:gd name="connsiteX116" fmla="*/ 11974160 w 12192000"/>
              <a:gd name="connsiteY116" fmla="*/ 920897 h 2515690"/>
              <a:gd name="connsiteX117" fmla="*/ 12143531 w 12192000"/>
              <a:gd name="connsiteY117" fmla="*/ 823664 h 2515690"/>
              <a:gd name="connsiteX118" fmla="*/ 12192000 w 12192000"/>
              <a:gd name="connsiteY118" fmla="*/ 801163 h 2515690"/>
              <a:gd name="connsiteX119" fmla="*/ 12192000 w 12192000"/>
              <a:gd name="connsiteY119" fmla="*/ 2515690 h 2515690"/>
              <a:gd name="connsiteX120" fmla="*/ 0 w 12192000"/>
              <a:gd name="connsiteY120" fmla="*/ 2515690 h 25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192000" h="2515690">
                <a:moveTo>
                  <a:pt x="0" y="0"/>
                </a:moveTo>
                <a:lnTo>
                  <a:pt x="170442" y="96074"/>
                </a:lnTo>
                <a:cubicBezTo>
                  <a:pt x="323315" y="179510"/>
                  <a:pt x="418777" y="223899"/>
                  <a:pt x="424739" y="224865"/>
                </a:cubicBezTo>
                <a:cubicBezTo>
                  <a:pt x="573781" y="248496"/>
                  <a:pt x="654649" y="314572"/>
                  <a:pt x="748273" y="373939"/>
                </a:cubicBezTo>
                <a:cubicBezTo>
                  <a:pt x="830321" y="425631"/>
                  <a:pt x="917271" y="480784"/>
                  <a:pt x="1037058" y="499994"/>
                </a:cubicBezTo>
                <a:cubicBezTo>
                  <a:pt x="1195925" y="525362"/>
                  <a:pt x="1048105" y="445478"/>
                  <a:pt x="1101312" y="428540"/>
                </a:cubicBezTo>
                <a:cubicBezTo>
                  <a:pt x="1188473" y="458169"/>
                  <a:pt x="1274625" y="505369"/>
                  <a:pt x="1367071" y="516118"/>
                </a:cubicBezTo>
                <a:cubicBezTo>
                  <a:pt x="1701323" y="554463"/>
                  <a:pt x="1964451" y="648887"/>
                  <a:pt x="2189943" y="794533"/>
                </a:cubicBezTo>
                <a:cubicBezTo>
                  <a:pt x="2255082" y="836300"/>
                  <a:pt x="2357481" y="862342"/>
                  <a:pt x="2390329" y="920897"/>
                </a:cubicBezTo>
                <a:cubicBezTo>
                  <a:pt x="2406050" y="949359"/>
                  <a:pt x="2430126" y="969285"/>
                  <a:pt x="2459570" y="983740"/>
                </a:cubicBezTo>
                <a:lnTo>
                  <a:pt x="2503252" y="1000151"/>
                </a:lnTo>
                <a:lnTo>
                  <a:pt x="2503252" y="1008273"/>
                </a:lnTo>
                <a:lnTo>
                  <a:pt x="2511191" y="1009499"/>
                </a:lnTo>
                <a:cubicBezTo>
                  <a:pt x="2529847" y="1011974"/>
                  <a:pt x="2562849" y="1015701"/>
                  <a:pt x="2565029" y="1015977"/>
                </a:cubicBezTo>
                <a:cubicBezTo>
                  <a:pt x="2610845" y="1021778"/>
                  <a:pt x="2601577" y="1020837"/>
                  <a:pt x="2593745" y="1019963"/>
                </a:cubicBezTo>
                <a:lnTo>
                  <a:pt x="2591015" y="1019651"/>
                </a:lnTo>
                <a:lnTo>
                  <a:pt x="2590137" y="1019549"/>
                </a:lnTo>
                <a:cubicBezTo>
                  <a:pt x="2588203" y="1019326"/>
                  <a:pt x="2588125" y="1019321"/>
                  <a:pt x="2589021" y="1019424"/>
                </a:cubicBezTo>
                <a:lnTo>
                  <a:pt x="2591015" y="1019651"/>
                </a:lnTo>
                <a:lnTo>
                  <a:pt x="2602385" y="1020975"/>
                </a:lnTo>
                <a:lnTo>
                  <a:pt x="2614445" y="1022389"/>
                </a:lnTo>
                <a:lnTo>
                  <a:pt x="2614445" y="1020966"/>
                </a:lnTo>
                <a:lnTo>
                  <a:pt x="2676661" y="1029355"/>
                </a:lnTo>
                <a:cubicBezTo>
                  <a:pt x="2715592" y="1034194"/>
                  <a:pt x="2753901" y="1039695"/>
                  <a:pt x="2788597" y="1048926"/>
                </a:cubicBezTo>
                <a:lnTo>
                  <a:pt x="2812742" y="1057667"/>
                </a:lnTo>
                <a:lnTo>
                  <a:pt x="2970201" y="949091"/>
                </a:lnTo>
                <a:cubicBezTo>
                  <a:pt x="3052785" y="982961"/>
                  <a:pt x="2996105" y="1020057"/>
                  <a:pt x="3030610" y="1049340"/>
                </a:cubicBezTo>
                <a:cubicBezTo>
                  <a:pt x="3039005" y="1048442"/>
                  <a:pt x="3049621" y="1048500"/>
                  <a:pt x="3058913" y="1048085"/>
                </a:cubicBezTo>
                <a:lnTo>
                  <a:pt x="3072697" y="1045316"/>
                </a:lnTo>
                <a:lnTo>
                  <a:pt x="3083305" y="1040550"/>
                </a:lnTo>
                <a:lnTo>
                  <a:pt x="3125603" y="1004583"/>
                </a:lnTo>
                <a:cubicBezTo>
                  <a:pt x="3221669" y="925596"/>
                  <a:pt x="3242489" y="937564"/>
                  <a:pt x="3385106" y="1042233"/>
                </a:cubicBezTo>
                <a:cubicBezTo>
                  <a:pt x="3399403" y="1052670"/>
                  <a:pt x="3412529" y="1060209"/>
                  <a:pt x="3424945" y="1065268"/>
                </a:cubicBezTo>
                <a:lnTo>
                  <a:pt x="3436948" y="1068018"/>
                </a:lnTo>
                <a:lnTo>
                  <a:pt x="3466714" y="1063419"/>
                </a:lnTo>
                <a:lnTo>
                  <a:pt x="3550909" y="1044511"/>
                </a:lnTo>
                <a:lnTo>
                  <a:pt x="3555900" y="1041996"/>
                </a:lnTo>
                <a:cubicBezTo>
                  <a:pt x="3573827" y="1033454"/>
                  <a:pt x="3594382" y="1025941"/>
                  <a:pt x="3625978" y="1023459"/>
                </a:cubicBezTo>
                <a:lnTo>
                  <a:pt x="3632465" y="1023522"/>
                </a:lnTo>
                <a:lnTo>
                  <a:pt x="3649063" y="1018726"/>
                </a:lnTo>
                <a:cubicBezTo>
                  <a:pt x="3741849" y="989371"/>
                  <a:pt x="3810578" y="953657"/>
                  <a:pt x="3805954" y="917517"/>
                </a:cubicBezTo>
                <a:cubicBezTo>
                  <a:pt x="4031729" y="953901"/>
                  <a:pt x="4031729" y="953901"/>
                  <a:pt x="4020506" y="816231"/>
                </a:cubicBezTo>
                <a:cubicBezTo>
                  <a:pt x="4171643" y="865324"/>
                  <a:pt x="4206308" y="864422"/>
                  <a:pt x="4233682" y="799511"/>
                </a:cubicBezTo>
                <a:cubicBezTo>
                  <a:pt x="4260226" y="737017"/>
                  <a:pt x="4254728" y="668575"/>
                  <a:pt x="4306552" y="610207"/>
                </a:cubicBezTo>
                <a:cubicBezTo>
                  <a:pt x="4495313" y="657923"/>
                  <a:pt x="4699922" y="667347"/>
                  <a:pt x="4816604" y="773163"/>
                </a:cubicBezTo>
                <a:cubicBezTo>
                  <a:pt x="4834734" y="789836"/>
                  <a:pt x="4890507" y="799946"/>
                  <a:pt x="4916502" y="788104"/>
                </a:cubicBezTo>
                <a:cubicBezTo>
                  <a:pt x="5013526" y="746101"/>
                  <a:pt x="5238129" y="796871"/>
                  <a:pt x="5224415" y="674418"/>
                </a:cubicBezTo>
                <a:cubicBezTo>
                  <a:pt x="5223051" y="659300"/>
                  <a:pt x="5240524" y="644890"/>
                  <a:pt x="5274077" y="655978"/>
                </a:cubicBezTo>
                <a:cubicBezTo>
                  <a:pt x="5388582" y="694066"/>
                  <a:pt x="5367022" y="644784"/>
                  <a:pt x="5371217" y="614372"/>
                </a:cubicBezTo>
                <a:cubicBezTo>
                  <a:pt x="5375856" y="577567"/>
                  <a:pt x="5319010" y="537578"/>
                  <a:pt x="5364523" y="502501"/>
                </a:cubicBezTo>
                <a:cubicBezTo>
                  <a:pt x="5425408" y="508891"/>
                  <a:pt x="5433299" y="538191"/>
                  <a:pt x="5457871" y="558285"/>
                </a:cubicBezTo>
                <a:cubicBezTo>
                  <a:pt x="5530352" y="617005"/>
                  <a:pt x="5609566" y="664386"/>
                  <a:pt x="5750580" y="663503"/>
                </a:cubicBezTo>
                <a:cubicBezTo>
                  <a:pt x="5864519" y="662926"/>
                  <a:pt x="5966527" y="666650"/>
                  <a:pt x="5976618" y="582652"/>
                </a:cubicBezTo>
                <a:cubicBezTo>
                  <a:pt x="5978145" y="569455"/>
                  <a:pt x="5990792" y="562346"/>
                  <a:pt x="6009346" y="559470"/>
                </a:cubicBezTo>
                <a:cubicBezTo>
                  <a:pt x="6030639" y="568485"/>
                  <a:pt x="6052592" y="577083"/>
                  <a:pt x="6069735" y="587803"/>
                </a:cubicBezTo>
                <a:cubicBezTo>
                  <a:pt x="6126182" y="623812"/>
                  <a:pt x="6196945" y="634730"/>
                  <a:pt x="6270319" y="643982"/>
                </a:cubicBezTo>
                <a:cubicBezTo>
                  <a:pt x="6317101" y="649940"/>
                  <a:pt x="6363466" y="657107"/>
                  <a:pt x="6406781" y="672327"/>
                </a:cubicBezTo>
                <a:cubicBezTo>
                  <a:pt x="6433586" y="681598"/>
                  <a:pt x="6454928" y="693402"/>
                  <a:pt x="6469508" y="708574"/>
                </a:cubicBezTo>
                <a:cubicBezTo>
                  <a:pt x="6482729" y="721786"/>
                  <a:pt x="6496225" y="725422"/>
                  <a:pt x="6515869" y="715738"/>
                </a:cubicBezTo>
                <a:cubicBezTo>
                  <a:pt x="6572200" y="688353"/>
                  <a:pt x="6639257" y="676241"/>
                  <a:pt x="6725938" y="691128"/>
                </a:cubicBezTo>
                <a:cubicBezTo>
                  <a:pt x="6752109" y="695629"/>
                  <a:pt x="6772625" y="691505"/>
                  <a:pt x="6778240" y="678998"/>
                </a:cubicBezTo>
                <a:cubicBezTo>
                  <a:pt x="6784286" y="665981"/>
                  <a:pt x="6794269" y="655280"/>
                  <a:pt x="6806944" y="646178"/>
                </a:cubicBezTo>
                <a:lnTo>
                  <a:pt x="6830632" y="633915"/>
                </a:lnTo>
                <a:lnTo>
                  <a:pt x="6858072" y="646178"/>
                </a:lnTo>
                <a:cubicBezTo>
                  <a:pt x="6872754" y="655280"/>
                  <a:pt x="6884317" y="665981"/>
                  <a:pt x="6891322" y="678998"/>
                </a:cubicBezTo>
                <a:cubicBezTo>
                  <a:pt x="6897826" y="691505"/>
                  <a:pt x="6921592" y="695629"/>
                  <a:pt x="6951905" y="691128"/>
                </a:cubicBezTo>
                <a:cubicBezTo>
                  <a:pt x="7052317" y="676241"/>
                  <a:pt x="7129994" y="688353"/>
                  <a:pt x="7195246" y="715738"/>
                </a:cubicBezTo>
                <a:cubicBezTo>
                  <a:pt x="7217999" y="725422"/>
                  <a:pt x="7233634" y="721786"/>
                  <a:pt x="7248949" y="708574"/>
                </a:cubicBezTo>
                <a:cubicBezTo>
                  <a:pt x="7265838" y="693402"/>
                  <a:pt x="7290560" y="681598"/>
                  <a:pt x="7321609" y="672327"/>
                </a:cubicBezTo>
                <a:cubicBezTo>
                  <a:pt x="7371785" y="657107"/>
                  <a:pt x="7425493" y="649940"/>
                  <a:pt x="7479684" y="643982"/>
                </a:cubicBezTo>
                <a:cubicBezTo>
                  <a:pt x="7564679" y="634730"/>
                  <a:pt x="7646649" y="623812"/>
                  <a:pt x="7712035" y="587803"/>
                </a:cubicBezTo>
                <a:cubicBezTo>
                  <a:pt x="7731892" y="577083"/>
                  <a:pt x="7757322" y="568485"/>
                  <a:pt x="7781987" y="559470"/>
                </a:cubicBezTo>
                <a:cubicBezTo>
                  <a:pt x="7803481" y="562346"/>
                  <a:pt x="7818130" y="569455"/>
                  <a:pt x="7819900" y="582652"/>
                </a:cubicBezTo>
                <a:cubicBezTo>
                  <a:pt x="7831588" y="666650"/>
                  <a:pt x="7949751" y="662926"/>
                  <a:pt x="8081736" y="663503"/>
                </a:cubicBezTo>
                <a:cubicBezTo>
                  <a:pt x="8245081" y="664386"/>
                  <a:pt x="8336842" y="617005"/>
                  <a:pt x="8420801" y="558285"/>
                </a:cubicBezTo>
                <a:cubicBezTo>
                  <a:pt x="8449265" y="538191"/>
                  <a:pt x="8458404" y="508890"/>
                  <a:pt x="8528933" y="502501"/>
                </a:cubicBezTo>
                <a:cubicBezTo>
                  <a:pt x="8581654" y="537578"/>
                  <a:pt x="8515805" y="577567"/>
                  <a:pt x="8521178" y="614372"/>
                </a:cubicBezTo>
                <a:cubicBezTo>
                  <a:pt x="8526038" y="644784"/>
                  <a:pt x="8501063" y="694066"/>
                  <a:pt x="8633702" y="655978"/>
                </a:cubicBezTo>
                <a:cubicBezTo>
                  <a:pt x="8672570" y="644890"/>
                  <a:pt x="8692811" y="659300"/>
                  <a:pt x="8691231" y="674418"/>
                </a:cubicBezTo>
                <a:cubicBezTo>
                  <a:pt x="8675345" y="796871"/>
                  <a:pt x="8935518" y="746101"/>
                  <a:pt x="9047908" y="788104"/>
                </a:cubicBezTo>
                <a:cubicBezTo>
                  <a:pt x="9078021" y="799946"/>
                  <a:pt x="9142627" y="789836"/>
                  <a:pt x="9163628" y="773163"/>
                </a:cubicBezTo>
                <a:cubicBezTo>
                  <a:pt x="9298789" y="667347"/>
                  <a:pt x="9535801" y="657923"/>
                  <a:pt x="9754459" y="610207"/>
                </a:cubicBezTo>
                <a:cubicBezTo>
                  <a:pt x="9814490" y="668575"/>
                  <a:pt x="9808123" y="737017"/>
                  <a:pt x="9838868" y="799511"/>
                </a:cubicBezTo>
                <a:cubicBezTo>
                  <a:pt x="9870579" y="864422"/>
                  <a:pt x="9910733" y="865324"/>
                  <a:pt x="10085808" y="816231"/>
                </a:cubicBezTo>
                <a:cubicBezTo>
                  <a:pt x="10072804" y="953901"/>
                  <a:pt x="10072804" y="953901"/>
                  <a:pt x="10334338" y="917517"/>
                </a:cubicBezTo>
                <a:cubicBezTo>
                  <a:pt x="10328982" y="953657"/>
                  <a:pt x="10408594" y="989371"/>
                  <a:pt x="10516076" y="1018726"/>
                </a:cubicBezTo>
                <a:lnTo>
                  <a:pt x="10535302" y="1023522"/>
                </a:lnTo>
                <a:lnTo>
                  <a:pt x="10542819" y="1023458"/>
                </a:lnTo>
                <a:cubicBezTo>
                  <a:pt x="10579419" y="1025941"/>
                  <a:pt x="10603227" y="1033454"/>
                  <a:pt x="10623994" y="1041996"/>
                </a:cubicBezTo>
                <a:lnTo>
                  <a:pt x="10629774" y="1044511"/>
                </a:lnTo>
                <a:lnTo>
                  <a:pt x="10727305" y="1063419"/>
                </a:lnTo>
                <a:lnTo>
                  <a:pt x="10761785" y="1068017"/>
                </a:lnTo>
                <a:lnTo>
                  <a:pt x="10775688" y="1065268"/>
                </a:lnTo>
                <a:cubicBezTo>
                  <a:pt x="10790070" y="1060209"/>
                  <a:pt x="10805275" y="1052670"/>
                  <a:pt x="10821837" y="1042232"/>
                </a:cubicBezTo>
                <a:cubicBezTo>
                  <a:pt x="10987041" y="937564"/>
                  <a:pt x="11011156" y="925596"/>
                  <a:pt x="11122438" y="1004583"/>
                </a:cubicBezTo>
                <a:lnTo>
                  <a:pt x="11171433" y="1040550"/>
                </a:lnTo>
                <a:lnTo>
                  <a:pt x="11183724" y="1045316"/>
                </a:lnTo>
                <a:lnTo>
                  <a:pt x="11199690" y="1048085"/>
                </a:lnTo>
                <a:cubicBezTo>
                  <a:pt x="11210452" y="1048499"/>
                  <a:pt x="11222752" y="1048442"/>
                  <a:pt x="11232475" y="1049340"/>
                </a:cubicBezTo>
                <a:cubicBezTo>
                  <a:pt x="11272445" y="1020057"/>
                  <a:pt x="11206789" y="982961"/>
                  <a:pt x="11302451" y="949091"/>
                </a:cubicBezTo>
                <a:lnTo>
                  <a:pt x="11484849" y="1057667"/>
                </a:lnTo>
                <a:lnTo>
                  <a:pt x="11512818" y="1048926"/>
                </a:lnTo>
                <a:cubicBezTo>
                  <a:pt x="11553007" y="1039695"/>
                  <a:pt x="11597385" y="1034194"/>
                  <a:pt x="11642481" y="1029355"/>
                </a:cubicBezTo>
                <a:lnTo>
                  <a:pt x="11714551" y="1020966"/>
                </a:lnTo>
                <a:lnTo>
                  <a:pt x="11714551" y="1022389"/>
                </a:lnTo>
                <a:lnTo>
                  <a:pt x="11728519" y="1020975"/>
                </a:lnTo>
                <a:lnTo>
                  <a:pt x="11741691" y="1019651"/>
                </a:lnTo>
                <a:lnTo>
                  <a:pt x="11743999" y="1019424"/>
                </a:lnTo>
                <a:cubicBezTo>
                  <a:pt x="11745037" y="1019320"/>
                  <a:pt x="11744948" y="1019326"/>
                  <a:pt x="11742709" y="1019549"/>
                </a:cubicBezTo>
                <a:lnTo>
                  <a:pt x="11741691" y="1019651"/>
                </a:lnTo>
                <a:lnTo>
                  <a:pt x="11738529" y="1019963"/>
                </a:lnTo>
                <a:cubicBezTo>
                  <a:pt x="11729455" y="1020837"/>
                  <a:pt x="11718720" y="1021778"/>
                  <a:pt x="11771791" y="1015977"/>
                </a:cubicBezTo>
                <a:cubicBezTo>
                  <a:pt x="11774317" y="1015701"/>
                  <a:pt x="11812546" y="1011974"/>
                  <a:pt x="11834157" y="1009499"/>
                </a:cubicBezTo>
                <a:lnTo>
                  <a:pt x="11843354" y="1008273"/>
                </a:lnTo>
                <a:lnTo>
                  <a:pt x="11843354" y="1000151"/>
                </a:lnTo>
                <a:lnTo>
                  <a:pt x="11893955" y="983740"/>
                </a:lnTo>
                <a:cubicBezTo>
                  <a:pt x="11928061" y="969285"/>
                  <a:pt x="11955951" y="949359"/>
                  <a:pt x="11974160" y="920897"/>
                </a:cubicBezTo>
                <a:cubicBezTo>
                  <a:pt x="12002698" y="876981"/>
                  <a:pt x="12076554" y="851353"/>
                  <a:pt x="12143531" y="823664"/>
                </a:cubicBezTo>
                <a:lnTo>
                  <a:pt x="12192000" y="801163"/>
                </a:lnTo>
                <a:lnTo>
                  <a:pt x="12192000" y="2515690"/>
                </a:lnTo>
                <a:lnTo>
                  <a:pt x="0" y="251569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25552CF4-4D3B-FA52-9435-B20E8602EF1E}"/>
              </a:ext>
            </a:extLst>
          </p:cNvPr>
          <p:cNvSpPr>
            <a:spLocks noGrp="1"/>
          </p:cNvSpPr>
          <p:nvPr>
            <p:ph type="title"/>
          </p:nvPr>
        </p:nvSpPr>
        <p:spPr>
          <a:xfrm>
            <a:off x="838200" y="365125"/>
            <a:ext cx="10515600" cy="930275"/>
          </a:xfrm>
        </p:spPr>
        <p:txBody>
          <a:bodyPr vert="horz" lIns="91440" tIns="45720" rIns="91440" bIns="45720" rtlCol="0" anchor="ctr">
            <a:normAutofit/>
          </a:bodyPr>
          <a:lstStyle/>
          <a:p>
            <a:r>
              <a:rPr lang="en-US" kern="1200">
                <a:solidFill>
                  <a:schemeClr val="tx1"/>
                </a:solidFill>
                <a:latin typeface="+mj-lt"/>
                <a:ea typeface="+mj-ea"/>
                <a:cs typeface="+mj-cs"/>
              </a:rPr>
              <a:t>Have at least 1 executive sponsor</a:t>
            </a:r>
          </a:p>
        </p:txBody>
      </p:sp>
      <p:grpSp>
        <p:nvGrpSpPr>
          <p:cNvPr id="3" name="Group 2">
            <a:extLst>
              <a:ext uri="{FF2B5EF4-FFF2-40B4-BE49-F238E27FC236}">
                <a16:creationId xmlns:a16="http://schemas.microsoft.com/office/drawing/2014/main" id="{A387CC22-94FB-206A-BB72-50FEA0DD4084}"/>
              </a:ext>
            </a:extLst>
          </p:cNvPr>
          <p:cNvGrpSpPr/>
          <p:nvPr/>
        </p:nvGrpSpPr>
        <p:grpSpPr>
          <a:xfrm>
            <a:off x="1228566" y="2011365"/>
            <a:ext cx="9734869" cy="4160839"/>
            <a:chOff x="1555859" y="2221379"/>
            <a:chExt cx="8915399" cy="3810585"/>
          </a:xfrm>
        </p:grpSpPr>
        <p:sp>
          <p:nvSpPr>
            <p:cNvPr id="4" name="Rectangle 3">
              <a:extLst>
                <a:ext uri="{FF2B5EF4-FFF2-40B4-BE49-F238E27FC236}">
                  <a16:creationId xmlns:a16="http://schemas.microsoft.com/office/drawing/2014/main" id="{DB0751BC-2CD6-515A-E63A-718CC6AB2588}"/>
                </a:ext>
              </a:extLst>
            </p:cNvPr>
            <p:cNvSpPr/>
            <p:nvPr/>
          </p:nvSpPr>
          <p:spPr bwMode="auto">
            <a:xfrm>
              <a:off x="1622533" y="5313708"/>
              <a:ext cx="8848725" cy="571500"/>
            </a:xfrm>
            <a:prstGeom prst="rect">
              <a:avLst/>
            </a:prstGeom>
            <a:solidFill>
              <a:srgbClr val="F1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44821" rIns="44821" bIns="44821" numCol="1" spcCol="0" rtlCol="0" fromWordArt="0" anchor="ctr" anchorCtr="0" forceAA="0" compatLnSpc="1">
              <a:prstTxWarp prst="textNoShape">
                <a:avLst/>
              </a:prstTxWarp>
              <a:noAutofit/>
            </a:bodyPr>
            <a:lstStyle/>
            <a:p>
              <a:pPr algn="ctr" defTabSz="896091" fontAlgn="base">
                <a:lnSpc>
                  <a:spcPct val="90000"/>
                </a:lnSpc>
                <a:spcBef>
                  <a:spcPct val="0"/>
                </a:spcBef>
                <a:spcAft>
                  <a:spcPct val="0"/>
                </a:spcAft>
              </a:pPr>
              <a:endParaRPr lang="en-US" sz="2157">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5" name="Picture 4">
              <a:extLst>
                <a:ext uri="{FF2B5EF4-FFF2-40B4-BE49-F238E27FC236}">
                  <a16:creationId xmlns:a16="http://schemas.microsoft.com/office/drawing/2014/main" id="{CAA2CF0D-6D76-C187-218D-1F63BCC7A9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2532" y="2221379"/>
              <a:ext cx="8848725" cy="3028531"/>
            </a:xfrm>
            <a:prstGeom prst="rect">
              <a:avLst/>
            </a:prstGeom>
          </p:spPr>
        </p:pic>
        <p:sp>
          <p:nvSpPr>
            <p:cNvPr id="6" name="TextBox 5">
              <a:extLst>
                <a:ext uri="{FF2B5EF4-FFF2-40B4-BE49-F238E27FC236}">
                  <a16:creationId xmlns:a16="http://schemas.microsoft.com/office/drawing/2014/main" id="{D5AC94E5-CEE4-34FE-5743-BAA0C79C7A3B}"/>
                </a:ext>
              </a:extLst>
            </p:cNvPr>
            <p:cNvSpPr txBox="1"/>
            <p:nvPr/>
          </p:nvSpPr>
          <p:spPr>
            <a:xfrm>
              <a:off x="1555859" y="5351778"/>
              <a:ext cx="7212293" cy="680186"/>
            </a:xfrm>
            <a:prstGeom prst="rect">
              <a:avLst/>
            </a:prstGeom>
            <a:noFill/>
          </p:spPr>
          <p:txBody>
            <a:bodyPr wrap="square" lIns="182880" tIns="146304" rIns="182880" bIns="146304" rtlCol="0">
              <a:spAutoFit/>
            </a:bodyPr>
            <a:lstStyle/>
            <a:p>
              <a:pPr defTabSz="990295">
                <a:spcAft>
                  <a:spcPts val="570"/>
                </a:spcAft>
              </a:pPr>
              <a:r>
                <a:rPr lang="en-NZ" sz="1625" i="1" kern="1200" baseline="30000">
                  <a:solidFill>
                    <a:schemeClr val="tx1"/>
                  </a:solidFill>
                  <a:latin typeface="+mn-lt"/>
                  <a:ea typeface="+mn-ea"/>
                  <a:cs typeface="+mn-cs"/>
                </a:rPr>
                <a:t>Adapted exhibit from “Creating organizational transformations”, July 2008, McKinsey Quarterly, www.mckinsey.com</a:t>
              </a:r>
            </a:p>
            <a:p>
              <a:pPr defTabSz="990295">
                <a:spcAft>
                  <a:spcPts val="570"/>
                </a:spcAft>
              </a:pPr>
              <a:r>
                <a:rPr lang="en-NZ" sz="1625" i="1" kern="1200" baseline="30000">
                  <a:solidFill>
                    <a:schemeClr val="tx1"/>
                  </a:solidFill>
                  <a:latin typeface="+mn-lt"/>
                  <a:ea typeface="+mn-ea"/>
                  <a:cs typeface="+mn-cs"/>
                </a:rPr>
                <a:t>Copyright© 2008 McKinsey &amp; Company. All rights reserved. Reprinted by permission.</a:t>
              </a:r>
              <a:endParaRPr lang="en-NZ" sz="1500">
                <a:gradFill>
                  <a:gsLst>
                    <a:gs pos="2917">
                      <a:schemeClr val="tx1"/>
                    </a:gs>
                    <a:gs pos="30000">
                      <a:schemeClr val="tx1"/>
                    </a:gs>
                  </a:gsLst>
                  <a:lin ang="5400000" scaled="0"/>
                </a:gradFill>
              </a:endParaRPr>
            </a:p>
          </p:txBody>
        </p:sp>
      </p:grpSp>
    </p:spTree>
    <p:extLst>
      <p:ext uri="{BB962C8B-B14F-4D97-AF65-F5344CB8AC3E}">
        <p14:creationId xmlns:p14="http://schemas.microsoft.com/office/powerpoint/2010/main" val="9955861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88F20F8-60BF-42FE-A252-DFD5A7445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98A68847-134F-4AF1-B1C6-332344C9C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E634A5D-E2DA-9F20-AF7E-FF1999F124C7}"/>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kern="1200" dirty="0">
                <a:solidFill>
                  <a:schemeClr val="tx1"/>
                </a:solidFill>
                <a:latin typeface="+mj-lt"/>
                <a:ea typeface="+mj-ea"/>
                <a:cs typeface="+mj-cs"/>
              </a:rPr>
              <a:t>Understand how your end users truly learn / get help</a:t>
            </a:r>
          </a:p>
        </p:txBody>
      </p:sp>
      <p:grpSp>
        <p:nvGrpSpPr>
          <p:cNvPr id="3" name="Group 2">
            <a:extLst>
              <a:ext uri="{FF2B5EF4-FFF2-40B4-BE49-F238E27FC236}">
                <a16:creationId xmlns:a16="http://schemas.microsoft.com/office/drawing/2014/main" id="{EBF95069-6EED-E678-A6EA-C97A41EB9EC4}"/>
              </a:ext>
            </a:extLst>
          </p:cNvPr>
          <p:cNvGrpSpPr/>
          <p:nvPr/>
        </p:nvGrpSpPr>
        <p:grpSpPr>
          <a:xfrm>
            <a:off x="838200" y="1750553"/>
            <a:ext cx="9688885" cy="4802187"/>
            <a:chOff x="498903" y="1681222"/>
            <a:chExt cx="8698260" cy="4966979"/>
          </a:xfrm>
        </p:grpSpPr>
        <p:grpSp>
          <p:nvGrpSpPr>
            <p:cNvPr id="4" name="Group 3">
              <a:extLst>
                <a:ext uri="{FF2B5EF4-FFF2-40B4-BE49-F238E27FC236}">
                  <a16:creationId xmlns:a16="http://schemas.microsoft.com/office/drawing/2014/main" id="{D45504FA-94DE-F274-1CF5-4D67FEFE4B8A}"/>
                </a:ext>
              </a:extLst>
            </p:cNvPr>
            <p:cNvGrpSpPr/>
            <p:nvPr/>
          </p:nvGrpSpPr>
          <p:grpSpPr>
            <a:xfrm>
              <a:off x="498903" y="6176135"/>
              <a:ext cx="8698259" cy="472066"/>
              <a:chOff x="498903" y="6176135"/>
              <a:chExt cx="8698259" cy="472066"/>
            </a:xfrm>
          </p:grpSpPr>
          <p:sp>
            <p:nvSpPr>
              <p:cNvPr id="6" name="Rectangle 5">
                <a:extLst>
                  <a:ext uri="{FF2B5EF4-FFF2-40B4-BE49-F238E27FC236}">
                    <a16:creationId xmlns:a16="http://schemas.microsoft.com/office/drawing/2014/main" id="{701E8175-C47A-2C0A-9620-A6CF2BCBF751}"/>
                  </a:ext>
                </a:extLst>
              </p:cNvPr>
              <p:cNvSpPr/>
              <p:nvPr/>
            </p:nvSpPr>
            <p:spPr bwMode="auto">
              <a:xfrm>
                <a:off x="498903" y="6176135"/>
                <a:ext cx="8698259" cy="381722"/>
              </a:xfrm>
              <a:prstGeom prst="rect">
                <a:avLst/>
              </a:prstGeom>
              <a:solidFill>
                <a:srgbClr val="F1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44821" rIns="44821" bIns="44821" numCol="1" spcCol="0" rtlCol="0" fromWordArt="0" anchor="ctr" anchorCtr="0" forceAA="0" compatLnSpc="1">
                <a:prstTxWarp prst="textNoShape">
                  <a:avLst/>
                </a:prstTxWarp>
                <a:noAutofit/>
              </a:bodyPr>
              <a:lstStyle/>
              <a:p>
                <a:pPr algn="ctr" defTabSz="896091" fontAlgn="base">
                  <a:lnSpc>
                    <a:spcPct val="90000"/>
                  </a:lnSpc>
                  <a:spcBef>
                    <a:spcPct val="0"/>
                  </a:spcBef>
                  <a:spcAft>
                    <a:spcPct val="0"/>
                  </a:spcAft>
                </a:pPr>
                <a:endParaRPr lang="en-US" sz="2157">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 name="TextBox 6">
                <a:extLst>
                  <a:ext uri="{FF2B5EF4-FFF2-40B4-BE49-F238E27FC236}">
                    <a16:creationId xmlns:a16="http://schemas.microsoft.com/office/drawing/2014/main" id="{98057E54-E882-7573-45C9-D6814D02C7F1}"/>
                  </a:ext>
                </a:extLst>
              </p:cNvPr>
              <p:cNvSpPr txBox="1"/>
              <p:nvPr/>
            </p:nvSpPr>
            <p:spPr>
              <a:xfrm>
                <a:off x="498904" y="6185660"/>
                <a:ext cx="3854653" cy="462541"/>
              </a:xfrm>
              <a:prstGeom prst="rect">
                <a:avLst/>
              </a:prstGeom>
              <a:noFill/>
            </p:spPr>
            <p:txBody>
              <a:bodyPr wrap="square" lIns="182880" tIns="146304" rIns="182880" bIns="146304" rtlCol="0">
                <a:spAutoFit/>
              </a:bodyPr>
              <a:lstStyle/>
              <a:p>
                <a:pPr defTabSz="722376">
                  <a:spcAft>
                    <a:spcPts val="600"/>
                  </a:spcAft>
                </a:pPr>
                <a:r>
                  <a:rPr lang="en-NZ" sz="1185" i="1" kern="1200" baseline="30000">
                    <a:solidFill>
                      <a:schemeClr val="tx1"/>
                    </a:solidFill>
                    <a:latin typeface="+mn-lt"/>
                    <a:ea typeface="+mn-ea"/>
                    <a:cs typeface="+mn-cs"/>
                  </a:rPr>
                  <a:t>SharePoint End-User Study, Apr 2013, Microsoft Corporation</a:t>
                </a:r>
                <a:endParaRPr lang="en-NZ" sz="1500" i="1" baseline="30000"/>
              </a:p>
            </p:txBody>
          </p:sp>
        </p:grpSp>
        <p:pic>
          <p:nvPicPr>
            <p:cNvPr id="5" name="Picture 4">
              <a:extLst>
                <a:ext uri="{FF2B5EF4-FFF2-40B4-BE49-F238E27FC236}">
                  <a16:creationId xmlns:a16="http://schemas.microsoft.com/office/drawing/2014/main" id="{211AE23A-4DB6-64E0-9486-73EE4A2157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904" y="1681222"/>
              <a:ext cx="8698259" cy="4457421"/>
            </a:xfrm>
            <a:prstGeom prst="rect">
              <a:avLst/>
            </a:prstGeom>
          </p:spPr>
        </p:pic>
      </p:grpSp>
    </p:spTree>
    <p:extLst>
      <p:ext uri="{BB962C8B-B14F-4D97-AF65-F5344CB8AC3E}">
        <p14:creationId xmlns:p14="http://schemas.microsoft.com/office/powerpoint/2010/main" val="40632817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3" name="Group 12">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14" name="Rectangle 13">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7" name="Freeform: Shape 16">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9" name="Rectangle 18">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201"/>
            <a:ext cx="112776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2B60D9B2-184B-8C52-4738-AA4302D16A4E}"/>
              </a:ext>
            </a:extLst>
          </p:cNvPr>
          <p:cNvSpPr>
            <a:spLocks noGrp="1"/>
          </p:cNvSpPr>
          <p:nvPr>
            <p:ph type="title"/>
          </p:nvPr>
        </p:nvSpPr>
        <p:spPr>
          <a:xfrm>
            <a:off x="1143000" y="990599"/>
            <a:ext cx="9906000" cy="685800"/>
          </a:xfrm>
        </p:spPr>
        <p:txBody>
          <a:bodyPr anchor="t">
            <a:normAutofit/>
          </a:bodyPr>
          <a:lstStyle/>
          <a:p>
            <a:r>
              <a:rPr lang="en-US" sz="4000"/>
              <a:t>Have a SharePoint champions community</a:t>
            </a:r>
          </a:p>
        </p:txBody>
      </p:sp>
      <p:sp>
        <p:nvSpPr>
          <p:cNvPr id="5" name="Content Placeholder 4">
            <a:extLst>
              <a:ext uri="{FF2B5EF4-FFF2-40B4-BE49-F238E27FC236}">
                <a16:creationId xmlns:a16="http://schemas.microsoft.com/office/drawing/2014/main" id="{7D86B714-15DD-3075-796B-1FF550A32EEB}"/>
              </a:ext>
            </a:extLst>
          </p:cNvPr>
          <p:cNvSpPr>
            <a:spLocks noGrp="1"/>
          </p:cNvSpPr>
          <p:nvPr>
            <p:ph idx="1"/>
          </p:nvPr>
        </p:nvSpPr>
        <p:spPr>
          <a:xfrm>
            <a:off x="1143000" y="2137228"/>
            <a:ext cx="9156598" cy="3478884"/>
          </a:xfrm>
        </p:spPr>
        <p:txBody>
          <a:bodyPr>
            <a:normAutofit/>
          </a:bodyPr>
          <a:lstStyle/>
          <a:p>
            <a:pPr marL="0" indent="0" defTabSz="721861" fontAlgn="base">
              <a:spcBef>
                <a:spcPts val="790"/>
              </a:spcBef>
              <a:spcAft>
                <a:spcPts val="948"/>
              </a:spcAft>
              <a:buNone/>
              <a:defRPr/>
            </a:pPr>
            <a:r>
              <a:rPr lang="en-US" sz="1700" kern="0" dirty="0">
                <a:solidFill>
                  <a:schemeClr val="tx1">
                    <a:lumMod val="90000"/>
                    <a:lumOff val="10000"/>
                  </a:schemeClr>
                </a:solidFill>
                <a:latin typeface="+mn-lt"/>
                <a:ea typeface="+mn-ea"/>
                <a:cs typeface="Segoe UI" pitchFamily="34" charset="0"/>
              </a:rPr>
              <a:t>Get your champions to sign up for this Microsoft led community, you’ll have access to following opportunities: </a:t>
            </a:r>
          </a:p>
          <a:p>
            <a:pPr marL="225743" indent="-225743" defTabSz="721861" fontAlgn="base">
              <a:spcBef>
                <a:spcPts val="790"/>
              </a:spcBef>
              <a:spcAft>
                <a:spcPts val="948"/>
              </a:spcAft>
              <a:buBlip>
                <a:blip r:embed="rId2"/>
              </a:buBlip>
              <a:defRPr/>
            </a:pPr>
            <a:r>
              <a:rPr lang="en-US" sz="1700" kern="0" dirty="0">
                <a:solidFill>
                  <a:schemeClr val="tx1">
                    <a:lumMod val="90000"/>
                    <a:lumOff val="10000"/>
                  </a:schemeClr>
                </a:solidFill>
                <a:latin typeface="+mn-lt"/>
                <a:ea typeface="+mn-ea"/>
                <a:cs typeface="Segoe UI" pitchFamily="34" charset="0"/>
              </a:rPr>
              <a:t>Regular email communications (community topics, latest news, tips and resources)</a:t>
            </a:r>
          </a:p>
          <a:p>
            <a:pPr marL="225743" indent="-225743" defTabSz="721861" fontAlgn="base">
              <a:spcBef>
                <a:spcPts val="790"/>
              </a:spcBef>
              <a:spcAft>
                <a:spcPts val="948"/>
              </a:spcAft>
              <a:buBlip>
                <a:blip r:embed="rId2"/>
              </a:buBlip>
              <a:defRPr/>
            </a:pPr>
            <a:r>
              <a:rPr lang="en-US" sz="1700" kern="0" dirty="0">
                <a:solidFill>
                  <a:schemeClr val="tx1">
                    <a:lumMod val="90000"/>
                    <a:lumOff val="10000"/>
                  </a:schemeClr>
                </a:solidFill>
                <a:latin typeface="+mn-lt"/>
                <a:ea typeface="+mn-ea"/>
                <a:cs typeface="Segoe UI" pitchFamily="34" charset="0"/>
              </a:rPr>
              <a:t>Regular champion-peer networking and sharing</a:t>
            </a:r>
          </a:p>
          <a:p>
            <a:pPr marL="225743" indent="-225743" defTabSz="721861" fontAlgn="base">
              <a:spcBef>
                <a:spcPts val="790"/>
              </a:spcBef>
              <a:spcAft>
                <a:spcPts val="948"/>
              </a:spcAft>
              <a:buBlip>
                <a:blip r:embed="rId2"/>
              </a:buBlip>
              <a:defRPr/>
            </a:pPr>
            <a:r>
              <a:rPr lang="en-US" sz="1700" kern="0" dirty="0">
                <a:solidFill>
                  <a:schemeClr val="tx1">
                    <a:lumMod val="90000"/>
                    <a:lumOff val="10000"/>
                  </a:schemeClr>
                </a:solidFill>
                <a:latin typeface="+mn-lt"/>
                <a:ea typeface="+mn-ea"/>
                <a:cs typeface="Segoe UI" pitchFamily="34" charset="0"/>
              </a:rPr>
              <a:t>Partnerships with Microsoft at premier events and meetups in your industry</a:t>
            </a:r>
          </a:p>
          <a:p>
            <a:pPr marL="225743" indent="-225743" defTabSz="721861" fontAlgn="base">
              <a:spcBef>
                <a:spcPts val="790"/>
              </a:spcBef>
              <a:spcAft>
                <a:spcPts val="948"/>
              </a:spcAft>
              <a:buBlip>
                <a:blip r:embed="rId2"/>
              </a:buBlip>
              <a:defRPr/>
            </a:pPr>
            <a:r>
              <a:rPr lang="en-US" sz="1700" kern="0" dirty="0">
                <a:solidFill>
                  <a:schemeClr val="tx1">
                    <a:lumMod val="90000"/>
                    <a:lumOff val="10000"/>
                  </a:schemeClr>
                </a:solidFill>
                <a:latin typeface="+mn-lt"/>
                <a:ea typeface="+mn-ea"/>
                <a:cs typeface="Segoe UI" pitchFamily="34" charset="0"/>
              </a:rPr>
              <a:t>Access to Microsoft subject matter experts and unique Office 365 training and content</a:t>
            </a:r>
          </a:p>
          <a:p>
            <a:endParaRPr lang="en-US" sz="1700" dirty="0"/>
          </a:p>
        </p:txBody>
      </p:sp>
      <p:sp>
        <p:nvSpPr>
          <p:cNvPr id="6" name="Rectangle 5">
            <a:extLst>
              <a:ext uri="{FF2B5EF4-FFF2-40B4-BE49-F238E27FC236}">
                <a16:creationId xmlns:a16="http://schemas.microsoft.com/office/drawing/2014/main" id="{205BAD48-7B47-7DB9-35E9-C22E94A6112C}"/>
              </a:ext>
            </a:extLst>
          </p:cNvPr>
          <p:cNvSpPr/>
          <p:nvPr/>
        </p:nvSpPr>
        <p:spPr>
          <a:xfrm>
            <a:off x="4857055" y="5575747"/>
            <a:ext cx="2563202" cy="311175"/>
          </a:xfrm>
          <a:prstGeom prst="rect">
            <a:avLst/>
          </a:prstGeom>
        </p:spPr>
        <p:txBody>
          <a:bodyPr wrap="none">
            <a:spAutoFit/>
          </a:bodyPr>
          <a:lstStyle/>
          <a:p>
            <a:pPr defTabSz="722376">
              <a:spcAft>
                <a:spcPts val="600"/>
              </a:spcAft>
            </a:pPr>
            <a:r>
              <a:rPr lang="en-US" sz="1422" u="sng" kern="1200">
                <a:solidFill>
                  <a:srgbClr val="000000"/>
                </a:solidFill>
                <a:latin typeface="Calibri" panose="020F0502020204030204" pitchFamily="34" charset="0"/>
                <a:ea typeface="+mn-ea"/>
                <a:cs typeface="+mn-cs"/>
                <a:hlinkClick r:id="rId3"/>
              </a:rPr>
              <a:t>https://aka.ms/O365Champions</a:t>
            </a:r>
            <a:endParaRPr lang="en-CA"/>
          </a:p>
        </p:txBody>
      </p:sp>
    </p:spTree>
    <p:extLst>
      <p:ext uri="{BB962C8B-B14F-4D97-AF65-F5344CB8AC3E}">
        <p14:creationId xmlns:p14="http://schemas.microsoft.com/office/powerpoint/2010/main" val="3875450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8BF8E-42AF-29E6-53D1-8D61456EF26E}"/>
              </a:ext>
            </a:extLst>
          </p:cNvPr>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sz="7200" kern="1200">
                <a:solidFill>
                  <a:schemeClr val="tx1"/>
                </a:solidFill>
                <a:latin typeface="+mj-lt"/>
                <a:ea typeface="+mj-ea"/>
                <a:cs typeface="+mj-cs"/>
              </a:rPr>
              <a:t>Is Your organization using SharePoint as an intranet?</a:t>
            </a:r>
          </a:p>
        </p:txBody>
      </p:sp>
      <p:sp>
        <p:nvSpPr>
          <p:cNvPr id="4" name="Text Placeholder 3">
            <a:extLst>
              <a:ext uri="{FF2B5EF4-FFF2-40B4-BE49-F238E27FC236}">
                <a16:creationId xmlns:a16="http://schemas.microsoft.com/office/drawing/2014/main" id="{7BCE7366-FCCC-47B4-AA5F-B7451DC93AC7}"/>
              </a:ext>
            </a:extLst>
          </p:cNvPr>
          <p:cNvSpPr>
            <a:spLocks noGrp="1"/>
          </p:cNvSpPr>
          <p:nvPr>
            <p:ph type="body" idx="1"/>
          </p:nvPr>
        </p:nvSpPr>
        <p:spPr>
          <a:xfrm>
            <a:off x="1524000" y="5514052"/>
            <a:ext cx="9144000" cy="651910"/>
          </a:xfrm>
        </p:spPr>
        <p:txBody>
          <a:bodyPr vert="horz" lIns="91440" tIns="45720" rIns="91440" bIns="45720" rtlCol="0" anchor="ctr">
            <a:normAutofit/>
          </a:bodyPr>
          <a:lstStyle/>
          <a:p>
            <a:pPr algn="ctr"/>
            <a:endParaRPr lang="en-US" sz="2400" kern="1200">
              <a:solidFill>
                <a:schemeClr val="tx1"/>
              </a:solidFill>
              <a:latin typeface="+mn-lt"/>
              <a:ea typeface="+mn-ea"/>
              <a:cs typeface="+mn-cs"/>
            </a:endParaRPr>
          </a:p>
        </p:txBody>
      </p:sp>
      <p:cxnSp>
        <p:nvCxnSpPr>
          <p:cNvPr id="15" name="Straight Connector 14">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89558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AA5EE2-0668-7318-DF09-901980896DC1}"/>
              </a:ext>
            </a:extLst>
          </p:cNvPr>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sz="7200" kern="1200" dirty="0">
                <a:solidFill>
                  <a:schemeClr val="tx1"/>
                </a:solidFill>
                <a:latin typeface="+mj-lt"/>
                <a:ea typeface="+mj-ea"/>
                <a:cs typeface="+mj-cs"/>
              </a:rPr>
              <a:t>How do you know what your users are </a:t>
            </a:r>
            <a:r>
              <a:rPr lang="en-US" sz="7200" i="1" kern="1200" dirty="0">
                <a:solidFill>
                  <a:schemeClr val="tx1"/>
                </a:solidFill>
                <a:latin typeface="+mj-lt"/>
                <a:ea typeface="+mj-ea"/>
                <a:cs typeface="+mj-cs"/>
              </a:rPr>
              <a:t>actually </a:t>
            </a:r>
            <a:r>
              <a:rPr lang="en-US" sz="7200" kern="1200" dirty="0">
                <a:solidFill>
                  <a:schemeClr val="tx1"/>
                </a:solidFill>
                <a:latin typeface="+mj-lt"/>
                <a:ea typeface="+mj-ea"/>
                <a:cs typeface="+mj-cs"/>
              </a:rPr>
              <a:t>doing on your intranet?</a:t>
            </a:r>
          </a:p>
        </p:txBody>
      </p:sp>
      <p:sp>
        <p:nvSpPr>
          <p:cNvPr id="3" name="Text Placeholder 2">
            <a:extLst>
              <a:ext uri="{FF2B5EF4-FFF2-40B4-BE49-F238E27FC236}">
                <a16:creationId xmlns:a16="http://schemas.microsoft.com/office/drawing/2014/main" id="{4FE6F93C-39E1-AAF5-2FD7-54E19EEB5120}"/>
              </a:ext>
            </a:extLst>
          </p:cNvPr>
          <p:cNvSpPr>
            <a:spLocks noGrp="1"/>
          </p:cNvSpPr>
          <p:nvPr>
            <p:ph type="body" idx="1"/>
          </p:nvPr>
        </p:nvSpPr>
        <p:spPr>
          <a:xfrm>
            <a:off x="1524000" y="5514052"/>
            <a:ext cx="9144000" cy="651910"/>
          </a:xfrm>
        </p:spPr>
        <p:txBody>
          <a:bodyPr vert="horz" lIns="91440" tIns="45720" rIns="91440" bIns="45720" rtlCol="0" anchor="ctr">
            <a:normAutofit/>
          </a:bodyPr>
          <a:lstStyle/>
          <a:p>
            <a:pPr algn="ctr"/>
            <a:endParaRPr lang="en-US" sz="2400" kern="1200">
              <a:solidFill>
                <a:schemeClr val="tx1"/>
              </a:solidFill>
              <a:latin typeface="+mn-lt"/>
              <a:ea typeface="+mn-ea"/>
              <a:cs typeface="+mn-cs"/>
            </a:endParaRPr>
          </a:p>
        </p:txBody>
      </p:sp>
      <p:cxnSp>
        <p:nvCxnSpPr>
          <p:cNvPr id="14" name="Straight Connector 1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07305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992AEF-3261-449C-63D7-627AF93B2610}"/>
              </a:ext>
            </a:extLst>
          </p:cNvPr>
          <p:cNvSpPr>
            <a:spLocks noGrp="1"/>
          </p:cNvSpPr>
          <p:nvPr>
            <p:ph type="title"/>
          </p:nvPr>
        </p:nvSpPr>
        <p:spPr>
          <a:xfrm>
            <a:off x="688764" y="5490971"/>
            <a:ext cx="6962072" cy="1159200"/>
          </a:xfrm>
        </p:spPr>
        <p:txBody>
          <a:bodyPr vert="horz" lIns="91440" tIns="45720" rIns="91440" bIns="45720" rtlCol="0" anchor="ctr">
            <a:normAutofit/>
          </a:bodyPr>
          <a:lstStyle/>
          <a:p>
            <a:r>
              <a:rPr lang="en-US" sz="3700" kern="1200" dirty="0">
                <a:solidFill>
                  <a:srgbClr val="FFFFFF"/>
                </a:solidFill>
                <a:latin typeface="+mj-lt"/>
                <a:ea typeface="+mj-ea"/>
                <a:cs typeface="+mj-cs"/>
              </a:rPr>
              <a:t>Monitor SharePoint analytics regularly</a:t>
            </a:r>
          </a:p>
        </p:txBody>
      </p:sp>
      <p:pic>
        <p:nvPicPr>
          <p:cNvPr id="4" name="Picture 3">
            <a:extLst>
              <a:ext uri="{FF2B5EF4-FFF2-40B4-BE49-F238E27FC236}">
                <a16:creationId xmlns:a16="http://schemas.microsoft.com/office/drawing/2014/main" id="{34127CF5-EE3D-7A37-FE78-8F52BD29128C}"/>
              </a:ext>
            </a:extLst>
          </p:cNvPr>
          <p:cNvPicPr>
            <a:picLocks noChangeAspect="1"/>
          </p:cNvPicPr>
          <p:nvPr/>
        </p:nvPicPr>
        <p:blipFill rotWithShape="1">
          <a:blip r:embed="rId3"/>
          <a:srcRect b="549"/>
          <a:stretch/>
        </p:blipFill>
        <p:spPr>
          <a:xfrm>
            <a:off x="1528292" y="207829"/>
            <a:ext cx="9079553" cy="4966337"/>
          </a:xfrm>
          <a:prstGeom prst="rect">
            <a:avLst/>
          </a:prstGeom>
        </p:spPr>
      </p:pic>
    </p:spTree>
    <p:extLst>
      <p:ext uri="{BB962C8B-B14F-4D97-AF65-F5344CB8AC3E}">
        <p14:creationId xmlns:p14="http://schemas.microsoft.com/office/powerpoint/2010/main" val="332484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54754F-4132-9A0F-07CA-80FCB3FAC2EB}"/>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kern="1200" dirty="0">
                <a:solidFill>
                  <a:schemeClr val="tx1"/>
                </a:solidFill>
                <a:latin typeface="+mj-lt"/>
                <a:ea typeface="+mj-ea"/>
                <a:cs typeface="+mj-cs"/>
              </a:rPr>
              <a:t>And…</a:t>
            </a:r>
            <a:br>
              <a:rPr lang="en-US" sz="6600" kern="1200" dirty="0">
                <a:solidFill>
                  <a:schemeClr val="tx1"/>
                </a:solidFill>
                <a:latin typeface="+mj-lt"/>
                <a:ea typeface="+mj-ea"/>
                <a:cs typeface="+mj-cs"/>
              </a:rPr>
            </a:br>
            <a:r>
              <a:rPr lang="en-US" sz="6600" kern="1200" dirty="0">
                <a:solidFill>
                  <a:schemeClr val="tx1"/>
                </a:solidFill>
                <a:latin typeface="+mj-lt"/>
                <a:ea typeface="+mj-ea"/>
                <a:cs typeface="+mj-cs"/>
              </a:rPr>
              <a:t>Have you heard of Microsoft Clarity?</a:t>
            </a:r>
          </a:p>
        </p:txBody>
      </p:sp>
      <p:sp>
        <p:nvSpPr>
          <p:cNvPr id="3" name="Text Placeholder 2">
            <a:extLst>
              <a:ext uri="{FF2B5EF4-FFF2-40B4-BE49-F238E27FC236}">
                <a16:creationId xmlns:a16="http://schemas.microsoft.com/office/drawing/2014/main" id="{03BFD3F5-A9CC-66BC-F4F3-C7FC00860814}"/>
              </a:ext>
            </a:extLst>
          </p:cNvPr>
          <p:cNvSpPr>
            <a:spLocks noGrp="1"/>
          </p:cNvSpPr>
          <p:nvPr>
            <p:ph type="body" idx="1"/>
          </p:nvPr>
        </p:nvSpPr>
        <p:spPr>
          <a:xfrm>
            <a:off x="838199" y="4983276"/>
            <a:ext cx="10512552" cy="1126680"/>
          </a:xfrm>
        </p:spPr>
        <p:txBody>
          <a:bodyPr vert="horz" lIns="91440" tIns="45720" rIns="91440" bIns="45720" rtlCol="0">
            <a:normAutofit/>
          </a:bodyPr>
          <a:lstStyle/>
          <a:p>
            <a:r>
              <a:rPr lang="en-US" kern="1200">
                <a:solidFill>
                  <a:schemeClr val="tx1"/>
                </a:solidFill>
                <a:latin typeface="+mn-lt"/>
                <a:ea typeface="+mn-ea"/>
                <a:cs typeface="+mn-cs"/>
              </a:rPr>
              <a:t>Deploy Clarity and use it to get heatmaps and user recordings of actual usage of your intranet</a:t>
            </a:r>
          </a:p>
        </p:txBody>
      </p:sp>
      <p:sp>
        <p:nvSpPr>
          <p:cNvPr id="10"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95433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5C48597-FE6E-0685-2BB2-70B249D9BE01}"/>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3700" kern="1200">
                <a:solidFill>
                  <a:srgbClr val="FFFFFF"/>
                </a:solidFill>
                <a:latin typeface="+mj-lt"/>
                <a:ea typeface="+mj-ea"/>
                <a:cs typeface="+mj-cs"/>
              </a:rPr>
              <a:t>Click map of the SharePoint site directory</a:t>
            </a:r>
          </a:p>
        </p:txBody>
      </p:sp>
      <p:pic>
        <p:nvPicPr>
          <p:cNvPr id="3" name="Picture 2">
            <a:extLst>
              <a:ext uri="{FF2B5EF4-FFF2-40B4-BE49-F238E27FC236}">
                <a16:creationId xmlns:a16="http://schemas.microsoft.com/office/drawing/2014/main" id="{9A1DB6D8-969A-B96D-4437-EBEFB7A4284D}"/>
              </a:ext>
            </a:extLst>
          </p:cNvPr>
          <p:cNvPicPr>
            <a:picLocks noChangeAspect="1"/>
          </p:cNvPicPr>
          <p:nvPr/>
        </p:nvPicPr>
        <p:blipFill>
          <a:blip r:embed="rId3"/>
          <a:stretch>
            <a:fillRect/>
          </a:stretch>
        </p:blipFill>
        <p:spPr>
          <a:xfrm>
            <a:off x="888792" y="1966293"/>
            <a:ext cx="10414415" cy="44521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880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EDF9E40-4A04-58C4-EC05-DA3210A723D9}"/>
              </a:ext>
            </a:extLst>
          </p:cNvPr>
          <p:cNvSpPr>
            <a:spLocks noGrp="1"/>
          </p:cNvSpPr>
          <p:nvPr>
            <p:ph type="title"/>
          </p:nvPr>
        </p:nvSpPr>
        <p:spPr>
          <a:xfrm>
            <a:off x="838200" y="451381"/>
            <a:ext cx="10140738" cy="4066540"/>
          </a:xfrm>
        </p:spPr>
        <p:txBody>
          <a:bodyPr vert="horz" lIns="91440" tIns="45720" rIns="91440" bIns="45720" rtlCol="0" anchor="b">
            <a:normAutofit/>
          </a:bodyPr>
          <a:lstStyle/>
          <a:p>
            <a:r>
              <a:rPr lang="en-US" sz="6600" kern="1200" dirty="0">
                <a:solidFill>
                  <a:schemeClr val="tx1"/>
                </a:solidFill>
                <a:latin typeface="+mj-lt"/>
                <a:ea typeface="+mj-ea"/>
                <a:cs typeface="+mj-cs"/>
              </a:rPr>
              <a:t>Microsoft Clarity &amp; SharePoint site usage dashboard in Power BI</a:t>
            </a:r>
          </a:p>
        </p:txBody>
      </p:sp>
      <p:sp>
        <p:nvSpPr>
          <p:cNvPr id="3" name="Text Placeholder 2">
            <a:extLst>
              <a:ext uri="{FF2B5EF4-FFF2-40B4-BE49-F238E27FC236}">
                <a16:creationId xmlns:a16="http://schemas.microsoft.com/office/drawing/2014/main" id="{E90E5E59-BD2E-329F-56D1-CF7A224B95ED}"/>
              </a:ext>
            </a:extLst>
          </p:cNvPr>
          <p:cNvSpPr>
            <a:spLocks noGrp="1"/>
          </p:cNvSpPr>
          <p:nvPr>
            <p:ph type="body" idx="1"/>
          </p:nvPr>
        </p:nvSpPr>
        <p:spPr>
          <a:xfrm>
            <a:off x="838199" y="4983276"/>
            <a:ext cx="10512552" cy="1126680"/>
          </a:xfrm>
        </p:spPr>
        <p:txBody>
          <a:bodyPr vert="horz" lIns="91440" tIns="45720" rIns="91440" bIns="45720" rtlCol="0">
            <a:normAutofit/>
          </a:bodyPr>
          <a:lstStyle/>
          <a:p>
            <a:r>
              <a:rPr lang="en-US" sz="2400" kern="1200" dirty="0">
                <a:solidFill>
                  <a:schemeClr val="tx1"/>
                </a:solidFill>
                <a:latin typeface="+mn-lt"/>
                <a:ea typeface="+mn-ea"/>
                <a:cs typeface="+mn-cs"/>
              </a:rPr>
              <a:t>Demo</a:t>
            </a:r>
          </a:p>
        </p:txBody>
      </p:sp>
      <p:sp>
        <p:nvSpPr>
          <p:cNvPr id="10"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4061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2CB0485-8151-42CD-BD41-A912CE22671C}"/>
              </a:ext>
            </a:extLst>
          </p:cNvPr>
          <p:cNvSpPr>
            <a:spLocks noGrp="1"/>
          </p:cNvSpPr>
          <p:nvPr>
            <p:ph type="title"/>
          </p:nvPr>
        </p:nvSpPr>
        <p:spPr>
          <a:xfrm>
            <a:off x="1115568" y="548640"/>
            <a:ext cx="7768940" cy="1179576"/>
          </a:xfrm>
        </p:spPr>
        <p:txBody>
          <a:bodyPr>
            <a:normAutofit/>
          </a:bodyPr>
          <a:lstStyle/>
          <a:p>
            <a:r>
              <a:rPr lang="en-US" sz="6000"/>
              <a:t>Next Steps</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4486CD7-7F51-491A-BE8D-E451E9A8E0E6}"/>
              </a:ext>
            </a:extLst>
          </p:cNvPr>
          <p:cNvSpPr>
            <a:spLocks noGrp="1"/>
          </p:cNvSpPr>
          <p:nvPr>
            <p:ph idx="1"/>
          </p:nvPr>
        </p:nvSpPr>
        <p:spPr>
          <a:xfrm>
            <a:off x="566928" y="2335974"/>
            <a:ext cx="9309130" cy="4522025"/>
          </a:xfrm>
        </p:spPr>
        <p:txBody>
          <a:bodyPr>
            <a:normAutofit lnSpcReduction="10000"/>
          </a:bodyPr>
          <a:lstStyle/>
          <a:p>
            <a:pPr marL="0" indent="0">
              <a:buNone/>
            </a:pPr>
            <a:r>
              <a:rPr lang="en-US" sz="4000" dirty="0"/>
              <a:t>Reach out to me with your questions on </a:t>
            </a:r>
            <a:r>
              <a:rPr lang="en-US" sz="4000" i="1" dirty="0"/>
              <a:t>context sensitive support </a:t>
            </a:r>
            <a:r>
              <a:rPr lang="en-US" sz="4000" dirty="0"/>
              <a:t>and </a:t>
            </a:r>
            <a:r>
              <a:rPr lang="en-US" sz="4000" i="1" dirty="0"/>
              <a:t>training </a:t>
            </a:r>
            <a:r>
              <a:rPr lang="en-US" sz="4000" dirty="0"/>
              <a:t>for your users</a:t>
            </a:r>
          </a:p>
          <a:p>
            <a:pPr marL="457200" lvl="1" indent="0">
              <a:buNone/>
            </a:pPr>
            <a:r>
              <a:rPr lang="en-US" sz="4000" dirty="0">
                <a:solidFill>
                  <a:srgbClr val="0070C0"/>
                </a:solidFill>
              </a:rPr>
              <a:t>	</a:t>
            </a:r>
            <a:r>
              <a:rPr lang="en-US" sz="4000" dirty="0">
                <a:solidFill>
                  <a:srgbClr val="0070C0"/>
                </a:solidFill>
                <a:hlinkClick r:id="rId3">
                  <a:extLst>
                    <a:ext uri="{A12FA001-AC4F-418D-AE19-62706E023703}">
                      <ahyp:hlinkClr xmlns:ahyp="http://schemas.microsoft.com/office/drawing/2018/hyperlinkcolor" val="tx"/>
                    </a:ext>
                  </a:extLst>
                </a:hlinkClick>
              </a:rPr>
              <a:t>asif@visualsp.com</a:t>
            </a:r>
            <a:r>
              <a:rPr lang="en-US" sz="4000" dirty="0">
                <a:solidFill>
                  <a:srgbClr val="0070C0"/>
                </a:solidFill>
              </a:rPr>
              <a:t>  </a:t>
            </a:r>
          </a:p>
          <a:p>
            <a:endParaRPr lang="en-US" sz="4000" dirty="0"/>
          </a:p>
          <a:p>
            <a:endParaRPr lang="en-US" sz="4000" dirty="0"/>
          </a:p>
          <a:p>
            <a:pPr marL="0" indent="0">
              <a:buNone/>
            </a:pPr>
            <a:r>
              <a:rPr lang="en-US" sz="4000" dirty="0"/>
              <a:t>Download this and my other presentations</a:t>
            </a:r>
          </a:p>
          <a:p>
            <a:pPr marL="457200" lvl="1" indent="0">
              <a:buNone/>
            </a:pPr>
            <a:r>
              <a:rPr lang="en-US" sz="4000" dirty="0">
                <a:solidFill>
                  <a:srgbClr val="0070C0"/>
                </a:solidFill>
                <a:hlinkClick r:id="rId4">
                  <a:extLst>
                    <a:ext uri="{A12FA001-AC4F-418D-AE19-62706E023703}">
                      <ahyp:hlinkClr xmlns:ahyp="http://schemas.microsoft.com/office/drawing/2018/hyperlinkcolor" val="tx"/>
                    </a:ext>
                  </a:extLst>
                </a:hlinkClick>
              </a:rPr>
              <a:t>http://bit.ly/AsifConference</a:t>
            </a:r>
            <a:endParaRPr lang="en-US" sz="4000" dirty="0">
              <a:solidFill>
                <a:srgbClr val="0070C0"/>
              </a:solidFill>
            </a:endParaRPr>
          </a:p>
          <a:p>
            <a:pPr marL="0" indent="0">
              <a:buNone/>
            </a:pPr>
            <a:endParaRPr lang="en-US" sz="4000" dirty="0"/>
          </a:p>
        </p:txBody>
      </p:sp>
      <p:pic>
        <p:nvPicPr>
          <p:cNvPr id="7" name="Picture 6" descr="A picture containing text, clipart&#10;&#10;Description automatically generated">
            <a:extLst>
              <a:ext uri="{FF2B5EF4-FFF2-40B4-BE49-F238E27FC236}">
                <a16:creationId xmlns:a16="http://schemas.microsoft.com/office/drawing/2014/main" id="{CE5991DB-B68C-802A-3935-22AD57DEC6E5}"/>
              </a:ext>
            </a:extLst>
          </p:cNvPr>
          <p:cNvPicPr>
            <a:picLocks noChangeAspect="1"/>
          </p:cNvPicPr>
          <p:nvPr/>
        </p:nvPicPr>
        <p:blipFill>
          <a:blip r:embed="rId5"/>
          <a:stretch>
            <a:fillRect/>
          </a:stretch>
        </p:blipFill>
        <p:spPr>
          <a:xfrm>
            <a:off x="9757444" y="2807526"/>
            <a:ext cx="2187668" cy="588213"/>
          </a:xfrm>
          <a:prstGeom prst="rect">
            <a:avLst/>
          </a:prstGeom>
        </p:spPr>
      </p:pic>
      <p:sp>
        <p:nvSpPr>
          <p:cNvPr id="4" name="TextBox 3">
            <a:extLst>
              <a:ext uri="{FF2B5EF4-FFF2-40B4-BE49-F238E27FC236}">
                <a16:creationId xmlns:a16="http://schemas.microsoft.com/office/drawing/2014/main" id="{E24090C2-275E-41BA-41C7-4EC4DADFFD2C}"/>
              </a:ext>
            </a:extLst>
          </p:cNvPr>
          <p:cNvSpPr txBox="1"/>
          <p:nvPr/>
        </p:nvSpPr>
        <p:spPr>
          <a:xfrm>
            <a:off x="9757444" y="3395739"/>
            <a:ext cx="243455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Digital Adoption Platform</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for All web applications</a:t>
            </a:r>
          </a:p>
        </p:txBody>
      </p:sp>
      <p:pic>
        <p:nvPicPr>
          <p:cNvPr id="6" name="Picture 5">
            <a:extLst>
              <a:ext uri="{FF2B5EF4-FFF2-40B4-BE49-F238E27FC236}">
                <a16:creationId xmlns:a16="http://schemas.microsoft.com/office/drawing/2014/main" id="{4DF23176-503B-A633-1CEC-8B4E2BFCE033}"/>
              </a:ext>
            </a:extLst>
          </p:cNvPr>
          <p:cNvPicPr>
            <a:picLocks noChangeAspect="1"/>
          </p:cNvPicPr>
          <p:nvPr/>
        </p:nvPicPr>
        <p:blipFill>
          <a:blip r:embed="rId6"/>
          <a:stretch>
            <a:fillRect/>
          </a:stretch>
        </p:blipFill>
        <p:spPr>
          <a:xfrm>
            <a:off x="9757444" y="4962678"/>
            <a:ext cx="1803918" cy="1828800"/>
          </a:xfrm>
          <a:prstGeom prst="rect">
            <a:avLst/>
          </a:prstGeom>
        </p:spPr>
      </p:pic>
      <p:pic>
        <p:nvPicPr>
          <p:cNvPr id="9" name="Picture 8" descr="Asif Rehmani">
            <a:extLst>
              <a:ext uri="{FF2B5EF4-FFF2-40B4-BE49-F238E27FC236}">
                <a16:creationId xmlns:a16="http://schemas.microsoft.com/office/drawing/2014/main" id="{73B69C2B-CA9A-6F0F-911D-EC0C28271C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39061" y="498690"/>
            <a:ext cx="1671321" cy="2126291"/>
          </a:xfrm>
          <a:prstGeom prst="rect">
            <a:avLst/>
          </a:prstGeom>
        </p:spPr>
      </p:pic>
    </p:spTree>
    <p:extLst>
      <p:ext uri="{BB962C8B-B14F-4D97-AF65-F5344CB8AC3E}">
        <p14:creationId xmlns:p14="http://schemas.microsoft.com/office/powerpoint/2010/main" val="24367658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816D95-A30A-BD2D-028F-EF4D3E8ED5D1}"/>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5" name="Picture 4">
            <a:extLst>
              <a:ext uri="{FF2B5EF4-FFF2-40B4-BE49-F238E27FC236}">
                <a16:creationId xmlns:a16="http://schemas.microsoft.com/office/drawing/2014/main" id="{269A2437-2BA8-9C5C-D34F-60975B53D163}"/>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6" name="Rectangle 5">
            <a:extLst>
              <a:ext uri="{FF2B5EF4-FFF2-40B4-BE49-F238E27FC236}">
                <a16:creationId xmlns:a16="http://schemas.microsoft.com/office/drawing/2014/main" id="{BCE1D958-21AA-417E-F686-41F644E371FC}"/>
              </a:ext>
            </a:extLst>
          </p:cNvPr>
          <p:cNvSpPr/>
          <p:nvPr>
            <p:custDataLst>
              <p:tags r:id="rId4"/>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a:solidFill>
                  <a:srgbClr val="5B5B5B"/>
                </a:solidFill>
              </a:rPr>
              <a:t>What word(s) come to mind when you think of SharePoint? </a:t>
            </a:r>
          </a:p>
        </p:txBody>
      </p:sp>
      <p:sp>
        <p:nvSpPr>
          <p:cNvPr id="7" name="Rectangle 6">
            <a:extLst>
              <a:ext uri="{FF2B5EF4-FFF2-40B4-BE49-F238E27FC236}">
                <a16:creationId xmlns:a16="http://schemas.microsoft.com/office/drawing/2014/main" id="{5AE4455F-9DD5-54AA-39D0-DC23F7BBA4DC}"/>
              </a:ext>
            </a:extLst>
          </p:cNvPr>
          <p:cNvSpPr/>
          <p:nvPr>
            <p:custDataLst>
              <p:tags r:id="rId5"/>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27914240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2C40AA-825B-DA65-91CD-E49C0BD587BB}"/>
              </a:ext>
            </a:extLst>
          </p:cNvPr>
          <p:cNvSpPr>
            <a:spLocks noGrp="1"/>
          </p:cNvSpPr>
          <p:nvPr>
            <p:ph type="title"/>
          </p:nvPr>
        </p:nvSpPr>
        <p:spPr>
          <a:xfrm>
            <a:off x="686834" y="1153572"/>
            <a:ext cx="3200400" cy="4461163"/>
          </a:xfrm>
        </p:spPr>
        <p:txBody>
          <a:bodyPr>
            <a:normAutofit/>
          </a:bodyPr>
          <a:lstStyle/>
          <a:p>
            <a:r>
              <a:rPr lang="en-US">
                <a:solidFill>
                  <a:srgbClr val="FFFFFF"/>
                </a:solidFill>
              </a:rPr>
              <a:t>Agenda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0F260E1-BE0A-4680-77EB-B96F3123E29A}"/>
              </a:ext>
            </a:extLst>
          </p:cNvPr>
          <p:cNvSpPr>
            <a:spLocks noGrp="1"/>
          </p:cNvSpPr>
          <p:nvPr>
            <p:ph idx="1"/>
          </p:nvPr>
        </p:nvSpPr>
        <p:spPr>
          <a:xfrm>
            <a:off x="4343813" y="98558"/>
            <a:ext cx="7756930" cy="6619817"/>
          </a:xfrm>
        </p:spPr>
        <p:txBody>
          <a:bodyPr anchor="ctr">
            <a:normAutofit lnSpcReduction="10000"/>
          </a:bodyPr>
          <a:lstStyle/>
          <a:p>
            <a:pPr marL="342900" indent="-342900" rtl="0" fontAlgn="ctr">
              <a:lnSpc>
                <a:spcPct val="150000"/>
              </a:lnSpc>
              <a:spcBef>
                <a:spcPts val="0"/>
              </a:spcBef>
              <a:spcAft>
                <a:spcPts val="0"/>
              </a:spcAft>
              <a:buFont typeface="+mj-lt"/>
              <a:buAutoNum type="arabicPeriod"/>
            </a:pPr>
            <a:r>
              <a:rPr lang="en-US" sz="3200" b="0" i="0" dirty="0">
                <a:effectLst/>
                <a:latin typeface="Calibri" panose="020F0502020204030204" pitchFamily="34" charset="0"/>
              </a:rPr>
              <a:t>The history and current state of SharePoint</a:t>
            </a:r>
          </a:p>
          <a:p>
            <a:pPr marL="342900" indent="-342900" rtl="0" fontAlgn="ctr">
              <a:lnSpc>
                <a:spcPct val="150000"/>
              </a:lnSpc>
              <a:spcBef>
                <a:spcPts val="0"/>
              </a:spcBef>
              <a:spcAft>
                <a:spcPts val="0"/>
              </a:spcAft>
              <a:buFont typeface="+mj-lt"/>
              <a:buAutoNum type="arabicPeriod"/>
            </a:pPr>
            <a:r>
              <a:rPr lang="en-US" sz="3200" b="0" i="0" dirty="0">
                <a:effectLst/>
                <a:latin typeface="Calibri" panose="020F0502020204030204" pitchFamily="34" charset="0"/>
              </a:rPr>
              <a:t>Making sure your intranet will serve your users’ needs</a:t>
            </a:r>
          </a:p>
          <a:p>
            <a:pPr marL="342900" indent="-342900" rtl="0" fontAlgn="ctr">
              <a:lnSpc>
                <a:spcPct val="150000"/>
              </a:lnSpc>
              <a:spcBef>
                <a:spcPts val="0"/>
              </a:spcBef>
              <a:spcAft>
                <a:spcPts val="0"/>
              </a:spcAft>
              <a:buFont typeface="+mj-lt"/>
              <a:buAutoNum type="arabicPeriod"/>
            </a:pPr>
            <a:r>
              <a:rPr lang="en-US" sz="3200" b="0" i="0" dirty="0">
                <a:effectLst/>
                <a:latin typeface="Calibri" panose="020F0502020204030204" pitchFamily="34" charset="0"/>
              </a:rPr>
              <a:t>Onboarding users effectively</a:t>
            </a:r>
          </a:p>
          <a:p>
            <a:pPr marL="342900" indent="-342900" rtl="0" fontAlgn="ctr">
              <a:lnSpc>
                <a:spcPct val="150000"/>
              </a:lnSpc>
              <a:spcBef>
                <a:spcPts val="0"/>
              </a:spcBef>
              <a:spcAft>
                <a:spcPts val="0"/>
              </a:spcAft>
              <a:buFont typeface="+mj-lt"/>
              <a:buAutoNum type="arabicPeriod"/>
            </a:pPr>
            <a:r>
              <a:rPr lang="en-US" sz="3200" b="0" i="0" dirty="0">
                <a:effectLst/>
                <a:latin typeface="Calibri" panose="020F0502020204030204" pitchFamily="34" charset="0"/>
              </a:rPr>
              <a:t>Setting up contextual experiences</a:t>
            </a:r>
          </a:p>
          <a:p>
            <a:pPr marL="342900" indent="-342900" fontAlgn="ctr">
              <a:lnSpc>
                <a:spcPct val="150000"/>
              </a:lnSpc>
              <a:spcBef>
                <a:spcPts val="0"/>
              </a:spcBef>
              <a:buFont typeface="+mj-lt"/>
              <a:buAutoNum type="arabicPeriod"/>
            </a:pPr>
            <a:r>
              <a:rPr lang="en-US" sz="3200" dirty="0">
                <a:latin typeface="Calibri" panose="020F0502020204030204" pitchFamily="34" charset="0"/>
              </a:rPr>
              <a:t>Setting up the support infrastructure for your intranet initiative</a:t>
            </a:r>
          </a:p>
          <a:p>
            <a:pPr marL="342900" indent="-342900" fontAlgn="ctr">
              <a:lnSpc>
                <a:spcPct val="150000"/>
              </a:lnSpc>
              <a:spcBef>
                <a:spcPts val="0"/>
              </a:spcBef>
              <a:buFont typeface="+mj-lt"/>
              <a:buAutoNum type="arabicPeriod"/>
            </a:pPr>
            <a:endParaRPr lang="en-US" sz="3200" b="0" i="0" dirty="0">
              <a:effectLst/>
              <a:latin typeface="Calibri" panose="020F0502020204030204" pitchFamily="34" charset="0"/>
            </a:endParaRPr>
          </a:p>
          <a:p>
            <a:pPr fontAlgn="ctr">
              <a:lnSpc>
                <a:spcPct val="150000"/>
              </a:lnSpc>
              <a:spcBef>
                <a:spcPts val="0"/>
              </a:spcBef>
            </a:pPr>
            <a:r>
              <a:rPr lang="en-US" sz="3200" dirty="0">
                <a:latin typeface="Calibri" panose="020F0502020204030204" pitchFamily="34" charset="0"/>
              </a:rPr>
              <a:t>All of this with a bunch of stories I’ll share…</a:t>
            </a:r>
            <a:endParaRPr lang="en-US" sz="3200" b="0" i="0" dirty="0">
              <a:effectLst/>
              <a:latin typeface="Calibri" panose="020F0502020204030204" pitchFamily="34" charset="0"/>
            </a:endParaRPr>
          </a:p>
          <a:p>
            <a:pPr>
              <a:lnSpc>
                <a:spcPct val="150000"/>
              </a:lnSpc>
            </a:pPr>
            <a:endParaRPr lang="en-US" sz="3200" dirty="0"/>
          </a:p>
        </p:txBody>
      </p:sp>
    </p:spTree>
    <p:extLst>
      <p:ext uri="{BB962C8B-B14F-4D97-AF65-F5344CB8AC3E}">
        <p14:creationId xmlns:p14="http://schemas.microsoft.com/office/powerpoint/2010/main" val="27276110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3CCB88-CCAB-47F2-7CBB-188FF94E551A}"/>
              </a:ext>
            </a:extLst>
          </p:cNvPr>
          <p:cNvSpPr>
            <a:spLocks noGrp="1"/>
          </p:cNvSpPr>
          <p:nvPr>
            <p:ph type="title"/>
          </p:nvPr>
        </p:nvSpPr>
        <p:spPr>
          <a:xfrm>
            <a:off x="838200" y="365125"/>
            <a:ext cx="10515600" cy="1325563"/>
          </a:xfrm>
        </p:spPr>
        <p:txBody>
          <a:bodyPr>
            <a:normAutofit/>
          </a:bodyPr>
          <a:lstStyle/>
          <a:p>
            <a:r>
              <a:rPr lang="en-US" sz="5400"/>
              <a:t>An ‘unofficial’ history of SharePoint</a:t>
            </a:r>
          </a:p>
        </p:txBody>
      </p:sp>
      <p:sp>
        <p:nvSpPr>
          <p:cNvPr id="15"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3D52469-87A4-0986-75F8-AB687CF7C376}"/>
              </a:ext>
            </a:extLst>
          </p:cNvPr>
          <p:cNvSpPr>
            <a:spLocks noGrp="1"/>
          </p:cNvSpPr>
          <p:nvPr>
            <p:ph idx="1"/>
          </p:nvPr>
        </p:nvSpPr>
        <p:spPr>
          <a:xfrm>
            <a:off x="669036" y="1806498"/>
            <a:ext cx="11195862" cy="5014926"/>
          </a:xfrm>
        </p:spPr>
        <p:txBody>
          <a:bodyPr>
            <a:normAutofit fontScale="92500" lnSpcReduction="20000"/>
          </a:bodyPr>
          <a:lstStyle/>
          <a:p>
            <a:pPr marL="285750" marR="0" indent="-285750">
              <a:lnSpc>
                <a:spcPct val="150000"/>
              </a:lnSpc>
              <a:spcBef>
                <a:spcPts val="0"/>
              </a:spcBef>
              <a:spcAft>
                <a:spcPts val="0"/>
              </a:spcAft>
              <a:buFont typeface="Arial" panose="020B0604020202020204" pitchFamily="34" charset="0"/>
              <a:buChar char="•"/>
            </a:pPr>
            <a:r>
              <a:rPr lang="en-US" sz="2000" dirty="0">
                <a:effectLst/>
                <a:latin typeface="Calibri" panose="020F0502020204030204" pitchFamily="34" charset="0"/>
              </a:rPr>
              <a:t>SharePoint 2001 was not cool</a:t>
            </a:r>
          </a:p>
          <a:p>
            <a:pPr marL="285750" marR="0" indent="-285750">
              <a:lnSpc>
                <a:spcPct val="150000"/>
              </a:lnSpc>
              <a:spcBef>
                <a:spcPts val="0"/>
              </a:spcBef>
              <a:spcAft>
                <a:spcPts val="0"/>
              </a:spcAft>
              <a:buFont typeface="Arial" panose="020B0604020202020204" pitchFamily="34" charset="0"/>
              <a:buChar char="•"/>
            </a:pPr>
            <a:r>
              <a:rPr lang="en-US" sz="2000" dirty="0">
                <a:effectLst/>
                <a:latin typeface="Calibri" panose="020F0502020204030204" pitchFamily="34" charset="0"/>
              </a:rPr>
              <a:t>SharePoint 2003 became the first usable product. </a:t>
            </a:r>
          </a:p>
          <a:p>
            <a:pPr marL="285750" marR="0" indent="-285750">
              <a:lnSpc>
                <a:spcPct val="150000"/>
              </a:lnSpc>
              <a:spcBef>
                <a:spcPts val="0"/>
              </a:spcBef>
              <a:spcAft>
                <a:spcPts val="0"/>
              </a:spcAft>
              <a:buFont typeface="Arial" panose="020B0604020202020204" pitchFamily="34" charset="0"/>
              <a:buChar char="•"/>
            </a:pPr>
            <a:r>
              <a:rPr lang="en-US" sz="2000" dirty="0">
                <a:effectLst/>
                <a:latin typeface="Calibri" panose="020F0502020204030204" pitchFamily="34" charset="0"/>
              </a:rPr>
              <a:t>SharePoint 2007 was better, but still not great.</a:t>
            </a:r>
          </a:p>
          <a:p>
            <a:pPr marL="285750" marR="0" indent="-285750">
              <a:lnSpc>
                <a:spcPct val="150000"/>
              </a:lnSpc>
              <a:spcBef>
                <a:spcPts val="0"/>
              </a:spcBef>
              <a:spcAft>
                <a:spcPts val="0"/>
              </a:spcAft>
              <a:buFont typeface="Arial" panose="020B0604020202020204" pitchFamily="34" charset="0"/>
              <a:buChar char="•"/>
            </a:pPr>
            <a:r>
              <a:rPr lang="en-US" sz="2000" dirty="0">
                <a:effectLst/>
                <a:latin typeface="Calibri" panose="020F0502020204030204" pitchFamily="34" charset="0"/>
              </a:rPr>
              <a:t>SharePoint 2010 is when SharePoint became ‘SharePoint’ and took off in popularity.</a:t>
            </a:r>
          </a:p>
          <a:p>
            <a:pPr marL="285750" marR="0" indent="-285750">
              <a:lnSpc>
                <a:spcPct val="150000"/>
              </a:lnSpc>
              <a:spcBef>
                <a:spcPts val="0"/>
              </a:spcBef>
              <a:spcAft>
                <a:spcPts val="0"/>
              </a:spcAft>
              <a:buFont typeface="Arial" panose="020B0604020202020204" pitchFamily="34" charset="0"/>
              <a:buChar char="•"/>
            </a:pPr>
            <a:r>
              <a:rPr lang="en-US" sz="2000" dirty="0">
                <a:effectLst/>
                <a:latin typeface="Calibri" panose="020F0502020204030204" pitchFamily="34" charset="0"/>
              </a:rPr>
              <a:t>Lots of 3rd party vendors started building their 'intranet in a box' offerings</a:t>
            </a:r>
          </a:p>
          <a:p>
            <a:pPr marL="628650" marR="0" indent="-285750">
              <a:lnSpc>
                <a:spcPct val="150000"/>
              </a:lnSpc>
              <a:spcBef>
                <a:spcPts val="0"/>
              </a:spcBef>
              <a:spcAft>
                <a:spcPts val="0"/>
              </a:spcAft>
              <a:buFont typeface="Arial" panose="020B0604020202020204" pitchFamily="34" charset="0"/>
              <a:buChar char="•"/>
            </a:pPr>
            <a:r>
              <a:rPr lang="en-US" sz="2000" dirty="0">
                <a:effectLst/>
                <a:latin typeface="Calibri" panose="020F0502020204030204" pitchFamily="34" charset="0"/>
              </a:rPr>
              <a:t>Valo, Powell Software, </a:t>
            </a:r>
            <a:r>
              <a:rPr lang="en-US" sz="2000" dirty="0" err="1">
                <a:effectLst/>
                <a:latin typeface="Calibri" panose="020F0502020204030204" pitchFamily="34" charset="0"/>
              </a:rPr>
              <a:t>Unily</a:t>
            </a:r>
            <a:r>
              <a:rPr lang="en-US" sz="2000" dirty="0">
                <a:effectLst/>
                <a:latin typeface="Calibri" panose="020F0502020204030204" pitchFamily="34" charset="0"/>
              </a:rPr>
              <a:t>, </a:t>
            </a:r>
            <a:r>
              <a:rPr lang="en-US" sz="2000" dirty="0" err="1">
                <a:effectLst/>
                <a:latin typeface="Calibri" panose="020F0502020204030204" pitchFamily="34" charset="0"/>
              </a:rPr>
              <a:t>Bonzai</a:t>
            </a:r>
            <a:r>
              <a:rPr lang="en-US" sz="2000" dirty="0">
                <a:effectLst/>
                <a:latin typeface="Calibri" panose="020F0502020204030204" pitchFamily="34" charset="0"/>
              </a:rPr>
              <a:t>, etc.</a:t>
            </a:r>
          </a:p>
          <a:p>
            <a:pPr marL="285750" marR="0" indent="-285750">
              <a:lnSpc>
                <a:spcPct val="150000"/>
              </a:lnSpc>
              <a:spcBef>
                <a:spcPts val="0"/>
              </a:spcBef>
              <a:spcAft>
                <a:spcPts val="0"/>
              </a:spcAft>
              <a:buFont typeface="Arial" panose="020B0604020202020204" pitchFamily="34" charset="0"/>
              <a:buChar char="•"/>
            </a:pPr>
            <a:r>
              <a:rPr lang="en-US" sz="2000" dirty="0">
                <a:effectLst/>
                <a:latin typeface="Calibri" panose="020F0502020204030204" pitchFamily="34" charset="0"/>
              </a:rPr>
              <a:t>SharePoint Online came out in 2016.</a:t>
            </a:r>
          </a:p>
          <a:p>
            <a:pPr marL="285750" marR="0" indent="-285750">
              <a:lnSpc>
                <a:spcPct val="150000"/>
              </a:lnSpc>
              <a:spcBef>
                <a:spcPts val="0"/>
              </a:spcBef>
              <a:spcAft>
                <a:spcPts val="0"/>
              </a:spcAft>
              <a:buFont typeface="Arial" panose="020B0604020202020204" pitchFamily="34" charset="0"/>
              <a:buChar char="•"/>
            </a:pPr>
            <a:r>
              <a:rPr lang="en-US" sz="2000" dirty="0">
                <a:effectLst/>
                <a:latin typeface="Calibri" panose="020F0502020204030204" pitchFamily="34" charset="0"/>
              </a:rPr>
              <a:t>Starting in 2019, out of the box SharePoint started becoming cool again with so much constant innovation that Microsoft was doing. </a:t>
            </a:r>
          </a:p>
          <a:p>
            <a:pPr marL="628650" marR="0" indent="-285750">
              <a:lnSpc>
                <a:spcPct val="150000"/>
              </a:lnSpc>
              <a:spcBef>
                <a:spcPts val="0"/>
              </a:spcBef>
              <a:spcAft>
                <a:spcPts val="0"/>
              </a:spcAft>
              <a:buFont typeface="Arial" panose="020B0604020202020204" pitchFamily="34" charset="0"/>
              <a:buChar char="•"/>
            </a:pPr>
            <a:r>
              <a:rPr lang="en-US" sz="2000" dirty="0">
                <a:effectLst/>
                <a:latin typeface="Calibri" panose="020F0502020204030204" pitchFamily="34" charset="0"/>
              </a:rPr>
              <a:t>The need for buying an 'intranet in a box' started decreasing</a:t>
            </a:r>
          </a:p>
          <a:p>
            <a:pPr marL="285750" marR="0" indent="-285750">
              <a:lnSpc>
                <a:spcPct val="150000"/>
              </a:lnSpc>
              <a:spcBef>
                <a:spcPts val="0"/>
              </a:spcBef>
              <a:spcAft>
                <a:spcPts val="0"/>
              </a:spcAft>
              <a:buFont typeface="Arial" panose="020B0604020202020204" pitchFamily="34" charset="0"/>
              <a:buChar char="•"/>
            </a:pPr>
            <a:r>
              <a:rPr lang="en-US" sz="2000" dirty="0">
                <a:effectLst/>
                <a:latin typeface="Calibri" panose="020F0502020204030204" pitchFamily="34" charset="0"/>
              </a:rPr>
              <a:t>Currently, in 2023, Microsoft is continuing to innovate on the SharePoint platform making it one of the best options for running your intranet on</a:t>
            </a:r>
          </a:p>
          <a:p>
            <a:pPr marL="742950" lvl="1" indent="-285750">
              <a:lnSpc>
                <a:spcPct val="150000"/>
              </a:lnSpc>
              <a:spcBef>
                <a:spcPts val="0"/>
              </a:spcBef>
              <a:buFont typeface="Arial" panose="020B0604020202020204" pitchFamily="34" charset="0"/>
              <a:buChar char="•"/>
            </a:pPr>
            <a:r>
              <a:rPr lang="en-US" sz="2000" dirty="0">
                <a:effectLst/>
                <a:latin typeface="Calibri" panose="020F0502020204030204" pitchFamily="34" charset="0"/>
              </a:rPr>
              <a:t>More than 75% of Fortune 500 companies use Microsoft SharePoint</a:t>
            </a:r>
          </a:p>
          <a:p>
            <a:pPr>
              <a:lnSpc>
                <a:spcPct val="150000"/>
              </a:lnSpc>
            </a:pPr>
            <a:endParaRPr lang="en-US" sz="2000" dirty="0"/>
          </a:p>
        </p:txBody>
      </p:sp>
    </p:spTree>
    <p:extLst>
      <p:ext uri="{BB962C8B-B14F-4D97-AF65-F5344CB8AC3E}">
        <p14:creationId xmlns:p14="http://schemas.microsoft.com/office/powerpoint/2010/main" val="12406685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Effect transition="in" filter="fade">
                                      <p:cBhvr>
                                        <p:cTn id="5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1E62D9-B67C-A68A-2DDC-4CEB893DC0ED}"/>
              </a:ext>
            </a:extLst>
          </p:cNvPr>
          <p:cNvSpPr>
            <a:spLocks noGrp="1"/>
          </p:cNvSpPr>
          <p:nvPr>
            <p:ph type="title"/>
          </p:nvPr>
        </p:nvSpPr>
        <p:spPr>
          <a:xfrm>
            <a:off x="838200" y="365125"/>
            <a:ext cx="10515600" cy="1325563"/>
          </a:xfrm>
        </p:spPr>
        <p:txBody>
          <a:bodyPr>
            <a:normAutofit/>
          </a:bodyPr>
          <a:lstStyle/>
          <a:p>
            <a:r>
              <a:rPr lang="en-US" sz="5400"/>
              <a:t>The current use of SharePoint</a:t>
            </a:r>
          </a:p>
        </p:txBody>
      </p:sp>
      <p:sp>
        <p:nvSpPr>
          <p:cNvPr id="2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68AE86-BEC3-4CA6-92B0-836089CD8C4D}"/>
              </a:ext>
            </a:extLst>
          </p:cNvPr>
          <p:cNvSpPr>
            <a:spLocks noGrp="1"/>
          </p:cNvSpPr>
          <p:nvPr>
            <p:ph idx="1"/>
          </p:nvPr>
        </p:nvSpPr>
        <p:spPr>
          <a:xfrm>
            <a:off x="669036" y="1858239"/>
            <a:ext cx="10853928" cy="4854795"/>
          </a:xfrm>
        </p:spPr>
        <p:txBody>
          <a:bodyPr>
            <a:normAutofit/>
          </a:bodyPr>
          <a:lstStyle/>
          <a:p>
            <a:pPr marL="342900" marR="0" indent="-342900">
              <a:spcBef>
                <a:spcPts val="0"/>
              </a:spcBef>
              <a:spcAft>
                <a:spcPts val="600"/>
              </a:spcAft>
              <a:buFont typeface="Arial" panose="020B0604020202020204" pitchFamily="34" charset="0"/>
              <a:buChar char="•"/>
            </a:pPr>
            <a:r>
              <a:rPr lang="en-US" sz="2400" dirty="0">
                <a:effectLst/>
                <a:latin typeface="Calibri" panose="020F0502020204030204" pitchFamily="34" charset="0"/>
              </a:rPr>
              <a:t>SharePoint used to be the main catch-all for everything</a:t>
            </a:r>
          </a:p>
          <a:p>
            <a:pPr marL="685800" marR="0" indent="-342900">
              <a:spcBef>
                <a:spcPts val="0"/>
              </a:spcBef>
              <a:spcAft>
                <a:spcPts val="600"/>
              </a:spcAft>
              <a:buFont typeface="Arial" panose="020B0604020202020204" pitchFamily="34" charset="0"/>
              <a:buChar char="•"/>
            </a:pPr>
            <a:r>
              <a:rPr lang="en-US" sz="2400" dirty="0">
                <a:effectLst/>
                <a:latin typeface="Calibri" panose="020F0502020204030204" pitchFamily="34" charset="0"/>
              </a:rPr>
              <a:t>Document library, lists, team calendar, pages to display content, storing videos &amp; images, forms and surveys, holding discussions, project management and more.</a:t>
            </a:r>
          </a:p>
          <a:p>
            <a:pPr marL="342900" marR="0" indent="-342900">
              <a:spcBef>
                <a:spcPts val="0"/>
              </a:spcBef>
              <a:spcAft>
                <a:spcPts val="600"/>
              </a:spcAft>
              <a:buFont typeface="Arial" panose="020B0604020202020204" pitchFamily="34" charset="0"/>
              <a:buChar char="•"/>
            </a:pPr>
            <a:r>
              <a:rPr lang="en-US" sz="2400" dirty="0">
                <a:effectLst/>
                <a:latin typeface="Calibri" panose="020F0502020204030204" pitchFamily="34" charset="0"/>
              </a:rPr>
              <a:t>Since Office 365 came out, lots of these SharePoint functions have been decoupled and are now within their own separate apps:</a:t>
            </a:r>
          </a:p>
          <a:p>
            <a:pPr marL="685800" marR="0" indent="-342900">
              <a:spcBef>
                <a:spcPts val="0"/>
              </a:spcBef>
              <a:spcAft>
                <a:spcPts val="600"/>
              </a:spcAft>
              <a:buFont typeface="Arial" panose="020B0604020202020204" pitchFamily="34" charset="0"/>
              <a:buChar char="•"/>
            </a:pPr>
            <a:r>
              <a:rPr lang="en-US" sz="2400" dirty="0">
                <a:effectLst/>
                <a:latin typeface="Calibri" panose="020F0502020204030204" pitchFamily="34" charset="0"/>
              </a:rPr>
              <a:t>Teams, Forms, Calendar, Stream, Lists, Planner, etc.</a:t>
            </a:r>
          </a:p>
          <a:p>
            <a:pPr marL="342900" marR="0" indent="-342900">
              <a:spcBef>
                <a:spcPts val="0"/>
              </a:spcBef>
              <a:spcAft>
                <a:spcPts val="600"/>
              </a:spcAft>
              <a:buFont typeface="Arial" panose="020B0604020202020204" pitchFamily="34" charset="0"/>
              <a:buChar char="•"/>
            </a:pPr>
            <a:r>
              <a:rPr lang="en-US" sz="2400" dirty="0">
                <a:effectLst/>
                <a:latin typeface="Calibri" panose="020F0502020204030204" pitchFamily="34" charset="0"/>
              </a:rPr>
              <a:t>The main reason for SharePoint in 2023 is for hosting your intranet site pages - which SharePoint technology is still best for </a:t>
            </a:r>
          </a:p>
          <a:p>
            <a:pPr marL="342900" marR="0" indent="-342900">
              <a:spcBef>
                <a:spcPts val="0"/>
              </a:spcBef>
              <a:spcAft>
                <a:spcPts val="600"/>
              </a:spcAft>
              <a:buFont typeface="Arial" panose="020B0604020202020204" pitchFamily="34" charset="0"/>
              <a:buChar char="•"/>
            </a:pPr>
            <a:r>
              <a:rPr lang="en-US" sz="2400" dirty="0">
                <a:latin typeface="Calibri" panose="020F0502020204030204" pitchFamily="34" charset="0"/>
              </a:rPr>
              <a:t>SharePoint is the b</a:t>
            </a:r>
            <a:r>
              <a:rPr lang="en-US" sz="2400" dirty="0">
                <a:effectLst/>
                <a:latin typeface="Calibri" panose="020F0502020204030204" pitchFamily="34" charset="0"/>
              </a:rPr>
              <a:t>ack end for documents and lists storage</a:t>
            </a:r>
          </a:p>
          <a:p>
            <a:pPr marL="685800" marR="0" indent="-342900">
              <a:spcBef>
                <a:spcPts val="0"/>
              </a:spcBef>
              <a:spcAft>
                <a:spcPts val="600"/>
              </a:spcAft>
              <a:buFont typeface="Arial" panose="020B0604020202020204" pitchFamily="34" charset="0"/>
              <a:buChar char="•"/>
            </a:pPr>
            <a:r>
              <a:rPr lang="en-US" sz="2400" dirty="0">
                <a:effectLst/>
                <a:latin typeface="Calibri" panose="020F0502020204030204" pitchFamily="34" charset="0"/>
              </a:rPr>
              <a:t>Documents can be accessed through Teams or SharePoint</a:t>
            </a:r>
          </a:p>
          <a:p>
            <a:pPr marL="685800" marR="0" indent="-342900">
              <a:spcBef>
                <a:spcPts val="0"/>
              </a:spcBef>
              <a:spcAft>
                <a:spcPts val="600"/>
              </a:spcAft>
              <a:buFont typeface="Arial" panose="020B0604020202020204" pitchFamily="34" charset="0"/>
              <a:buChar char="•"/>
            </a:pPr>
            <a:r>
              <a:rPr lang="en-US" sz="2400" dirty="0">
                <a:effectLst/>
                <a:latin typeface="Calibri" panose="020F0502020204030204" pitchFamily="34" charset="0"/>
              </a:rPr>
              <a:t>Lists can be accessed through Lists app or SharePoint</a:t>
            </a:r>
          </a:p>
          <a:p>
            <a:pPr marL="342900" marR="0" indent="-342900">
              <a:spcBef>
                <a:spcPts val="0"/>
              </a:spcBef>
              <a:spcAft>
                <a:spcPts val="600"/>
              </a:spcAft>
              <a:buFont typeface="Arial" panose="020B0604020202020204" pitchFamily="34" charset="0"/>
              <a:buChar char="•"/>
            </a:pPr>
            <a:r>
              <a:rPr lang="en-US" sz="2400" dirty="0">
                <a:effectLst/>
                <a:latin typeface="Calibri" panose="020F0502020204030204" pitchFamily="34" charset="0"/>
              </a:rPr>
              <a:t>Microsoft Teams’ backend is all in SharePoint</a:t>
            </a:r>
          </a:p>
        </p:txBody>
      </p:sp>
    </p:spTree>
    <p:extLst>
      <p:ext uri="{BB962C8B-B14F-4D97-AF65-F5344CB8AC3E}">
        <p14:creationId xmlns:p14="http://schemas.microsoft.com/office/powerpoint/2010/main" val="706115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SLIDO_APP_VERSION" val="1.5.3.3511"/>
  <p:tag name="SLIDO_PRESENTATION_ID" val="00000000-0000-0000-0000-000000000000"/>
  <p:tag name="SLIDO_EVENT_UUID" val="6f6a6b9e-60f6-4d34-a0bf-bb6125ec1143"/>
  <p:tag name="SLIDO_EVENT_SECTION_UUID" val="8fcb80bd-24b6-4182-8d37-31b59c2096df"/>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2OTI4MDU2MDJ9"/>
  <p:tag name="SLIDO_TYPE" val="SlidoPoll"/>
  <p:tag name="SLIDO_POLL_UUID" val="da00e614-4e82-46bd-a025-459ae6ead73a"/>
  <p:tag name="SLIDO_TIMELINE" val="W3sicG9sbFF1ZXN0aW9uVXVpZCI6IjFjYjgwNDNhLTNlZTgtNGQ4Mi1iZTQ2LWE4MTc3N2Y0YzhmZCIsInNob3dSZXN1bHRzIjp0cnVlLCJzaG93Q29ycmVjdEFuc3dlcnMiOmZhbHNlLCJ2b3RpbmdMb2NrZWQiOmZhbHNlfV0="/>
</p:tagLst>
</file>

<file path=ppt/tags/tag3.xml><?xml version="1.0" encoding="utf-8"?>
<p:tagLst xmlns:a="http://schemas.openxmlformats.org/drawingml/2006/main" xmlns:r="http://schemas.openxmlformats.org/officeDocument/2006/relationships" xmlns:p="http://schemas.openxmlformats.org/presentationml/2006/main">
  <p:tag name="SLIDO_ELEMENT" val="logo"/>
</p:tagLst>
</file>

<file path=ppt/tags/tag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5.xml><?xml version="1.0" encoding="utf-8"?>
<p:tagLst xmlns:a="http://schemas.openxmlformats.org/drawingml/2006/main" xmlns:r="http://schemas.openxmlformats.org/officeDocument/2006/relationships" xmlns:p="http://schemas.openxmlformats.org/presentationml/2006/main">
  <p:tag name="SLIDO_ELEMENT" val="title"/>
</p:tagLst>
</file>

<file path=ppt/tags/tag6.xml><?xml version="1.0" encoding="utf-8"?>
<p:tagLst xmlns:a="http://schemas.openxmlformats.org/drawingml/2006/main" xmlns:r="http://schemas.openxmlformats.org/officeDocument/2006/relationships" xmlns:p="http://schemas.openxmlformats.org/presentationml/2006/main">
  <p:tag name="SLIDO_ELEMENT" val="footer"/>
</p:tagLst>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Videos presentation template.potx" id="{DFF95F30-3DF7-4662-AF1B-8F0AB8D7CBC5}" vid="{503E72FD-1790-4EA9-8B09-21007B4931E2}"/>
    </a:ext>
  </a:extLst>
</a:theme>
</file>

<file path=ppt/theme/theme2.xml><?xml version="1.0" encoding="utf-8"?>
<a:theme xmlns:a="http://schemas.openxmlformats.org/drawingml/2006/main" name="1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3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Videos presentation template.potx" id="{DFF95F30-3DF7-4662-AF1B-8F0AB8D7CBC5}" vid="{503E72FD-1790-4EA9-8B09-21007B4931E2}"/>
    </a:ext>
  </a:extLst>
</a:theme>
</file>

<file path=ppt/theme/theme7.xml><?xml version="1.0" encoding="utf-8"?>
<a:theme xmlns:a="http://schemas.openxmlformats.org/drawingml/2006/main" name="3_BRIGHT">
  <a:themeElements>
    <a:clrScheme name="Dynamics Con">
      <a:dk1>
        <a:srgbClr val="000000"/>
      </a:dk1>
      <a:lt1>
        <a:srgbClr val="FFFFFF"/>
      </a:lt1>
      <a:dk2>
        <a:srgbClr val="231F20"/>
      </a:dk2>
      <a:lt2>
        <a:srgbClr val="E7E6E6"/>
      </a:lt2>
      <a:accent1>
        <a:srgbClr val="2B3890"/>
      </a:accent1>
      <a:accent2>
        <a:srgbClr val="27AAE1"/>
      </a:accent2>
      <a:accent3>
        <a:srgbClr val="EE2A7B"/>
      </a:accent3>
      <a:accent4>
        <a:srgbClr val="3CAE2B"/>
      </a:accent4>
      <a:accent5>
        <a:srgbClr val="9D1D96"/>
      </a:accent5>
      <a:accent6>
        <a:srgbClr val="F5E600"/>
      </a:accent6>
      <a:hlink>
        <a:srgbClr val="27AAE1"/>
      </a:hlink>
      <a:folHlink>
        <a:srgbClr val="9D1D96"/>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4335</TotalTime>
  <Words>3489</Words>
  <Application>Microsoft Office PowerPoint</Application>
  <PresentationFormat>Widescreen</PresentationFormat>
  <Paragraphs>382</Paragraphs>
  <Slides>55</Slides>
  <Notes>34</Notes>
  <HiddenSlides>6</HiddenSlides>
  <MMClips>3</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55</vt:i4>
      </vt:variant>
    </vt:vector>
  </HeadingPairs>
  <TitlesOfParts>
    <vt:vector size="69" baseType="lpstr">
      <vt:lpstr>Arial</vt:lpstr>
      <vt:lpstr>Arial Black</vt:lpstr>
      <vt:lpstr>Calibri</vt:lpstr>
      <vt:lpstr>Calibri Light</vt:lpstr>
      <vt:lpstr>Segoe UI</vt:lpstr>
      <vt:lpstr>Segoe UI Light</vt:lpstr>
      <vt:lpstr>Office Theme</vt:lpstr>
      <vt:lpstr>1_Office Theme</vt:lpstr>
      <vt:lpstr>2_Office Theme</vt:lpstr>
      <vt:lpstr>3_Office Theme</vt:lpstr>
      <vt:lpstr>4_Office Theme</vt:lpstr>
      <vt:lpstr>5_Office Theme</vt:lpstr>
      <vt:lpstr>3_BRIGHT</vt:lpstr>
      <vt:lpstr>6_Office Theme</vt:lpstr>
      <vt:lpstr>Are you thinking about any of the following?</vt:lpstr>
      <vt:lpstr>Download all my presentations and video recordings</vt:lpstr>
      <vt:lpstr>Setting Up Effective Onboarding and Contextual Support For Your SharePoint Intranet Users</vt:lpstr>
      <vt:lpstr>About me - Asif Rehmani</vt:lpstr>
      <vt:lpstr>Is Your organization using SharePoint as an intranet?</vt:lpstr>
      <vt:lpstr>PowerPoint Presentation</vt:lpstr>
      <vt:lpstr>Agenda</vt:lpstr>
      <vt:lpstr>An ‘unofficial’ history of SharePoint</vt:lpstr>
      <vt:lpstr>The current use of SharePoint</vt:lpstr>
      <vt:lpstr>So we have a SharePoint based intranet</vt:lpstr>
      <vt:lpstr>User adoption is Everything   </vt:lpstr>
      <vt:lpstr>“You never get a second chance to make a first impression”</vt:lpstr>
      <vt:lpstr>The story of the University of Michigan intranet</vt:lpstr>
      <vt:lpstr>How do you get people to your intranet?</vt:lpstr>
      <vt:lpstr>Bring your intranet into Teams using Viva Connecions (free)</vt:lpstr>
      <vt:lpstr>Story – What Sony corp did to drive adoption of their intranet</vt:lpstr>
      <vt:lpstr>Get users oriented to your intranet</vt:lpstr>
      <vt:lpstr>PowerPoint Presentation</vt:lpstr>
      <vt:lpstr>PowerPoint Presentation</vt:lpstr>
      <vt:lpstr>PowerPoint Presentation</vt:lpstr>
      <vt:lpstr>Step by step walkthrough guidance</vt:lpstr>
      <vt:lpstr>How do you ‘train’ your users on SharePoint?</vt:lpstr>
      <vt:lpstr>My story of training end users in Chicago</vt:lpstr>
      <vt:lpstr>Challenge  Traditional training doesn’t work for end users</vt:lpstr>
      <vt:lpstr>PowerPoint Presentation</vt:lpstr>
      <vt:lpstr>Use diverse training &amp; support methods</vt:lpstr>
      <vt:lpstr>PowerPoint Presentation</vt:lpstr>
      <vt:lpstr>PowerPoint Presentation</vt:lpstr>
      <vt:lpstr>Orientation and awareness sessions  Not multi-day end user training</vt:lpstr>
      <vt:lpstr>Support resources for You</vt:lpstr>
      <vt:lpstr>Support resource for your users</vt:lpstr>
      <vt:lpstr>Self help with Microsoft 365 learning pathways</vt:lpstr>
      <vt:lpstr>Learning Pathways content delivered in-context</vt:lpstr>
      <vt:lpstr>Microsoft 365  learning pathways</vt:lpstr>
      <vt:lpstr>The main end goal Get information and support to users as efficiently as possible</vt:lpstr>
      <vt:lpstr>Focus on Context Not Only Content</vt:lpstr>
      <vt:lpstr>The story of the Governance Guy</vt:lpstr>
      <vt:lpstr>Deliver governance, info, support “in context” of the environment</vt:lpstr>
      <vt:lpstr>Banner on your SharePoint intranet – from github</vt:lpstr>
      <vt:lpstr>Scheduled Banner on SharePoint with CTA</vt:lpstr>
      <vt:lpstr>Also referred to as “Performance Support”</vt:lpstr>
      <vt:lpstr>An example of how  I received  Performance Support</vt:lpstr>
      <vt:lpstr>What my presentations used to look like</vt:lpstr>
      <vt:lpstr>What my presentations look like now</vt:lpstr>
      <vt:lpstr>Implement contextual support and training for your users</vt:lpstr>
      <vt:lpstr>Create the necessary support infrastructure for your intranet to thrive</vt:lpstr>
      <vt:lpstr>Have at least 1 executive sponsor</vt:lpstr>
      <vt:lpstr>Understand how your end users truly learn / get help</vt:lpstr>
      <vt:lpstr>Have a SharePoint champions community</vt:lpstr>
      <vt:lpstr>How do you know what your users are actually doing on your intranet?</vt:lpstr>
      <vt:lpstr>Monitor SharePoint analytics regularly</vt:lpstr>
      <vt:lpstr>And… Have you heard of Microsoft Clarity?</vt:lpstr>
      <vt:lpstr>Click map of the SharePoint site directory</vt:lpstr>
      <vt:lpstr>Microsoft Clarity &amp; SharePoint site usage dashboard in Power BI</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Download all my presentations and video recordings</dc:title>
  <dc:creator>~ Asif Rehmani</dc:creator>
  <cp:lastModifiedBy>Asif Rehmani</cp:lastModifiedBy>
  <cp:revision>2</cp:revision>
  <dcterms:created xsi:type="dcterms:W3CDTF">2020-03-17T12:19:59Z</dcterms:created>
  <dcterms:modified xsi:type="dcterms:W3CDTF">2023-08-23T22:15:15Z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1.5.3.3511</vt:lpwstr>
  </property>
</Properties>
</file>