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9" r:id="rId2"/>
    <p:sldMasterId id="2147483701" r:id="rId3"/>
    <p:sldMasterId id="2147483715" r:id="rId4"/>
  </p:sldMasterIdLst>
  <p:notesMasterIdLst>
    <p:notesMasterId r:id="rId45"/>
  </p:notesMasterIdLst>
  <p:sldIdLst>
    <p:sldId id="257" r:id="rId5"/>
    <p:sldId id="2128" r:id="rId6"/>
    <p:sldId id="1750" r:id="rId7"/>
    <p:sldId id="2097" r:id="rId8"/>
    <p:sldId id="2098" r:id="rId9"/>
    <p:sldId id="2099" r:id="rId10"/>
    <p:sldId id="2100" r:id="rId11"/>
    <p:sldId id="410" r:id="rId12"/>
    <p:sldId id="2208" r:id="rId13"/>
    <p:sldId id="2180" r:id="rId14"/>
    <p:sldId id="2207" r:id="rId15"/>
    <p:sldId id="2182" r:id="rId16"/>
    <p:sldId id="2187" r:id="rId17"/>
    <p:sldId id="2210" r:id="rId18"/>
    <p:sldId id="2183" r:id="rId19"/>
    <p:sldId id="2185" r:id="rId20"/>
    <p:sldId id="2184" r:id="rId21"/>
    <p:sldId id="263" r:id="rId22"/>
    <p:sldId id="2188" r:id="rId23"/>
    <p:sldId id="2189" r:id="rId24"/>
    <p:sldId id="2191" r:id="rId25"/>
    <p:sldId id="2195" r:id="rId26"/>
    <p:sldId id="2196" r:id="rId27"/>
    <p:sldId id="2193" r:id="rId28"/>
    <p:sldId id="2194" r:id="rId29"/>
    <p:sldId id="2192" r:id="rId30"/>
    <p:sldId id="2190" r:id="rId31"/>
    <p:sldId id="2197" r:id="rId32"/>
    <p:sldId id="2198" r:id="rId33"/>
    <p:sldId id="2186" r:id="rId34"/>
    <p:sldId id="2209" r:id="rId35"/>
    <p:sldId id="2200" r:id="rId36"/>
    <p:sldId id="2201" r:id="rId37"/>
    <p:sldId id="2199" r:id="rId38"/>
    <p:sldId id="2203" r:id="rId39"/>
    <p:sldId id="2202" r:id="rId40"/>
    <p:sldId id="2204" r:id="rId41"/>
    <p:sldId id="2206" r:id="rId42"/>
    <p:sldId id="2179" r:id="rId43"/>
    <p:sldId id="212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89DFA00-88B9-4461-A47A-585BBB10999C}">
          <p14:sldIdLst>
            <p14:sldId id="257"/>
            <p14:sldId id="2128"/>
          </p14:sldIdLst>
        </p14:section>
        <p14:section name="Story of the Training in Chicago" id="{F0A8CE18-C1DD-41AA-9275-E3AF5647A391}">
          <p14:sldIdLst>
            <p14:sldId id="1750"/>
            <p14:sldId id="2097"/>
            <p14:sldId id="2098"/>
            <p14:sldId id="2099"/>
            <p14:sldId id="2100"/>
            <p14:sldId id="410"/>
          </p14:sldIdLst>
        </p14:section>
        <p14:section name="What do end users need" id="{9F884C9A-882A-44D4-BFED-37FE51F47414}">
          <p14:sldIdLst>
            <p14:sldId id="2208"/>
            <p14:sldId id="2180"/>
            <p14:sldId id="2207"/>
          </p14:sldIdLst>
        </p14:section>
        <p14:section name="Organizational learning options" id="{92E023AE-B68A-4329-BB65-9FDF497F3CA7}">
          <p14:sldIdLst>
            <p14:sldId id="2182"/>
            <p14:sldId id="2187"/>
            <p14:sldId id="2210"/>
            <p14:sldId id="2183"/>
            <p14:sldId id="2185"/>
            <p14:sldId id="2184"/>
            <p14:sldId id="263"/>
          </p14:sldIdLst>
        </p14:section>
        <p14:section name="Game - what type of learning is it?" id="{4287D9C9-468E-4919-B148-2AF4693A374A}">
          <p14:sldIdLst>
            <p14:sldId id="2188"/>
            <p14:sldId id="2189"/>
            <p14:sldId id="2191"/>
            <p14:sldId id="2195"/>
            <p14:sldId id="2196"/>
            <p14:sldId id="2193"/>
            <p14:sldId id="2194"/>
            <p14:sldId id="2192"/>
            <p14:sldId id="2190"/>
            <p14:sldId id="2197"/>
            <p14:sldId id="2198"/>
          </p14:sldIdLst>
        </p14:section>
        <p14:section name="Phases of Employee need" id="{8DA2D78C-33C7-44E8-9C9F-D858006B4DF9}">
          <p14:sldIdLst>
            <p14:sldId id="2186"/>
            <p14:sldId id="2209"/>
            <p14:sldId id="2200"/>
            <p14:sldId id="2201"/>
            <p14:sldId id="2199"/>
          </p14:sldIdLst>
        </p14:section>
        <p14:section name="Measuring learning effectiveness" id="{89572E3F-FA71-4279-B11F-86D4D37F9934}">
          <p14:sldIdLst>
            <p14:sldId id="2203"/>
            <p14:sldId id="2202"/>
            <p14:sldId id="2204"/>
            <p14:sldId id="2206"/>
          </p14:sldIdLst>
        </p14:section>
        <p14:section name="Conclusion" id="{57B0AF6B-3230-4183-9177-CB765D85DA68}">
          <p14:sldIdLst>
            <p14:sldId id="2179"/>
            <p14:sldId id="21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D39434-B2C0-4207-8C2A-7CEC0178EB4F}" v="320" dt="2021-12-02T19:24:44.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760" autoAdjust="0"/>
  </p:normalViewPr>
  <p:slideViewPr>
    <p:cSldViewPr snapToGrid="0">
      <p:cViewPr varScale="1">
        <p:scale>
          <a:sx n="55" d="100"/>
          <a:sy n="55" d="100"/>
        </p:scale>
        <p:origin x="2718" y="78"/>
      </p:cViewPr>
      <p:guideLst/>
    </p:cSldViewPr>
  </p:slideViewPr>
  <p:notesTextViewPr>
    <p:cViewPr>
      <p:scale>
        <a:sx n="200" d="100"/>
        <a:sy n="200" d="100"/>
      </p:scale>
      <p:origin x="0" y="0"/>
    </p:cViewPr>
  </p:notesTextViewPr>
  <p:sorterViewPr>
    <p:cViewPr varScale="1">
      <p:scale>
        <a:sx n="100" d="100"/>
        <a:sy n="100" d="100"/>
      </p:scale>
      <p:origin x="0" y="-41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if Rehmani" userId="e3bc34669d675361" providerId="LiveId" clId="{769EE292-3A9D-48DC-A9FD-BDFD3DBEC40F}"/>
    <pc:docChg chg="undo custSel addSld delSld modSld sldOrd">
      <pc:chgData name="Asif Rehmani" userId="e3bc34669d675361" providerId="LiveId" clId="{769EE292-3A9D-48DC-A9FD-BDFD3DBEC40F}" dt="2021-08-31T15:54:51.225" v="4757" actId="113"/>
      <pc:docMkLst>
        <pc:docMk/>
      </pc:docMkLst>
      <pc:sldChg chg="addSp delSp modSp mod setBg addAnim modAnim setClrOvrMap modNotesTx">
        <pc:chgData name="Asif Rehmani" userId="e3bc34669d675361" providerId="LiveId" clId="{769EE292-3A9D-48DC-A9FD-BDFD3DBEC40F}" dt="2021-08-31T15:49:52.873" v="4609" actId="113"/>
        <pc:sldMkLst>
          <pc:docMk/>
          <pc:sldMk cId="3575020938" sldId="257"/>
        </pc:sldMkLst>
        <pc:spChg chg="mod">
          <ac:chgData name="Asif Rehmani" userId="e3bc34669d675361" providerId="LiveId" clId="{769EE292-3A9D-48DC-A9FD-BDFD3DBEC40F}" dt="2021-08-30T12:52:55.565" v="981" actId="1076"/>
          <ac:spMkLst>
            <pc:docMk/>
            <pc:sldMk cId="3575020938" sldId="257"/>
            <ac:spMk id="2" creationId="{3ABF1ACD-E543-4AB8-B2C9-376981628C56}"/>
          </ac:spMkLst>
        </pc:spChg>
        <pc:spChg chg="mod">
          <ac:chgData name="Asif Rehmani" userId="e3bc34669d675361" providerId="LiveId" clId="{769EE292-3A9D-48DC-A9FD-BDFD3DBEC40F}" dt="2021-08-30T12:53:15.831" v="984" actId="113"/>
          <ac:spMkLst>
            <pc:docMk/>
            <pc:sldMk cId="3575020938" sldId="257"/>
            <ac:spMk id="3" creationId="{E335955A-BDFE-4055-B0E5-EF0DFC1E08B1}"/>
          </ac:spMkLst>
        </pc:spChg>
        <pc:spChg chg="add del">
          <ac:chgData name="Asif Rehmani" userId="e3bc34669d675361" providerId="LiveId" clId="{769EE292-3A9D-48DC-A9FD-BDFD3DBEC40F}" dt="2021-08-24T10:53:35.600" v="413" actId="26606"/>
          <ac:spMkLst>
            <pc:docMk/>
            <pc:sldMk cId="3575020938" sldId="257"/>
            <ac:spMk id="9" creationId="{E49CC64F-7275-4E33-961B-0C5CDC439875}"/>
          </ac:spMkLst>
        </pc:spChg>
        <pc:spChg chg="add del">
          <ac:chgData name="Asif Rehmani" userId="e3bc34669d675361" providerId="LiveId" clId="{769EE292-3A9D-48DC-A9FD-BDFD3DBEC40F}" dt="2021-08-24T10:53:12.182" v="406" actId="26606"/>
          <ac:spMkLst>
            <pc:docMk/>
            <pc:sldMk cId="3575020938" sldId="257"/>
            <ac:spMk id="14" creationId="{E49CC64F-7275-4E33-961B-0C5CDC439875}"/>
          </ac:spMkLst>
        </pc:spChg>
        <pc:spChg chg="add del">
          <ac:chgData name="Asif Rehmani" userId="e3bc34669d675361" providerId="LiveId" clId="{769EE292-3A9D-48DC-A9FD-BDFD3DBEC40F}" dt="2021-08-24T10:53:17.325" v="408" actId="26606"/>
          <ac:spMkLst>
            <pc:docMk/>
            <pc:sldMk cId="3575020938" sldId="257"/>
            <ac:spMk id="16" creationId="{DE47DF98-723F-4AAC-ABCF-CACBC438F78F}"/>
          </ac:spMkLst>
        </pc:spChg>
        <pc:spChg chg="add del">
          <ac:chgData name="Asif Rehmani" userId="e3bc34669d675361" providerId="LiveId" clId="{769EE292-3A9D-48DC-A9FD-BDFD3DBEC40F}" dt="2021-08-24T10:53:17.325" v="408" actId="26606"/>
          <ac:spMkLst>
            <pc:docMk/>
            <pc:sldMk cId="3575020938" sldId="257"/>
            <ac:spMk id="17" creationId="{74426AB7-D619-4515-962A-BC83909EC015}"/>
          </ac:spMkLst>
        </pc:spChg>
        <pc:spChg chg="add del">
          <ac:chgData name="Asif Rehmani" userId="e3bc34669d675361" providerId="LiveId" clId="{769EE292-3A9D-48DC-A9FD-BDFD3DBEC40F}" dt="2021-08-24T10:53:28.447" v="410" actId="26606"/>
          <ac:spMkLst>
            <pc:docMk/>
            <pc:sldMk cId="3575020938" sldId="257"/>
            <ac:spMk id="20" creationId="{F1611BA9-268A-49A6-84F8-FC91536686E4}"/>
          </ac:spMkLst>
        </pc:spChg>
        <pc:spChg chg="add del">
          <ac:chgData name="Asif Rehmani" userId="e3bc34669d675361" providerId="LiveId" clId="{769EE292-3A9D-48DC-A9FD-BDFD3DBEC40F}" dt="2021-08-24T10:53:28.447" v="410" actId="26606"/>
          <ac:spMkLst>
            <pc:docMk/>
            <pc:sldMk cId="3575020938" sldId="257"/>
            <ac:spMk id="21" creationId="{E20EB187-900F-4AF5-813B-101456D9FD39}"/>
          </ac:spMkLst>
        </pc:spChg>
        <pc:spChg chg="add del">
          <ac:chgData name="Asif Rehmani" userId="e3bc34669d675361" providerId="LiveId" clId="{769EE292-3A9D-48DC-A9FD-BDFD3DBEC40F}" dt="2021-08-24T10:53:28.447" v="410" actId="26606"/>
          <ac:spMkLst>
            <pc:docMk/>
            <pc:sldMk cId="3575020938" sldId="257"/>
            <ac:spMk id="22" creationId="{1825D5AF-D278-4D9A-A4F5-A1A1D3507636}"/>
          </ac:spMkLst>
        </pc:spChg>
        <pc:spChg chg="add del">
          <ac:chgData name="Asif Rehmani" userId="e3bc34669d675361" providerId="LiveId" clId="{769EE292-3A9D-48DC-A9FD-BDFD3DBEC40F}" dt="2021-08-24T10:53:35.582" v="412" actId="26606"/>
          <ac:spMkLst>
            <pc:docMk/>
            <pc:sldMk cId="3575020938" sldId="257"/>
            <ac:spMk id="24" creationId="{0671A8AE-40A1-4631-A6B8-581AFF065482}"/>
          </ac:spMkLst>
        </pc:spChg>
        <pc:spChg chg="add del">
          <ac:chgData name="Asif Rehmani" userId="e3bc34669d675361" providerId="LiveId" clId="{769EE292-3A9D-48DC-A9FD-BDFD3DBEC40F}" dt="2021-08-24T10:53:35.582" v="412" actId="26606"/>
          <ac:spMkLst>
            <pc:docMk/>
            <pc:sldMk cId="3575020938" sldId="257"/>
            <ac:spMk id="25" creationId="{AB58EF07-17C2-48CF-ABB0-EEF1F17CB8F0}"/>
          </ac:spMkLst>
        </pc:spChg>
        <pc:spChg chg="add del">
          <ac:chgData name="Asif Rehmani" userId="e3bc34669d675361" providerId="LiveId" clId="{769EE292-3A9D-48DC-A9FD-BDFD3DBEC40F}" dt="2021-08-24T10:53:35.582" v="412" actId="26606"/>
          <ac:spMkLst>
            <pc:docMk/>
            <pc:sldMk cId="3575020938" sldId="257"/>
            <ac:spMk id="26" creationId="{AF2F604E-43BE-4DC3-B983-E071523364F8}"/>
          </ac:spMkLst>
        </pc:spChg>
        <pc:spChg chg="add del">
          <ac:chgData name="Asif Rehmani" userId="e3bc34669d675361" providerId="LiveId" clId="{769EE292-3A9D-48DC-A9FD-BDFD3DBEC40F}" dt="2021-08-24T10:53:35.582" v="412" actId="26606"/>
          <ac:spMkLst>
            <pc:docMk/>
            <pc:sldMk cId="3575020938" sldId="257"/>
            <ac:spMk id="27" creationId="{08C9B587-E65E-4B52-B37C-ABEBB6E87928}"/>
          </ac:spMkLst>
        </pc:spChg>
        <pc:spChg chg="add">
          <ac:chgData name="Asif Rehmani" userId="e3bc34669d675361" providerId="LiveId" clId="{769EE292-3A9D-48DC-A9FD-BDFD3DBEC40F}" dt="2021-08-24T10:53:35.600" v="413" actId="26606"/>
          <ac:spMkLst>
            <pc:docMk/>
            <pc:sldMk cId="3575020938" sldId="257"/>
            <ac:spMk id="29" creationId="{89C1B8B3-9FDD-4D8C-9C4D-2FD7CFA2F85A}"/>
          </ac:spMkLst>
        </pc:spChg>
        <pc:spChg chg="add">
          <ac:chgData name="Asif Rehmani" userId="e3bc34669d675361" providerId="LiveId" clId="{769EE292-3A9D-48DC-A9FD-BDFD3DBEC40F}" dt="2021-08-24T10:53:35.600" v="413" actId="26606"/>
          <ac:spMkLst>
            <pc:docMk/>
            <pc:sldMk cId="3575020938" sldId="257"/>
            <ac:spMk id="30" creationId="{E20EB187-900F-4AF5-813B-101456D9FD39}"/>
          </ac:spMkLst>
        </pc:spChg>
        <pc:spChg chg="add">
          <ac:chgData name="Asif Rehmani" userId="e3bc34669d675361" providerId="LiveId" clId="{769EE292-3A9D-48DC-A9FD-BDFD3DBEC40F}" dt="2021-08-24T10:53:35.600" v="413" actId="26606"/>
          <ac:spMkLst>
            <pc:docMk/>
            <pc:sldMk cId="3575020938" sldId="257"/>
            <ac:spMk id="31" creationId="{93A9CEA1-EFF3-40F6-AB36-E232925E7CE7}"/>
          </ac:spMkLst>
        </pc:spChg>
        <pc:picChg chg="add mod ord">
          <ac:chgData name="Asif Rehmani" userId="e3bc34669d675361" providerId="LiveId" clId="{769EE292-3A9D-48DC-A9FD-BDFD3DBEC40F}" dt="2021-08-24T10:53:35.600" v="413" actId="26606"/>
          <ac:picMkLst>
            <pc:docMk/>
            <pc:sldMk cId="3575020938" sldId="257"/>
            <ac:picMk id="5" creationId="{8C6E549A-CA82-4092-BFFC-443208D6F5BC}"/>
          </ac:picMkLst>
        </pc:picChg>
        <pc:picChg chg="mod ord">
          <ac:chgData name="Asif Rehmani" userId="e3bc34669d675361" providerId="LiveId" clId="{769EE292-3A9D-48DC-A9FD-BDFD3DBEC40F}" dt="2021-08-30T12:53:22.902" v="985" actId="1076"/>
          <ac:picMkLst>
            <pc:docMk/>
            <pc:sldMk cId="3575020938" sldId="257"/>
            <ac:picMk id="16" creationId="{5F1E8354-C9E1-4895-AC1D-E7611C709AC1}"/>
          </ac:picMkLst>
        </pc:picChg>
        <pc:cxnChg chg="add del">
          <ac:chgData name="Asif Rehmani" userId="e3bc34669d675361" providerId="LiveId" clId="{769EE292-3A9D-48DC-A9FD-BDFD3DBEC40F}" dt="2021-08-24T10:53:17.325" v="408" actId="26606"/>
          <ac:cxnSpMkLst>
            <pc:docMk/>
            <pc:sldMk cId="3575020938" sldId="257"/>
            <ac:cxnSpMk id="18" creationId="{EA29FC7C-9308-4FDE-8DCA-405668055B0F}"/>
          </ac:cxnSpMkLst>
        </pc:cxnChg>
      </pc:sldChg>
      <pc:sldChg chg="modSp mod modAnim modNotesTx">
        <pc:chgData name="Asif Rehmani" userId="e3bc34669d675361" providerId="LiveId" clId="{769EE292-3A9D-48DC-A9FD-BDFD3DBEC40F}" dt="2021-08-30T16:48:15.127" v="3544" actId="20577"/>
        <pc:sldMkLst>
          <pc:docMk/>
          <pc:sldMk cId="3877399426" sldId="263"/>
        </pc:sldMkLst>
        <pc:spChg chg="mod">
          <ac:chgData name="Asif Rehmani" userId="e3bc34669d675361" providerId="LiveId" clId="{769EE292-3A9D-48DC-A9FD-BDFD3DBEC40F}" dt="2021-08-30T16:38:48.544" v="3508" actId="14100"/>
          <ac:spMkLst>
            <pc:docMk/>
            <pc:sldMk cId="3877399426" sldId="263"/>
            <ac:spMk id="33" creationId="{B84E5704-920A-417D-8DA0-496042682F12}"/>
          </ac:spMkLst>
        </pc:spChg>
      </pc:sldChg>
      <pc:sldChg chg="addSp delSp modSp modAnim modNotesTx">
        <pc:chgData name="Asif Rehmani" userId="e3bc34669d675361" providerId="LiveId" clId="{769EE292-3A9D-48DC-A9FD-BDFD3DBEC40F}" dt="2021-08-30T21:57:17.920" v="3663" actId="20577"/>
        <pc:sldMkLst>
          <pc:docMk/>
          <pc:sldMk cId="3226335614" sldId="266"/>
        </pc:sldMkLst>
        <pc:spChg chg="add mod">
          <ac:chgData name="Asif Rehmani" userId="e3bc34669d675361" providerId="LiveId" clId="{769EE292-3A9D-48DC-A9FD-BDFD3DBEC40F}" dt="2021-08-30T16:49:06.240" v="3551" actId="1076"/>
          <ac:spMkLst>
            <pc:docMk/>
            <pc:sldMk cId="3226335614" sldId="266"/>
            <ac:spMk id="12" creationId="{CFC82E4D-76AD-4DEE-ABE3-32DB9FAD648A}"/>
          </ac:spMkLst>
        </pc:spChg>
        <pc:spChg chg="del">
          <ac:chgData name="Asif Rehmani" userId="e3bc34669d675361" providerId="LiveId" clId="{769EE292-3A9D-48DC-A9FD-BDFD3DBEC40F}" dt="2021-08-30T16:49:00.255" v="3549" actId="21"/>
          <ac:spMkLst>
            <pc:docMk/>
            <pc:sldMk cId="3226335614" sldId="266"/>
            <ac:spMk id="16" creationId="{A534B30A-D93E-4878-A593-BBBC4EC90213}"/>
          </ac:spMkLst>
        </pc:spChg>
        <pc:picChg chg="del">
          <ac:chgData name="Asif Rehmani" userId="e3bc34669d675361" providerId="LiveId" clId="{769EE292-3A9D-48DC-A9FD-BDFD3DBEC40F}" dt="2021-08-30T16:49:00.255" v="3549" actId="21"/>
          <ac:picMkLst>
            <pc:docMk/>
            <pc:sldMk cId="3226335614" sldId="266"/>
            <ac:picMk id="17" creationId="{B51CA13F-B6B4-451A-852A-6952965248A0}"/>
          </ac:picMkLst>
        </pc:picChg>
        <pc:picChg chg="del">
          <ac:chgData name="Asif Rehmani" userId="e3bc34669d675361" providerId="LiveId" clId="{769EE292-3A9D-48DC-A9FD-BDFD3DBEC40F}" dt="2021-08-30T16:49:00.255" v="3549" actId="21"/>
          <ac:picMkLst>
            <pc:docMk/>
            <pc:sldMk cId="3226335614" sldId="266"/>
            <ac:picMk id="18" creationId="{6481B9DB-3243-4125-BD6E-38D034E06B0B}"/>
          </ac:picMkLst>
        </pc:picChg>
        <pc:picChg chg="add mod">
          <ac:chgData name="Asif Rehmani" userId="e3bc34669d675361" providerId="LiveId" clId="{769EE292-3A9D-48DC-A9FD-BDFD3DBEC40F}" dt="2021-08-30T16:49:06.240" v="3551" actId="1076"/>
          <ac:picMkLst>
            <pc:docMk/>
            <pc:sldMk cId="3226335614" sldId="266"/>
            <ac:picMk id="19" creationId="{7EFA619E-2EF6-460B-8F69-AE3B14AA76C9}"/>
          </ac:picMkLst>
        </pc:picChg>
        <pc:picChg chg="add mod">
          <ac:chgData name="Asif Rehmani" userId="e3bc34669d675361" providerId="LiveId" clId="{769EE292-3A9D-48DC-A9FD-BDFD3DBEC40F}" dt="2021-08-30T16:49:06.240" v="3551" actId="1076"/>
          <ac:picMkLst>
            <pc:docMk/>
            <pc:sldMk cId="3226335614" sldId="266"/>
            <ac:picMk id="20" creationId="{0615A54C-5007-46D7-A8FE-D851D1231E8D}"/>
          </ac:picMkLst>
        </pc:picChg>
      </pc:sldChg>
      <pc:sldChg chg="modSp mod">
        <pc:chgData name="Asif Rehmani" userId="e3bc34669d675361" providerId="LiveId" clId="{769EE292-3A9D-48DC-A9FD-BDFD3DBEC40F}" dt="2021-08-23T16:28:13.939" v="261" actId="20577"/>
        <pc:sldMkLst>
          <pc:docMk/>
          <pc:sldMk cId="2461323696" sldId="267"/>
        </pc:sldMkLst>
        <pc:spChg chg="mod">
          <ac:chgData name="Asif Rehmani" userId="e3bc34669d675361" providerId="LiveId" clId="{769EE292-3A9D-48DC-A9FD-BDFD3DBEC40F}" dt="2021-08-23T16:28:13.939" v="261" actId="20577"/>
          <ac:spMkLst>
            <pc:docMk/>
            <pc:sldMk cId="2461323696" sldId="267"/>
            <ac:spMk id="8" creationId="{8AA20F3C-C983-4B6D-ABCD-D64DE171D5B5}"/>
          </ac:spMkLst>
        </pc:spChg>
      </pc:sldChg>
      <pc:sldChg chg="modSp mod modAnim modNotesTx">
        <pc:chgData name="Asif Rehmani" userId="e3bc34669d675361" providerId="LiveId" clId="{769EE292-3A9D-48DC-A9FD-BDFD3DBEC40F}" dt="2021-08-30T22:12:55.342" v="4149" actId="20577"/>
        <pc:sldMkLst>
          <pc:docMk/>
          <pc:sldMk cId="511832012" sldId="273"/>
        </pc:sldMkLst>
        <pc:spChg chg="mod">
          <ac:chgData name="Asif Rehmani" userId="e3bc34669d675361" providerId="LiveId" clId="{769EE292-3A9D-48DC-A9FD-BDFD3DBEC40F}" dt="2021-08-23T16:29:28.161" v="330" actId="20577"/>
          <ac:spMkLst>
            <pc:docMk/>
            <pc:sldMk cId="511832012" sldId="273"/>
            <ac:spMk id="2" creationId="{0BBAD9E1-2F33-4723-9C8E-6F888B747F9E}"/>
          </ac:spMkLst>
        </pc:spChg>
        <pc:spChg chg="mod">
          <ac:chgData name="Asif Rehmani" userId="e3bc34669d675361" providerId="LiveId" clId="{769EE292-3A9D-48DC-A9FD-BDFD3DBEC40F}" dt="2021-08-30T19:47:46.335" v="3654" actId="113"/>
          <ac:spMkLst>
            <pc:docMk/>
            <pc:sldMk cId="511832012" sldId="273"/>
            <ac:spMk id="3" creationId="{21650119-540E-4D6C-874F-2E681D5F7FA9}"/>
          </ac:spMkLst>
        </pc:spChg>
        <pc:spChg chg="mod">
          <ac:chgData name="Asif Rehmani" userId="e3bc34669d675361" providerId="LiveId" clId="{769EE292-3A9D-48DC-A9FD-BDFD3DBEC40F}" dt="2021-08-30T19:47:08.437" v="3649" actId="27636"/>
          <ac:spMkLst>
            <pc:docMk/>
            <pc:sldMk cId="511832012" sldId="273"/>
            <ac:spMk id="4" creationId="{76A0937C-CD45-4378-BBF8-89C8749DD218}"/>
          </ac:spMkLst>
        </pc:spChg>
      </pc:sldChg>
      <pc:sldChg chg="mod ord modShow modNotesTx">
        <pc:chgData name="Asif Rehmani" userId="e3bc34669d675361" providerId="LiveId" clId="{769EE292-3A9D-48DC-A9FD-BDFD3DBEC40F}" dt="2021-08-30T13:14:50.094" v="1563" actId="6549"/>
        <pc:sldMkLst>
          <pc:docMk/>
          <pc:sldMk cId="1168838614" sldId="410"/>
        </pc:sldMkLst>
      </pc:sldChg>
      <pc:sldChg chg="mod modShow modNotesTx">
        <pc:chgData name="Asif Rehmani" userId="e3bc34669d675361" providerId="LiveId" clId="{769EE292-3A9D-48DC-A9FD-BDFD3DBEC40F}" dt="2021-08-31T15:52:40.873" v="4613" actId="113"/>
        <pc:sldMkLst>
          <pc:docMk/>
          <pc:sldMk cId="740600239" sldId="1750"/>
        </pc:sldMkLst>
      </pc:sldChg>
      <pc:sldChg chg="mod modShow modNotesTx">
        <pc:chgData name="Asif Rehmani" userId="e3bc34669d675361" providerId="LiveId" clId="{769EE292-3A9D-48DC-A9FD-BDFD3DBEC40F}" dt="2021-08-31T15:52:47.017" v="4614" actId="113"/>
        <pc:sldMkLst>
          <pc:docMk/>
          <pc:sldMk cId="3500630654" sldId="2097"/>
        </pc:sldMkLst>
      </pc:sldChg>
      <pc:sldChg chg="addSp modSp mod modShow modNotesTx">
        <pc:chgData name="Asif Rehmani" userId="e3bc34669d675361" providerId="LiveId" clId="{769EE292-3A9D-48DC-A9FD-BDFD3DBEC40F}" dt="2021-08-31T15:53:05.425" v="4619" actId="113"/>
        <pc:sldMkLst>
          <pc:docMk/>
          <pc:sldMk cId="2719369160" sldId="2098"/>
        </pc:sldMkLst>
        <pc:spChg chg="mod">
          <ac:chgData name="Asif Rehmani" userId="e3bc34669d675361" providerId="LiveId" clId="{769EE292-3A9D-48DC-A9FD-BDFD3DBEC40F}" dt="2021-08-24T10:56:52.365" v="443" actId="26606"/>
          <ac:spMkLst>
            <pc:docMk/>
            <pc:sldMk cId="2719369160" sldId="2098"/>
            <ac:spMk id="6" creationId="{47895DB2-2636-4420-9285-74D7EA26C89C}"/>
          </ac:spMkLst>
        </pc:spChg>
        <pc:spChg chg="add">
          <ac:chgData name="Asif Rehmani" userId="e3bc34669d675361" providerId="LiveId" clId="{769EE292-3A9D-48DC-A9FD-BDFD3DBEC40F}" dt="2021-08-24T10:56:52.365" v="443" actId="26606"/>
          <ac:spMkLst>
            <pc:docMk/>
            <pc:sldMk cId="2719369160" sldId="2098"/>
            <ac:spMk id="13" creationId="{BACC6370-2D7E-4714-9D71-7542949D7D5D}"/>
          </ac:spMkLst>
        </pc:spChg>
        <pc:spChg chg="add">
          <ac:chgData name="Asif Rehmani" userId="e3bc34669d675361" providerId="LiveId" clId="{769EE292-3A9D-48DC-A9FD-BDFD3DBEC40F}" dt="2021-08-24T10:56:52.365" v="443" actId="26606"/>
          <ac:spMkLst>
            <pc:docMk/>
            <pc:sldMk cId="2719369160" sldId="2098"/>
            <ac:spMk id="15" creationId="{F68B3F68-107C-434F-AA38-110D5EA91B85}"/>
          </ac:spMkLst>
        </pc:spChg>
        <pc:spChg chg="add">
          <ac:chgData name="Asif Rehmani" userId="e3bc34669d675361" providerId="LiveId" clId="{769EE292-3A9D-48DC-A9FD-BDFD3DBEC40F}" dt="2021-08-24T10:56:52.365" v="443" actId="26606"/>
          <ac:spMkLst>
            <pc:docMk/>
            <pc:sldMk cId="2719369160" sldId="2098"/>
            <ac:spMk id="17" creationId="{AAD0DBB9-1A4B-4391-81D4-CB19F9AB918A}"/>
          </ac:spMkLst>
        </pc:spChg>
        <pc:spChg chg="add">
          <ac:chgData name="Asif Rehmani" userId="e3bc34669d675361" providerId="LiveId" clId="{769EE292-3A9D-48DC-A9FD-BDFD3DBEC40F}" dt="2021-08-24T10:56:52.365" v="443" actId="26606"/>
          <ac:spMkLst>
            <pc:docMk/>
            <pc:sldMk cId="2719369160" sldId="2098"/>
            <ac:spMk id="19" creationId="{063BBA22-50EA-4C4D-BE05-F1CE4E63AA56}"/>
          </ac:spMkLst>
        </pc:spChg>
        <pc:graphicFrameChg chg="mod modGraphic">
          <ac:chgData name="Asif Rehmani" userId="e3bc34669d675361" providerId="LiveId" clId="{769EE292-3A9D-48DC-A9FD-BDFD3DBEC40F}" dt="2021-08-24T10:56:52.365" v="443" actId="26606"/>
          <ac:graphicFrameMkLst>
            <pc:docMk/>
            <pc:sldMk cId="2719369160" sldId="2098"/>
            <ac:graphicFrameMk id="8" creationId="{A5BC8581-C0C3-4D1A-B0CD-B7FF1FB095CF}"/>
          </ac:graphicFrameMkLst>
        </pc:graphicFrameChg>
      </pc:sldChg>
      <pc:sldChg chg="addSp">
        <pc:chgData name="Asif Rehmani" userId="e3bc34669d675361" providerId="LiveId" clId="{769EE292-3A9D-48DC-A9FD-BDFD3DBEC40F}" dt="2021-08-24T10:56:07.181" v="420"/>
        <pc:sldMkLst>
          <pc:docMk/>
          <pc:sldMk cId="1296114181" sldId="2099"/>
        </pc:sldMkLst>
        <pc:picChg chg="add">
          <ac:chgData name="Asif Rehmani" userId="e3bc34669d675361" providerId="LiveId" clId="{769EE292-3A9D-48DC-A9FD-BDFD3DBEC40F}" dt="2021-08-24T10:56:07.181" v="420"/>
          <ac:picMkLst>
            <pc:docMk/>
            <pc:sldMk cId="1296114181" sldId="2099"/>
            <ac:picMk id="1026" creationId="{C0020070-0555-453B-B2B7-3BA83F91CB14}"/>
          </ac:picMkLst>
        </pc:picChg>
      </pc:sldChg>
      <pc:sldChg chg="delSp modSp add del mod modShow modNotesTx">
        <pc:chgData name="Asif Rehmani" userId="e3bc34669d675361" providerId="LiveId" clId="{769EE292-3A9D-48DC-A9FD-BDFD3DBEC40F}" dt="2021-08-31T15:53:42.425" v="4629" actId="113"/>
        <pc:sldMkLst>
          <pc:docMk/>
          <pc:sldMk cId="1975930815" sldId="2099"/>
        </pc:sldMkLst>
        <pc:picChg chg="mod">
          <ac:chgData name="Asif Rehmani" userId="e3bc34669d675361" providerId="LiveId" clId="{769EE292-3A9D-48DC-A9FD-BDFD3DBEC40F}" dt="2021-08-24T10:56:13.831" v="425" actId="14100"/>
          <ac:picMkLst>
            <pc:docMk/>
            <pc:sldMk cId="1975930815" sldId="2099"/>
            <ac:picMk id="1026" creationId="{C0020070-0555-453B-B2B7-3BA83F91CB14}"/>
          </ac:picMkLst>
        </pc:picChg>
        <pc:picChg chg="del">
          <ac:chgData name="Asif Rehmani" userId="e3bc34669d675361" providerId="LiveId" clId="{769EE292-3A9D-48DC-A9FD-BDFD3DBEC40F}" dt="2021-08-24T10:56:06.436" v="419" actId="478"/>
          <ac:picMkLst>
            <pc:docMk/>
            <pc:sldMk cId="1975930815" sldId="2099"/>
            <ac:picMk id="2050" creationId="{FBD6BB57-AE97-4353-8B59-C237CB8EE664}"/>
          </ac:picMkLst>
        </pc:picChg>
      </pc:sldChg>
      <pc:sldChg chg="mod modShow modNotesTx">
        <pc:chgData name="Asif Rehmani" userId="e3bc34669d675361" providerId="LiveId" clId="{769EE292-3A9D-48DC-A9FD-BDFD3DBEC40F}" dt="2021-08-31T15:54:51.225" v="4757" actId="113"/>
        <pc:sldMkLst>
          <pc:docMk/>
          <pc:sldMk cId="1546134725" sldId="2100"/>
        </pc:sldMkLst>
      </pc:sldChg>
      <pc:sldChg chg="addSp delSp modSp mod ord setBg modAnim setClrOvrMap modNotesTx">
        <pc:chgData name="Asif Rehmani" userId="e3bc34669d675361" providerId="LiveId" clId="{769EE292-3A9D-48DC-A9FD-BDFD3DBEC40F}" dt="2021-08-30T14:10:10.702" v="1717" actId="20577"/>
        <pc:sldMkLst>
          <pc:docMk/>
          <pc:sldMk cId="3214679942" sldId="2101"/>
        </pc:sldMkLst>
        <pc:spChg chg="mod">
          <ac:chgData name="Asif Rehmani" userId="e3bc34669d675361" providerId="LiveId" clId="{769EE292-3A9D-48DC-A9FD-BDFD3DBEC40F}" dt="2021-08-24T11:16:33.424" v="782" actId="122"/>
          <ac:spMkLst>
            <pc:docMk/>
            <pc:sldMk cId="3214679942" sldId="2101"/>
            <ac:spMk id="2" creationId="{DD2D4E04-E7A6-4374-B7C9-063BEA7A0201}"/>
          </ac:spMkLst>
        </pc:spChg>
        <pc:spChg chg="mod">
          <ac:chgData name="Asif Rehmani" userId="e3bc34669d675361" providerId="LiveId" clId="{769EE292-3A9D-48DC-A9FD-BDFD3DBEC40F}" dt="2021-08-24T11:16:46.520" v="784" actId="122"/>
          <ac:spMkLst>
            <pc:docMk/>
            <pc:sldMk cId="3214679942" sldId="2101"/>
            <ac:spMk id="3" creationId="{3B618356-C9A5-4130-B67E-38DB4DD3B362}"/>
          </ac:spMkLst>
        </pc:spChg>
        <pc:spChg chg="del">
          <ac:chgData name="Asif Rehmani" userId="e3bc34669d675361" providerId="LiveId" clId="{769EE292-3A9D-48DC-A9FD-BDFD3DBEC40F}" dt="2021-08-24T11:16:28.577" v="781" actId="26606"/>
          <ac:spMkLst>
            <pc:docMk/>
            <pc:sldMk cId="3214679942" sldId="2101"/>
            <ac:spMk id="11" creationId="{1DB7C82F-AB7E-4F0C-B829-FA1B9C415180}"/>
          </ac:spMkLst>
        </pc:spChg>
        <pc:spChg chg="add">
          <ac:chgData name="Asif Rehmani" userId="e3bc34669d675361" providerId="LiveId" clId="{769EE292-3A9D-48DC-A9FD-BDFD3DBEC40F}" dt="2021-08-24T11:16:28.577" v="781" actId="26606"/>
          <ac:spMkLst>
            <pc:docMk/>
            <pc:sldMk cId="3214679942" sldId="2101"/>
            <ac:spMk id="16" creationId="{9B7AD9F6-8CE7-4299-8FC6-328F4DCD3FF9}"/>
          </ac:spMkLst>
        </pc:spChg>
        <pc:spChg chg="add">
          <ac:chgData name="Asif Rehmani" userId="e3bc34669d675361" providerId="LiveId" clId="{769EE292-3A9D-48DC-A9FD-BDFD3DBEC40F}" dt="2021-08-24T11:16:28.577" v="781" actId="26606"/>
          <ac:spMkLst>
            <pc:docMk/>
            <pc:sldMk cId="3214679942" sldId="2101"/>
            <ac:spMk id="18" creationId="{F49775AF-8896-43EE-92C6-83497D6DC56F}"/>
          </ac:spMkLst>
        </pc:spChg>
        <pc:picChg chg="mod">
          <ac:chgData name="Asif Rehmani" userId="e3bc34669d675361" providerId="LiveId" clId="{769EE292-3A9D-48DC-A9FD-BDFD3DBEC40F}" dt="2021-08-24T11:16:28.577" v="781" actId="26606"/>
          <ac:picMkLst>
            <pc:docMk/>
            <pc:sldMk cId="3214679942" sldId="2101"/>
            <ac:picMk id="5" creationId="{357D1BF4-C277-4A8E-B641-C696BEDC8490}"/>
          </ac:picMkLst>
        </pc:picChg>
      </pc:sldChg>
      <pc:sldChg chg="modSp mod modNotesTx">
        <pc:chgData name="Asif Rehmani" userId="e3bc34669d675361" providerId="LiveId" clId="{769EE292-3A9D-48DC-A9FD-BDFD3DBEC40F}" dt="2021-08-30T15:28:28.962" v="3077" actId="20577"/>
        <pc:sldMkLst>
          <pc:docMk/>
          <pc:sldMk cId="4268923207" sldId="2110"/>
        </pc:sldMkLst>
        <pc:spChg chg="mod">
          <ac:chgData name="Asif Rehmani" userId="e3bc34669d675361" providerId="LiveId" clId="{769EE292-3A9D-48DC-A9FD-BDFD3DBEC40F}" dt="2021-08-24T11:21:20.462" v="802" actId="1076"/>
          <ac:spMkLst>
            <pc:docMk/>
            <pc:sldMk cId="4268923207" sldId="2110"/>
            <ac:spMk id="4" creationId="{F22A4344-1143-4E90-872D-820BE4168800}"/>
          </ac:spMkLst>
        </pc:spChg>
      </pc:sldChg>
      <pc:sldChg chg="add del modNotesTx">
        <pc:chgData name="Asif Rehmani" userId="e3bc34669d675361" providerId="LiveId" clId="{769EE292-3A9D-48DC-A9FD-BDFD3DBEC40F}" dt="2021-08-30T13:00:46.058" v="1212" actId="113"/>
        <pc:sldMkLst>
          <pc:docMk/>
          <pc:sldMk cId="327795956" sldId="2128"/>
        </pc:sldMkLst>
      </pc:sldChg>
      <pc:sldChg chg="modNotesTx">
        <pc:chgData name="Asif Rehmani" userId="e3bc34669d675361" providerId="LiveId" clId="{769EE292-3A9D-48DC-A9FD-BDFD3DBEC40F}" dt="2021-08-30T14:29:31.536" v="2435" actId="20577"/>
        <pc:sldMkLst>
          <pc:docMk/>
          <pc:sldMk cId="2517533596" sldId="2161"/>
        </pc:sldMkLst>
      </pc:sldChg>
      <pc:sldChg chg="modNotesTx">
        <pc:chgData name="Asif Rehmani" userId="e3bc34669d675361" providerId="LiveId" clId="{769EE292-3A9D-48DC-A9FD-BDFD3DBEC40F}" dt="2021-08-30T14:28:14.307" v="2415" actId="20577"/>
        <pc:sldMkLst>
          <pc:docMk/>
          <pc:sldMk cId="488990034" sldId="2164"/>
        </pc:sldMkLst>
      </pc:sldChg>
      <pc:sldChg chg="modSp modTransition modAnim modNotesTx">
        <pc:chgData name="Asif Rehmani" userId="e3bc34669d675361" providerId="LiveId" clId="{769EE292-3A9D-48DC-A9FD-BDFD3DBEC40F}" dt="2021-08-30T14:30:21.117" v="2480" actId="20577"/>
        <pc:sldMkLst>
          <pc:docMk/>
          <pc:sldMk cId="2087026152" sldId="2165"/>
        </pc:sldMkLst>
        <pc:spChg chg="mod">
          <ac:chgData name="Asif Rehmani" userId="e3bc34669d675361" providerId="LiveId" clId="{769EE292-3A9D-48DC-A9FD-BDFD3DBEC40F}" dt="2021-08-24T11:05:56.224" v="566" actId="113"/>
          <ac:spMkLst>
            <pc:docMk/>
            <pc:sldMk cId="2087026152" sldId="2165"/>
            <ac:spMk id="5" creationId="{B5E69F06-64EF-4800-9E32-1934F361FC48}"/>
          </ac:spMkLst>
        </pc:spChg>
        <pc:spChg chg="mod">
          <ac:chgData name="Asif Rehmani" userId="e3bc34669d675361" providerId="LiveId" clId="{769EE292-3A9D-48DC-A9FD-BDFD3DBEC40F}" dt="2021-08-24T11:06:47.336" v="575" actId="113"/>
          <ac:spMkLst>
            <pc:docMk/>
            <pc:sldMk cId="2087026152" sldId="2165"/>
            <ac:spMk id="6" creationId="{A8407507-E169-48CE-8532-D21198E9C85B}"/>
          </ac:spMkLst>
        </pc:spChg>
        <pc:spChg chg="mod">
          <ac:chgData name="Asif Rehmani" userId="e3bc34669d675361" providerId="LiveId" clId="{769EE292-3A9D-48DC-A9FD-BDFD3DBEC40F}" dt="2021-08-24T11:06:14.856" v="569" actId="113"/>
          <ac:spMkLst>
            <pc:docMk/>
            <pc:sldMk cId="2087026152" sldId="2165"/>
            <ac:spMk id="7" creationId="{2C569E82-DDBD-48DB-80C6-F95506A41CC8}"/>
          </ac:spMkLst>
        </pc:spChg>
        <pc:spChg chg="mod">
          <ac:chgData name="Asif Rehmani" userId="e3bc34669d675361" providerId="LiveId" clId="{769EE292-3A9D-48DC-A9FD-BDFD3DBEC40F}" dt="2021-08-24T11:06:49.704" v="576" actId="113"/>
          <ac:spMkLst>
            <pc:docMk/>
            <pc:sldMk cId="2087026152" sldId="2165"/>
            <ac:spMk id="8" creationId="{7CB741F4-BA94-42ED-879E-C73F7C00841C}"/>
          </ac:spMkLst>
        </pc:spChg>
        <pc:spChg chg="mod">
          <ac:chgData name="Asif Rehmani" userId="e3bc34669d675361" providerId="LiveId" clId="{769EE292-3A9D-48DC-A9FD-BDFD3DBEC40F}" dt="2021-08-24T11:06:52.017" v="577" actId="113"/>
          <ac:spMkLst>
            <pc:docMk/>
            <pc:sldMk cId="2087026152" sldId="2165"/>
            <ac:spMk id="22" creationId="{E19E29F8-E0F9-40ED-8C03-DF243133CB23}"/>
          </ac:spMkLst>
        </pc:spChg>
        <pc:spChg chg="mod">
          <ac:chgData name="Asif Rehmani" userId="e3bc34669d675361" providerId="LiveId" clId="{769EE292-3A9D-48DC-A9FD-BDFD3DBEC40F}" dt="2021-08-24T11:06:40.864" v="574" actId="113"/>
          <ac:spMkLst>
            <pc:docMk/>
            <pc:sldMk cId="2087026152" sldId="2165"/>
            <ac:spMk id="23" creationId="{38EF8235-90B2-47E7-B1B0-6F0EDA7210F9}"/>
          </ac:spMkLst>
        </pc:spChg>
      </pc:sldChg>
      <pc:sldChg chg="modSp mod">
        <pc:chgData name="Asif Rehmani" userId="e3bc34669d675361" providerId="LiveId" clId="{769EE292-3A9D-48DC-A9FD-BDFD3DBEC40F}" dt="2021-08-23T16:21:33.227" v="237" actId="20577"/>
        <pc:sldMkLst>
          <pc:docMk/>
          <pc:sldMk cId="504539201" sldId="2166"/>
        </pc:sldMkLst>
        <pc:spChg chg="mod">
          <ac:chgData name="Asif Rehmani" userId="e3bc34669d675361" providerId="LiveId" clId="{769EE292-3A9D-48DC-A9FD-BDFD3DBEC40F}" dt="2021-08-23T16:21:33.227" v="237" actId="20577"/>
          <ac:spMkLst>
            <pc:docMk/>
            <pc:sldMk cId="504539201" sldId="2166"/>
            <ac:spMk id="3" creationId="{05D10467-4154-4AC2-BBD3-98B47817D877}"/>
          </ac:spMkLst>
        </pc:spChg>
      </pc:sldChg>
      <pc:sldChg chg="modSp mod">
        <pc:chgData name="Asif Rehmani" userId="e3bc34669d675361" providerId="LiveId" clId="{769EE292-3A9D-48DC-A9FD-BDFD3DBEC40F}" dt="2021-08-23T15:47:17.691" v="7" actId="1076"/>
        <pc:sldMkLst>
          <pc:docMk/>
          <pc:sldMk cId="1037954087" sldId="2169"/>
        </pc:sldMkLst>
        <pc:spChg chg="mod">
          <ac:chgData name="Asif Rehmani" userId="e3bc34669d675361" providerId="LiveId" clId="{769EE292-3A9D-48DC-A9FD-BDFD3DBEC40F}" dt="2021-08-23T15:47:08.470" v="1"/>
          <ac:spMkLst>
            <pc:docMk/>
            <pc:sldMk cId="1037954087" sldId="2169"/>
            <ac:spMk id="3" creationId="{9F9E0475-0526-4763-B8CA-1E86BDF77409}"/>
          </ac:spMkLst>
        </pc:spChg>
        <pc:spChg chg="mod">
          <ac:chgData name="Asif Rehmani" userId="e3bc34669d675361" providerId="LiveId" clId="{769EE292-3A9D-48DC-A9FD-BDFD3DBEC40F}" dt="2021-08-23T15:47:17.691" v="7" actId="1076"/>
          <ac:spMkLst>
            <pc:docMk/>
            <pc:sldMk cId="1037954087" sldId="2169"/>
            <ac:spMk id="7" creationId="{136E0E34-61AF-4D42-A23F-811A89BDC211}"/>
          </ac:spMkLst>
        </pc:spChg>
      </pc:sldChg>
      <pc:sldChg chg="addSp delSp modSp mod modTransition setBg modAnim setClrOvrMap modNotesTx">
        <pc:chgData name="Asif Rehmani" userId="e3bc34669d675361" providerId="LiveId" clId="{769EE292-3A9D-48DC-A9FD-BDFD3DBEC40F}" dt="2021-08-30T14:38:41.273" v="2799" actId="6549"/>
        <pc:sldMkLst>
          <pc:docMk/>
          <pc:sldMk cId="2857252209" sldId="2170"/>
        </pc:sldMkLst>
        <pc:spChg chg="mod">
          <ac:chgData name="Asif Rehmani" userId="e3bc34669d675361" providerId="LiveId" clId="{769EE292-3A9D-48DC-A9FD-BDFD3DBEC40F}" dt="2021-08-24T11:08:05.051" v="580" actId="20577"/>
          <ac:spMkLst>
            <pc:docMk/>
            <pc:sldMk cId="2857252209" sldId="2170"/>
            <ac:spMk id="2" creationId="{572CEB3F-B597-484F-A14C-36534B539DE2}"/>
          </ac:spMkLst>
        </pc:spChg>
        <pc:spChg chg="mod ord">
          <ac:chgData name="Asif Rehmani" userId="e3bc34669d675361" providerId="LiveId" clId="{769EE292-3A9D-48DC-A9FD-BDFD3DBEC40F}" dt="2021-08-30T14:11:50.951" v="1719" actId="114"/>
          <ac:spMkLst>
            <pc:docMk/>
            <pc:sldMk cId="2857252209" sldId="2170"/>
            <ac:spMk id="3" creationId="{5AADE4FB-6B4B-42F7-B67B-C217D436103F}"/>
          </ac:spMkLst>
        </pc:spChg>
        <pc:spChg chg="add del">
          <ac:chgData name="Asif Rehmani" userId="e3bc34669d675361" providerId="LiveId" clId="{769EE292-3A9D-48DC-A9FD-BDFD3DBEC40F}" dt="2021-08-24T10:59:31.795" v="486" actId="26606"/>
          <ac:spMkLst>
            <pc:docMk/>
            <pc:sldMk cId="2857252209" sldId="2170"/>
            <ac:spMk id="8" creationId="{907EF6B7-1338-4443-8C46-6A318D952DFD}"/>
          </ac:spMkLst>
        </pc:spChg>
        <pc:spChg chg="add del">
          <ac:chgData name="Asif Rehmani" userId="e3bc34669d675361" providerId="LiveId" clId="{769EE292-3A9D-48DC-A9FD-BDFD3DBEC40F}" dt="2021-08-24T10:59:12.616" v="483" actId="26606"/>
          <ac:spMkLst>
            <pc:docMk/>
            <pc:sldMk cId="2857252209" sldId="2170"/>
            <ac:spMk id="10" creationId="{EF9B8DF2-C3F5-49A2-94D2-F7B65A0F1F15}"/>
          </ac:spMkLst>
        </pc:spChg>
        <pc:spChg chg="add del">
          <ac:chgData name="Asif Rehmani" userId="e3bc34669d675361" providerId="LiveId" clId="{769EE292-3A9D-48DC-A9FD-BDFD3DBEC40F}" dt="2021-08-24T10:59:12.616" v="483" actId="26606"/>
          <ac:spMkLst>
            <pc:docMk/>
            <pc:sldMk cId="2857252209" sldId="2170"/>
            <ac:spMk id="12" creationId="{4330B6AC-E6AB-45E4-A303-C8DE90EB2AAC}"/>
          </ac:spMkLst>
        </pc:spChg>
        <pc:spChg chg="add del">
          <ac:chgData name="Asif Rehmani" userId="e3bc34669d675361" providerId="LiveId" clId="{769EE292-3A9D-48DC-A9FD-BDFD3DBEC40F}" dt="2021-08-24T10:59:31.795" v="486" actId="26606"/>
          <ac:spMkLst>
            <pc:docMk/>
            <pc:sldMk cId="2857252209" sldId="2170"/>
            <ac:spMk id="14" creationId="{DAAE4CDD-124C-4DCF-9584-B6033B545DD5}"/>
          </ac:spMkLst>
        </pc:spChg>
        <pc:spChg chg="add del">
          <ac:chgData name="Asif Rehmani" userId="e3bc34669d675361" providerId="LiveId" clId="{769EE292-3A9D-48DC-A9FD-BDFD3DBEC40F}" dt="2021-08-24T10:59:31.795" v="486" actId="26606"/>
          <ac:spMkLst>
            <pc:docMk/>
            <pc:sldMk cId="2857252209" sldId="2170"/>
            <ac:spMk id="15" creationId="{081E4A58-353D-44AE-B2FC-2A74E2E400F7}"/>
          </ac:spMkLst>
        </pc:spChg>
        <pc:spChg chg="add del">
          <ac:chgData name="Asif Rehmani" userId="e3bc34669d675361" providerId="LiveId" clId="{769EE292-3A9D-48DC-A9FD-BDFD3DBEC40F}" dt="2021-08-24T11:00:41.420" v="507" actId="26606"/>
          <ac:spMkLst>
            <pc:docMk/>
            <pc:sldMk cId="2857252209" sldId="2170"/>
            <ac:spMk id="20" creationId="{9D25F302-27C5-414F-97F8-6EA0A6C028BA}"/>
          </ac:spMkLst>
        </pc:spChg>
        <pc:spChg chg="add del">
          <ac:chgData name="Asif Rehmani" userId="e3bc34669d675361" providerId="LiveId" clId="{769EE292-3A9D-48DC-A9FD-BDFD3DBEC40F}" dt="2021-08-24T11:00:41.420" v="507" actId="26606"/>
          <ac:spMkLst>
            <pc:docMk/>
            <pc:sldMk cId="2857252209" sldId="2170"/>
            <ac:spMk id="22" creationId="{830A36F8-48C2-4842-A87B-8CE8DF4E7FD2}"/>
          </ac:spMkLst>
        </pc:spChg>
        <pc:spChg chg="add del">
          <ac:chgData name="Asif Rehmani" userId="e3bc34669d675361" providerId="LiveId" clId="{769EE292-3A9D-48DC-A9FD-BDFD3DBEC40F}" dt="2021-08-24T11:00:41.420" v="507" actId="26606"/>
          <ac:spMkLst>
            <pc:docMk/>
            <pc:sldMk cId="2857252209" sldId="2170"/>
            <ac:spMk id="24" creationId="{8F451A30-466B-4996-9BA5-CD6ABCC6D558}"/>
          </ac:spMkLst>
        </pc:spChg>
        <pc:spChg chg="add del">
          <ac:chgData name="Asif Rehmani" userId="e3bc34669d675361" providerId="LiveId" clId="{769EE292-3A9D-48DC-A9FD-BDFD3DBEC40F}" dt="2021-08-24T11:00:41.420" v="507" actId="26606"/>
          <ac:spMkLst>
            <pc:docMk/>
            <pc:sldMk cId="2857252209" sldId="2170"/>
            <ac:spMk id="29" creationId="{91F32EBA-ED97-466E-8CFA-8382584155D0}"/>
          </ac:spMkLst>
        </pc:spChg>
        <pc:spChg chg="add del">
          <ac:chgData name="Asif Rehmani" userId="e3bc34669d675361" providerId="LiveId" clId="{769EE292-3A9D-48DC-A9FD-BDFD3DBEC40F}" dt="2021-08-24T11:00:41.420" v="507" actId="26606"/>
          <ac:spMkLst>
            <pc:docMk/>
            <pc:sldMk cId="2857252209" sldId="2170"/>
            <ac:spMk id="31" creationId="{62A38935-BB53-4DF7-A56E-48DD25B685D7}"/>
          </ac:spMkLst>
        </pc:spChg>
        <pc:picChg chg="add del">
          <ac:chgData name="Asif Rehmani" userId="e3bc34669d675361" providerId="LiveId" clId="{769EE292-3A9D-48DC-A9FD-BDFD3DBEC40F}" dt="2021-08-24T10:59:12.616" v="483" actId="26606"/>
          <ac:picMkLst>
            <pc:docMk/>
            <pc:sldMk cId="2857252209" sldId="2170"/>
            <ac:picMk id="7" creationId="{B32616DD-BBA4-4EBA-A8A3-404854499231}"/>
          </ac:picMkLst>
        </pc:picChg>
        <pc:picChg chg="add mod ord">
          <ac:chgData name="Asif Rehmani" userId="e3bc34669d675361" providerId="LiveId" clId="{769EE292-3A9D-48DC-A9FD-BDFD3DBEC40F}" dt="2021-08-24T11:00:41.420" v="507" actId="26606"/>
          <ac:picMkLst>
            <pc:docMk/>
            <pc:sldMk cId="2857252209" sldId="2170"/>
            <ac:picMk id="11" creationId="{0D403ED3-825F-425A-A549-E6E8E3653840}"/>
          </ac:picMkLst>
        </pc:picChg>
      </pc:sldChg>
      <pc:sldChg chg="modSp mod modShow">
        <pc:chgData name="Asif Rehmani" userId="e3bc34669d675361" providerId="LiveId" clId="{769EE292-3A9D-48DC-A9FD-BDFD3DBEC40F}" dt="2021-08-24T10:57:05.236" v="444" actId="729"/>
        <pc:sldMkLst>
          <pc:docMk/>
          <pc:sldMk cId="3265634046" sldId="2171"/>
        </pc:sldMkLst>
        <pc:spChg chg="mod">
          <ac:chgData name="Asif Rehmani" userId="e3bc34669d675361" providerId="LiveId" clId="{769EE292-3A9D-48DC-A9FD-BDFD3DBEC40F}" dt="2021-08-24T10:54:06.710" v="417" actId="20577"/>
          <ac:spMkLst>
            <pc:docMk/>
            <pc:sldMk cId="3265634046" sldId="2171"/>
            <ac:spMk id="3" creationId="{FF1D6A67-FB54-4F33-B6B5-048D6D526DED}"/>
          </ac:spMkLst>
        </pc:spChg>
      </pc:sldChg>
      <pc:sldChg chg="modSp new mod modAnim modNotesTx">
        <pc:chgData name="Asif Rehmani" userId="e3bc34669d675361" providerId="LiveId" clId="{769EE292-3A9D-48DC-A9FD-BDFD3DBEC40F}" dt="2021-08-30T15:36:13.413" v="3396" actId="113"/>
        <pc:sldMkLst>
          <pc:docMk/>
          <pc:sldMk cId="2033276635" sldId="2172"/>
        </pc:sldMkLst>
        <pc:spChg chg="mod">
          <ac:chgData name="Asif Rehmani" userId="e3bc34669d675361" providerId="LiveId" clId="{769EE292-3A9D-48DC-A9FD-BDFD3DBEC40F}" dt="2021-08-26T20:51:13.794" v="813" actId="20577"/>
          <ac:spMkLst>
            <pc:docMk/>
            <pc:sldMk cId="2033276635" sldId="2172"/>
            <ac:spMk id="2" creationId="{FBCAD2A6-309B-42DE-A80B-6E85CF3B183F}"/>
          </ac:spMkLst>
        </pc:spChg>
        <pc:spChg chg="mod">
          <ac:chgData name="Asif Rehmani" userId="e3bc34669d675361" providerId="LiveId" clId="{769EE292-3A9D-48DC-A9FD-BDFD3DBEC40F}" dt="2021-08-30T15:36:13.413" v="3396" actId="113"/>
          <ac:spMkLst>
            <pc:docMk/>
            <pc:sldMk cId="2033276635" sldId="2172"/>
            <ac:spMk id="3" creationId="{559A71B9-A1F8-47CF-8A91-CBF5F2691B5E}"/>
          </ac:spMkLst>
        </pc:spChg>
      </pc:sldChg>
      <pc:sldChg chg="addSp delSp modSp new mod modTransition setBg setClrOvrMap modNotesTx">
        <pc:chgData name="Asif Rehmani" userId="e3bc34669d675361" providerId="LiveId" clId="{769EE292-3A9D-48DC-A9FD-BDFD3DBEC40F}" dt="2021-08-30T14:17:19.989" v="1992" actId="20577"/>
        <pc:sldMkLst>
          <pc:docMk/>
          <pc:sldMk cId="2258967645" sldId="2173"/>
        </pc:sldMkLst>
        <pc:spChg chg="mod">
          <ac:chgData name="Asif Rehmani" userId="e3bc34669d675361" providerId="LiveId" clId="{769EE292-3A9D-48DC-A9FD-BDFD3DBEC40F}" dt="2021-08-24T11:13:13.005" v="693" actId="207"/>
          <ac:spMkLst>
            <pc:docMk/>
            <pc:sldMk cId="2258967645" sldId="2173"/>
            <ac:spMk id="2" creationId="{1F59B7FD-8AB9-4AF1-B14B-99D783A9DFE2}"/>
          </ac:spMkLst>
        </pc:spChg>
        <pc:spChg chg="mod">
          <ac:chgData name="Asif Rehmani" userId="e3bc34669d675361" providerId="LiveId" clId="{769EE292-3A9D-48DC-A9FD-BDFD3DBEC40F}" dt="2021-08-24T11:11:39.700" v="687" actId="26606"/>
          <ac:spMkLst>
            <pc:docMk/>
            <pc:sldMk cId="2258967645" sldId="2173"/>
            <ac:spMk id="3" creationId="{CD56D21D-AB89-4857-8634-3845BD0CDA73}"/>
          </ac:spMkLst>
        </pc:spChg>
        <pc:spChg chg="add del">
          <ac:chgData name="Asif Rehmani" userId="e3bc34669d675361" providerId="LiveId" clId="{769EE292-3A9D-48DC-A9FD-BDFD3DBEC40F}" dt="2021-08-24T11:10:15.106" v="683" actId="26606"/>
          <ac:spMkLst>
            <pc:docMk/>
            <pc:sldMk cId="2258967645" sldId="2173"/>
            <ac:spMk id="8" creationId="{4522B21E-B2B9-4C72-9A71-C87EFD137480}"/>
          </ac:spMkLst>
        </pc:spChg>
        <pc:spChg chg="add del">
          <ac:chgData name="Asif Rehmani" userId="e3bc34669d675361" providerId="LiveId" clId="{769EE292-3A9D-48DC-A9FD-BDFD3DBEC40F}" dt="2021-08-24T11:10:15.106" v="683" actId="26606"/>
          <ac:spMkLst>
            <pc:docMk/>
            <pc:sldMk cId="2258967645" sldId="2173"/>
            <ac:spMk id="10" creationId="{5EB7D2A2-F448-44D4-938C-DC84CBCB3B1E}"/>
          </ac:spMkLst>
        </pc:spChg>
        <pc:spChg chg="add del">
          <ac:chgData name="Asif Rehmani" userId="e3bc34669d675361" providerId="LiveId" clId="{769EE292-3A9D-48DC-A9FD-BDFD3DBEC40F}" dt="2021-08-24T11:10:15.106" v="683" actId="26606"/>
          <ac:spMkLst>
            <pc:docMk/>
            <pc:sldMk cId="2258967645" sldId="2173"/>
            <ac:spMk id="12" creationId="{871AEA07-1E14-44B4-8E55-64EF049CD66F}"/>
          </ac:spMkLst>
        </pc:spChg>
        <pc:spChg chg="add del">
          <ac:chgData name="Asif Rehmani" userId="e3bc34669d675361" providerId="LiveId" clId="{769EE292-3A9D-48DC-A9FD-BDFD3DBEC40F}" dt="2021-08-24T11:11:05.450" v="684" actId="26606"/>
          <ac:spMkLst>
            <pc:docMk/>
            <pc:sldMk cId="2258967645" sldId="2173"/>
            <ac:spMk id="20" creationId="{E49CC64F-7275-4E33-961B-0C5CDC439875}"/>
          </ac:spMkLst>
        </pc:spChg>
        <pc:spChg chg="add del">
          <ac:chgData name="Asif Rehmani" userId="e3bc34669d675361" providerId="LiveId" clId="{769EE292-3A9D-48DC-A9FD-BDFD3DBEC40F}" dt="2021-08-24T11:11:39.700" v="687" actId="26606"/>
          <ac:spMkLst>
            <pc:docMk/>
            <pc:sldMk cId="2258967645" sldId="2173"/>
            <ac:spMk id="25" creationId="{6F828D28-8E09-41CC-8229-3070B5467A96}"/>
          </ac:spMkLst>
        </pc:spChg>
        <pc:spChg chg="add del">
          <ac:chgData name="Asif Rehmani" userId="e3bc34669d675361" providerId="LiveId" clId="{769EE292-3A9D-48DC-A9FD-BDFD3DBEC40F}" dt="2021-08-24T11:11:39.700" v="687" actId="26606"/>
          <ac:spMkLst>
            <pc:docMk/>
            <pc:sldMk cId="2258967645" sldId="2173"/>
            <ac:spMk id="27" creationId="{D5B012D8-7F27-4758-9AC6-C889B154BD73}"/>
          </ac:spMkLst>
        </pc:spChg>
        <pc:spChg chg="add del">
          <ac:chgData name="Asif Rehmani" userId="e3bc34669d675361" providerId="LiveId" clId="{769EE292-3A9D-48DC-A9FD-BDFD3DBEC40F}" dt="2021-08-24T11:11:39.700" v="687" actId="26606"/>
          <ac:spMkLst>
            <pc:docMk/>
            <pc:sldMk cId="2258967645" sldId="2173"/>
            <ac:spMk id="29" creationId="{4063B759-00FC-46D1-9898-8E8625268FAF}"/>
          </ac:spMkLst>
        </pc:spChg>
        <pc:spChg chg="add del">
          <ac:chgData name="Asif Rehmani" userId="e3bc34669d675361" providerId="LiveId" clId="{769EE292-3A9D-48DC-A9FD-BDFD3DBEC40F}" dt="2021-08-24T11:11:39.700" v="687" actId="26606"/>
          <ac:spMkLst>
            <pc:docMk/>
            <pc:sldMk cId="2258967645" sldId="2173"/>
            <ac:spMk id="34" creationId="{0671A8AE-40A1-4631-A6B8-581AFF065482}"/>
          </ac:spMkLst>
        </pc:spChg>
        <pc:spChg chg="add del">
          <ac:chgData name="Asif Rehmani" userId="e3bc34669d675361" providerId="LiveId" clId="{769EE292-3A9D-48DC-A9FD-BDFD3DBEC40F}" dt="2021-08-24T11:11:39.700" v="687" actId="26606"/>
          <ac:spMkLst>
            <pc:docMk/>
            <pc:sldMk cId="2258967645" sldId="2173"/>
            <ac:spMk id="36" creationId="{AB58EF07-17C2-48CF-ABB0-EEF1F17CB8F0}"/>
          </ac:spMkLst>
        </pc:spChg>
        <pc:spChg chg="add del">
          <ac:chgData name="Asif Rehmani" userId="e3bc34669d675361" providerId="LiveId" clId="{769EE292-3A9D-48DC-A9FD-BDFD3DBEC40F}" dt="2021-08-24T11:11:39.700" v="687" actId="26606"/>
          <ac:spMkLst>
            <pc:docMk/>
            <pc:sldMk cId="2258967645" sldId="2173"/>
            <ac:spMk id="38" creationId="{AF2F604E-43BE-4DC3-B983-E071523364F8}"/>
          </ac:spMkLst>
        </pc:spChg>
        <pc:spChg chg="add del">
          <ac:chgData name="Asif Rehmani" userId="e3bc34669d675361" providerId="LiveId" clId="{769EE292-3A9D-48DC-A9FD-BDFD3DBEC40F}" dt="2021-08-24T11:11:39.700" v="687" actId="26606"/>
          <ac:spMkLst>
            <pc:docMk/>
            <pc:sldMk cId="2258967645" sldId="2173"/>
            <ac:spMk id="40" creationId="{08C9B587-E65E-4B52-B37C-ABEBB6E87928}"/>
          </ac:spMkLst>
        </pc:spChg>
        <pc:picChg chg="add mod ord">
          <ac:chgData name="Asif Rehmani" userId="e3bc34669d675361" providerId="LiveId" clId="{769EE292-3A9D-48DC-A9FD-BDFD3DBEC40F}" dt="2021-08-24T11:11:39.700" v="687" actId="26606"/>
          <ac:picMkLst>
            <pc:docMk/>
            <pc:sldMk cId="2258967645" sldId="2173"/>
            <ac:picMk id="16" creationId="{9ADA4C14-7312-4BE5-8959-F701DFEEB4E6}"/>
          </ac:picMkLst>
        </pc:picChg>
        <pc:cxnChg chg="add del">
          <ac:chgData name="Asif Rehmani" userId="e3bc34669d675361" providerId="LiveId" clId="{769EE292-3A9D-48DC-A9FD-BDFD3DBEC40F}" dt="2021-08-24T11:10:15.106" v="683" actId="26606"/>
          <ac:cxnSpMkLst>
            <pc:docMk/>
            <pc:sldMk cId="2258967645" sldId="2173"/>
            <ac:cxnSpMk id="14" creationId="{F7C8EA93-3210-4C62-99E9-153C275E3A87}"/>
          </ac:cxnSpMkLst>
        </pc:cxnChg>
      </pc:sldChg>
      <pc:sldChg chg="addSp delSp modSp modAnim modNotesTx">
        <pc:chgData name="Asif Rehmani" userId="e3bc34669d675361" providerId="LiveId" clId="{769EE292-3A9D-48DC-A9FD-BDFD3DBEC40F}" dt="2021-08-30T21:56:37.523" v="3661" actId="6549"/>
        <pc:sldMkLst>
          <pc:docMk/>
          <pc:sldMk cId="3151123410" sldId="2175"/>
        </pc:sldMkLst>
        <pc:spChg chg="del">
          <ac:chgData name="Asif Rehmani" userId="e3bc34669d675361" providerId="LiveId" clId="{769EE292-3A9D-48DC-A9FD-BDFD3DBEC40F}" dt="2021-08-30T16:48:50.389" v="3546" actId="21"/>
          <ac:spMkLst>
            <pc:docMk/>
            <pc:sldMk cId="3151123410" sldId="2175"/>
            <ac:spMk id="12" creationId="{DEFCA09B-B409-4613-B547-397DD14A0A69}"/>
          </ac:spMkLst>
        </pc:spChg>
        <pc:spChg chg="add mod">
          <ac:chgData name="Asif Rehmani" userId="e3bc34669d675361" providerId="LiveId" clId="{769EE292-3A9D-48DC-A9FD-BDFD3DBEC40F}" dt="2021-08-30T16:49:01.934" v="3550"/>
          <ac:spMkLst>
            <pc:docMk/>
            <pc:sldMk cId="3151123410" sldId="2175"/>
            <ac:spMk id="16" creationId="{51B1127F-0503-41C1-86D5-98DB2FA7C2DE}"/>
          </ac:spMkLst>
        </pc:spChg>
        <pc:picChg chg="add mod">
          <ac:chgData name="Asif Rehmani" userId="e3bc34669d675361" providerId="LiveId" clId="{769EE292-3A9D-48DC-A9FD-BDFD3DBEC40F}" dt="2021-08-30T16:49:01.934" v="3550"/>
          <ac:picMkLst>
            <pc:docMk/>
            <pc:sldMk cId="3151123410" sldId="2175"/>
            <ac:picMk id="17" creationId="{ED1DDF31-6F74-4F65-B9BB-F05766791E49}"/>
          </ac:picMkLst>
        </pc:picChg>
        <pc:picChg chg="add mod">
          <ac:chgData name="Asif Rehmani" userId="e3bc34669d675361" providerId="LiveId" clId="{769EE292-3A9D-48DC-A9FD-BDFD3DBEC40F}" dt="2021-08-30T16:49:01.934" v="3550"/>
          <ac:picMkLst>
            <pc:docMk/>
            <pc:sldMk cId="3151123410" sldId="2175"/>
            <ac:picMk id="18" creationId="{4393386C-693D-45F5-AB7E-13FAE1CEFC01}"/>
          </ac:picMkLst>
        </pc:picChg>
        <pc:picChg chg="del">
          <ac:chgData name="Asif Rehmani" userId="e3bc34669d675361" providerId="LiveId" clId="{769EE292-3A9D-48DC-A9FD-BDFD3DBEC40F}" dt="2021-08-30T16:48:50.389" v="3546" actId="21"/>
          <ac:picMkLst>
            <pc:docMk/>
            <pc:sldMk cId="3151123410" sldId="2175"/>
            <ac:picMk id="19" creationId="{6C84C197-70E3-4B97-844D-DC98A546E4E5}"/>
          </ac:picMkLst>
        </pc:picChg>
        <pc:picChg chg="del">
          <ac:chgData name="Asif Rehmani" userId="e3bc34669d675361" providerId="LiveId" clId="{769EE292-3A9D-48DC-A9FD-BDFD3DBEC40F}" dt="2021-08-30T16:48:50.389" v="3546" actId="21"/>
          <ac:picMkLst>
            <pc:docMk/>
            <pc:sldMk cId="3151123410" sldId="2175"/>
            <ac:picMk id="20" creationId="{6323BC6C-E4C3-4C7B-978C-234B591CD3B5}"/>
          </ac:picMkLst>
        </pc:picChg>
      </pc:sldChg>
      <pc:sldChg chg="modAnim modNotesTx">
        <pc:chgData name="Asif Rehmani" userId="e3bc34669d675361" providerId="LiveId" clId="{769EE292-3A9D-48DC-A9FD-BDFD3DBEC40F}" dt="2021-08-30T21:56:19.883" v="3659"/>
        <pc:sldMkLst>
          <pc:docMk/>
          <pc:sldMk cId="422333973" sldId="2176"/>
        </pc:sldMkLst>
      </pc:sldChg>
      <pc:sldChg chg="modAnim modNotesTx">
        <pc:chgData name="Asif Rehmani" userId="e3bc34669d675361" providerId="LiveId" clId="{769EE292-3A9D-48DC-A9FD-BDFD3DBEC40F}" dt="2021-08-30T21:56:00.938" v="3658"/>
        <pc:sldMkLst>
          <pc:docMk/>
          <pc:sldMk cId="4014470075" sldId="2177"/>
        </pc:sldMkLst>
      </pc:sldChg>
      <pc:sldChg chg="modAnim modNotesTx">
        <pc:chgData name="Asif Rehmani" userId="e3bc34669d675361" providerId="LiveId" clId="{769EE292-3A9D-48DC-A9FD-BDFD3DBEC40F}" dt="2021-08-30T22:10:05.642" v="3665"/>
        <pc:sldMkLst>
          <pc:docMk/>
          <pc:sldMk cId="2479416567" sldId="2178"/>
        </pc:sldMkLst>
      </pc:sldChg>
      <pc:sldChg chg="addSp delSp modSp new mod setBg modAnim">
        <pc:chgData name="Asif Rehmani" userId="e3bc34669d675361" providerId="LiveId" clId="{769EE292-3A9D-48DC-A9FD-BDFD3DBEC40F}" dt="2021-08-30T22:31:13.336" v="4579" actId="114"/>
        <pc:sldMkLst>
          <pc:docMk/>
          <pc:sldMk cId="447130748" sldId="2179"/>
        </pc:sldMkLst>
        <pc:spChg chg="mod">
          <ac:chgData name="Asif Rehmani" userId="e3bc34669d675361" providerId="LiveId" clId="{769EE292-3A9D-48DC-A9FD-BDFD3DBEC40F}" dt="2021-08-30T22:29:09.084" v="4569" actId="26606"/>
          <ac:spMkLst>
            <pc:docMk/>
            <pc:sldMk cId="447130748" sldId="2179"/>
            <ac:spMk id="2" creationId="{9CC3E5EB-BA33-4740-BE74-7441F0FBEFE0}"/>
          </ac:spMkLst>
        </pc:spChg>
        <pc:spChg chg="del mod">
          <ac:chgData name="Asif Rehmani" userId="e3bc34669d675361" providerId="LiveId" clId="{769EE292-3A9D-48DC-A9FD-BDFD3DBEC40F}" dt="2021-08-30T22:28:43.927" v="4567" actId="26606"/>
          <ac:spMkLst>
            <pc:docMk/>
            <pc:sldMk cId="447130748" sldId="2179"/>
            <ac:spMk id="3" creationId="{5A18C460-2669-4328-A2A7-2C74D080D5EF}"/>
          </ac:spMkLst>
        </pc:spChg>
        <pc:spChg chg="mod topLvl">
          <ac:chgData name="Asif Rehmani" userId="e3bc34669d675361" providerId="LiveId" clId="{769EE292-3A9D-48DC-A9FD-BDFD3DBEC40F}" dt="2021-08-30T22:29:38.004" v="4571" actId="165"/>
          <ac:spMkLst>
            <pc:docMk/>
            <pc:sldMk cId="447130748" sldId="2179"/>
            <ac:spMk id="6" creationId="{06082B29-80B0-4524-B339-83E4C71D7C20}"/>
          </ac:spMkLst>
        </pc:spChg>
        <pc:spChg chg="mod topLvl">
          <ac:chgData name="Asif Rehmani" userId="e3bc34669d675361" providerId="LiveId" clId="{769EE292-3A9D-48DC-A9FD-BDFD3DBEC40F}" dt="2021-08-30T22:29:38.004" v="4571" actId="165"/>
          <ac:spMkLst>
            <pc:docMk/>
            <pc:sldMk cId="447130748" sldId="2179"/>
            <ac:spMk id="7" creationId="{42619EBC-E228-4710-85B3-DEC2EFF7D9DF}"/>
          </ac:spMkLst>
        </pc:spChg>
        <pc:spChg chg="mod topLvl">
          <ac:chgData name="Asif Rehmani" userId="e3bc34669d675361" providerId="LiveId" clId="{769EE292-3A9D-48DC-A9FD-BDFD3DBEC40F}" dt="2021-08-30T22:29:38.004" v="4571" actId="165"/>
          <ac:spMkLst>
            <pc:docMk/>
            <pc:sldMk cId="447130748" sldId="2179"/>
            <ac:spMk id="8" creationId="{78EB3AE2-E00A-4C0C-9D35-4E1DFC50DCD0}"/>
          </ac:spMkLst>
        </pc:spChg>
        <pc:spChg chg="add del">
          <ac:chgData name="Asif Rehmani" userId="e3bc34669d675361" providerId="LiveId" clId="{769EE292-3A9D-48DC-A9FD-BDFD3DBEC40F}" dt="2021-08-30T22:29:09.084" v="4569" actId="26606"/>
          <ac:spMkLst>
            <pc:docMk/>
            <pc:sldMk cId="447130748" sldId="2179"/>
            <ac:spMk id="9" creationId="{2E442304-DDBD-4F7B-8017-36BCC863FB40}"/>
          </ac:spMkLst>
        </pc:spChg>
        <pc:spChg chg="mod topLvl">
          <ac:chgData name="Asif Rehmani" userId="e3bc34669d675361" providerId="LiveId" clId="{769EE292-3A9D-48DC-A9FD-BDFD3DBEC40F}" dt="2021-08-30T22:29:38.004" v="4571" actId="165"/>
          <ac:spMkLst>
            <pc:docMk/>
            <pc:sldMk cId="447130748" sldId="2179"/>
            <ac:spMk id="10" creationId="{07299A5D-2F53-41FA-9569-05705D937960}"/>
          </ac:spMkLst>
        </pc:spChg>
        <pc:spChg chg="add del">
          <ac:chgData name="Asif Rehmani" userId="e3bc34669d675361" providerId="LiveId" clId="{769EE292-3A9D-48DC-A9FD-BDFD3DBEC40F}" dt="2021-08-30T22:29:09.084" v="4569" actId="26606"/>
          <ac:spMkLst>
            <pc:docMk/>
            <pc:sldMk cId="447130748" sldId="2179"/>
            <ac:spMk id="11" creationId="{5E107275-3853-46FD-A241-DE4355A42675}"/>
          </ac:spMkLst>
        </pc:spChg>
        <pc:spChg chg="mod topLvl">
          <ac:chgData name="Asif Rehmani" userId="e3bc34669d675361" providerId="LiveId" clId="{769EE292-3A9D-48DC-A9FD-BDFD3DBEC40F}" dt="2021-08-30T22:29:38.004" v="4571" actId="165"/>
          <ac:spMkLst>
            <pc:docMk/>
            <pc:sldMk cId="447130748" sldId="2179"/>
            <ac:spMk id="12" creationId="{5BC3DA97-458F-4139-A359-7F0ED795B388}"/>
          </ac:spMkLst>
        </pc:spChg>
        <pc:spChg chg="mod topLvl">
          <ac:chgData name="Asif Rehmani" userId="e3bc34669d675361" providerId="LiveId" clId="{769EE292-3A9D-48DC-A9FD-BDFD3DBEC40F}" dt="2021-08-30T22:29:38.004" v="4571" actId="165"/>
          <ac:spMkLst>
            <pc:docMk/>
            <pc:sldMk cId="447130748" sldId="2179"/>
            <ac:spMk id="13" creationId="{FFA20F60-525F-4D28-B9B7-09341B4ECAB2}"/>
          </ac:spMkLst>
        </pc:spChg>
        <pc:spChg chg="mod topLvl">
          <ac:chgData name="Asif Rehmani" userId="e3bc34669d675361" providerId="LiveId" clId="{769EE292-3A9D-48DC-A9FD-BDFD3DBEC40F}" dt="2021-08-30T22:29:38.004" v="4571" actId="165"/>
          <ac:spMkLst>
            <pc:docMk/>
            <pc:sldMk cId="447130748" sldId="2179"/>
            <ac:spMk id="14" creationId="{C03B92AB-572C-482A-9812-417F854A6BB8}"/>
          </ac:spMkLst>
        </pc:spChg>
        <pc:spChg chg="mod topLvl">
          <ac:chgData name="Asif Rehmani" userId="e3bc34669d675361" providerId="LiveId" clId="{769EE292-3A9D-48DC-A9FD-BDFD3DBEC40F}" dt="2021-08-30T22:31:13.336" v="4579" actId="114"/>
          <ac:spMkLst>
            <pc:docMk/>
            <pc:sldMk cId="447130748" sldId="2179"/>
            <ac:spMk id="15" creationId="{06B52347-EA24-4E16-A6A1-0C9FBAD19B74}"/>
          </ac:spMkLst>
        </pc:spChg>
        <pc:spChg chg="add del">
          <ac:chgData name="Asif Rehmani" userId="e3bc34669d675361" providerId="LiveId" clId="{769EE292-3A9D-48DC-A9FD-BDFD3DBEC40F}" dt="2021-08-30T22:29:09.084" v="4569" actId="26606"/>
          <ac:spMkLst>
            <pc:docMk/>
            <pc:sldMk cId="447130748" sldId="2179"/>
            <ac:spMk id="16" creationId="{955A2079-FA98-4876-80F0-72364A7D2EA4}"/>
          </ac:spMkLst>
        </pc:spChg>
        <pc:grpChg chg="del mod">
          <ac:chgData name="Asif Rehmani" userId="e3bc34669d675361" providerId="LiveId" clId="{769EE292-3A9D-48DC-A9FD-BDFD3DBEC40F}" dt="2021-08-30T22:29:38.004" v="4571" actId="165"/>
          <ac:grpSpMkLst>
            <pc:docMk/>
            <pc:sldMk cId="447130748" sldId="2179"/>
            <ac:grpSpMk id="4" creationId="{1BD2DE43-1596-4AE7-8FE6-A49B95C4001A}"/>
          </ac:grpSpMkLst>
        </pc:grpChg>
        <pc:graphicFrameChg chg="add del mod">
          <ac:chgData name="Asif Rehmani" userId="e3bc34669d675361" providerId="LiveId" clId="{769EE292-3A9D-48DC-A9FD-BDFD3DBEC40F}" dt="2021-08-30T22:29:25.480" v="4570" actId="18245"/>
          <ac:graphicFrameMkLst>
            <pc:docMk/>
            <pc:sldMk cId="447130748" sldId="2179"/>
            <ac:graphicFrameMk id="5" creationId="{FE33089C-9290-460B-9E30-043E0785FC4C}"/>
          </ac:graphicFrameMkLst>
        </pc:graphicFrameChg>
      </pc:sldChg>
      <pc:sldChg chg="addSp delSp modSp new del mod modClrScheme chgLayout">
        <pc:chgData name="Asif Rehmani" userId="e3bc34669d675361" providerId="LiveId" clId="{769EE292-3A9D-48DC-A9FD-BDFD3DBEC40F}" dt="2021-08-26T20:51:08.597" v="808" actId="680"/>
        <pc:sldMkLst>
          <pc:docMk/>
          <pc:sldMk cId="1681830468" sldId="2179"/>
        </pc:sldMkLst>
        <pc:spChg chg="add del mod">
          <ac:chgData name="Asif Rehmani" userId="e3bc34669d675361" providerId="LiveId" clId="{769EE292-3A9D-48DC-A9FD-BDFD3DBEC40F}" dt="2021-08-26T20:51:07.444" v="806" actId="26606"/>
          <ac:spMkLst>
            <pc:docMk/>
            <pc:sldMk cId="1681830468" sldId="2179"/>
            <ac:spMk id="7" creationId="{C0094C08-C255-49BB-84D9-B8F05CDEBDCD}"/>
          </ac:spMkLst>
        </pc:spChg>
        <pc:spChg chg="add del mod">
          <ac:chgData name="Asif Rehmani" userId="e3bc34669d675361" providerId="LiveId" clId="{769EE292-3A9D-48DC-A9FD-BDFD3DBEC40F}" dt="2021-08-26T20:51:07.444" v="806" actId="26606"/>
          <ac:spMkLst>
            <pc:docMk/>
            <pc:sldMk cId="1681830468" sldId="2179"/>
            <ac:spMk id="9" creationId="{BF2BEE51-2741-45B9-89C0-5BC870A44D6B}"/>
          </ac:spMkLst>
        </pc:spChg>
        <pc:picChg chg="add del mod">
          <ac:chgData name="Asif Rehmani" userId="e3bc34669d675361" providerId="LiveId" clId="{769EE292-3A9D-48DC-A9FD-BDFD3DBEC40F}" dt="2021-08-26T20:51:07.940" v="807"/>
          <ac:picMkLst>
            <pc:docMk/>
            <pc:sldMk cId="1681830468" sldId="2179"/>
            <ac:picMk id="2" creationId="{CC81E803-A3E5-4FA4-B0D9-B0E6429DE8BB}"/>
          </ac:picMkLst>
        </pc:picChg>
      </pc:sldChg>
      <pc:sldMasterChg chg="addSldLayout delSldLayout modSldLayout">
        <pc:chgData name="Asif Rehmani" userId="e3bc34669d675361" providerId="LiveId" clId="{769EE292-3A9D-48DC-A9FD-BDFD3DBEC40F}" dt="2021-08-30T12:51:04.534" v="970" actId="22"/>
        <pc:sldMasterMkLst>
          <pc:docMk/>
          <pc:sldMasterMk cId="973170317" sldId="2147483677"/>
        </pc:sldMasterMkLst>
        <pc:sldLayoutChg chg="add del mod replId">
          <pc:chgData name="Asif Rehmani" userId="e3bc34669d675361" providerId="LiveId" clId="{769EE292-3A9D-48DC-A9FD-BDFD3DBEC40F}" dt="2021-08-30T12:51:04.534" v="970" actId="22"/>
          <pc:sldLayoutMkLst>
            <pc:docMk/>
            <pc:sldMasterMk cId="973170317" sldId="2147483677"/>
            <pc:sldLayoutMk cId="2005496420" sldId="2147483730"/>
          </pc:sldLayoutMkLst>
        </pc:sldLayoutChg>
      </pc:sldMasterChg>
    </pc:docChg>
  </pc:docChgLst>
  <pc:docChgLst>
    <pc:chgData name="Asif Rehmani" userId="e3bc34669d675361" providerId="LiveId" clId="{BCD39434-B2C0-4207-8C2A-7CEC0178EB4F}"/>
    <pc:docChg chg="undo redo custSel addSld delSld modSld sldOrd delMainMaster addSection modSection">
      <pc:chgData name="Asif Rehmani" userId="e3bc34669d675361" providerId="LiveId" clId="{BCD39434-B2C0-4207-8C2A-7CEC0178EB4F}" dt="2021-12-02T19:24:44.553" v="2575" actId="12100"/>
      <pc:docMkLst>
        <pc:docMk/>
      </pc:docMkLst>
      <pc:sldChg chg="addSp delSp modSp mod modTransition modNotesTx">
        <pc:chgData name="Asif Rehmani" userId="e3bc34669d675361" providerId="LiveId" clId="{BCD39434-B2C0-4207-8C2A-7CEC0178EB4F}" dt="2021-12-01T19:20:07.519" v="1465" actId="20577"/>
        <pc:sldMkLst>
          <pc:docMk/>
          <pc:sldMk cId="3575020938" sldId="257"/>
        </pc:sldMkLst>
        <pc:spChg chg="mod">
          <ac:chgData name="Asif Rehmani" userId="e3bc34669d675361" providerId="LiveId" clId="{BCD39434-B2C0-4207-8C2A-7CEC0178EB4F}" dt="2021-12-01T04:31:16.814" v="989" actId="114"/>
          <ac:spMkLst>
            <pc:docMk/>
            <pc:sldMk cId="3575020938" sldId="257"/>
            <ac:spMk id="2" creationId="{3ABF1ACD-E543-4AB8-B2C9-376981628C56}"/>
          </ac:spMkLst>
        </pc:spChg>
        <pc:spChg chg="mod">
          <ac:chgData name="Asif Rehmani" userId="e3bc34669d675361" providerId="LiveId" clId="{BCD39434-B2C0-4207-8C2A-7CEC0178EB4F}" dt="2021-12-01T04:04:09.560" v="836" actId="26606"/>
          <ac:spMkLst>
            <pc:docMk/>
            <pc:sldMk cId="3575020938" sldId="257"/>
            <ac:spMk id="3" creationId="{E335955A-BDFE-4055-B0E5-EF0DFC1E08B1}"/>
          </ac:spMkLst>
        </pc:spChg>
        <pc:spChg chg="del">
          <ac:chgData name="Asif Rehmani" userId="e3bc34669d675361" providerId="LiveId" clId="{BCD39434-B2C0-4207-8C2A-7CEC0178EB4F}" dt="2021-12-01T04:04:09.560" v="836" actId="26606"/>
          <ac:spMkLst>
            <pc:docMk/>
            <pc:sldMk cId="3575020938" sldId="257"/>
            <ac:spMk id="58" creationId="{4E1BEB12-92AF-4445-98AD-4C7756E7C93B}"/>
          </ac:spMkLst>
        </pc:spChg>
        <pc:spChg chg="del">
          <ac:chgData name="Asif Rehmani" userId="e3bc34669d675361" providerId="LiveId" clId="{BCD39434-B2C0-4207-8C2A-7CEC0178EB4F}" dt="2021-12-01T04:04:09.560" v="836" actId="26606"/>
          <ac:spMkLst>
            <pc:docMk/>
            <pc:sldMk cId="3575020938" sldId="257"/>
            <ac:spMk id="60" creationId="{D0522C2C-7B5C-48A7-A969-03941E5D2E76}"/>
          </ac:spMkLst>
        </pc:spChg>
        <pc:spChg chg="del">
          <ac:chgData name="Asif Rehmani" userId="e3bc34669d675361" providerId="LiveId" clId="{BCD39434-B2C0-4207-8C2A-7CEC0178EB4F}" dt="2021-12-01T04:04:09.560" v="836" actId="26606"/>
          <ac:spMkLst>
            <pc:docMk/>
            <pc:sldMk cId="3575020938" sldId="257"/>
            <ac:spMk id="62" creationId="{9C682A1A-5B2D-4111-BBD6-620165633E5B}"/>
          </ac:spMkLst>
        </pc:spChg>
        <pc:spChg chg="del">
          <ac:chgData name="Asif Rehmani" userId="e3bc34669d675361" providerId="LiveId" clId="{BCD39434-B2C0-4207-8C2A-7CEC0178EB4F}" dt="2021-12-01T04:04:09.560" v="836" actId="26606"/>
          <ac:spMkLst>
            <pc:docMk/>
            <pc:sldMk cId="3575020938" sldId="257"/>
            <ac:spMk id="64" creationId="{D6EE29F2-D77F-4BD0-A20B-334D316A1C9D}"/>
          </ac:spMkLst>
        </pc:spChg>
        <pc:spChg chg="del">
          <ac:chgData name="Asif Rehmani" userId="e3bc34669d675361" providerId="LiveId" clId="{BCD39434-B2C0-4207-8C2A-7CEC0178EB4F}" dt="2021-12-01T04:04:09.560" v="836" actId="26606"/>
          <ac:spMkLst>
            <pc:docMk/>
            <pc:sldMk cId="3575020938" sldId="257"/>
            <ac:spMk id="66" creationId="{22D09ED2-868F-42C6-866E-F92E0CEF314F}"/>
          </ac:spMkLst>
        </pc:spChg>
        <pc:spChg chg="add">
          <ac:chgData name="Asif Rehmani" userId="e3bc34669d675361" providerId="LiveId" clId="{BCD39434-B2C0-4207-8C2A-7CEC0178EB4F}" dt="2021-12-01T04:04:09.560" v="836" actId="26606"/>
          <ac:spMkLst>
            <pc:docMk/>
            <pc:sldMk cId="3575020938" sldId="257"/>
            <ac:spMk id="71" creationId="{4A70F4F6-8761-4016-931A-4535464E4C26}"/>
          </ac:spMkLst>
        </pc:spChg>
        <pc:spChg chg="add">
          <ac:chgData name="Asif Rehmani" userId="e3bc34669d675361" providerId="LiveId" clId="{BCD39434-B2C0-4207-8C2A-7CEC0178EB4F}" dt="2021-12-01T04:04:09.560" v="836" actId="26606"/>
          <ac:spMkLst>
            <pc:docMk/>
            <pc:sldMk cId="3575020938" sldId="257"/>
            <ac:spMk id="73" creationId="{A5271697-90F1-4A23-8EF2-0179F2EAFACB}"/>
          </ac:spMkLst>
        </pc:spChg>
        <pc:spChg chg="add">
          <ac:chgData name="Asif Rehmani" userId="e3bc34669d675361" providerId="LiveId" clId="{BCD39434-B2C0-4207-8C2A-7CEC0178EB4F}" dt="2021-12-01T04:04:09.560" v="836" actId="26606"/>
          <ac:spMkLst>
            <pc:docMk/>
            <pc:sldMk cId="3575020938" sldId="257"/>
            <ac:spMk id="97" creationId="{D9F5512A-48E1-4C07-B75E-3CCC517B6804}"/>
          </ac:spMkLst>
        </pc:spChg>
        <pc:grpChg chg="add">
          <ac:chgData name="Asif Rehmani" userId="e3bc34669d675361" providerId="LiveId" clId="{BCD39434-B2C0-4207-8C2A-7CEC0178EB4F}" dt="2021-12-01T04:04:09.560" v="836" actId="26606"/>
          <ac:grpSpMkLst>
            <pc:docMk/>
            <pc:sldMk cId="3575020938" sldId="257"/>
            <ac:grpSpMk id="75" creationId="{B4C49FD3-CD95-4BA4-8BD3-B4A4C6844FCC}"/>
          </ac:grpSpMkLst>
        </pc:grpChg>
      </pc:sldChg>
      <pc:sldChg chg="modSp mod modTransition">
        <pc:chgData name="Asif Rehmani" userId="e3bc34669d675361" providerId="LiveId" clId="{BCD39434-B2C0-4207-8C2A-7CEC0178EB4F}" dt="2021-12-01T04:41:26.804" v="1118" actId="403"/>
        <pc:sldMkLst>
          <pc:docMk/>
          <pc:sldMk cId="3877399426" sldId="263"/>
        </pc:sldMkLst>
        <pc:spChg chg="mod">
          <ac:chgData name="Asif Rehmani" userId="e3bc34669d675361" providerId="LiveId" clId="{BCD39434-B2C0-4207-8C2A-7CEC0178EB4F}" dt="2021-12-01T04:41:26.804" v="1118" actId="403"/>
          <ac:spMkLst>
            <pc:docMk/>
            <pc:sldMk cId="3877399426" sldId="263"/>
            <ac:spMk id="4" creationId="{F537FC56-0F98-4891-B028-65708A7E7784}"/>
          </ac:spMkLst>
        </pc:spChg>
        <pc:spChg chg="mod">
          <ac:chgData name="Asif Rehmani" userId="e3bc34669d675361" providerId="LiveId" clId="{BCD39434-B2C0-4207-8C2A-7CEC0178EB4F}" dt="2021-12-01T04:07:22.430" v="840" actId="17032"/>
          <ac:spMkLst>
            <pc:docMk/>
            <pc:sldMk cId="3877399426" sldId="263"/>
            <ac:spMk id="33" creationId="{B84E5704-920A-417D-8DA0-496042682F12}"/>
          </ac:spMkLst>
        </pc:spChg>
      </pc:sldChg>
      <pc:sldChg chg="modTransition modNotesTx">
        <pc:chgData name="Asif Rehmani" userId="e3bc34669d675361" providerId="LiveId" clId="{BCD39434-B2C0-4207-8C2A-7CEC0178EB4F}" dt="2021-12-01T19:20:36.414" v="1468" actId="20577"/>
        <pc:sldMkLst>
          <pc:docMk/>
          <pc:sldMk cId="1168838614" sldId="410"/>
        </pc:sldMkLst>
      </pc:sldChg>
      <pc:sldChg chg="addSp delSp modSp mod modTransition">
        <pc:chgData name="Asif Rehmani" userId="e3bc34669d675361" providerId="LiveId" clId="{BCD39434-B2C0-4207-8C2A-7CEC0178EB4F}" dt="2021-12-01T04:05:17.670" v="837" actId="26606"/>
        <pc:sldMkLst>
          <pc:docMk/>
          <pc:sldMk cId="740600239" sldId="1750"/>
        </pc:sldMkLst>
        <pc:spChg chg="mod">
          <ac:chgData name="Asif Rehmani" userId="e3bc34669d675361" providerId="LiveId" clId="{BCD39434-B2C0-4207-8C2A-7CEC0178EB4F}" dt="2021-12-01T04:05:17.670" v="837" actId="26606"/>
          <ac:spMkLst>
            <pc:docMk/>
            <pc:sldMk cId="740600239" sldId="1750"/>
            <ac:spMk id="2" creationId="{ED489316-98F8-49DF-BE54-E15329D86A6A}"/>
          </ac:spMkLst>
        </pc:spChg>
        <pc:spChg chg="mod">
          <ac:chgData name="Asif Rehmani" userId="e3bc34669d675361" providerId="LiveId" clId="{BCD39434-B2C0-4207-8C2A-7CEC0178EB4F}" dt="2021-12-01T04:05:17.670" v="837" actId="26606"/>
          <ac:spMkLst>
            <pc:docMk/>
            <pc:sldMk cId="740600239" sldId="1750"/>
            <ac:spMk id="3" creationId="{FD98CCC6-6A0B-4478-BC7A-52AE3C7CC5FA}"/>
          </ac:spMkLst>
        </pc:spChg>
        <pc:spChg chg="del">
          <ac:chgData name="Asif Rehmani" userId="e3bc34669d675361" providerId="LiveId" clId="{BCD39434-B2C0-4207-8C2A-7CEC0178EB4F}" dt="2021-12-01T04:05:17.670" v="837" actId="26606"/>
          <ac:spMkLst>
            <pc:docMk/>
            <pc:sldMk cId="740600239" sldId="1750"/>
            <ac:spMk id="9" creationId="{80E5FECD-C9FF-49B3-B1FD-6B2D855C4AD5}"/>
          </ac:spMkLst>
        </pc:spChg>
        <pc:spChg chg="del">
          <ac:chgData name="Asif Rehmani" userId="e3bc34669d675361" providerId="LiveId" clId="{BCD39434-B2C0-4207-8C2A-7CEC0178EB4F}" dt="2021-12-01T04:05:17.670" v="837" actId="26606"/>
          <ac:spMkLst>
            <pc:docMk/>
            <pc:sldMk cId="740600239" sldId="1750"/>
            <ac:spMk id="10" creationId="{F5569EEC-E12F-4856-B407-02B2813A4AA5}"/>
          </ac:spMkLst>
        </pc:spChg>
        <pc:spChg chg="del">
          <ac:chgData name="Asif Rehmani" userId="e3bc34669d675361" providerId="LiveId" clId="{BCD39434-B2C0-4207-8C2A-7CEC0178EB4F}" dt="2021-12-01T04:05:17.670" v="837" actId="26606"/>
          <ac:spMkLst>
            <pc:docMk/>
            <pc:sldMk cId="740600239" sldId="1750"/>
            <ac:spMk id="11" creationId="{CF860788-3A6A-45A3-B3F1-06F159665603}"/>
          </ac:spMkLst>
        </pc:spChg>
        <pc:spChg chg="del">
          <ac:chgData name="Asif Rehmani" userId="e3bc34669d675361" providerId="LiveId" clId="{BCD39434-B2C0-4207-8C2A-7CEC0178EB4F}" dt="2021-12-01T04:05:17.670" v="837" actId="26606"/>
          <ac:spMkLst>
            <pc:docMk/>
            <pc:sldMk cId="740600239" sldId="1750"/>
            <ac:spMk id="13" creationId="{DF1E3393-B852-4883-B778-ED3525112942}"/>
          </ac:spMkLst>
        </pc:spChg>
        <pc:spChg chg="del">
          <ac:chgData name="Asif Rehmani" userId="e3bc34669d675361" providerId="LiveId" clId="{BCD39434-B2C0-4207-8C2A-7CEC0178EB4F}" dt="2021-12-01T04:05:17.670" v="837" actId="26606"/>
          <ac:spMkLst>
            <pc:docMk/>
            <pc:sldMk cId="740600239" sldId="1750"/>
            <ac:spMk id="15" creationId="{39853D09-4205-4CC7-83EB-288E886AC9E4}"/>
          </ac:spMkLst>
        </pc:spChg>
        <pc:spChg chg="del">
          <ac:chgData name="Asif Rehmani" userId="e3bc34669d675361" providerId="LiveId" clId="{BCD39434-B2C0-4207-8C2A-7CEC0178EB4F}" dt="2021-12-01T04:05:17.670" v="837" actId="26606"/>
          <ac:spMkLst>
            <pc:docMk/>
            <pc:sldMk cId="740600239" sldId="1750"/>
            <ac:spMk id="17" creationId="{0D040B79-3E73-4A31-840D-D6B9C9FDFC46}"/>
          </ac:spMkLst>
        </pc:spChg>
        <pc:spChg chg="del">
          <ac:chgData name="Asif Rehmani" userId="e3bc34669d675361" providerId="LiveId" clId="{BCD39434-B2C0-4207-8C2A-7CEC0178EB4F}" dt="2021-12-01T04:05:17.670" v="837" actId="26606"/>
          <ac:spMkLst>
            <pc:docMk/>
            <pc:sldMk cId="740600239" sldId="1750"/>
            <ac:spMk id="19" creationId="{156C6AE5-3F8B-42AC-9EA4-1B686A11E93F}"/>
          </ac:spMkLst>
        </pc:spChg>
        <pc:spChg chg="add">
          <ac:chgData name="Asif Rehmani" userId="e3bc34669d675361" providerId="LiveId" clId="{BCD39434-B2C0-4207-8C2A-7CEC0178EB4F}" dt="2021-12-01T04:05:17.670" v="837" actId="26606"/>
          <ac:spMkLst>
            <pc:docMk/>
            <pc:sldMk cId="740600239" sldId="1750"/>
            <ac:spMk id="21" creationId="{9D3A9E89-033E-4C4A-8C41-416DABFFD307}"/>
          </ac:spMkLst>
        </pc:spChg>
        <pc:spChg chg="add">
          <ac:chgData name="Asif Rehmani" userId="e3bc34669d675361" providerId="LiveId" clId="{BCD39434-B2C0-4207-8C2A-7CEC0178EB4F}" dt="2021-12-01T04:05:17.670" v="837" actId="26606"/>
          <ac:spMkLst>
            <pc:docMk/>
            <pc:sldMk cId="740600239" sldId="1750"/>
            <ac:spMk id="23" creationId="{86293361-111E-427D-8E5B-256944AC8395}"/>
          </ac:spMkLst>
        </pc:spChg>
        <pc:spChg chg="add">
          <ac:chgData name="Asif Rehmani" userId="e3bc34669d675361" providerId="LiveId" clId="{BCD39434-B2C0-4207-8C2A-7CEC0178EB4F}" dt="2021-12-01T04:05:17.670" v="837" actId="26606"/>
          <ac:spMkLst>
            <pc:docMk/>
            <pc:sldMk cId="740600239" sldId="1750"/>
            <ac:spMk id="50" creationId="{78907291-9D6D-4740-81DB-441477BCA279}"/>
          </ac:spMkLst>
        </pc:spChg>
        <pc:grpChg chg="add">
          <ac:chgData name="Asif Rehmani" userId="e3bc34669d675361" providerId="LiveId" clId="{BCD39434-B2C0-4207-8C2A-7CEC0178EB4F}" dt="2021-12-01T04:05:17.670" v="837" actId="26606"/>
          <ac:grpSpMkLst>
            <pc:docMk/>
            <pc:sldMk cId="740600239" sldId="1750"/>
            <ac:grpSpMk id="25" creationId="{196333F2-8157-4F69-BF79-23AD06FB6A38}"/>
          </ac:grpSpMkLst>
        </pc:grpChg>
        <pc:picChg chg="mod">
          <ac:chgData name="Asif Rehmani" userId="e3bc34669d675361" providerId="LiveId" clId="{BCD39434-B2C0-4207-8C2A-7CEC0178EB4F}" dt="2021-12-01T04:05:17.670" v="837" actId="26606"/>
          <ac:picMkLst>
            <pc:docMk/>
            <pc:sldMk cId="740600239" sldId="1750"/>
            <ac:picMk id="7" creationId="{55CB3FF9-0A20-453D-AE5F-509CE6FE892A}"/>
          </ac:picMkLst>
        </pc:picChg>
      </pc:sldChg>
      <pc:sldChg chg="modTransition">
        <pc:chgData name="Asif Rehmani" userId="e3bc34669d675361" providerId="LiveId" clId="{BCD39434-B2C0-4207-8C2A-7CEC0178EB4F}" dt="2021-12-01T04:02:28.405" v="834"/>
        <pc:sldMkLst>
          <pc:docMk/>
          <pc:sldMk cId="3500630654" sldId="2097"/>
        </pc:sldMkLst>
      </pc:sldChg>
      <pc:sldChg chg="modSp modTransition">
        <pc:chgData name="Asif Rehmani" userId="e3bc34669d675361" providerId="LiveId" clId="{BCD39434-B2C0-4207-8C2A-7CEC0178EB4F}" dt="2021-12-02T19:24:44.553" v="2575" actId="12100"/>
        <pc:sldMkLst>
          <pc:docMk/>
          <pc:sldMk cId="2719369160" sldId="2098"/>
        </pc:sldMkLst>
        <pc:graphicFrameChg chg="mod">
          <ac:chgData name="Asif Rehmani" userId="e3bc34669d675361" providerId="LiveId" clId="{BCD39434-B2C0-4207-8C2A-7CEC0178EB4F}" dt="2021-12-02T19:24:44.553" v="2575" actId="12100"/>
          <ac:graphicFrameMkLst>
            <pc:docMk/>
            <pc:sldMk cId="2719369160" sldId="2098"/>
            <ac:graphicFrameMk id="8" creationId="{A5BC8581-C0C3-4D1A-B0CD-B7FF1FB095CF}"/>
          </ac:graphicFrameMkLst>
        </pc:graphicFrameChg>
      </pc:sldChg>
      <pc:sldChg chg="modTransition">
        <pc:chgData name="Asif Rehmani" userId="e3bc34669d675361" providerId="LiveId" clId="{BCD39434-B2C0-4207-8C2A-7CEC0178EB4F}" dt="2021-12-01T04:02:28.405" v="834"/>
        <pc:sldMkLst>
          <pc:docMk/>
          <pc:sldMk cId="1975930815" sldId="2099"/>
        </pc:sldMkLst>
      </pc:sldChg>
      <pc:sldChg chg="modTransition">
        <pc:chgData name="Asif Rehmani" userId="e3bc34669d675361" providerId="LiveId" clId="{BCD39434-B2C0-4207-8C2A-7CEC0178EB4F}" dt="2021-12-01T04:02:28.405" v="834"/>
        <pc:sldMkLst>
          <pc:docMk/>
          <pc:sldMk cId="1546134725" sldId="2100"/>
        </pc:sldMkLst>
      </pc:sldChg>
      <pc:sldChg chg="del modTransition modNotesTx">
        <pc:chgData name="Asif Rehmani" userId="e3bc34669d675361" providerId="LiveId" clId="{BCD39434-B2C0-4207-8C2A-7CEC0178EB4F}" dt="2021-12-02T17:29:57.831" v="2536" actId="47"/>
        <pc:sldMkLst>
          <pc:docMk/>
          <pc:sldMk cId="3214679942" sldId="2101"/>
        </pc:sldMkLst>
      </pc:sldChg>
      <pc:sldChg chg="modTransition">
        <pc:chgData name="Asif Rehmani" userId="e3bc34669d675361" providerId="LiveId" clId="{BCD39434-B2C0-4207-8C2A-7CEC0178EB4F}" dt="2021-12-01T04:02:28.405" v="834"/>
        <pc:sldMkLst>
          <pc:docMk/>
          <pc:sldMk cId="327795956" sldId="2128"/>
        </pc:sldMkLst>
      </pc:sldChg>
      <pc:sldChg chg="addSp delSp modSp add del modTransition setBg delDesignElem modNotesTx">
        <pc:chgData name="Asif Rehmani" userId="e3bc34669d675361" providerId="LiveId" clId="{BCD39434-B2C0-4207-8C2A-7CEC0178EB4F}" dt="2021-12-01T19:35:42.551" v="2529" actId="20577"/>
        <pc:sldMkLst>
          <pc:docMk/>
          <pc:sldMk cId="77286494" sldId="2129"/>
        </pc:sldMkLst>
        <pc:spChg chg="mod">
          <ac:chgData name="Asif Rehmani" userId="e3bc34669d675361" providerId="LiveId" clId="{BCD39434-B2C0-4207-8C2A-7CEC0178EB4F}" dt="2021-12-01T04:47:43.871" v="1159" actId="207"/>
          <ac:spMkLst>
            <pc:docMk/>
            <pc:sldMk cId="77286494" sldId="2129"/>
            <ac:spMk id="3" creationId="{54486CD7-7F51-491A-BE8D-E451E9A8E0E6}"/>
          </ac:spMkLst>
        </pc:spChg>
        <pc:spChg chg="add del">
          <ac:chgData name="Asif Rehmani" userId="e3bc34669d675361" providerId="LiveId" clId="{BCD39434-B2C0-4207-8C2A-7CEC0178EB4F}" dt="2021-11-30T13:10:39.345" v="297"/>
          <ac:spMkLst>
            <pc:docMk/>
            <pc:sldMk cId="77286494" sldId="2129"/>
            <ac:spMk id="8" creationId="{DAF1966E-FD40-4A4A-B61B-C4DF7FA05F06}"/>
          </ac:spMkLst>
        </pc:spChg>
        <pc:spChg chg="add del">
          <ac:chgData name="Asif Rehmani" userId="e3bc34669d675361" providerId="LiveId" clId="{BCD39434-B2C0-4207-8C2A-7CEC0178EB4F}" dt="2021-11-30T13:10:39.345" v="297"/>
          <ac:spMkLst>
            <pc:docMk/>
            <pc:sldMk cId="77286494" sldId="2129"/>
            <ac:spMk id="10" creationId="{047BFA19-D45E-416B-A404-7AF2F3F27017}"/>
          </ac:spMkLst>
        </pc:spChg>
        <pc:spChg chg="add del">
          <ac:chgData name="Asif Rehmani" userId="e3bc34669d675361" providerId="LiveId" clId="{BCD39434-B2C0-4207-8C2A-7CEC0178EB4F}" dt="2021-11-30T13:10:39.345" v="297"/>
          <ac:spMkLst>
            <pc:docMk/>
            <pc:sldMk cId="77286494" sldId="2129"/>
            <ac:spMk id="12" creationId="{8E0105E7-23DB-4CF2-8258-FF47C7620F6E}"/>
          </ac:spMkLst>
        </pc:spChg>
        <pc:spChg chg="add del">
          <ac:chgData name="Asif Rehmani" userId="e3bc34669d675361" providerId="LiveId" clId="{BCD39434-B2C0-4207-8C2A-7CEC0178EB4F}" dt="2021-11-30T13:10:39.345" v="297"/>
          <ac:spMkLst>
            <pc:docMk/>
            <pc:sldMk cId="77286494" sldId="2129"/>
            <ac:spMk id="14" creationId="{074B4F7D-14B2-478B-8BF5-01E4E0C5D263}"/>
          </ac:spMkLst>
        </pc:spChg>
      </pc:sldChg>
      <pc:sldChg chg="modSp del modTransition">
        <pc:chgData name="Asif Rehmani" userId="e3bc34669d675361" providerId="LiveId" clId="{BCD39434-B2C0-4207-8C2A-7CEC0178EB4F}" dt="2021-12-02T17:49:07.674" v="2557" actId="47"/>
        <pc:sldMkLst>
          <pc:docMk/>
          <pc:sldMk cId="2517533596" sldId="2161"/>
        </pc:sldMkLst>
        <pc:spChg chg="mod">
          <ac:chgData name="Asif Rehmani" userId="e3bc34669d675361" providerId="LiveId" clId="{BCD39434-B2C0-4207-8C2A-7CEC0178EB4F}" dt="2021-12-01T04:37:14.303" v="1082" actId="20577"/>
          <ac:spMkLst>
            <pc:docMk/>
            <pc:sldMk cId="2517533596" sldId="2161"/>
            <ac:spMk id="4" creationId="{0C1DA26A-B376-465A-B0AA-2A8EABAE80E1}"/>
          </ac:spMkLst>
        </pc:spChg>
      </pc:sldChg>
      <pc:sldChg chg="modSp del mod modTransition modNotesTx">
        <pc:chgData name="Asif Rehmani" userId="e3bc34669d675361" providerId="LiveId" clId="{BCD39434-B2C0-4207-8C2A-7CEC0178EB4F}" dt="2021-12-02T17:39:34.430" v="2552" actId="47"/>
        <pc:sldMkLst>
          <pc:docMk/>
          <pc:sldMk cId="488990034" sldId="2164"/>
        </pc:sldMkLst>
        <pc:spChg chg="mod">
          <ac:chgData name="Asif Rehmani" userId="e3bc34669d675361" providerId="LiveId" clId="{BCD39434-B2C0-4207-8C2A-7CEC0178EB4F}" dt="2021-11-30T12:25:57.919" v="12" actId="1037"/>
          <ac:spMkLst>
            <pc:docMk/>
            <pc:sldMk cId="488990034" sldId="2164"/>
            <ac:spMk id="35" creationId="{27772761-E85F-4448-96FA-A38B1EBDECBA}"/>
          </ac:spMkLst>
        </pc:spChg>
      </pc:sldChg>
      <pc:sldChg chg="modSp modTransition">
        <pc:chgData name="Asif Rehmani" userId="e3bc34669d675361" providerId="LiveId" clId="{BCD39434-B2C0-4207-8C2A-7CEC0178EB4F}" dt="2021-12-01T19:35:15.316" v="2504" actId="313"/>
        <pc:sldMkLst>
          <pc:docMk/>
          <pc:sldMk cId="447130748" sldId="2179"/>
        </pc:sldMkLst>
        <pc:spChg chg="mod">
          <ac:chgData name="Asif Rehmani" userId="e3bc34669d675361" providerId="LiveId" clId="{BCD39434-B2C0-4207-8C2A-7CEC0178EB4F}" dt="2021-11-30T12:33:40.595" v="71" actId="20577"/>
          <ac:spMkLst>
            <pc:docMk/>
            <pc:sldMk cId="447130748" sldId="2179"/>
            <ac:spMk id="7" creationId="{42619EBC-E228-4710-85B3-DEC2EFF7D9DF}"/>
          </ac:spMkLst>
        </pc:spChg>
        <pc:spChg chg="mod">
          <ac:chgData name="Asif Rehmani" userId="e3bc34669d675361" providerId="LiveId" clId="{BCD39434-B2C0-4207-8C2A-7CEC0178EB4F}" dt="2021-12-01T04:28:52.166" v="952" actId="20577"/>
          <ac:spMkLst>
            <pc:docMk/>
            <pc:sldMk cId="447130748" sldId="2179"/>
            <ac:spMk id="10" creationId="{07299A5D-2F53-41FA-9569-05705D937960}"/>
          </ac:spMkLst>
        </pc:spChg>
        <pc:spChg chg="mod">
          <ac:chgData name="Asif Rehmani" userId="e3bc34669d675361" providerId="LiveId" clId="{BCD39434-B2C0-4207-8C2A-7CEC0178EB4F}" dt="2021-11-30T12:34:18.058" v="115" actId="20577"/>
          <ac:spMkLst>
            <pc:docMk/>
            <pc:sldMk cId="447130748" sldId="2179"/>
            <ac:spMk id="13" creationId="{FFA20F60-525F-4D28-B9B7-09341B4ECAB2}"/>
          </ac:spMkLst>
        </pc:spChg>
        <pc:spChg chg="mod">
          <ac:chgData name="Asif Rehmani" userId="e3bc34669d675361" providerId="LiveId" clId="{BCD39434-B2C0-4207-8C2A-7CEC0178EB4F}" dt="2021-12-01T19:35:15.316" v="2504" actId="313"/>
          <ac:spMkLst>
            <pc:docMk/>
            <pc:sldMk cId="447130748" sldId="2179"/>
            <ac:spMk id="15" creationId="{06B52347-EA24-4E16-A6A1-0C9FBAD19B74}"/>
          </ac:spMkLst>
        </pc:spChg>
      </pc:sldChg>
      <pc:sldChg chg="addSp delSp modSp mod modTransition">
        <pc:chgData name="Asif Rehmani" userId="e3bc34669d675361" providerId="LiveId" clId="{BCD39434-B2C0-4207-8C2A-7CEC0178EB4F}" dt="2021-12-01T04:05:37.132" v="838" actId="26606"/>
        <pc:sldMkLst>
          <pc:docMk/>
          <pc:sldMk cId="1798696924" sldId="2180"/>
        </pc:sldMkLst>
        <pc:spChg chg="mod">
          <ac:chgData name="Asif Rehmani" userId="e3bc34669d675361" providerId="LiveId" clId="{BCD39434-B2C0-4207-8C2A-7CEC0178EB4F}" dt="2021-12-01T04:05:37.132" v="838" actId="26606"/>
          <ac:spMkLst>
            <pc:docMk/>
            <pc:sldMk cId="1798696924" sldId="2180"/>
            <ac:spMk id="2" creationId="{DA27E744-9EB6-41E9-AA3C-155425DE2318}"/>
          </ac:spMkLst>
        </pc:spChg>
        <pc:spChg chg="mod">
          <ac:chgData name="Asif Rehmani" userId="e3bc34669d675361" providerId="LiveId" clId="{BCD39434-B2C0-4207-8C2A-7CEC0178EB4F}" dt="2021-12-01T04:05:37.132" v="838" actId="26606"/>
          <ac:spMkLst>
            <pc:docMk/>
            <pc:sldMk cId="1798696924" sldId="2180"/>
            <ac:spMk id="4" creationId="{3CB82B8F-0447-4C6A-A8FB-B3DED0F59A0D}"/>
          </ac:spMkLst>
        </pc:spChg>
        <pc:spChg chg="del">
          <ac:chgData name="Asif Rehmani" userId="e3bc34669d675361" providerId="LiveId" clId="{BCD39434-B2C0-4207-8C2A-7CEC0178EB4F}" dt="2021-12-01T04:05:37.132" v="838" actId="26606"/>
          <ac:spMkLst>
            <pc:docMk/>
            <pc:sldMk cId="1798696924" sldId="2180"/>
            <ac:spMk id="9" creationId="{4E1BEB12-92AF-4445-98AD-4C7756E7C93B}"/>
          </ac:spMkLst>
        </pc:spChg>
        <pc:spChg chg="del">
          <ac:chgData name="Asif Rehmani" userId="e3bc34669d675361" providerId="LiveId" clId="{BCD39434-B2C0-4207-8C2A-7CEC0178EB4F}" dt="2021-12-01T04:05:37.132" v="838" actId="26606"/>
          <ac:spMkLst>
            <pc:docMk/>
            <pc:sldMk cId="1798696924" sldId="2180"/>
            <ac:spMk id="11" creationId="{D0522C2C-7B5C-48A7-A969-03941E5D2E76}"/>
          </ac:spMkLst>
        </pc:spChg>
        <pc:spChg chg="del">
          <ac:chgData name="Asif Rehmani" userId="e3bc34669d675361" providerId="LiveId" clId="{BCD39434-B2C0-4207-8C2A-7CEC0178EB4F}" dt="2021-12-01T04:05:37.132" v="838" actId="26606"/>
          <ac:spMkLst>
            <pc:docMk/>
            <pc:sldMk cId="1798696924" sldId="2180"/>
            <ac:spMk id="13" creationId="{9C682A1A-5B2D-4111-BBD6-620165633E5B}"/>
          </ac:spMkLst>
        </pc:spChg>
        <pc:spChg chg="del">
          <ac:chgData name="Asif Rehmani" userId="e3bc34669d675361" providerId="LiveId" clId="{BCD39434-B2C0-4207-8C2A-7CEC0178EB4F}" dt="2021-12-01T04:05:37.132" v="838" actId="26606"/>
          <ac:spMkLst>
            <pc:docMk/>
            <pc:sldMk cId="1798696924" sldId="2180"/>
            <ac:spMk id="15" creationId="{D6EE29F2-D77F-4BD0-A20B-334D316A1C9D}"/>
          </ac:spMkLst>
        </pc:spChg>
        <pc:spChg chg="del">
          <ac:chgData name="Asif Rehmani" userId="e3bc34669d675361" providerId="LiveId" clId="{BCD39434-B2C0-4207-8C2A-7CEC0178EB4F}" dt="2021-12-01T04:05:37.132" v="838" actId="26606"/>
          <ac:spMkLst>
            <pc:docMk/>
            <pc:sldMk cId="1798696924" sldId="2180"/>
            <ac:spMk id="17" creationId="{22D09ED2-868F-42C6-866E-F92E0CEF314F}"/>
          </ac:spMkLst>
        </pc:spChg>
        <pc:spChg chg="add">
          <ac:chgData name="Asif Rehmani" userId="e3bc34669d675361" providerId="LiveId" clId="{BCD39434-B2C0-4207-8C2A-7CEC0178EB4F}" dt="2021-12-01T04:05:37.132" v="838" actId="26606"/>
          <ac:spMkLst>
            <pc:docMk/>
            <pc:sldMk cId="1798696924" sldId="2180"/>
            <ac:spMk id="22" creationId="{0786EB66-C867-4091-BE41-0977C3162303}"/>
          </ac:spMkLst>
        </pc:spChg>
        <pc:spChg chg="add">
          <ac:chgData name="Asif Rehmani" userId="e3bc34669d675361" providerId="LiveId" clId="{BCD39434-B2C0-4207-8C2A-7CEC0178EB4F}" dt="2021-12-01T04:05:37.132" v="838" actId="26606"/>
          <ac:spMkLst>
            <pc:docMk/>
            <pc:sldMk cId="1798696924" sldId="2180"/>
            <ac:spMk id="24" creationId="{49AC298A-B9B9-4BAB-BCF5-45A44E5BA7DC}"/>
          </ac:spMkLst>
        </pc:spChg>
        <pc:spChg chg="add">
          <ac:chgData name="Asif Rehmani" userId="e3bc34669d675361" providerId="LiveId" clId="{BCD39434-B2C0-4207-8C2A-7CEC0178EB4F}" dt="2021-12-01T04:05:37.132" v="838" actId="26606"/>
          <ac:spMkLst>
            <pc:docMk/>
            <pc:sldMk cId="1798696924" sldId="2180"/>
            <ac:spMk id="26" creationId="{81BF8F48-5FE7-4A46-8BEB-AF2AE44CD2E8}"/>
          </ac:spMkLst>
        </pc:spChg>
        <pc:grpChg chg="add">
          <ac:chgData name="Asif Rehmani" userId="e3bc34669d675361" providerId="LiveId" clId="{BCD39434-B2C0-4207-8C2A-7CEC0178EB4F}" dt="2021-12-01T04:05:37.132" v="838" actId="26606"/>
          <ac:grpSpMkLst>
            <pc:docMk/>
            <pc:sldMk cId="1798696924" sldId="2180"/>
            <ac:grpSpMk id="28" creationId="{117AB195-E690-4959-B435-3BC469C2CA48}"/>
          </ac:grpSpMkLst>
        </pc:grpChg>
        <pc:grpChg chg="add">
          <ac:chgData name="Asif Rehmani" userId="e3bc34669d675361" providerId="LiveId" clId="{BCD39434-B2C0-4207-8C2A-7CEC0178EB4F}" dt="2021-12-01T04:05:37.132" v="838" actId="26606"/>
          <ac:grpSpMkLst>
            <pc:docMk/>
            <pc:sldMk cId="1798696924" sldId="2180"/>
            <ac:grpSpMk id="42" creationId="{9D9672DB-F953-4898-9C52-03A164FADEDC}"/>
          </ac:grpSpMkLst>
        </pc:grpChg>
      </pc:sldChg>
      <pc:sldChg chg="del">
        <pc:chgData name="Asif Rehmani" userId="e3bc34669d675361" providerId="LiveId" clId="{BCD39434-B2C0-4207-8C2A-7CEC0178EB4F}" dt="2021-11-30T12:32:39.316" v="49" actId="47"/>
        <pc:sldMkLst>
          <pc:docMk/>
          <pc:sldMk cId="959539364" sldId="2181"/>
        </pc:sldMkLst>
      </pc:sldChg>
      <pc:sldChg chg="addSp modSp mod modTransition setBg">
        <pc:chgData name="Asif Rehmani" userId="e3bc34669d675361" providerId="LiveId" clId="{BCD39434-B2C0-4207-8C2A-7CEC0178EB4F}" dt="2021-12-01T04:08:05.768" v="841" actId="26606"/>
        <pc:sldMkLst>
          <pc:docMk/>
          <pc:sldMk cId="3892698156" sldId="2182"/>
        </pc:sldMkLst>
        <pc:spChg chg="mod">
          <ac:chgData name="Asif Rehmani" userId="e3bc34669d675361" providerId="LiveId" clId="{BCD39434-B2C0-4207-8C2A-7CEC0178EB4F}" dt="2021-12-01T04:08:05.768" v="841" actId="26606"/>
          <ac:spMkLst>
            <pc:docMk/>
            <pc:sldMk cId="3892698156" sldId="2182"/>
            <ac:spMk id="2" creationId="{1F92B583-0BCD-490E-BEE5-775F140DC104}"/>
          </ac:spMkLst>
        </pc:spChg>
        <pc:spChg chg="mod">
          <ac:chgData name="Asif Rehmani" userId="e3bc34669d675361" providerId="LiveId" clId="{BCD39434-B2C0-4207-8C2A-7CEC0178EB4F}" dt="2021-12-01T04:08:05.768" v="841" actId="26606"/>
          <ac:spMkLst>
            <pc:docMk/>
            <pc:sldMk cId="3892698156" sldId="2182"/>
            <ac:spMk id="3" creationId="{B090853C-CD9F-444E-939F-D3D96E5AC8F2}"/>
          </ac:spMkLst>
        </pc:spChg>
        <pc:spChg chg="add">
          <ac:chgData name="Asif Rehmani" userId="e3bc34669d675361" providerId="LiveId" clId="{BCD39434-B2C0-4207-8C2A-7CEC0178EB4F}" dt="2021-12-01T04:08:05.768" v="841" actId="26606"/>
          <ac:spMkLst>
            <pc:docMk/>
            <pc:sldMk cId="3892698156" sldId="2182"/>
            <ac:spMk id="8" creationId="{0786EB66-C867-4091-BE41-0977C3162303}"/>
          </ac:spMkLst>
        </pc:spChg>
        <pc:spChg chg="add">
          <ac:chgData name="Asif Rehmani" userId="e3bc34669d675361" providerId="LiveId" clId="{BCD39434-B2C0-4207-8C2A-7CEC0178EB4F}" dt="2021-12-01T04:08:05.768" v="841" actId="26606"/>
          <ac:spMkLst>
            <pc:docMk/>
            <pc:sldMk cId="3892698156" sldId="2182"/>
            <ac:spMk id="10" creationId="{49AC298A-B9B9-4BAB-BCF5-45A44E5BA7DC}"/>
          </ac:spMkLst>
        </pc:spChg>
        <pc:spChg chg="add">
          <ac:chgData name="Asif Rehmani" userId="e3bc34669d675361" providerId="LiveId" clId="{BCD39434-B2C0-4207-8C2A-7CEC0178EB4F}" dt="2021-12-01T04:08:05.768" v="841" actId="26606"/>
          <ac:spMkLst>
            <pc:docMk/>
            <pc:sldMk cId="3892698156" sldId="2182"/>
            <ac:spMk id="12" creationId="{81BF8F48-5FE7-4A46-8BEB-AF2AE44CD2E8}"/>
          </ac:spMkLst>
        </pc:spChg>
        <pc:grpChg chg="add">
          <ac:chgData name="Asif Rehmani" userId="e3bc34669d675361" providerId="LiveId" clId="{BCD39434-B2C0-4207-8C2A-7CEC0178EB4F}" dt="2021-12-01T04:08:05.768" v="841" actId="26606"/>
          <ac:grpSpMkLst>
            <pc:docMk/>
            <pc:sldMk cId="3892698156" sldId="2182"/>
            <ac:grpSpMk id="14" creationId="{117AB195-E690-4959-B435-3BC469C2CA48}"/>
          </ac:grpSpMkLst>
        </pc:grpChg>
        <pc:grpChg chg="add">
          <ac:chgData name="Asif Rehmani" userId="e3bc34669d675361" providerId="LiveId" clId="{BCD39434-B2C0-4207-8C2A-7CEC0178EB4F}" dt="2021-12-01T04:08:05.768" v="841" actId="26606"/>
          <ac:grpSpMkLst>
            <pc:docMk/>
            <pc:sldMk cId="3892698156" sldId="2182"/>
            <ac:grpSpMk id="28" creationId="{9D9672DB-F953-4898-9C52-03A164FADEDC}"/>
          </ac:grpSpMkLst>
        </pc:grpChg>
      </pc:sldChg>
      <pc:sldChg chg="addSp delSp modSp mod modTransition setBg modAnim">
        <pc:chgData name="Asif Rehmani" userId="e3bc34669d675361" providerId="LiveId" clId="{BCD39434-B2C0-4207-8C2A-7CEC0178EB4F}" dt="2021-12-01T04:38:36.671" v="1092"/>
        <pc:sldMkLst>
          <pc:docMk/>
          <pc:sldMk cId="1643880812" sldId="2183"/>
        </pc:sldMkLst>
        <pc:spChg chg="mod">
          <ac:chgData name="Asif Rehmani" userId="e3bc34669d675361" providerId="LiveId" clId="{BCD39434-B2C0-4207-8C2A-7CEC0178EB4F}" dt="2021-12-01T04:08:25.758" v="843" actId="26606"/>
          <ac:spMkLst>
            <pc:docMk/>
            <pc:sldMk cId="1643880812" sldId="2183"/>
            <ac:spMk id="2" creationId="{2B883746-BBFD-475C-83C9-6D5350DF101C}"/>
          </ac:spMkLst>
        </pc:spChg>
        <pc:spChg chg="del">
          <ac:chgData name="Asif Rehmani" userId="e3bc34669d675361" providerId="LiveId" clId="{BCD39434-B2C0-4207-8C2A-7CEC0178EB4F}" dt="2021-12-01T04:08:25.758" v="843" actId="26606"/>
          <ac:spMkLst>
            <pc:docMk/>
            <pc:sldMk cId="1643880812" sldId="2183"/>
            <ac:spMk id="3" creationId="{48984A6F-CBA4-4294-A093-B14EAEBF89E0}"/>
          </ac:spMkLst>
        </pc:spChg>
        <pc:spChg chg="mod topLvl">
          <ac:chgData name="Asif Rehmani" userId="e3bc34669d675361" providerId="LiveId" clId="{BCD39434-B2C0-4207-8C2A-7CEC0178EB4F}" dt="2021-12-01T04:38:11.359" v="1084" actId="165"/>
          <ac:spMkLst>
            <pc:docMk/>
            <pc:sldMk cId="1643880812" sldId="2183"/>
            <ac:spMk id="6" creationId="{86B1BB29-0D17-4480-B187-2E574BEF0B1A}"/>
          </ac:spMkLst>
        </pc:spChg>
        <pc:spChg chg="mod topLvl">
          <ac:chgData name="Asif Rehmani" userId="e3bc34669d675361" providerId="LiveId" clId="{BCD39434-B2C0-4207-8C2A-7CEC0178EB4F}" dt="2021-12-01T04:38:11.359" v="1084" actId="165"/>
          <ac:spMkLst>
            <pc:docMk/>
            <pc:sldMk cId="1643880812" sldId="2183"/>
            <ac:spMk id="7" creationId="{20436EA6-D8D8-450B-9F8D-F8A47E790077}"/>
          </ac:spMkLst>
        </pc:spChg>
        <pc:spChg chg="mod topLvl">
          <ac:chgData name="Asif Rehmani" userId="e3bc34669d675361" providerId="LiveId" clId="{BCD39434-B2C0-4207-8C2A-7CEC0178EB4F}" dt="2021-12-01T04:38:11.359" v="1084" actId="165"/>
          <ac:spMkLst>
            <pc:docMk/>
            <pc:sldMk cId="1643880812" sldId="2183"/>
            <ac:spMk id="8" creationId="{8DDE51B4-E9E7-402B-A886-3813B051F85C}"/>
          </ac:spMkLst>
        </pc:spChg>
        <pc:spChg chg="add">
          <ac:chgData name="Asif Rehmani" userId="e3bc34669d675361" providerId="LiveId" clId="{BCD39434-B2C0-4207-8C2A-7CEC0178EB4F}" dt="2021-12-01T04:08:25.758" v="843" actId="26606"/>
          <ac:spMkLst>
            <pc:docMk/>
            <pc:sldMk cId="1643880812" sldId="2183"/>
            <ac:spMk id="9" creationId="{7517A47C-B2E5-4B79-8061-D74B1311AF6E}"/>
          </ac:spMkLst>
        </pc:spChg>
        <pc:spChg chg="mod topLvl">
          <ac:chgData name="Asif Rehmani" userId="e3bc34669d675361" providerId="LiveId" clId="{BCD39434-B2C0-4207-8C2A-7CEC0178EB4F}" dt="2021-12-01T04:38:11.359" v="1084" actId="165"/>
          <ac:spMkLst>
            <pc:docMk/>
            <pc:sldMk cId="1643880812" sldId="2183"/>
            <ac:spMk id="10" creationId="{29C9A869-D4E9-4659-88F7-D464834D5578}"/>
          </ac:spMkLst>
        </pc:spChg>
        <pc:spChg chg="add">
          <ac:chgData name="Asif Rehmani" userId="e3bc34669d675361" providerId="LiveId" clId="{BCD39434-B2C0-4207-8C2A-7CEC0178EB4F}" dt="2021-12-01T04:08:25.758" v="843" actId="26606"/>
          <ac:spMkLst>
            <pc:docMk/>
            <pc:sldMk cId="1643880812" sldId="2183"/>
            <ac:spMk id="11" creationId="{C505E780-2083-4CB5-A42A-5E0E2908ECC3}"/>
          </ac:spMkLst>
        </pc:spChg>
        <pc:spChg chg="mod topLvl">
          <ac:chgData name="Asif Rehmani" userId="e3bc34669d675361" providerId="LiveId" clId="{BCD39434-B2C0-4207-8C2A-7CEC0178EB4F}" dt="2021-12-01T04:38:11.359" v="1084" actId="165"/>
          <ac:spMkLst>
            <pc:docMk/>
            <pc:sldMk cId="1643880812" sldId="2183"/>
            <ac:spMk id="12" creationId="{D2064C23-5092-4C34-9D4B-BB3AF915088E}"/>
          </ac:spMkLst>
        </pc:spChg>
        <pc:spChg chg="add">
          <ac:chgData name="Asif Rehmani" userId="e3bc34669d675361" providerId="LiveId" clId="{BCD39434-B2C0-4207-8C2A-7CEC0178EB4F}" dt="2021-12-01T04:08:25.758" v="843" actId="26606"/>
          <ac:spMkLst>
            <pc:docMk/>
            <pc:sldMk cId="1643880812" sldId="2183"/>
            <ac:spMk id="13" creationId="{D2C0AE1C-0118-41AE-8A10-7CDCBF10E96F}"/>
          </ac:spMkLst>
        </pc:spChg>
        <pc:spChg chg="mod topLvl">
          <ac:chgData name="Asif Rehmani" userId="e3bc34669d675361" providerId="LiveId" clId="{BCD39434-B2C0-4207-8C2A-7CEC0178EB4F}" dt="2021-12-01T04:38:11.359" v="1084" actId="165"/>
          <ac:spMkLst>
            <pc:docMk/>
            <pc:sldMk cId="1643880812" sldId="2183"/>
            <ac:spMk id="14" creationId="{9D5C3EDA-95EE-4664-AE3E-AAB4AD8C9DBE}"/>
          </ac:spMkLst>
        </pc:spChg>
        <pc:spChg chg="add">
          <ac:chgData name="Asif Rehmani" userId="e3bc34669d675361" providerId="LiveId" clId="{BCD39434-B2C0-4207-8C2A-7CEC0178EB4F}" dt="2021-12-01T04:08:25.758" v="843" actId="26606"/>
          <ac:spMkLst>
            <pc:docMk/>
            <pc:sldMk cId="1643880812" sldId="2183"/>
            <ac:spMk id="15" creationId="{463EEC44-1BA3-44ED-81FC-A644B04B2A44}"/>
          </ac:spMkLst>
        </pc:spChg>
        <pc:spChg chg="mod topLvl">
          <ac:chgData name="Asif Rehmani" userId="e3bc34669d675361" providerId="LiveId" clId="{BCD39434-B2C0-4207-8C2A-7CEC0178EB4F}" dt="2021-12-01T04:38:11.359" v="1084" actId="165"/>
          <ac:spMkLst>
            <pc:docMk/>
            <pc:sldMk cId="1643880812" sldId="2183"/>
            <ac:spMk id="16" creationId="{177DEAF4-547E-4615-9E66-03A7D748B377}"/>
          </ac:spMkLst>
        </pc:spChg>
        <pc:spChg chg="mod topLvl">
          <ac:chgData name="Asif Rehmani" userId="e3bc34669d675361" providerId="LiveId" clId="{BCD39434-B2C0-4207-8C2A-7CEC0178EB4F}" dt="2021-12-01T04:38:11.359" v="1084" actId="165"/>
          <ac:spMkLst>
            <pc:docMk/>
            <pc:sldMk cId="1643880812" sldId="2183"/>
            <ac:spMk id="17" creationId="{B577AD48-D429-461A-BA9B-3C177A89901F}"/>
          </ac:spMkLst>
        </pc:spChg>
        <pc:spChg chg="mod topLvl">
          <ac:chgData name="Asif Rehmani" userId="e3bc34669d675361" providerId="LiveId" clId="{BCD39434-B2C0-4207-8C2A-7CEC0178EB4F}" dt="2021-12-01T04:38:24.029" v="1088" actId="1076"/>
          <ac:spMkLst>
            <pc:docMk/>
            <pc:sldMk cId="1643880812" sldId="2183"/>
            <ac:spMk id="18" creationId="{6CB8D77B-0361-482E-B0E7-1EBADF1CB918}"/>
          </ac:spMkLst>
        </pc:spChg>
        <pc:spChg chg="mod topLvl">
          <ac:chgData name="Asif Rehmani" userId="e3bc34669d675361" providerId="LiveId" clId="{BCD39434-B2C0-4207-8C2A-7CEC0178EB4F}" dt="2021-12-01T04:38:11.359" v="1084" actId="165"/>
          <ac:spMkLst>
            <pc:docMk/>
            <pc:sldMk cId="1643880812" sldId="2183"/>
            <ac:spMk id="19" creationId="{BB5EAA6B-3A06-42E8-8ED0-7DB5FB3D55C4}"/>
          </ac:spMkLst>
        </pc:spChg>
        <pc:spChg chg="mod topLvl">
          <ac:chgData name="Asif Rehmani" userId="e3bc34669d675361" providerId="LiveId" clId="{BCD39434-B2C0-4207-8C2A-7CEC0178EB4F}" dt="2021-12-01T04:38:11.359" v="1084" actId="165"/>
          <ac:spMkLst>
            <pc:docMk/>
            <pc:sldMk cId="1643880812" sldId="2183"/>
            <ac:spMk id="20" creationId="{B2A444AA-56B6-47D9-9FD0-868B654B00ED}"/>
          </ac:spMkLst>
        </pc:spChg>
        <pc:spChg chg="mod topLvl">
          <ac:chgData name="Asif Rehmani" userId="e3bc34669d675361" providerId="LiveId" clId="{BCD39434-B2C0-4207-8C2A-7CEC0178EB4F}" dt="2021-12-01T04:38:11.359" v="1084" actId="165"/>
          <ac:spMkLst>
            <pc:docMk/>
            <pc:sldMk cId="1643880812" sldId="2183"/>
            <ac:spMk id="21" creationId="{D4E82B46-0D83-4FF4-92DB-099390B5162A}"/>
          </ac:spMkLst>
        </pc:spChg>
        <pc:grpChg chg="del mod">
          <ac:chgData name="Asif Rehmani" userId="e3bc34669d675361" providerId="LiveId" clId="{BCD39434-B2C0-4207-8C2A-7CEC0178EB4F}" dt="2021-12-01T04:38:11.359" v="1084" actId="165"/>
          <ac:grpSpMkLst>
            <pc:docMk/>
            <pc:sldMk cId="1643880812" sldId="2183"/>
            <ac:grpSpMk id="4" creationId="{0B323CDE-D8F9-45EF-9107-EA61F1342222}"/>
          </ac:grpSpMkLst>
        </pc:grpChg>
        <pc:graphicFrameChg chg="add del mod">
          <ac:chgData name="Asif Rehmani" userId="e3bc34669d675361" providerId="LiveId" clId="{BCD39434-B2C0-4207-8C2A-7CEC0178EB4F}" dt="2021-12-01T04:38:08.487" v="1083" actId="18245"/>
          <ac:graphicFrameMkLst>
            <pc:docMk/>
            <pc:sldMk cId="1643880812" sldId="2183"/>
            <ac:graphicFrameMk id="5" creationId="{685AF2D6-E7C2-4B29-8005-62CA9A0AD130}"/>
          </ac:graphicFrameMkLst>
        </pc:graphicFrameChg>
      </pc:sldChg>
      <pc:sldChg chg="modSp mod modTransition modAnim">
        <pc:chgData name="Asif Rehmani" userId="e3bc34669d675361" providerId="LiveId" clId="{BCD39434-B2C0-4207-8C2A-7CEC0178EB4F}" dt="2021-12-01T04:39:36.098" v="1102"/>
        <pc:sldMkLst>
          <pc:docMk/>
          <pc:sldMk cId="3035463269" sldId="2184"/>
        </pc:sldMkLst>
        <pc:spChg chg="mod">
          <ac:chgData name="Asif Rehmani" userId="e3bc34669d675361" providerId="LiveId" clId="{BCD39434-B2C0-4207-8C2A-7CEC0178EB4F}" dt="2021-12-01T04:10:05.446" v="852" actId="113"/>
          <ac:spMkLst>
            <pc:docMk/>
            <pc:sldMk cId="3035463269" sldId="2184"/>
            <ac:spMk id="2" creationId="{B704B263-2BF1-44B8-B383-620BBB4E54B5}"/>
          </ac:spMkLst>
        </pc:spChg>
      </pc:sldChg>
      <pc:sldChg chg="addSp modSp mod modTransition setBg">
        <pc:chgData name="Asif Rehmani" userId="e3bc34669d675361" providerId="LiveId" clId="{BCD39434-B2C0-4207-8C2A-7CEC0178EB4F}" dt="2021-12-01T04:39:35.476" v="1101" actId="20577"/>
        <pc:sldMkLst>
          <pc:docMk/>
          <pc:sldMk cId="193121738" sldId="2185"/>
        </pc:sldMkLst>
        <pc:spChg chg="mod">
          <ac:chgData name="Asif Rehmani" userId="e3bc34669d675361" providerId="LiveId" clId="{BCD39434-B2C0-4207-8C2A-7CEC0178EB4F}" dt="2021-12-01T04:39:35.476" v="1101" actId="20577"/>
          <ac:spMkLst>
            <pc:docMk/>
            <pc:sldMk cId="193121738" sldId="2185"/>
            <ac:spMk id="2" creationId="{1561A6B8-307A-4680-9089-CD54B617E508}"/>
          </ac:spMkLst>
        </pc:spChg>
        <pc:spChg chg="mod">
          <ac:chgData name="Asif Rehmani" userId="e3bc34669d675361" providerId="LiveId" clId="{BCD39434-B2C0-4207-8C2A-7CEC0178EB4F}" dt="2021-12-01T04:09:49.582" v="849" actId="26606"/>
          <ac:spMkLst>
            <pc:docMk/>
            <pc:sldMk cId="193121738" sldId="2185"/>
            <ac:spMk id="3" creationId="{C2441E4B-D01D-4D3F-BE2A-D15BA92F5D52}"/>
          </ac:spMkLst>
        </pc:spChg>
        <pc:spChg chg="add">
          <ac:chgData name="Asif Rehmani" userId="e3bc34669d675361" providerId="LiveId" clId="{BCD39434-B2C0-4207-8C2A-7CEC0178EB4F}" dt="2021-12-01T04:09:49.582" v="849" actId="26606"/>
          <ac:spMkLst>
            <pc:docMk/>
            <pc:sldMk cId="193121738" sldId="2185"/>
            <ac:spMk id="8" creationId="{0786EB66-C867-4091-BE41-0977C3162303}"/>
          </ac:spMkLst>
        </pc:spChg>
        <pc:spChg chg="add">
          <ac:chgData name="Asif Rehmani" userId="e3bc34669d675361" providerId="LiveId" clId="{BCD39434-B2C0-4207-8C2A-7CEC0178EB4F}" dt="2021-12-01T04:09:49.582" v="849" actId="26606"/>
          <ac:spMkLst>
            <pc:docMk/>
            <pc:sldMk cId="193121738" sldId="2185"/>
            <ac:spMk id="10" creationId="{49AC298A-B9B9-4BAB-BCF5-45A44E5BA7DC}"/>
          </ac:spMkLst>
        </pc:spChg>
        <pc:spChg chg="add">
          <ac:chgData name="Asif Rehmani" userId="e3bc34669d675361" providerId="LiveId" clId="{BCD39434-B2C0-4207-8C2A-7CEC0178EB4F}" dt="2021-12-01T04:09:49.582" v="849" actId="26606"/>
          <ac:spMkLst>
            <pc:docMk/>
            <pc:sldMk cId="193121738" sldId="2185"/>
            <ac:spMk id="12" creationId="{81BF8F48-5FE7-4A46-8BEB-AF2AE44CD2E8}"/>
          </ac:spMkLst>
        </pc:spChg>
        <pc:grpChg chg="add">
          <ac:chgData name="Asif Rehmani" userId="e3bc34669d675361" providerId="LiveId" clId="{BCD39434-B2C0-4207-8C2A-7CEC0178EB4F}" dt="2021-12-01T04:09:49.582" v="849" actId="26606"/>
          <ac:grpSpMkLst>
            <pc:docMk/>
            <pc:sldMk cId="193121738" sldId="2185"/>
            <ac:grpSpMk id="14" creationId="{117AB195-E690-4959-B435-3BC469C2CA48}"/>
          </ac:grpSpMkLst>
        </pc:grpChg>
        <pc:grpChg chg="add">
          <ac:chgData name="Asif Rehmani" userId="e3bc34669d675361" providerId="LiveId" clId="{BCD39434-B2C0-4207-8C2A-7CEC0178EB4F}" dt="2021-12-01T04:09:49.582" v="849" actId="26606"/>
          <ac:grpSpMkLst>
            <pc:docMk/>
            <pc:sldMk cId="193121738" sldId="2185"/>
            <ac:grpSpMk id="28" creationId="{9D9672DB-F953-4898-9C52-03A164FADEDC}"/>
          </ac:grpSpMkLst>
        </pc:grpChg>
      </pc:sldChg>
      <pc:sldChg chg="addSp delSp modSp mod modTransition setBg modNotesTx">
        <pc:chgData name="Asif Rehmani" userId="e3bc34669d675361" providerId="LiveId" clId="{BCD39434-B2C0-4207-8C2A-7CEC0178EB4F}" dt="2021-12-01T19:28:05.521" v="2061" actId="20577"/>
        <pc:sldMkLst>
          <pc:docMk/>
          <pc:sldMk cId="2385596438" sldId="2186"/>
        </pc:sldMkLst>
        <pc:spChg chg="mod">
          <ac:chgData name="Asif Rehmani" userId="e3bc34669d675361" providerId="LiveId" clId="{BCD39434-B2C0-4207-8C2A-7CEC0178EB4F}" dt="2021-12-01T04:16:58.068" v="855" actId="26606"/>
          <ac:spMkLst>
            <pc:docMk/>
            <pc:sldMk cId="2385596438" sldId="2186"/>
            <ac:spMk id="2" creationId="{263AC7A7-CC40-4820-B21A-FE190EA807D4}"/>
          </ac:spMkLst>
        </pc:spChg>
        <pc:spChg chg="mod">
          <ac:chgData name="Asif Rehmani" userId="e3bc34669d675361" providerId="LiveId" clId="{BCD39434-B2C0-4207-8C2A-7CEC0178EB4F}" dt="2021-12-01T04:16:58.068" v="855" actId="26606"/>
          <ac:spMkLst>
            <pc:docMk/>
            <pc:sldMk cId="2385596438" sldId="2186"/>
            <ac:spMk id="3" creationId="{5CCE0E77-AEFC-405C-B67F-8B2121086794}"/>
          </ac:spMkLst>
        </pc:spChg>
        <pc:spChg chg="add del">
          <ac:chgData name="Asif Rehmani" userId="e3bc34669d675361" providerId="LiveId" clId="{BCD39434-B2C0-4207-8C2A-7CEC0178EB4F}" dt="2021-12-01T04:16:58.068" v="855" actId="26606"/>
          <ac:spMkLst>
            <pc:docMk/>
            <pc:sldMk cId="2385596438" sldId="2186"/>
            <ac:spMk id="8" creationId="{2A8AA5BC-4F7A-4226-8F99-6D824B226A97}"/>
          </ac:spMkLst>
        </pc:spChg>
        <pc:spChg chg="add del">
          <ac:chgData name="Asif Rehmani" userId="e3bc34669d675361" providerId="LiveId" clId="{BCD39434-B2C0-4207-8C2A-7CEC0178EB4F}" dt="2021-12-01T04:16:58.068" v="855" actId="26606"/>
          <ac:spMkLst>
            <pc:docMk/>
            <pc:sldMk cId="2385596438" sldId="2186"/>
            <ac:spMk id="12" creationId="{5BC87C3E-1040-4EE4-9BDB-9537F7A1B335}"/>
          </ac:spMkLst>
        </pc:spChg>
        <pc:spChg chg="add">
          <ac:chgData name="Asif Rehmani" userId="e3bc34669d675361" providerId="LiveId" clId="{BCD39434-B2C0-4207-8C2A-7CEC0178EB4F}" dt="2021-12-01T04:16:58.068" v="855" actId="26606"/>
          <ac:spMkLst>
            <pc:docMk/>
            <pc:sldMk cId="2385596438" sldId="2186"/>
            <ac:spMk id="21" creationId="{0786EB66-C867-4091-BE41-0977C3162303}"/>
          </ac:spMkLst>
        </pc:spChg>
        <pc:spChg chg="add">
          <ac:chgData name="Asif Rehmani" userId="e3bc34669d675361" providerId="LiveId" clId="{BCD39434-B2C0-4207-8C2A-7CEC0178EB4F}" dt="2021-12-01T04:16:58.068" v="855" actId="26606"/>
          <ac:spMkLst>
            <pc:docMk/>
            <pc:sldMk cId="2385596438" sldId="2186"/>
            <ac:spMk id="23" creationId="{49AC298A-B9B9-4BAB-BCF5-45A44E5BA7DC}"/>
          </ac:spMkLst>
        </pc:spChg>
        <pc:spChg chg="add">
          <ac:chgData name="Asif Rehmani" userId="e3bc34669d675361" providerId="LiveId" clId="{BCD39434-B2C0-4207-8C2A-7CEC0178EB4F}" dt="2021-12-01T04:16:58.068" v="855" actId="26606"/>
          <ac:spMkLst>
            <pc:docMk/>
            <pc:sldMk cId="2385596438" sldId="2186"/>
            <ac:spMk id="25" creationId="{81BF8F48-5FE7-4A46-8BEB-AF2AE44CD2E8}"/>
          </ac:spMkLst>
        </pc:spChg>
        <pc:grpChg chg="add">
          <ac:chgData name="Asif Rehmani" userId="e3bc34669d675361" providerId="LiveId" clId="{BCD39434-B2C0-4207-8C2A-7CEC0178EB4F}" dt="2021-12-01T04:16:58.068" v="855" actId="26606"/>
          <ac:grpSpMkLst>
            <pc:docMk/>
            <pc:sldMk cId="2385596438" sldId="2186"/>
            <ac:grpSpMk id="27" creationId="{117AB195-E690-4959-B435-3BC469C2CA48}"/>
          </ac:grpSpMkLst>
        </pc:grpChg>
        <pc:grpChg chg="add">
          <ac:chgData name="Asif Rehmani" userId="e3bc34669d675361" providerId="LiveId" clId="{BCD39434-B2C0-4207-8C2A-7CEC0178EB4F}" dt="2021-12-01T04:16:58.068" v="855" actId="26606"/>
          <ac:grpSpMkLst>
            <pc:docMk/>
            <pc:sldMk cId="2385596438" sldId="2186"/>
            <ac:grpSpMk id="41" creationId="{9D9672DB-F953-4898-9C52-03A164FADEDC}"/>
          </ac:grpSpMkLst>
        </pc:grpChg>
        <pc:cxnChg chg="add del">
          <ac:chgData name="Asif Rehmani" userId="e3bc34669d675361" providerId="LiveId" clId="{BCD39434-B2C0-4207-8C2A-7CEC0178EB4F}" dt="2021-12-01T04:16:58.068" v="855" actId="26606"/>
          <ac:cxnSpMkLst>
            <pc:docMk/>
            <pc:sldMk cId="2385596438" sldId="2186"/>
            <ac:cxnSpMk id="10" creationId="{911DBBF1-3229-4BD9-B3D1-B4CA571E7431}"/>
          </ac:cxnSpMkLst>
        </pc:cxnChg>
        <pc:cxnChg chg="add del">
          <ac:chgData name="Asif Rehmani" userId="e3bc34669d675361" providerId="LiveId" clId="{BCD39434-B2C0-4207-8C2A-7CEC0178EB4F}" dt="2021-12-01T04:16:58.068" v="855" actId="26606"/>
          <ac:cxnSpMkLst>
            <pc:docMk/>
            <pc:sldMk cId="2385596438" sldId="2186"/>
            <ac:cxnSpMk id="14" creationId="{42CDBECE-872A-4C73-9DC1-BB4E805E2CF5}"/>
          </ac:cxnSpMkLst>
        </pc:cxnChg>
        <pc:cxnChg chg="add del">
          <ac:chgData name="Asif Rehmani" userId="e3bc34669d675361" providerId="LiveId" clId="{BCD39434-B2C0-4207-8C2A-7CEC0178EB4F}" dt="2021-12-01T04:16:58.068" v="855" actId="26606"/>
          <ac:cxnSpMkLst>
            <pc:docMk/>
            <pc:sldMk cId="2385596438" sldId="2186"/>
            <ac:cxnSpMk id="16" creationId="{F5CD5A0B-CDD7-427C-AA42-2EECFDFA1811}"/>
          </ac:cxnSpMkLst>
        </pc:cxnChg>
      </pc:sldChg>
      <pc:sldChg chg="addSp delSp modSp mod modTransition setBg modAnim modNotesTx">
        <pc:chgData name="Asif Rehmani" userId="e3bc34669d675361" providerId="LiveId" clId="{BCD39434-B2C0-4207-8C2A-7CEC0178EB4F}" dt="2021-12-01T19:23:43.719" v="1625" actId="20577"/>
        <pc:sldMkLst>
          <pc:docMk/>
          <pc:sldMk cId="526671796" sldId="2187"/>
        </pc:sldMkLst>
        <pc:spChg chg="mod">
          <ac:chgData name="Asif Rehmani" userId="e3bc34669d675361" providerId="LiveId" clId="{BCD39434-B2C0-4207-8C2A-7CEC0178EB4F}" dt="2021-12-01T04:08:17.055" v="842" actId="26606"/>
          <ac:spMkLst>
            <pc:docMk/>
            <pc:sldMk cId="526671796" sldId="2187"/>
            <ac:spMk id="2" creationId="{9AF7B7F4-1BB8-4373-AA5A-097588CDE80F}"/>
          </ac:spMkLst>
        </pc:spChg>
        <pc:spChg chg="del">
          <ac:chgData name="Asif Rehmani" userId="e3bc34669d675361" providerId="LiveId" clId="{BCD39434-B2C0-4207-8C2A-7CEC0178EB4F}" dt="2021-12-01T04:08:17.055" v="842" actId="26606"/>
          <ac:spMkLst>
            <pc:docMk/>
            <pc:sldMk cId="526671796" sldId="2187"/>
            <ac:spMk id="3" creationId="{4A170593-499F-48C7-A8D3-9B337ECD1543}"/>
          </ac:spMkLst>
        </pc:spChg>
        <pc:spChg chg="mod topLvl">
          <ac:chgData name="Asif Rehmani" userId="e3bc34669d675361" providerId="LiveId" clId="{BCD39434-B2C0-4207-8C2A-7CEC0178EB4F}" dt="2021-12-01T04:32:45.593" v="993" actId="165"/>
          <ac:spMkLst>
            <pc:docMk/>
            <pc:sldMk cId="526671796" sldId="2187"/>
            <ac:spMk id="6" creationId="{0F118DD0-9ED2-4381-8272-223EBE2031FA}"/>
          </ac:spMkLst>
        </pc:spChg>
        <pc:spChg chg="mod topLvl">
          <ac:chgData name="Asif Rehmani" userId="e3bc34669d675361" providerId="LiveId" clId="{BCD39434-B2C0-4207-8C2A-7CEC0178EB4F}" dt="2021-12-01T04:32:45.593" v="993" actId="165"/>
          <ac:spMkLst>
            <pc:docMk/>
            <pc:sldMk cId="526671796" sldId="2187"/>
            <ac:spMk id="7" creationId="{3ECD8E1C-6BCF-42BB-B0DE-BD79E884543A}"/>
          </ac:spMkLst>
        </pc:spChg>
        <pc:spChg chg="mod topLvl">
          <ac:chgData name="Asif Rehmani" userId="e3bc34669d675361" providerId="LiveId" clId="{BCD39434-B2C0-4207-8C2A-7CEC0178EB4F}" dt="2021-12-01T04:32:45.593" v="993" actId="165"/>
          <ac:spMkLst>
            <pc:docMk/>
            <pc:sldMk cId="526671796" sldId="2187"/>
            <ac:spMk id="8" creationId="{F14DB885-F85F-45EF-B80F-9A4F8FE97B6C}"/>
          </ac:spMkLst>
        </pc:spChg>
        <pc:spChg chg="add">
          <ac:chgData name="Asif Rehmani" userId="e3bc34669d675361" providerId="LiveId" clId="{BCD39434-B2C0-4207-8C2A-7CEC0178EB4F}" dt="2021-12-01T04:08:17.055" v="842" actId="26606"/>
          <ac:spMkLst>
            <pc:docMk/>
            <pc:sldMk cId="526671796" sldId="2187"/>
            <ac:spMk id="9" creationId="{42285737-90EE-47DC-AC80-8AE156B11969}"/>
          </ac:spMkLst>
        </pc:spChg>
        <pc:spChg chg="mod topLvl">
          <ac:chgData name="Asif Rehmani" userId="e3bc34669d675361" providerId="LiveId" clId="{BCD39434-B2C0-4207-8C2A-7CEC0178EB4F}" dt="2021-12-01T04:32:45.593" v="993" actId="165"/>
          <ac:spMkLst>
            <pc:docMk/>
            <pc:sldMk cId="526671796" sldId="2187"/>
            <ac:spMk id="10" creationId="{2543C178-3BF3-4D3B-AC6C-3DDC9284E3BD}"/>
          </ac:spMkLst>
        </pc:spChg>
        <pc:spChg chg="mod topLvl">
          <ac:chgData name="Asif Rehmani" userId="e3bc34669d675361" providerId="LiveId" clId="{BCD39434-B2C0-4207-8C2A-7CEC0178EB4F}" dt="2021-12-01T04:32:45.593" v="993" actId="165"/>
          <ac:spMkLst>
            <pc:docMk/>
            <pc:sldMk cId="526671796" sldId="2187"/>
            <ac:spMk id="18" creationId="{BD2E1C9E-1819-4202-9C31-12255EBB69F8}"/>
          </ac:spMkLst>
        </pc:spChg>
        <pc:spChg chg="mod topLvl">
          <ac:chgData name="Asif Rehmani" userId="e3bc34669d675361" providerId="LiveId" clId="{BCD39434-B2C0-4207-8C2A-7CEC0178EB4F}" dt="2021-12-01T04:32:45.593" v="993" actId="165"/>
          <ac:spMkLst>
            <pc:docMk/>
            <pc:sldMk cId="526671796" sldId="2187"/>
            <ac:spMk id="19" creationId="{0737CC86-C50C-4F78-8FAA-A0CBAB932E33}"/>
          </ac:spMkLst>
        </pc:spChg>
        <pc:spChg chg="add mod">
          <ac:chgData name="Asif Rehmani" userId="e3bc34669d675361" providerId="LiveId" clId="{BCD39434-B2C0-4207-8C2A-7CEC0178EB4F}" dt="2021-12-01T04:34:41.519" v="1033" actId="6549"/>
          <ac:spMkLst>
            <pc:docMk/>
            <pc:sldMk cId="526671796" sldId="2187"/>
            <ac:spMk id="20" creationId="{0405095E-A49C-4A40-900D-90BDE18CAC5C}"/>
          </ac:spMkLst>
        </pc:spChg>
        <pc:spChg chg="add mod">
          <ac:chgData name="Asif Rehmani" userId="e3bc34669d675361" providerId="LiveId" clId="{BCD39434-B2C0-4207-8C2A-7CEC0178EB4F}" dt="2021-12-01T04:35:54.700" v="1074" actId="1076"/>
          <ac:spMkLst>
            <pc:docMk/>
            <pc:sldMk cId="526671796" sldId="2187"/>
            <ac:spMk id="21" creationId="{646DB1BF-DD59-43E2-B57E-FE091DC2A45F}"/>
          </ac:spMkLst>
        </pc:spChg>
        <pc:grpChg chg="del mod">
          <ac:chgData name="Asif Rehmani" userId="e3bc34669d675361" providerId="LiveId" clId="{BCD39434-B2C0-4207-8C2A-7CEC0178EB4F}" dt="2021-12-01T04:32:45.593" v="993" actId="165"/>
          <ac:grpSpMkLst>
            <pc:docMk/>
            <pc:sldMk cId="526671796" sldId="2187"/>
            <ac:grpSpMk id="4" creationId="{9C1AE800-B259-4A79-A699-D71FD706EEAF}"/>
          </ac:grpSpMkLst>
        </pc:grpChg>
        <pc:grpChg chg="add">
          <ac:chgData name="Asif Rehmani" userId="e3bc34669d675361" providerId="LiveId" clId="{BCD39434-B2C0-4207-8C2A-7CEC0178EB4F}" dt="2021-12-01T04:08:17.055" v="842" actId="26606"/>
          <ac:grpSpMkLst>
            <pc:docMk/>
            <pc:sldMk cId="526671796" sldId="2187"/>
            <ac:grpSpMk id="11" creationId="{B57BDC17-F1B3-455F-BBF1-680AA1F25C06}"/>
          </ac:grpSpMkLst>
        </pc:grpChg>
        <pc:graphicFrameChg chg="add del">
          <ac:chgData name="Asif Rehmani" userId="e3bc34669d675361" providerId="LiveId" clId="{BCD39434-B2C0-4207-8C2A-7CEC0178EB4F}" dt="2021-12-01T04:32:42.610" v="992" actId="18245"/>
          <ac:graphicFrameMkLst>
            <pc:docMk/>
            <pc:sldMk cId="526671796" sldId="2187"/>
            <ac:graphicFrameMk id="5" creationId="{11BFA900-8EBB-4188-8CCA-A478CA1B2162}"/>
          </ac:graphicFrameMkLst>
        </pc:graphicFrameChg>
      </pc:sldChg>
      <pc:sldChg chg="addSp delSp modSp mod modTransition setBg modAnim modNotesTx">
        <pc:chgData name="Asif Rehmani" userId="e3bc34669d675361" providerId="LiveId" clId="{BCD39434-B2C0-4207-8C2A-7CEC0178EB4F}" dt="2021-12-01T19:27:29.522" v="1890" actId="20577"/>
        <pc:sldMkLst>
          <pc:docMk/>
          <pc:sldMk cId="199175584" sldId="2188"/>
        </pc:sldMkLst>
        <pc:spChg chg="mod">
          <ac:chgData name="Asif Rehmani" userId="e3bc34669d675361" providerId="LiveId" clId="{BCD39434-B2C0-4207-8C2A-7CEC0178EB4F}" dt="2021-12-01T04:43:53.564" v="1139" actId="1076"/>
          <ac:spMkLst>
            <pc:docMk/>
            <pc:sldMk cId="199175584" sldId="2188"/>
            <ac:spMk id="2" creationId="{5F5C741D-FB1C-4114-9C70-EAC4165E99DE}"/>
          </ac:spMkLst>
        </pc:spChg>
        <pc:spChg chg="mod">
          <ac:chgData name="Asif Rehmani" userId="e3bc34669d675361" providerId="LiveId" clId="{BCD39434-B2C0-4207-8C2A-7CEC0178EB4F}" dt="2021-12-01T04:43:56.892" v="1140" actId="1076"/>
          <ac:spMkLst>
            <pc:docMk/>
            <pc:sldMk cId="199175584" sldId="2188"/>
            <ac:spMk id="3" creationId="{655886BB-0738-4DE0-80B6-96CE0A584FE9}"/>
          </ac:spMkLst>
        </pc:spChg>
        <pc:spChg chg="add del">
          <ac:chgData name="Asif Rehmani" userId="e3bc34669d675361" providerId="LiveId" clId="{BCD39434-B2C0-4207-8C2A-7CEC0178EB4F}" dt="2021-12-01T04:01:15.737" v="796" actId="26606"/>
          <ac:spMkLst>
            <pc:docMk/>
            <pc:sldMk cId="199175584" sldId="2188"/>
            <ac:spMk id="8" creationId="{A7895A40-19A4-42D6-9D30-DBC1E8002635}"/>
          </ac:spMkLst>
        </pc:spChg>
        <pc:spChg chg="add del">
          <ac:chgData name="Asif Rehmani" userId="e3bc34669d675361" providerId="LiveId" clId="{BCD39434-B2C0-4207-8C2A-7CEC0178EB4F}" dt="2021-12-01T04:01:15.737" v="796" actId="26606"/>
          <ac:spMkLst>
            <pc:docMk/>
            <pc:sldMk cId="199175584" sldId="2188"/>
            <ac:spMk id="10" creationId="{02F429C4-ABC9-46FC-818A-B5429CDE4A96}"/>
          </ac:spMkLst>
        </pc:spChg>
        <pc:spChg chg="add del">
          <ac:chgData name="Asif Rehmani" userId="e3bc34669d675361" providerId="LiveId" clId="{BCD39434-B2C0-4207-8C2A-7CEC0178EB4F}" dt="2021-12-01T04:01:15.737" v="796" actId="26606"/>
          <ac:spMkLst>
            <pc:docMk/>
            <pc:sldMk cId="199175584" sldId="2188"/>
            <ac:spMk id="12" creationId="{2CEF98E4-3709-4952-8F42-2305CCE34FA3}"/>
          </ac:spMkLst>
        </pc:spChg>
        <pc:spChg chg="add del">
          <ac:chgData name="Asif Rehmani" userId="e3bc34669d675361" providerId="LiveId" clId="{BCD39434-B2C0-4207-8C2A-7CEC0178EB4F}" dt="2021-12-01T04:01:15.737" v="796" actId="26606"/>
          <ac:spMkLst>
            <pc:docMk/>
            <pc:sldMk cId="199175584" sldId="2188"/>
            <ac:spMk id="14" creationId="{F10BCCF5-D685-47FF-B675-647EAEB72C8E}"/>
          </ac:spMkLst>
        </pc:spChg>
        <pc:spChg chg="add del">
          <ac:chgData name="Asif Rehmani" userId="e3bc34669d675361" providerId="LiveId" clId="{BCD39434-B2C0-4207-8C2A-7CEC0178EB4F}" dt="2021-12-01T04:01:15.737" v="796" actId="26606"/>
          <ac:spMkLst>
            <pc:docMk/>
            <pc:sldMk cId="199175584" sldId="2188"/>
            <ac:spMk id="16" creationId="{B0EE8A42-107A-4D4C-8D56-BBAE95C7FC0D}"/>
          </ac:spMkLst>
        </pc:spChg>
        <pc:spChg chg="add del">
          <ac:chgData name="Asif Rehmani" userId="e3bc34669d675361" providerId="LiveId" clId="{BCD39434-B2C0-4207-8C2A-7CEC0178EB4F}" dt="2021-12-01T04:42:38.917" v="1119" actId="26606"/>
          <ac:spMkLst>
            <pc:docMk/>
            <pc:sldMk cId="199175584" sldId="2188"/>
            <ac:spMk id="21" creationId="{2A8AA5BC-4F7A-4226-8F99-6D824B226A97}"/>
          </ac:spMkLst>
        </pc:spChg>
        <pc:spChg chg="add del">
          <ac:chgData name="Asif Rehmani" userId="e3bc34669d675361" providerId="LiveId" clId="{BCD39434-B2C0-4207-8C2A-7CEC0178EB4F}" dt="2021-12-01T04:42:38.917" v="1119" actId="26606"/>
          <ac:spMkLst>
            <pc:docMk/>
            <pc:sldMk cId="199175584" sldId="2188"/>
            <ac:spMk id="25" creationId="{5BC87C3E-1040-4EE4-9BDB-9537F7A1B335}"/>
          </ac:spMkLst>
        </pc:spChg>
        <pc:spChg chg="add">
          <ac:chgData name="Asif Rehmani" userId="e3bc34669d675361" providerId="LiveId" clId="{BCD39434-B2C0-4207-8C2A-7CEC0178EB4F}" dt="2021-12-01T04:42:38.917" v="1119" actId="26606"/>
          <ac:spMkLst>
            <pc:docMk/>
            <pc:sldMk cId="199175584" sldId="2188"/>
            <ac:spMk id="31" creationId="{43C48B49-6135-48B6-AC0F-97E5D8D1F03F}"/>
          </ac:spMkLst>
        </pc:spChg>
        <pc:spChg chg="add">
          <ac:chgData name="Asif Rehmani" userId="e3bc34669d675361" providerId="LiveId" clId="{BCD39434-B2C0-4207-8C2A-7CEC0178EB4F}" dt="2021-12-01T04:42:38.917" v="1119" actId="26606"/>
          <ac:spMkLst>
            <pc:docMk/>
            <pc:sldMk cId="199175584" sldId="2188"/>
            <ac:spMk id="32" creationId="{9715DAF0-AE1B-46C9-8A6B-DB2AA05AB91D}"/>
          </ac:spMkLst>
        </pc:spChg>
        <pc:spChg chg="add">
          <ac:chgData name="Asif Rehmani" userId="e3bc34669d675361" providerId="LiveId" clId="{BCD39434-B2C0-4207-8C2A-7CEC0178EB4F}" dt="2021-12-01T04:42:38.917" v="1119" actId="26606"/>
          <ac:spMkLst>
            <pc:docMk/>
            <pc:sldMk cId="199175584" sldId="2188"/>
            <ac:spMk id="33" creationId="{DC631C0B-6DA6-4E57-8231-CE32B3434A7E}"/>
          </ac:spMkLst>
        </pc:spChg>
        <pc:spChg chg="add del">
          <ac:chgData name="Asif Rehmani" userId="e3bc34669d675361" providerId="LiveId" clId="{BCD39434-B2C0-4207-8C2A-7CEC0178EB4F}" dt="2021-12-01T04:10:43.542" v="854" actId="26606"/>
          <ac:spMkLst>
            <pc:docMk/>
            <pc:sldMk cId="199175584" sldId="2188"/>
            <ac:spMk id="34" creationId="{14FB2BD5-6AAB-46F7-A8D1-665DAE973096}"/>
          </ac:spMkLst>
        </pc:spChg>
        <pc:spChg chg="add">
          <ac:chgData name="Asif Rehmani" userId="e3bc34669d675361" providerId="LiveId" clId="{BCD39434-B2C0-4207-8C2A-7CEC0178EB4F}" dt="2021-12-01T04:42:38.917" v="1119" actId="26606"/>
          <ac:spMkLst>
            <pc:docMk/>
            <pc:sldMk cId="199175584" sldId="2188"/>
            <ac:spMk id="35" creationId="{F256AC18-FB41-4977-8B0C-F5082335AB7D}"/>
          </ac:spMkLst>
        </pc:spChg>
        <pc:spChg chg="add del">
          <ac:chgData name="Asif Rehmani" userId="e3bc34669d675361" providerId="LiveId" clId="{BCD39434-B2C0-4207-8C2A-7CEC0178EB4F}" dt="2021-12-01T04:10:43.542" v="854" actId="26606"/>
          <ac:spMkLst>
            <pc:docMk/>
            <pc:sldMk cId="199175584" sldId="2188"/>
            <ac:spMk id="36" creationId="{A5271697-90F1-4A23-8EF2-0179F2EAFACB}"/>
          </ac:spMkLst>
        </pc:spChg>
        <pc:spChg chg="add">
          <ac:chgData name="Asif Rehmani" userId="e3bc34669d675361" providerId="LiveId" clId="{BCD39434-B2C0-4207-8C2A-7CEC0178EB4F}" dt="2021-12-01T04:42:38.917" v="1119" actId="26606"/>
          <ac:spMkLst>
            <pc:docMk/>
            <pc:sldMk cId="199175584" sldId="2188"/>
            <ac:spMk id="37" creationId="{AFF4A713-7B75-4B21-90D7-5AB19547C728}"/>
          </ac:spMkLst>
        </pc:spChg>
        <pc:spChg chg="add del">
          <ac:chgData name="Asif Rehmani" userId="e3bc34669d675361" providerId="LiveId" clId="{BCD39434-B2C0-4207-8C2A-7CEC0178EB4F}" dt="2021-12-01T04:10:43.542" v="854" actId="26606"/>
          <ac:spMkLst>
            <pc:docMk/>
            <pc:sldMk cId="199175584" sldId="2188"/>
            <ac:spMk id="38" creationId="{D9F5512A-48E1-4C07-B75E-3CCC517B6804}"/>
          </ac:spMkLst>
        </pc:spChg>
        <pc:spChg chg="add del">
          <ac:chgData name="Asif Rehmani" userId="e3bc34669d675361" providerId="LiveId" clId="{BCD39434-B2C0-4207-8C2A-7CEC0178EB4F}" dt="2021-12-01T04:10:43.542" v="854" actId="26606"/>
          <ac:spMkLst>
            <pc:docMk/>
            <pc:sldMk cId="199175584" sldId="2188"/>
            <ac:spMk id="40" creationId="{B429BAE5-B200-4FC0-BBC1-8D7C57D1D9F4}"/>
          </ac:spMkLst>
        </pc:spChg>
        <pc:grpChg chg="add del">
          <ac:chgData name="Asif Rehmani" userId="e3bc34669d675361" providerId="LiveId" clId="{BCD39434-B2C0-4207-8C2A-7CEC0178EB4F}" dt="2021-12-01T04:10:43.542" v="854" actId="26606"/>
          <ac:grpSpMkLst>
            <pc:docMk/>
            <pc:sldMk cId="199175584" sldId="2188"/>
            <ac:grpSpMk id="42" creationId="{31D279A5-A726-4EB1-8C82-5DCAD72061E9}"/>
          </ac:grpSpMkLst>
        </pc:grpChg>
        <pc:cxnChg chg="add del">
          <ac:chgData name="Asif Rehmani" userId="e3bc34669d675361" providerId="LiveId" clId="{BCD39434-B2C0-4207-8C2A-7CEC0178EB4F}" dt="2021-12-01T04:42:38.917" v="1119" actId="26606"/>
          <ac:cxnSpMkLst>
            <pc:docMk/>
            <pc:sldMk cId="199175584" sldId="2188"/>
            <ac:cxnSpMk id="23" creationId="{911DBBF1-3229-4BD9-B3D1-B4CA571E7431}"/>
          </ac:cxnSpMkLst>
        </pc:cxnChg>
        <pc:cxnChg chg="add del">
          <ac:chgData name="Asif Rehmani" userId="e3bc34669d675361" providerId="LiveId" clId="{BCD39434-B2C0-4207-8C2A-7CEC0178EB4F}" dt="2021-12-01T04:42:38.917" v="1119" actId="26606"/>
          <ac:cxnSpMkLst>
            <pc:docMk/>
            <pc:sldMk cId="199175584" sldId="2188"/>
            <ac:cxnSpMk id="27" creationId="{42CDBECE-872A-4C73-9DC1-BB4E805E2CF5}"/>
          </ac:cxnSpMkLst>
        </pc:cxnChg>
        <pc:cxnChg chg="add del">
          <ac:chgData name="Asif Rehmani" userId="e3bc34669d675361" providerId="LiveId" clId="{BCD39434-B2C0-4207-8C2A-7CEC0178EB4F}" dt="2021-12-01T04:42:38.917" v="1119" actId="26606"/>
          <ac:cxnSpMkLst>
            <pc:docMk/>
            <pc:sldMk cId="199175584" sldId="2188"/>
            <ac:cxnSpMk id="29" creationId="{F5CD5A0B-CDD7-427C-AA42-2EECFDFA1811}"/>
          </ac:cxnSpMkLst>
        </pc:cxnChg>
      </pc:sldChg>
      <pc:sldChg chg="addSp delSp modSp mod modTransition setBg modClrScheme addAnim chgLayout">
        <pc:chgData name="Asif Rehmani" userId="e3bc34669d675361" providerId="LiveId" clId="{BCD39434-B2C0-4207-8C2A-7CEC0178EB4F}" dt="2021-12-02T19:23:08.298" v="2570" actId="26606"/>
        <pc:sldMkLst>
          <pc:docMk/>
          <pc:sldMk cId="3666740723" sldId="2189"/>
        </pc:sldMkLst>
        <pc:spChg chg="add mod ord">
          <ac:chgData name="Asif Rehmani" userId="e3bc34669d675361" providerId="LiveId" clId="{BCD39434-B2C0-4207-8C2A-7CEC0178EB4F}" dt="2021-12-02T19:23:08.298" v="2570" actId="26606"/>
          <ac:spMkLst>
            <pc:docMk/>
            <pc:sldMk cId="3666740723" sldId="2189"/>
            <ac:spMk id="4" creationId="{B9EAD2E3-32D0-4B07-BDA3-50350E385255}"/>
          </ac:spMkLst>
        </pc:spChg>
        <pc:spChg chg="add del">
          <ac:chgData name="Asif Rehmani" userId="e3bc34669d675361" providerId="LiveId" clId="{BCD39434-B2C0-4207-8C2A-7CEC0178EB4F}" dt="2021-12-01T03:23:02.047" v="495" actId="26606"/>
          <ac:spMkLst>
            <pc:docMk/>
            <pc:sldMk cId="3666740723" sldId="2189"/>
            <ac:spMk id="11" creationId="{6B3BAD04-E614-4C16-8360-019FCF0045AC}"/>
          </ac:spMkLst>
        </pc:spChg>
        <pc:spChg chg="add del">
          <ac:chgData name="Asif Rehmani" userId="e3bc34669d675361" providerId="LiveId" clId="{BCD39434-B2C0-4207-8C2A-7CEC0178EB4F}" dt="2021-12-02T19:23:08.298" v="2570" actId="26606"/>
          <ac:spMkLst>
            <pc:docMk/>
            <pc:sldMk cId="3666740723" sldId="2189"/>
            <ac:spMk id="16" creationId="{6B3BAD04-E614-4C16-8360-019FCF0045AC}"/>
          </ac:spMkLst>
        </pc:spChg>
        <pc:spChg chg="add">
          <ac:chgData name="Asif Rehmani" userId="e3bc34669d675361" providerId="LiveId" clId="{BCD39434-B2C0-4207-8C2A-7CEC0178EB4F}" dt="2021-12-02T19:23:08.298" v="2570" actId="26606"/>
          <ac:spMkLst>
            <pc:docMk/>
            <pc:sldMk cId="3666740723" sldId="2189"/>
            <ac:spMk id="21" creationId="{A8384FB5-9ADC-4DDC-881B-597D56F5B15D}"/>
          </ac:spMkLst>
        </pc:spChg>
        <pc:spChg chg="add">
          <ac:chgData name="Asif Rehmani" userId="e3bc34669d675361" providerId="LiveId" clId="{BCD39434-B2C0-4207-8C2A-7CEC0178EB4F}" dt="2021-12-02T19:23:08.298" v="2570" actId="26606"/>
          <ac:spMkLst>
            <pc:docMk/>
            <pc:sldMk cId="3666740723" sldId="2189"/>
            <ac:spMk id="23" creationId="{1199E1B1-A8C0-4FE8-A5A8-1CB41D69F857}"/>
          </ac:spMkLst>
        </pc:spChg>
        <pc:spChg chg="add">
          <ac:chgData name="Asif Rehmani" userId="e3bc34669d675361" providerId="LiveId" clId="{BCD39434-B2C0-4207-8C2A-7CEC0178EB4F}" dt="2021-12-02T19:23:08.298" v="2570" actId="26606"/>
          <ac:spMkLst>
            <pc:docMk/>
            <pc:sldMk cId="3666740723" sldId="2189"/>
            <ac:spMk id="25" creationId="{84A8DE83-DE75-4B41-9DB4-A7EC0B0DEC0B}"/>
          </ac:spMkLst>
        </pc:spChg>
        <pc:spChg chg="add">
          <ac:chgData name="Asif Rehmani" userId="e3bc34669d675361" providerId="LiveId" clId="{BCD39434-B2C0-4207-8C2A-7CEC0178EB4F}" dt="2021-12-02T19:23:08.298" v="2570" actId="26606"/>
          <ac:spMkLst>
            <pc:docMk/>
            <pc:sldMk cId="3666740723" sldId="2189"/>
            <ac:spMk id="27" creationId="{A7009A0A-BEF5-4EAC-AF15-E4F9F002E239}"/>
          </ac:spMkLst>
        </pc:spChg>
        <pc:picChg chg="add del mod">
          <ac:chgData name="Asif Rehmani" userId="e3bc34669d675361" providerId="LiveId" clId="{BCD39434-B2C0-4207-8C2A-7CEC0178EB4F}" dt="2021-12-01T03:19:54.448" v="399" actId="931"/>
          <ac:picMkLst>
            <pc:docMk/>
            <pc:sldMk cId="3666740723" sldId="2189"/>
            <ac:picMk id="3" creationId="{84D352FC-FB1D-496D-B7F7-46C60DC7621F}"/>
          </ac:picMkLst>
        </pc:picChg>
        <pc:picChg chg="add mod ord">
          <ac:chgData name="Asif Rehmani" userId="e3bc34669d675361" providerId="LiveId" clId="{BCD39434-B2C0-4207-8C2A-7CEC0178EB4F}" dt="2021-12-02T19:23:08.298" v="2570" actId="26606"/>
          <ac:picMkLst>
            <pc:docMk/>
            <pc:sldMk cId="3666740723" sldId="2189"/>
            <ac:picMk id="6" creationId="{0B909A2B-4BB8-420D-BBA4-0510D00C7591}"/>
          </ac:picMkLst>
        </pc:picChg>
      </pc:sldChg>
      <pc:sldChg chg="addSp delSp modSp mod modTransition setBg modClrScheme addAnim chgLayout">
        <pc:chgData name="Asif Rehmani" userId="e3bc34669d675361" providerId="LiveId" clId="{BCD39434-B2C0-4207-8C2A-7CEC0178EB4F}" dt="2021-12-02T19:22:59.450" v="2569" actId="26606"/>
        <pc:sldMkLst>
          <pc:docMk/>
          <pc:sldMk cId="4035168112" sldId="2190"/>
        </pc:sldMkLst>
        <pc:spChg chg="add mod ord">
          <ac:chgData name="Asif Rehmani" userId="e3bc34669d675361" providerId="LiveId" clId="{BCD39434-B2C0-4207-8C2A-7CEC0178EB4F}" dt="2021-12-02T19:22:59.450" v="2569" actId="26606"/>
          <ac:spMkLst>
            <pc:docMk/>
            <pc:sldMk cId="4035168112" sldId="2190"/>
            <ac:spMk id="4" creationId="{A0969974-A6E2-4C2F-AD8B-76EB4782DEC1}"/>
          </ac:spMkLst>
        </pc:spChg>
        <pc:spChg chg="add del">
          <ac:chgData name="Asif Rehmani" userId="e3bc34669d675361" providerId="LiveId" clId="{BCD39434-B2C0-4207-8C2A-7CEC0178EB4F}" dt="2021-12-01T03:37:34.428" v="553" actId="26606"/>
          <ac:spMkLst>
            <pc:docMk/>
            <pc:sldMk cId="4035168112" sldId="2190"/>
            <ac:spMk id="9" creationId="{6B3BAD04-E614-4C16-8360-019FCF0045AC}"/>
          </ac:spMkLst>
        </pc:spChg>
        <pc:spChg chg="add del">
          <ac:chgData name="Asif Rehmani" userId="e3bc34669d675361" providerId="LiveId" clId="{BCD39434-B2C0-4207-8C2A-7CEC0178EB4F}" dt="2021-12-02T19:22:59.450" v="2569" actId="26606"/>
          <ac:spMkLst>
            <pc:docMk/>
            <pc:sldMk cId="4035168112" sldId="2190"/>
            <ac:spMk id="14" creationId="{37C89E4B-3C9F-44B9-8B86-D9E3D112D8EC}"/>
          </ac:spMkLst>
        </pc:spChg>
        <pc:spChg chg="add del">
          <ac:chgData name="Asif Rehmani" userId="e3bc34669d675361" providerId="LiveId" clId="{BCD39434-B2C0-4207-8C2A-7CEC0178EB4F}" dt="2021-12-02T19:22:59.450" v="2569" actId="26606"/>
          <ac:spMkLst>
            <pc:docMk/>
            <pc:sldMk cId="4035168112" sldId="2190"/>
            <ac:spMk id="23" creationId="{A8384FB5-9ADC-4DDC-881B-597D56F5B15D}"/>
          </ac:spMkLst>
        </pc:spChg>
        <pc:spChg chg="add del">
          <ac:chgData name="Asif Rehmani" userId="e3bc34669d675361" providerId="LiveId" clId="{BCD39434-B2C0-4207-8C2A-7CEC0178EB4F}" dt="2021-12-02T19:22:59.450" v="2569" actId="26606"/>
          <ac:spMkLst>
            <pc:docMk/>
            <pc:sldMk cId="4035168112" sldId="2190"/>
            <ac:spMk id="25" creationId="{1199E1B1-A8C0-4FE8-A5A8-1CB41D69F857}"/>
          </ac:spMkLst>
        </pc:spChg>
        <pc:spChg chg="add del">
          <ac:chgData name="Asif Rehmani" userId="e3bc34669d675361" providerId="LiveId" clId="{BCD39434-B2C0-4207-8C2A-7CEC0178EB4F}" dt="2021-12-02T19:22:59.450" v="2569" actId="26606"/>
          <ac:spMkLst>
            <pc:docMk/>
            <pc:sldMk cId="4035168112" sldId="2190"/>
            <ac:spMk id="27" creationId="{84A8DE83-DE75-4B41-9DB4-A7EC0B0DEC0B}"/>
          </ac:spMkLst>
        </pc:spChg>
        <pc:spChg chg="add del">
          <ac:chgData name="Asif Rehmani" userId="e3bc34669d675361" providerId="LiveId" clId="{BCD39434-B2C0-4207-8C2A-7CEC0178EB4F}" dt="2021-12-02T19:22:59.450" v="2569" actId="26606"/>
          <ac:spMkLst>
            <pc:docMk/>
            <pc:sldMk cId="4035168112" sldId="2190"/>
            <ac:spMk id="29" creationId="{A7009A0A-BEF5-4EAC-AF15-E4F9F002E239}"/>
          </ac:spMkLst>
        </pc:spChg>
        <pc:picChg chg="add mod ord">
          <ac:chgData name="Asif Rehmani" userId="e3bc34669d675361" providerId="LiveId" clId="{BCD39434-B2C0-4207-8C2A-7CEC0178EB4F}" dt="2021-12-02T19:22:59.450" v="2569" actId="26606"/>
          <ac:picMkLst>
            <pc:docMk/>
            <pc:sldMk cId="4035168112" sldId="2190"/>
            <ac:picMk id="3" creationId="{85AAA1DF-998B-4BE9-AEAD-0EE9FCB82BEB}"/>
          </ac:picMkLst>
        </pc:picChg>
        <pc:cxnChg chg="add del">
          <ac:chgData name="Asif Rehmani" userId="e3bc34669d675361" providerId="LiveId" clId="{BCD39434-B2C0-4207-8C2A-7CEC0178EB4F}" dt="2021-12-02T19:22:59.450" v="2569" actId="26606"/>
          <ac:cxnSpMkLst>
            <pc:docMk/>
            <pc:sldMk cId="4035168112" sldId="2190"/>
            <ac:cxnSpMk id="16" creationId="{AA2EAA10-076F-46BD-8F0F-B9A2FB77A85C}"/>
          </ac:cxnSpMkLst>
        </pc:cxnChg>
        <pc:cxnChg chg="add del">
          <ac:chgData name="Asif Rehmani" userId="e3bc34669d675361" providerId="LiveId" clId="{BCD39434-B2C0-4207-8C2A-7CEC0178EB4F}" dt="2021-12-02T19:22:59.450" v="2569" actId="26606"/>
          <ac:cxnSpMkLst>
            <pc:docMk/>
            <pc:sldMk cId="4035168112" sldId="2190"/>
            <ac:cxnSpMk id="18" creationId="{D891E407-403B-4764-86C9-33A56D3BCAA3}"/>
          </ac:cxnSpMkLst>
        </pc:cxnChg>
      </pc:sldChg>
      <pc:sldChg chg="addSp delSp modSp mod ord modTransition setBg modClrScheme addAnim delAnim chgLayout">
        <pc:chgData name="Asif Rehmani" userId="e3bc34669d675361" providerId="LiveId" clId="{BCD39434-B2C0-4207-8C2A-7CEC0178EB4F}" dt="2021-12-02T19:23:15.294" v="2571" actId="26606"/>
        <pc:sldMkLst>
          <pc:docMk/>
          <pc:sldMk cId="1908636053" sldId="2191"/>
        </pc:sldMkLst>
        <pc:spChg chg="add mod ord">
          <ac:chgData name="Asif Rehmani" userId="e3bc34669d675361" providerId="LiveId" clId="{BCD39434-B2C0-4207-8C2A-7CEC0178EB4F}" dt="2021-12-02T19:23:15.294" v="2571" actId="26606"/>
          <ac:spMkLst>
            <pc:docMk/>
            <pc:sldMk cId="1908636053" sldId="2191"/>
            <ac:spMk id="2" creationId="{34B2FF10-4016-47E4-8057-2C4291C6577B}"/>
          </ac:spMkLst>
        </pc:spChg>
        <pc:spChg chg="add del">
          <ac:chgData name="Asif Rehmani" userId="e3bc34669d675361" providerId="LiveId" clId="{BCD39434-B2C0-4207-8C2A-7CEC0178EB4F}" dt="2021-12-01T03:28:40.276" v="503" actId="26606"/>
          <ac:spMkLst>
            <pc:docMk/>
            <pc:sldMk cId="1908636053" sldId="2191"/>
            <ac:spMk id="9" creationId="{6B3BAD04-E614-4C16-8360-019FCF0045AC}"/>
          </ac:spMkLst>
        </pc:spChg>
        <pc:spChg chg="add del">
          <ac:chgData name="Asif Rehmani" userId="e3bc34669d675361" providerId="LiveId" clId="{BCD39434-B2C0-4207-8C2A-7CEC0178EB4F}" dt="2021-12-01T03:29:41.217" v="508" actId="26606"/>
          <ac:spMkLst>
            <pc:docMk/>
            <pc:sldMk cId="1908636053" sldId="2191"/>
            <ac:spMk id="11" creationId="{6B3BAD04-E614-4C16-8360-019FCF0045AC}"/>
          </ac:spMkLst>
        </pc:spChg>
        <pc:spChg chg="add del">
          <ac:chgData name="Asif Rehmani" userId="e3bc34669d675361" providerId="LiveId" clId="{BCD39434-B2C0-4207-8C2A-7CEC0178EB4F}" dt="2021-12-02T19:23:15.294" v="2571" actId="26606"/>
          <ac:spMkLst>
            <pc:docMk/>
            <pc:sldMk cId="1908636053" sldId="2191"/>
            <ac:spMk id="13" creationId="{C6D54F7E-825A-4BBA-815F-35CCA8B97786}"/>
          </ac:spMkLst>
        </pc:spChg>
        <pc:spChg chg="add del">
          <ac:chgData name="Asif Rehmani" userId="e3bc34669d675361" providerId="LiveId" clId="{BCD39434-B2C0-4207-8C2A-7CEC0178EB4F}" dt="2021-12-02T19:23:15.294" v="2571" actId="26606"/>
          <ac:spMkLst>
            <pc:docMk/>
            <pc:sldMk cId="1908636053" sldId="2191"/>
            <ac:spMk id="14" creationId="{4D4677D2-D5AC-4CF9-9EED-2B89D0A1C212}"/>
          </ac:spMkLst>
        </pc:spChg>
        <pc:spChg chg="add">
          <ac:chgData name="Asif Rehmani" userId="e3bc34669d675361" providerId="LiveId" clId="{BCD39434-B2C0-4207-8C2A-7CEC0178EB4F}" dt="2021-12-02T19:23:15.294" v="2571" actId="26606"/>
          <ac:spMkLst>
            <pc:docMk/>
            <pc:sldMk cId="1908636053" sldId="2191"/>
            <ac:spMk id="19" creationId="{87CC2527-562A-4F69-B487-4371E5B243E7}"/>
          </ac:spMkLst>
        </pc:spChg>
        <pc:picChg chg="add del mod">
          <ac:chgData name="Asif Rehmani" userId="e3bc34669d675361" providerId="LiveId" clId="{BCD39434-B2C0-4207-8C2A-7CEC0178EB4F}" dt="2021-12-01T03:28:40.728" v="504" actId="931"/>
          <ac:picMkLst>
            <pc:docMk/>
            <pc:sldMk cId="1908636053" sldId="2191"/>
            <ac:picMk id="4" creationId="{739AD2BA-02E4-4AE5-A708-567F06BC15B5}"/>
          </ac:picMkLst>
        </pc:picChg>
        <pc:picChg chg="add mod">
          <ac:chgData name="Asif Rehmani" userId="e3bc34669d675361" providerId="LiveId" clId="{BCD39434-B2C0-4207-8C2A-7CEC0178EB4F}" dt="2021-12-02T19:23:15.294" v="2571" actId="26606"/>
          <ac:picMkLst>
            <pc:docMk/>
            <pc:sldMk cId="1908636053" sldId="2191"/>
            <ac:picMk id="6" creationId="{3B356AA1-E1F1-4F5C-9932-26A65BDC433D}"/>
          </ac:picMkLst>
        </pc:picChg>
        <pc:cxnChg chg="add">
          <ac:chgData name="Asif Rehmani" userId="e3bc34669d675361" providerId="LiveId" clId="{BCD39434-B2C0-4207-8C2A-7CEC0178EB4F}" dt="2021-12-02T19:23:15.294" v="2571" actId="26606"/>
          <ac:cxnSpMkLst>
            <pc:docMk/>
            <pc:sldMk cId="1908636053" sldId="2191"/>
            <ac:cxnSpMk id="21" creationId="{BCDAEC91-5BCE-4B55-9CC0-43EF94CB734B}"/>
          </ac:cxnSpMkLst>
        </pc:cxnChg>
      </pc:sldChg>
      <pc:sldChg chg="addSp delSp modSp mod ord modTransition setBg modClrScheme chgLayout">
        <pc:chgData name="Asif Rehmani" userId="e3bc34669d675361" providerId="LiveId" clId="{BCD39434-B2C0-4207-8C2A-7CEC0178EB4F}" dt="2021-12-02T19:22:50.743" v="2566" actId="14100"/>
        <pc:sldMkLst>
          <pc:docMk/>
          <pc:sldMk cId="2288976115" sldId="2192"/>
        </pc:sldMkLst>
        <pc:spChg chg="add mod ord">
          <ac:chgData name="Asif Rehmani" userId="e3bc34669d675361" providerId="LiveId" clId="{BCD39434-B2C0-4207-8C2A-7CEC0178EB4F}" dt="2021-12-02T19:22:45.769" v="2564" actId="26606"/>
          <ac:spMkLst>
            <pc:docMk/>
            <pc:sldMk cId="2288976115" sldId="2192"/>
            <ac:spMk id="2" creationId="{96C29731-11E5-448A-97B4-C00F644FC0BD}"/>
          </ac:spMkLst>
        </pc:spChg>
        <pc:spChg chg="add del">
          <ac:chgData name="Asif Rehmani" userId="e3bc34669d675361" providerId="LiveId" clId="{BCD39434-B2C0-4207-8C2A-7CEC0178EB4F}" dt="2021-12-01T03:36:18.080" v="540" actId="26606"/>
          <ac:spMkLst>
            <pc:docMk/>
            <pc:sldMk cId="2288976115" sldId="2192"/>
            <ac:spMk id="6" creationId="{37C89E4B-3C9F-44B9-8B86-D9E3D112D8EC}"/>
          </ac:spMkLst>
        </pc:spChg>
        <pc:spChg chg="add del">
          <ac:chgData name="Asif Rehmani" userId="e3bc34669d675361" providerId="LiveId" clId="{BCD39434-B2C0-4207-8C2A-7CEC0178EB4F}" dt="2021-12-01T03:35:57.201" v="532" actId="26606"/>
          <ac:spMkLst>
            <pc:docMk/>
            <pc:sldMk cId="2288976115" sldId="2192"/>
            <ac:spMk id="9" creationId="{53F29798-D584-4792-9B62-3F5F5C36D619}"/>
          </ac:spMkLst>
        </pc:spChg>
        <pc:spChg chg="add">
          <ac:chgData name="Asif Rehmani" userId="e3bc34669d675361" providerId="LiveId" clId="{BCD39434-B2C0-4207-8C2A-7CEC0178EB4F}" dt="2021-12-02T19:22:45.769" v="2564" actId="26606"/>
          <ac:spMkLst>
            <pc:docMk/>
            <pc:sldMk cId="2288976115" sldId="2192"/>
            <ac:spMk id="10" creationId="{A8384FB5-9ADC-4DDC-881B-597D56F5B15D}"/>
          </ac:spMkLst>
        </pc:spChg>
        <pc:spChg chg="add del">
          <ac:chgData name="Asif Rehmani" userId="e3bc34669d675361" providerId="LiveId" clId="{BCD39434-B2C0-4207-8C2A-7CEC0178EB4F}" dt="2021-12-01T03:36:06.338" v="538" actId="26606"/>
          <ac:spMkLst>
            <pc:docMk/>
            <pc:sldMk cId="2288976115" sldId="2192"/>
            <ac:spMk id="12" creationId="{37C89E4B-3C9F-44B9-8B86-D9E3D112D8EC}"/>
          </ac:spMkLst>
        </pc:spChg>
        <pc:spChg chg="add">
          <ac:chgData name="Asif Rehmani" userId="e3bc34669d675361" providerId="LiveId" clId="{BCD39434-B2C0-4207-8C2A-7CEC0178EB4F}" dt="2021-12-02T19:22:45.769" v="2564" actId="26606"/>
          <ac:spMkLst>
            <pc:docMk/>
            <pc:sldMk cId="2288976115" sldId="2192"/>
            <ac:spMk id="14" creationId="{1199E1B1-A8C0-4FE8-A5A8-1CB41D69F857}"/>
          </ac:spMkLst>
        </pc:spChg>
        <pc:spChg chg="add">
          <ac:chgData name="Asif Rehmani" userId="e3bc34669d675361" providerId="LiveId" clId="{BCD39434-B2C0-4207-8C2A-7CEC0178EB4F}" dt="2021-12-02T19:22:45.769" v="2564" actId="26606"/>
          <ac:spMkLst>
            <pc:docMk/>
            <pc:sldMk cId="2288976115" sldId="2192"/>
            <ac:spMk id="15" creationId="{A7009A0A-BEF5-4EAC-AF15-E4F9F002E239}"/>
          </ac:spMkLst>
        </pc:spChg>
        <pc:spChg chg="add">
          <ac:chgData name="Asif Rehmani" userId="e3bc34669d675361" providerId="LiveId" clId="{BCD39434-B2C0-4207-8C2A-7CEC0178EB4F}" dt="2021-12-02T19:22:45.769" v="2564" actId="26606"/>
          <ac:spMkLst>
            <pc:docMk/>
            <pc:sldMk cId="2288976115" sldId="2192"/>
            <ac:spMk id="16" creationId="{84A8DE83-DE75-4B41-9DB4-A7EC0B0DEC0B}"/>
          </ac:spMkLst>
        </pc:spChg>
        <pc:picChg chg="add del mod">
          <ac:chgData name="Asif Rehmani" userId="e3bc34669d675361" providerId="LiveId" clId="{BCD39434-B2C0-4207-8C2A-7CEC0178EB4F}" dt="2021-12-02T19:22:50.743" v="2566" actId="14100"/>
          <ac:picMkLst>
            <pc:docMk/>
            <pc:sldMk cId="2288976115" sldId="2192"/>
            <ac:picMk id="4" creationId="{AE9193E0-F9EF-4976-9C36-D80ED29AF689}"/>
          </ac:picMkLst>
        </pc:picChg>
        <pc:cxnChg chg="add del">
          <ac:chgData name="Asif Rehmani" userId="e3bc34669d675361" providerId="LiveId" clId="{BCD39434-B2C0-4207-8C2A-7CEC0178EB4F}" dt="2021-12-01T03:36:18.080" v="540" actId="26606"/>
          <ac:cxnSpMkLst>
            <pc:docMk/>
            <pc:sldMk cId="2288976115" sldId="2192"/>
            <ac:cxnSpMk id="7" creationId="{AA2EAA10-076F-46BD-8F0F-B9A2FB77A85C}"/>
          </ac:cxnSpMkLst>
        </pc:cxnChg>
        <pc:cxnChg chg="add del">
          <ac:chgData name="Asif Rehmani" userId="e3bc34669d675361" providerId="LiveId" clId="{BCD39434-B2C0-4207-8C2A-7CEC0178EB4F}" dt="2021-12-01T03:36:18.080" v="540" actId="26606"/>
          <ac:cxnSpMkLst>
            <pc:docMk/>
            <pc:sldMk cId="2288976115" sldId="2192"/>
            <ac:cxnSpMk id="8" creationId="{D891E407-403B-4764-86C9-33A56D3BCAA3}"/>
          </ac:cxnSpMkLst>
        </pc:cxnChg>
        <pc:cxnChg chg="add del">
          <ac:chgData name="Asif Rehmani" userId="e3bc34669d675361" providerId="LiveId" clId="{BCD39434-B2C0-4207-8C2A-7CEC0178EB4F}" dt="2021-12-01T03:36:06.338" v="538" actId="26606"/>
          <ac:cxnSpMkLst>
            <pc:docMk/>
            <pc:sldMk cId="2288976115" sldId="2192"/>
            <ac:cxnSpMk id="11" creationId="{AA2EAA10-076F-46BD-8F0F-B9A2FB77A85C}"/>
          </ac:cxnSpMkLst>
        </pc:cxnChg>
        <pc:cxnChg chg="add del">
          <ac:chgData name="Asif Rehmani" userId="e3bc34669d675361" providerId="LiveId" clId="{BCD39434-B2C0-4207-8C2A-7CEC0178EB4F}" dt="2021-12-01T03:36:06.338" v="538" actId="26606"/>
          <ac:cxnSpMkLst>
            <pc:docMk/>
            <pc:sldMk cId="2288976115" sldId="2192"/>
            <ac:cxnSpMk id="13" creationId="{D891E407-403B-4764-86C9-33A56D3BCAA3}"/>
          </ac:cxnSpMkLst>
        </pc:cxnChg>
      </pc:sldChg>
      <pc:sldChg chg="addSp delSp modSp mod ord modTransition setBg modClrScheme setClrOvrMap chgLayout">
        <pc:chgData name="Asif Rehmani" userId="e3bc34669d675361" providerId="LiveId" clId="{BCD39434-B2C0-4207-8C2A-7CEC0178EB4F}" dt="2021-12-02T19:23:25.568" v="2572" actId="26606"/>
        <pc:sldMkLst>
          <pc:docMk/>
          <pc:sldMk cId="180225742" sldId="2193"/>
        </pc:sldMkLst>
        <pc:spChg chg="add mod ord">
          <ac:chgData name="Asif Rehmani" userId="e3bc34669d675361" providerId="LiveId" clId="{BCD39434-B2C0-4207-8C2A-7CEC0178EB4F}" dt="2021-12-02T19:23:25.568" v="2572" actId="26606"/>
          <ac:spMkLst>
            <pc:docMk/>
            <pc:sldMk cId="180225742" sldId="2193"/>
            <ac:spMk id="2" creationId="{E4FD2260-0FE8-4082-8963-F502AA9B2AC8}"/>
          </ac:spMkLst>
        </pc:spChg>
        <pc:spChg chg="add del">
          <ac:chgData name="Asif Rehmani" userId="e3bc34669d675361" providerId="LiveId" clId="{BCD39434-B2C0-4207-8C2A-7CEC0178EB4F}" dt="2021-12-02T19:23:25.568" v="2572" actId="26606"/>
          <ac:spMkLst>
            <pc:docMk/>
            <pc:sldMk cId="180225742" sldId="2193"/>
            <ac:spMk id="9" creationId="{7B51B11D-BBCD-47C7-A599-1EDA2F22FE08}"/>
          </ac:spMkLst>
        </pc:spChg>
        <pc:spChg chg="add">
          <ac:chgData name="Asif Rehmani" userId="e3bc34669d675361" providerId="LiveId" clId="{BCD39434-B2C0-4207-8C2A-7CEC0178EB4F}" dt="2021-12-02T19:23:25.568" v="2572" actId="26606"/>
          <ac:spMkLst>
            <pc:docMk/>
            <pc:sldMk cId="180225742" sldId="2193"/>
            <ac:spMk id="16" creationId="{5A59F003-E00A-43F9-91DC-CC54E3B87466}"/>
          </ac:spMkLst>
        </pc:spChg>
        <pc:spChg chg="add">
          <ac:chgData name="Asif Rehmani" userId="e3bc34669d675361" providerId="LiveId" clId="{BCD39434-B2C0-4207-8C2A-7CEC0178EB4F}" dt="2021-12-02T19:23:25.568" v="2572" actId="26606"/>
          <ac:spMkLst>
            <pc:docMk/>
            <pc:sldMk cId="180225742" sldId="2193"/>
            <ac:spMk id="18" creationId="{D74A4382-E3AD-430A-9A1F-DFA3E0E77A7D}"/>
          </ac:spMkLst>
        </pc:spChg>
        <pc:spChg chg="add">
          <ac:chgData name="Asif Rehmani" userId="e3bc34669d675361" providerId="LiveId" clId="{BCD39434-B2C0-4207-8C2A-7CEC0178EB4F}" dt="2021-12-02T19:23:25.568" v="2572" actId="26606"/>
          <ac:spMkLst>
            <pc:docMk/>
            <pc:sldMk cId="180225742" sldId="2193"/>
            <ac:spMk id="20" creationId="{79F40191-0F44-4FD1-82CC-ACB507C14BE6}"/>
          </ac:spMkLst>
        </pc:spChg>
        <pc:picChg chg="add mod">
          <ac:chgData name="Asif Rehmani" userId="e3bc34669d675361" providerId="LiveId" clId="{BCD39434-B2C0-4207-8C2A-7CEC0178EB4F}" dt="2021-12-01T03:39:38.700" v="602" actId="26606"/>
          <ac:picMkLst>
            <pc:docMk/>
            <pc:sldMk cId="180225742" sldId="2193"/>
            <ac:picMk id="4" creationId="{683AE75C-6586-420A-88C9-ECD49EE7FF31}"/>
          </ac:picMkLst>
        </pc:picChg>
        <pc:cxnChg chg="add del">
          <ac:chgData name="Asif Rehmani" userId="e3bc34669d675361" providerId="LiveId" clId="{BCD39434-B2C0-4207-8C2A-7CEC0178EB4F}" dt="2021-12-02T19:23:25.568" v="2572" actId="26606"/>
          <ac:cxnSpMkLst>
            <pc:docMk/>
            <pc:sldMk cId="180225742" sldId="2193"/>
            <ac:cxnSpMk id="11" creationId="{6A810F53-4CAC-492E-A2F9-C147AA509B57}"/>
          </ac:cxnSpMkLst>
        </pc:cxnChg>
      </pc:sldChg>
      <pc:sldChg chg="addSp delSp modSp mod ord modTransition setBg modClrScheme addAnim delAnim chgLayout">
        <pc:chgData name="Asif Rehmani" userId="e3bc34669d675361" providerId="LiveId" clId="{BCD39434-B2C0-4207-8C2A-7CEC0178EB4F}" dt="2021-12-02T19:22:35.290" v="2563" actId="26606"/>
        <pc:sldMkLst>
          <pc:docMk/>
          <pc:sldMk cId="625152174" sldId="2194"/>
        </pc:sldMkLst>
        <pc:spChg chg="add mod ord">
          <ac:chgData name="Asif Rehmani" userId="e3bc34669d675361" providerId="LiveId" clId="{BCD39434-B2C0-4207-8C2A-7CEC0178EB4F}" dt="2021-12-02T19:22:35.290" v="2563" actId="26606"/>
          <ac:spMkLst>
            <pc:docMk/>
            <pc:sldMk cId="625152174" sldId="2194"/>
            <ac:spMk id="2" creationId="{5EB4707B-0471-433E-A809-021BC3A4F541}"/>
          </ac:spMkLst>
        </pc:spChg>
        <pc:spChg chg="add del">
          <ac:chgData name="Asif Rehmani" userId="e3bc34669d675361" providerId="LiveId" clId="{BCD39434-B2C0-4207-8C2A-7CEC0178EB4F}" dt="2021-12-01T03:42:41.400" v="622" actId="26606"/>
          <ac:spMkLst>
            <pc:docMk/>
            <pc:sldMk cId="625152174" sldId="2194"/>
            <ac:spMk id="71" creationId="{37C89E4B-3C9F-44B9-8B86-D9E3D112D8EC}"/>
          </ac:spMkLst>
        </pc:spChg>
        <pc:spChg chg="add del">
          <ac:chgData name="Asif Rehmani" userId="e3bc34669d675361" providerId="LiveId" clId="{BCD39434-B2C0-4207-8C2A-7CEC0178EB4F}" dt="2021-12-01T03:52:34.112" v="671" actId="26606"/>
          <ac:spMkLst>
            <pc:docMk/>
            <pc:sldMk cId="625152174" sldId="2194"/>
            <ac:spMk id="74" creationId="{6753252F-4873-4F63-801D-CC719279A7D5}"/>
          </ac:spMkLst>
        </pc:spChg>
        <pc:spChg chg="add del">
          <ac:chgData name="Asif Rehmani" userId="e3bc34669d675361" providerId="LiveId" clId="{BCD39434-B2C0-4207-8C2A-7CEC0178EB4F}" dt="2021-12-01T03:52:34.112" v="671" actId="26606"/>
          <ac:spMkLst>
            <pc:docMk/>
            <pc:sldMk cId="625152174" sldId="2194"/>
            <ac:spMk id="76" creationId="{047C8CCB-F95D-4249-92DD-651249D3535A}"/>
          </ac:spMkLst>
        </pc:spChg>
        <pc:spChg chg="add">
          <ac:chgData name="Asif Rehmani" userId="e3bc34669d675361" providerId="LiveId" clId="{BCD39434-B2C0-4207-8C2A-7CEC0178EB4F}" dt="2021-12-02T19:22:35.290" v="2563" actId="26606"/>
          <ac:spMkLst>
            <pc:docMk/>
            <pc:sldMk cId="625152174" sldId="2194"/>
            <ac:spMk id="77" creationId="{5E81CCFB-7BEF-4186-86FB-D09450B4D02D}"/>
          </ac:spMkLst>
        </pc:spChg>
        <pc:spChg chg="add del">
          <ac:chgData name="Asif Rehmani" userId="e3bc34669d675361" providerId="LiveId" clId="{BCD39434-B2C0-4207-8C2A-7CEC0178EB4F}" dt="2021-12-01T03:42:58.072" v="625" actId="26606"/>
          <ac:spMkLst>
            <pc:docMk/>
            <pc:sldMk cId="625152174" sldId="2194"/>
            <ac:spMk id="1028" creationId="{16C5FA50-8D52-4617-AF91-5C7B1C8352F1}"/>
          </ac:spMkLst>
        </pc:spChg>
        <pc:spChg chg="add del">
          <ac:chgData name="Asif Rehmani" userId="e3bc34669d675361" providerId="LiveId" clId="{BCD39434-B2C0-4207-8C2A-7CEC0178EB4F}" dt="2021-12-01T03:42:58.072" v="625" actId="26606"/>
          <ac:spMkLst>
            <pc:docMk/>
            <pc:sldMk cId="625152174" sldId="2194"/>
            <ac:spMk id="1029" creationId="{E223798C-12AD-4B0C-A50C-D676347D67CF}"/>
          </ac:spMkLst>
        </pc:spChg>
        <pc:spChg chg="add">
          <ac:chgData name="Asif Rehmani" userId="e3bc34669d675361" providerId="LiveId" clId="{BCD39434-B2C0-4207-8C2A-7CEC0178EB4F}" dt="2021-12-02T19:22:35.290" v="2563" actId="26606"/>
          <ac:spMkLst>
            <pc:docMk/>
            <pc:sldMk cId="625152174" sldId="2194"/>
            <ac:spMk id="1030" creationId="{9203DE33-2CD4-4CA8-9AF3-37C3B65133B0}"/>
          </ac:spMkLst>
        </pc:spChg>
        <pc:spChg chg="add">
          <ac:chgData name="Asif Rehmani" userId="e3bc34669d675361" providerId="LiveId" clId="{BCD39434-B2C0-4207-8C2A-7CEC0178EB4F}" dt="2021-12-02T19:22:35.290" v="2563" actId="26606"/>
          <ac:spMkLst>
            <pc:docMk/>
            <pc:sldMk cId="625152174" sldId="2194"/>
            <ac:spMk id="1031" creationId="{0AF57B88-1D4C-41FA-A761-EC1DD10C35CB}"/>
          </ac:spMkLst>
        </pc:spChg>
        <pc:spChg chg="add">
          <ac:chgData name="Asif Rehmani" userId="e3bc34669d675361" providerId="LiveId" clId="{BCD39434-B2C0-4207-8C2A-7CEC0178EB4F}" dt="2021-12-02T19:22:35.290" v="2563" actId="26606"/>
          <ac:spMkLst>
            <pc:docMk/>
            <pc:sldMk cId="625152174" sldId="2194"/>
            <ac:spMk id="1032" creationId="{D2548F45-5164-4ABB-8212-7F293FDED8D4}"/>
          </ac:spMkLst>
        </pc:spChg>
        <pc:picChg chg="add mod">
          <ac:chgData name="Asif Rehmani" userId="e3bc34669d675361" providerId="LiveId" clId="{BCD39434-B2C0-4207-8C2A-7CEC0178EB4F}" dt="2021-12-02T19:22:35.290" v="2563" actId="26606"/>
          <ac:picMkLst>
            <pc:docMk/>
            <pc:sldMk cId="625152174" sldId="2194"/>
            <ac:picMk id="1026" creationId="{57C45014-D5ED-4CA3-AE70-6B191DF3BBB4}"/>
          </ac:picMkLst>
        </pc:picChg>
        <pc:cxnChg chg="add del">
          <ac:chgData name="Asif Rehmani" userId="e3bc34669d675361" providerId="LiveId" clId="{BCD39434-B2C0-4207-8C2A-7CEC0178EB4F}" dt="2021-12-01T03:42:41.400" v="622" actId="26606"/>
          <ac:cxnSpMkLst>
            <pc:docMk/>
            <pc:sldMk cId="625152174" sldId="2194"/>
            <ac:cxnSpMk id="73" creationId="{AA2EAA10-076F-46BD-8F0F-B9A2FB77A85C}"/>
          </ac:cxnSpMkLst>
        </pc:cxnChg>
        <pc:cxnChg chg="add del">
          <ac:chgData name="Asif Rehmani" userId="e3bc34669d675361" providerId="LiveId" clId="{BCD39434-B2C0-4207-8C2A-7CEC0178EB4F}" dt="2021-12-01T03:42:41.400" v="622" actId="26606"/>
          <ac:cxnSpMkLst>
            <pc:docMk/>
            <pc:sldMk cId="625152174" sldId="2194"/>
            <ac:cxnSpMk id="75" creationId="{D891E407-403B-4764-86C9-33A56D3BCAA3}"/>
          </ac:cxnSpMkLst>
        </pc:cxnChg>
      </pc:sldChg>
      <pc:sldChg chg="addSp delSp modSp mod ord modTransition setBg modClrScheme chgLayout">
        <pc:chgData name="Asif Rehmani" userId="e3bc34669d675361" providerId="LiveId" clId="{BCD39434-B2C0-4207-8C2A-7CEC0178EB4F}" dt="2021-12-02T19:21:58.315" v="2561" actId="26606"/>
        <pc:sldMkLst>
          <pc:docMk/>
          <pc:sldMk cId="987554957" sldId="2195"/>
        </pc:sldMkLst>
        <pc:spChg chg="add mod">
          <ac:chgData name="Asif Rehmani" userId="e3bc34669d675361" providerId="LiveId" clId="{BCD39434-B2C0-4207-8C2A-7CEC0178EB4F}" dt="2021-12-02T19:21:58.315" v="2561" actId="26606"/>
          <ac:spMkLst>
            <pc:docMk/>
            <pc:sldMk cId="987554957" sldId="2195"/>
            <ac:spMk id="2" creationId="{553F4A0C-C697-48AA-942B-339D3979D7B3}"/>
          </ac:spMkLst>
        </pc:spChg>
        <pc:spChg chg="add del">
          <ac:chgData name="Asif Rehmani" userId="e3bc34669d675361" providerId="LiveId" clId="{BCD39434-B2C0-4207-8C2A-7CEC0178EB4F}" dt="2021-12-02T19:21:58.315" v="2561" actId="26606"/>
          <ac:spMkLst>
            <pc:docMk/>
            <pc:sldMk cId="987554957" sldId="2195"/>
            <ac:spMk id="8" creationId="{6753252F-4873-4F63-801D-CC719279A7D5}"/>
          </ac:spMkLst>
        </pc:spChg>
        <pc:spChg chg="add del">
          <ac:chgData name="Asif Rehmani" userId="e3bc34669d675361" providerId="LiveId" clId="{BCD39434-B2C0-4207-8C2A-7CEC0178EB4F}" dt="2021-12-01T03:45:17.292" v="637" actId="26606"/>
          <ac:spMkLst>
            <pc:docMk/>
            <pc:sldMk cId="987554957" sldId="2195"/>
            <ac:spMk id="9" creationId="{5327CD12-A6CF-489C-ADCF-17D7E56C7B0A}"/>
          </ac:spMkLst>
        </pc:spChg>
        <pc:spChg chg="add del">
          <ac:chgData name="Asif Rehmani" userId="e3bc34669d675361" providerId="LiveId" clId="{BCD39434-B2C0-4207-8C2A-7CEC0178EB4F}" dt="2021-12-02T19:21:58.315" v="2561" actId="26606"/>
          <ac:spMkLst>
            <pc:docMk/>
            <pc:sldMk cId="987554957" sldId="2195"/>
            <ac:spMk id="13" creationId="{047C8CCB-F95D-4249-92DD-651249D3535A}"/>
          </ac:spMkLst>
        </pc:spChg>
        <pc:spChg chg="add">
          <ac:chgData name="Asif Rehmani" userId="e3bc34669d675361" providerId="LiveId" clId="{BCD39434-B2C0-4207-8C2A-7CEC0178EB4F}" dt="2021-12-02T19:21:58.315" v="2561" actId="26606"/>
          <ac:spMkLst>
            <pc:docMk/>
            <pc:sldMk cId="987554957" sldId="2195"/>
            <ac:spMk id="15" creationId="{A8384FB5-9ADC-4DDC-881B-597D56F5B15D}"/>
          </ac:spMkLst>
        </pc:spChg>
        <pc:spChg chg="add">
          <ac:chgData name="Asif Rehmani" userId="e3bc34669d675361" providerId="LiveId" clId="{BCD39434-B2C0-4207-8C2A-7CEC0178EB4F}" dt="2021-12-02T19:21:58.315" v="2561" actId="26606"/>
          <ac:spMkLst>
            <pc:docMk/>
            <pc:sldMk cId="987554957" sldId="2195"/>
            <ac:spMk id="16" creationId="{91E5A9A7-95C6-4F4F-B00E-C82E07FE62EF}"/>
          </ac:spMkLst>
        </pc:spChg>
        <pc:spChg chg="add">
          <ac:chgData name="Asif Rehmani" userId="e3bc34669d675361" providerId="LiveId" clId="{BCD39434-B2C0-4207-8C2A-7CEC0178EB4F}" dt="2021-12-02T19:21:58.315" v="2561" actId="26606"/>
          <ac:spMkLst>
            <pc:docMk/>
            <pc:sldMk cId="987554957" sldId="2195"/>
            <ac:spMk id="17" creationId="{D07DD2DE-F619-49DD-B5E7-03A290FF4ED1}"/>
          </ac:spMkLst>
        </pc:spChg>
        <pc:spChg chg="add del">
          <ac:chgData name="Asif Rehmani" userId="e3bc34669d675361" providerId="LiveId" clId="{BCD39434-B2C0-4207-8C2A-7CEC0178EB4F}" dt="2021-12-02T19:20:33.497" v="2560" actId="26606"/>
          <ac:spMkLst>
            <pc:docMk/>
            <pc:sldMk cId="987554957" sldId="2195"/>
            <ac:spMk id="18" creationId="{A8384FB5-9ADC-4DDC-881B-597D56F5B15D}"/>
          </ac:spMkLst>
        </pc:spChg>
        <pc:spChg chg="add">
          <ac:chgData name="Asif Rehmani" userId="e3bc34669d675361" providerId="LiveId" clId="{BCD39434-B2C0-4207-8C2A-7CEC0178EB4F}" dt="2021-12-02T19:21:58.315" v="2561" actId="26606"/>
          <ac:spMkLst>
            <pc:docMk/>
            <pc:sldMk cId="987554957" sldId="2195"/>
            <ac:spMk id="19" creationId="{85149191-5F60-4A28-AAFF-039F96B0F3EC}"/>
          </ac:spMkLst>
        </pc:spChg>
        <pc:spChg chg="add del">
          <ac:chgData name="Asif Rehmani" userId="e3bc34669d675361" providerId="LiveId" clId="{BCD39434-B2C0-4207-8C2A-7CEC0178EB4F}" dt="2021-12-02T19:20:33.497" v="2560" actId="26606"/>
          <ac:spMkLst>
            <pc:docMk/>
            <pc:sldMk cId="987554957" sldId="2195"/>
            <ac:spMk id="20" creationId="{91E5A9A7-95C6-4F4F-B00E-C82E07FE62EF}"/>
          </ac:spMkLst>
        </pc:spChg>
        <pc:spChg chg="add">
          <ac:chgData name="Asif Rehmani" userId="e3bc34669d675361" providerId="LiveId" clId="{BCD39434-B2C0-4207-8C2A-7CEC0178EB4F}" dt="2021-12-02T19:21:58.315" v="2561" actId="26606"/>
          <ac:spMkLst>
            <pc:docMk/>
            <pc:sldMk cId="987554957" sldId="2195"/>
            <ac:spMk id="21" creationId="{F8260ED5-17F7-4158-B241-D51DD4CF1B7E}"/>
          </ac:spMkLst>
        </pc:spChg>
        <pc:spChg chg="add del">
          <ac:chgData name="Asif Rehmani" userId="e3bc34669d675361" providerId="LiveId" clId="{BCD39434-B2C0-4207-8C2A-7CEC0178EB4F}" dt="2021-12-02T19:20:33.497" v="2560" actId="26606"/>
          <ac:spMkLst>
            <pc:docMk/>
            <pc:sldMk cId="987554957" sldId="2195"/>
            <ac:spMk id="22" creationId="{D07DD2DE-F619-49DD-B5E7-03A290FF4ED1}"/>
          </ac:spMkLst>
        </pc:spChg>
        <pc:spChg chg="add del">
          <ac:chgData name="Asif Rehmani" userId="e3bc34669d675361" providerId="LiveId" clId="{BCD39434-B2C0-4207-8C2A-7CEC0178EB4F}" dt="2021-12-02T19:20:33.497" v="2560" actId="26606"/>
          <ac:spMkLst>
            <pc:docMk/>
            <pc:sldMk cId="987554957" sldId="2195"/>
            <ac:spMk id="24" creationId="{85149191-5F60-4A28-AAFF-039F96B0F3EC}"/>
          </ac:spMkLst>
        </pc:spChg>
        <pc:spChg chg="add del">
          <ac:chgData name="Asif Rehmani" userId="e3bc34669d675361" providerId="LiveId" clId="{BCD39434-B2C0-4207-8C2A-7CEC0178EB4F}" dt="2021-12-02T19:20:33.497" v="2560" actId="26606"/>
          <ac:spMkLst>
            <pc:docMk/>
            <pc:sldMk cId="987554957" sldId="2195"/>
            <ac:spMk id="26" creationId="{F8260ED5-17F7-4158-B241-D51DD4CF1B7E}"/>
          </ac:spMkLst>
        </pc:spChg>
        <pc:spChg chg="add del">
          <ac:chgData name="Asif Rehmani" userId="e3bc34669d675361" providerId="LiveId" clId="{BCD39434-B2C0-4207-8C2A-7CEC0178EB4F}" dt="2021-12-01T03:45:17.292" v="637" actId="26606"/>
          <ac:spMkLst>
            <pc:docMk/>
            <pc:sldMk cId="987554957" sldId="2195"/>
            <ac:spMk id="36" creationId="{D2019510-1F68-48FE-8C72-905BF558266F}"/>
          </ac:spMkLst>
        </pc:spChg>
        <pc:spChg chg="add del">
          <ac:chgData name="Asif Rehmani" userId="e3bc34669d675361" providerId="LiveId" clId="{BCD39434-B2C0-4207-8C2A-7CEC0178EB4F}" dt="2021-12-01T03:45:43.814" v="642" actId="26606"/>
          <ac:spMkLst>
            <pc:docMk/>
            <pc:sldMk cId="987554957" sldId="2195"/>
            <ac:spMk id="38" creationId="{06A07E96-3969-4595-802D-25631B3CB61A}"/>
          </ac:spMkLst>
        </pc:spChg>
        <pc:spChg chg="add del">
          <ac:chgData name="Asif Rehmani" userId="e3bc34669d675361" providerId="LiveId" clId="{BCD39434-B2C0-4207-8C2A-7CEC0178EB4F}" dt="2021-12-01T03:45:43.814" v="642" actId="26606"/>
          <ac:spMkLst>
            <pc:docMk/>
            <pc:sldMk cId="987554957" sldId="2195"/>
            <ac:spMk id="62" creationId="{BC72E954-3173-4229-93A2-B05A46E096FC}"/>
          </ac:spMkLst>
        </pc:spChg>
        <pc:spChg chg="add del">
          <ac:chgData name="Asif Rehmani" userId="e3bc34669d675361" providerId="LiveId" clId="{BCD39434-B2C0-4207-8C2A-7CEC0178EB4F}" dt="2021-12-01T03:45:43.809" v="641" actId="26606"/>
          <ac:spMkLst>
            <pc:docMk/>
            <pc:sldMk cId="987554957" sldId="2195"/>
            <ac:spMk id="67" creationId="{9B8B49ED-6693-497D-8823-F50F891E8DBC}"/>
          </ac:spMkLst>
        </pc:spChg>
        <pc:spChg chg="add del">
          <ac:chgData name="Asif Rehmani" userId="e3bc34669d675361" providerId="LiveId" clId="{BCD39434-B2C0-4207-8C2A-7CEC0178EB4F}" dt="2021-12-01T03:45:43.809" v="641" actId="26606"/>
          <ac:spMkLst>
            <pc:docMk/>
            <pc:sldMk cId="987554957" sldId="2195"/>
            <ac:spMk id="69" creationId="{8DCD3BD4-4F32-431E-A9C3-8D2DA60CD7D8}"/>
          </ac:spMkLst>
        </pc:spChg>
        <pc:spChg chg="add del">
          <ac:chgData name="Asif Rehmani" userId="e3bc34669d675361" providerId="LiveId" clId="{BCD39434-B2C0-4207-8C2A-7CEC0178EB4F}" dt="2021-12-01T03:45:43.809" v="641" actId="26606"/>
          <ac:spMkLst>
            <pc:docMk/>
            <pc:sldMk cId="987554957" sldId="2195"/>
            <ac:spMk id="71" creationId="{336AAC24-A98C-465E-AFEE-69D698E77330}"/>
          </ac:spMkLst>
        </pc:spChg>
        <pc:spChg chg="add del">
          <ac:chgData name="Asif Rehmani" userId="e3bc34669d675361" providerId="LiveId" clId="{BCD39434-B2C0-4207-8C2A-7CEC0178EB4F}" dt="2021-12-01T03:46:01.437" v="643" actId="26606"/>
          <ac:spMkLst>
            <pc:docMk/>
            <pc:sldMk cId="987554957" sldId="2195"/>
            <ac:spMk id="73" creationId="{50D1D739-EDC4-4BE6-A073-9B157E1F9069}"/>
          </ac:spMkLst>
        </pc:spChg>
        <pc:spChg chg="add del">
          <ac:chgData name="Asif Rehmani" userId="e3bc34669d675361" providerId="LiveId" clId="{BCD39434-B2C0-4207-8C2A-7CEC0178EB4F}" dt="2021-12-01T03:46:01.437" v="643" actId="26606"/>
          <ac:spMkLst>
            <pc:docMk/>
            <pc:sldMk cId="987554957" sldId="2195"/>
            <ac:spMk id="74" creationId="{6CDD35A4-E546-4AF3-A8B9-AC24C5C9FA70}"/>
          </ac:spMkLst>
        </pc:spChg>
        <pc:spChg chg="add del">
          <ac:chgData name="Asif Rehmani" userId="e3bc34669d675361" providerId="LiveId" clId="{BCD39434-B2C0-4207-8C2A-7CEC0178EB4F}" dt="2021-12-01T03:47:02.552" v="648" actId="26606"/>
          <ac:spMkLst>
            <pc:docMk/>
            <pc:sldMk cId="987554957" sldId="2195"/>
            <ac:spMk id="79" creationId="{9B8B49ED-6693-497D-8823-F50F891E8DBC}"/>
          </ac:spMkLst>
        </pc:spChg>
        <pc:spChg chg="add del">
          <ac:chgData name="Asif Rehmani" userId="e3bc34669d675361" providerId="LiveId" clId="{BCD39434-B2C0-4207-8C2A-7CEC0178EB4F}" dt="2021-12-01T03:47:02.552" v="648" actId="26606"/>
          <ac:spMkLst>
            <pc:docMk/>
            <pc:sldMk cId="987554957" sldId="2195"/>
            <ac:spMk id="81" creationId="{8DCD3BD4-4F32-431E-A9C3-8D2DA60CD7D8}"/>
          </ac:spMkLst>
        </pc:spChg>
        <pc:spChg chg="add del">
          <ac:chgData name="Asif Rehmani" userId="e3bc34669d675361" providerId="LiveId" clId="{BCD39434-B2C0-4207-8C2A-7CEC0178EB4F}" dt="2021-12-01T03:47:02.552" v="648" actId="26606"/>
          <ac:spMkLst>
            <pc:docMk/>
            <pc:sldMk cId="987554957" sldId="2195"/>
            <ac:spMk id="83" creationId="{336AAC24-A98C-465E-AFEE-69D698E77330}"/>
          </ac:spMkLst>
        </pc:spChg>
        <pc:grpChg chg="add del">
          <ac:chgData name="Asif Rehmani" userId="e3bc34669d675361" providerId="LiveId" clId="{BCD39434-B2C0-4207-8C2A-7CEC0178EB4F}" dt="2021-12-01T03:45:17.292" v="637" actId="26606"/>
          <ac:grpSpMkLst>
            <pc:docMk/>
            <pc:sldMk cId="987554957" sldId="2195"/>
            <ac:grpSpMk id="11" creationId="{B4E48C8E-1009-4750-9630-436223C9EED4}"/>
          </ac:grpSpMkLst>
        </pc:grpChg>
        <pc:grpChg chg="add del">
          <ac:chgData name="Asif Rehmani" userId="e3bc34669d675361" providerId="LiveId" clId="{BCD39434-B2C0-4207-8C2A-7CEC0178EB4F}" dt="2021-12-01T03:45:17.292" v="637" actId="26606"/>
          <ac:grpSpMkLst>
            <pc:docMk/>
            <pc:sldMk cId="987554957" sldId="2195"/>
            <ac:grpSpMk id="32" creationId="{C7D38E5F-6E59-41DA-B3CA-6AD28BF6420F}"/>
          </ac:grpSpMkLst>
        </pc:grpChg>
        <pc:grpChg chg="add del">
          <ac:chgData name="Asif Rehmani" userId="e3bc34669d675361" providerId="LiveId" clId="{BCD39434-B2C0-4207-8C2A-7CEC0178EB4F}" dt="2021-12-01T03:45:43.814" v="642" actId="26606"/>
          <ac:grpSpMkLst>
            <pc:docMk/>
            <pc:sldMk cId="987554957" sldId="2195"/>
            <ac:grpSpMk id="39" creationId="{D4EE850F-AE83-4C3F-A64D-8B67DEF33C2D}"/>
          </ac:grpSpMkLst>
        </pc:grpChg>
        <pc:grpChg chg="add del">
          <ac:chgData name="Asif Rehmani" userId="e3bc34669d675361" providerId="LiveId" clId="{BCD39434-B2C0-4207-8C2A-7CEC0178EB4F}" dt="2021-12-01T03:45:43.814" v="642" actId="26606"/>
          <ac:grpSpMkLst>
            <pc:docMk/>
            <pc:sldMk cId="987554957" sldId="2195"/>
            <ac:grpSpMk id="59" creationId="{C7D119FF-606C-4006-A3CB-C83426DCA15E}"/>
          </ac:grpSpMkLst>
        </pc:grpChg>
        <pc:picChg chg="add del mod">
          <ac:chgData name="Asif Rehmani" userId="e3bc34669d675361" providerId="LiveId" clId="{BCD39434-B2C0-4207-8C2A-7CEC0178EB4F}" dt="2021-12-01T03:46:55.158" v="644" actId="478"/>
          <ac:picMkLst>
            <pc:docMk/>
            <pc:sldMk cId="987554957" sldId="2195"/>
            <ac:picMk id="4" creationId="{91D9AB96-8827-4C21-AE6C-5C14E11F0296}"/>
          </ac:picMkLst>
        </pc:picChg>
        <pc:picChg chg="add mod">
          <ac:chgData name="Asif Rehmani" userId="e3bc34669d675361" providerId="LiveId" clId="{BCD39434-B2C0-4207-8C2A-7CEC0178EB4F}" dt="2021-12-02T19:21:58.315" v="2561" actId="26606"/>
          <ac:picMkLst>
            <pc:docMk/>
            <pc:sldMk cId="987554957" sldId="2195"/>
            <ac:picMk id="6" creationId="{BFF3313C-C612-47FA-8083-093069895EE4}"/>
          </ac:picMkLst>
        </pc:picChg>
      </pc:sldChg>
      <pc:sldChg chg="addSp delSp modSp mod ord modTransition setBg modClrScheme chgLayout">
        <pc:chgData name="Asif Rehmani" userId="e3bc34669d675361" providerId="LiveId" clId="{BCD39434-B2C0-4207-8C2A-7CEC0178EB4F}" dt="2021-12-02T19:22:08.882" v="2562" actId="26606"/>
        <pc:sldMkLst>
          <pc:docMk/>
          <pc:sldMk cId="1314611060" sldId="2196"/>
        </pc:sldMkLst>
        <pc:spChg chg="add mod">
          <ac:chgData name="Asif Rehmani" userId="e3bc34669d675361" providerId="LiveId" clId="{BCD39434-B2C0-4207-8C2A-7CEC0178EB4F}" dt="2021-12-02T19:22:08.882" v="2562" actId="26606"/>
          <ac:spMkLst>
            <pc:docMk/>
            <pc:sldMk cId="1314611060" sldId="2196"/>
            <ac:spMk id="2" creationId="{D88EBB85-B582-4092-BE0B-5B47326839D9}"/>
          </ac:spMkLst>
        </pc:spChg>
        <pc:spChg chg="add del">
          <ac:chgData name="Asif Rehmani" userId="e3bc34669d675361" providerId="LiveId" clId="{BCD39434-B2C0-4207-8C2A-7CEC0178EB4F}" dt="2021-12-02T19:22:08.882" v="2562" actId="26606"/>
          <ac:spMkLst>
            <pc:docMk/>
            <pc:sldMk cId="1314611060" sldId="2196"/>
            <ac:spMk id="9" creationId="{D4771268-CB57-404A-9271-370EB28F6090}"/>
          </ac:spMkLst>
        </pc:spChg>
        <pc:spChg chg="add">
          <ac:chgData name="Asif Rehmani" userId="e3bc34669d675361" providerId="LiveId" clId="{BCD39434-B2C0-4207-8C2A-7CEC0178EB4F}" dt="2021-12-02T19:22:08.882" v="2562" actId="26606"/>
          <ac:spMkLst>
            <pc:docMk/>
            <pc:sldMk cId="1314611060" sldId="2196"/>
            <ac:spMk id="14" creationId="{A8384FB5-9ADC-4DDC-881B-597D56F5B15D}"/>
          </ac:spMkLst>
        </pc:spChg>
        <pc:spChg chg="add">
          <ac:chgData name="Asif Rehmani" userId="e3bc34669d675361" providerId="LiveId" clId="{BCD39434-B2C0-4207-8C2A-7CEC0178EB4F}" dt="2021-12-02T19:22:08.882" v="2562" actId="26606"/>
          <ac:spMkLst>
            <pc:docMk/>
            <pc:sldMk cId="1314611060" sldId="2196"/>
            <ac:spMk id="16" creationId="{91E5A9A7-95C6-4F4F-B00E-C82E07FE62EF}"/>
          </ac:spMkLst>
        </pc:spChg>
        <pc:spChg chg="add">
          <ac:chgData name="Asif Rehmani" userId="e3bc34669d675361" providerId="LiveId" clId="{BCD39434-B2C0-4207-8C2A-7CEC0178EB4F}" dt="2021-12-02T19:22:08.882" v="2562" actId="26606"/>
          <ac:spMkLst>
            <pc:docMk/>
            <pc:sldMk cId="1314611060" sldId="2196"/>
            <ac:spMk id="18" creationId="{D07DD2DE-F619-49DD-B5E7-03A290FF4ED1}"/>
          </ac:spMkLst>
        </pc:spChg>
        <pc:spChg chg="add">
          <ac:chgData name="Asif Rehmani" userId="e3bc34669d675361" providerId="LiveId" clId="{BCD39434-B2C0-4207-8C2A-7CEC0178EB4F}" dt="2021-12-02T19:22:08.882" v="2562" actId="26606"/>
          <ac:spMkLst>
            <pc:docMk/>
            <pc:sldMk cId="1314611060" sldId="2196"/>
            <ac:spMk id="20" creationId="{85149191-5F60-4A28-AAFF-039F96B0F3EC}"/>
          </ac:spMkLst>
        </pc:spChg>
        <pc:spChg chg="add">
          <ac:chgData name="Asif Rehmani" userId="e3bc34669d675361" providerId="LiveId" clId="{BCD39434-B2C0-4207-8C2A-7CEC0178EB4F}" dt="2021-12-02T19:22:08.882" v="2562" actId="26606"/>
          <ac:spMkLst>
            <pc:docMk/>
            <pc:sldMk cId="1314611060" sldId="2196"/>
            <ac:spMk id="22" creationId="{F8260ED5-17F7-4158-B241-D51DD4CF1B7E}"/>
          </ac:spMkLst>
        </pc:spChg>
        <pc:picChg chg="add del mod">
          <ac:chgData name="Asif Rehmani" userId="e3bc34669d675361" providerId="LiveId" clId="{BCD39434-B2C0-4207-8C2A-7CEC0178EB4F}" dt="2021-12-01T03:52:59.950" v="675" actId="478"/>
          <ac:picMkLst>
            <pc:docMk/>
            <pc:sldMk cId="1314611060" sldId="2196"/>
            <ac:picMk id="4" creationId="{04F12EF7-EC87-4925-BE1D-90782AF62402}"/>
          </ac:picMkLst>
        </pc:picChg>
        <pc:picChg chg="add del mod">
          <ac:chgData name="Asif Rehmani" userId="e3bc34669d675361" providerId="LiveId" clId="{BCD39434-B2C0-4207-8C2A-7CEC0178EB4F}" dt="2021-12-01T03:53:52.715" v="695" actId="478"/>
          <ac:picMkLst>
            <pc:docMk/>
            <pc:sldMk cId="1314611060" sldId="2196"/>
            <ac:picMk id="6" creationId="{D0848B43-811D-481D-AA8A-80E6B933906B}"/>
          </ac:picMkLst>
        </pc:picChg>
        <pc:picChg chg="add mod">
          <ac:chgData name="Asif Rehmani" userId="e3bc34669d675361" providerId="LiveId" clId="{BCD39434-B2C0-4207-8C2A-7CEC0178EB4F}" dt="2021-12-02T19:22:08.882" v="2562" actId="26606"/>
          <ac:picMkLst>
            <pc:docMk/>
            <pc:sldMk cId="1314611060" sldId="2196"/>
            <ac:picMk id="8" creationId="{C599C7DB-C4BA-4C6D-8DA3-6E2623C108A1}"/>
          </ac:picMkLst>
        </pc:picChg>
      </pc:sldChg>
      <pc:sldChg chg="addSp delSp modSp mod modTransition setBg modClrScheme chgLayout">
        <pc:chgData name="Asif Rehmani" userId="e3bc34669d675361" providerId="LiveId" clId="{BCD39434-B2C0-4207-8C2A-7CEC0178EB4F}" dt="2021-12-02T19:23:44.853" v="2573" actId="26606"/>
        <pc:sldMkLst>
          <pc:docMk/>
          <pc:sldMk cId="2112444536" sldId="2197"/>
        </pc:sldMkLst>
        <pc:spChg chg="add mod">
          <ac:chgData name="Asif Rehmani" userId="e3bc34669d675361" providerId="LiveId" clId="{BCD39434-B2C0-4207-8C2A-7CEC0178EB4F}" dt="2021-12-02T19:23:44.853" v="2573" actId="26606"/>
          <ac:spMkLst>
            <pc:docMk/>
            <pc:sldMk cId="2112444536" sldId="2197"/>
            <ac:spMk id="2" creationId="{C30876E9-8F63-4FD3-BFDB-13C0F5BFF9B2}"/>
          </ac:spMkLst>
        </pc:spChg>
        <pc:spChg chg="add del">
          <ac:chgData name="Asif Rehmani" userId="e3bc34669d675361" providerId="LiveId" clId="{BCD39434-B2C0-4207-8C2A-7CEC0178EB4F}" dt="2021-12-02T19:23:44.853" v="2573" actId="26606"/>
          <ac:spMkLst>
            <pc:docMk/>
            <pc:sldMk cId="2112444536" sldId="2197"/>
            <ac:spMk id="9" creationId="{6753252F-4873-4F63-801D-CC719279A7D5}"/>
          </ac:spMkLst>
        </pc:spChg>
        <pc:spChg chg="add del">
          <ac:chgData name="Asif Rehmani" userId="e3bc34669d675361" providerId="LiveId" clId="{BCD39434-B2C0-4207-8C2A-7CEC0178EB4F}" dt="2021-12-02T19:23:44.853" v="2573" actId="26606"/>
          <ac:spMkLst>
            <pc:docMk/>
            <pc:sldMk cId="2112444536" sldId="2197"/>
            <ac:spMk id="11" creationId="{047C8CCB-F95D-4249-92DD-651249D3535A}"/>
          </ac:spMkLst>
        </pc:spChg>
        <pc:spChg chg="add">
          <ac:chgData name="Asif Rehmani" userId="e3bc34669d675361" providerId="LiveId" clId="{BCD39434-B2C0-4207-8C2A-7CEC0178EB4F}" dt="2021-12-02T19:23:44.853" v="2573" actId="26606"/>
          <ac:spMkLst>
            <pc:docMk/>
            <pc:sldMk cId="2112444536" sldId="2197"/>
            <ac:spMk id="16" creationId="{A8384FB5-9ADC-4DDC-881B-597D56F5B15D}"/>
          </ac:spMkLst>
        </pc:spChg>
        <pc:spChg chg="add">
          <ac:chgData name="Asif Rehmani" userId="e3bc34669d675361" providerId="LiveId" clId="{BCD39434-B2C0-4207-8C2A-7CEC0178EB4F}" dt="2021-12-02T19:23:44.853" v="2573" actId="26606"/>
          <ac:spMkLst>
            <pc:docMk/>
            <pc:sldMk cId="2112444536" sldId="2197"/>
            <ac:spMk id="18" creationId="{91E5A9A7-95C6-4F4F-B00E-C82E07FE62EF}"/>
          </ac:spMkLst>
        </pc:spChg>
        <pc:spChg chg="add">
          <ac:chgData name="Asif Rehmani" userId="e3bc34669d675361" providerId="LiveId" clId="{BCD39434-B2C0-4207-8C2A-7CEC0178EB4F}" dt="2021-12-02T19:23:44.853" v="2573" actId="26606"/>
          <ac:spMkLst>
            <pc:docMk/>
            <pc:sldMk cId="2112444536" sldId="2197"/>
            <ac:spMk id="20" creationId="{D07DD2DE-F619-49DD-B5E7-03A290FF4ED1}"/>
          </ac:spMkLst>
        </pc:spChg>
        <pc:spChg chg="add">
          <ac:chgData name="Asif Rehmani" userId="e3bc34669d675361" providerId="LiveId" clId="{BCD39434-B2C0-4207-8C2A-7CEC0178EB4F}" dt="2021-12-02T19:23:44.853" v="2573" actId="26606"/>
          <ac:spMkLst>
            <pc:docMk/>
            <pc:sldMk cId="2112444536" sldId="2197"/>
            <ac:spMk id="22" creationId="{85149191-5F60-4A28-AAFF-039F96B0F3EC}"/>
          </ac:spMkLst>
        </pc:spChg>
        <pc:spChg chg="add">
          <ac:chgData name="Asif Rehmani" userId="e3bc34669d675361" providerId="LiveId" clId="{BCD39434-B2C0-4207-8C2A-7CEC0178EB4F}" dt="2021-12-02T19:23:44.853" v="2573" actId="26606"/>
          <ac:spMkLst>
            <pc:docMk/>
            <pc:sldMk cId="2112444536" sldId="2197"/>
            <ac:spMk id="24" creationId="{F8260ED5-17F7-4158-B241-D51DD4CF1B7E}"/>
          </ac:spMkLst>
        </pc:spChg>
        <pc:picChg chg="add mod">
          <ac:chgData name="Asif Rehmani" userId="e3bc34669d675361" providerId="LiveId" clId="{BCD39434-B2C0-4207-8C2A-7CEC0178EB4F}" dt="2021-12-02T19:23:44.853" v="2573" actId="26606"/>
          <ac:picMkLst>
            <pc:docMk/>
            <pc:sldMk cId="2112444536" sldId="2197"/>
            <ac:picMk id="4" creationId="{67E56C9A-97F1-45F8-AE0C-862B3EF8C115}"/>
          </ac:picMkLst>
        </pc:picChg>
      </pc:sldChg>
      <pc:sldChg chg="addSp delSp modSp mod modTransition setBg modClrScheme chgLayout modNotesTx">
        <pc:chgData name="Asif Rehmani" userId="e3bc34669d675361" providerId="LiveId" clId="{BCD39434-B2C0-4207-8C2A-7CEC0178EB4F}" dt="2021-12-02T19:24:01.650" v="2574" actId="26606"/>
        <pc:sldMkLst>
          <pc:docMk/>
          <pc:sldMk cId="1672802086" sldId="2198"/>
        </pc:sldMkLst>
        <pc:spChg chg="add mod ord">
          <ac:chgData name="Asif Rehmani" userId="e3bc34669d675361" providerId="LiveId" clId="{BCD39434-B2C0-4207-8C2A-7CEC0178EB4F}" dt="2021-12-02T19:24:01.650" v="2574" actId="26606"/>
          <ac:spMkLst>
            <pc:docMk/>
            <pc:sldMk cId="1672802086" sldId="2198"/>
            <ac:spMk id="4" creationId="{C674CF54-7509-4F67-B44F-0FE3A101E76C}"/>
          </ac:spMkLst>
        </pc:spChg>
        <pc:spChg chg="add del">
          <ac:chgData name="Asif Rehmani" userId="e3bc34669d675361" providerId="LiveId" clId="{BCD39434-B2C0-4207-8C2A-7CEC0178EB4F}" dt="2021-12-01T03:57:45.784" v="759" actId="26606"/>
          <ac:spMkLst>
            <pc:docMk/>
            <pc:sldMk cId="1672802086" sldId="2198"/>
            <ac:spMk id="9" creationId="{A4AC5506-6312-4701-8D3C-40187889A947}"/>
          </ac:spMkLst>
        </pc:spChg>
        <pc:spChg chg="add del">
          <ac:chgData name="Asif Rehmani" userId="e3bc34669d675361" providerId="LiveId" clId="{BCD39434-B2C0-4207-8C2A-7CEC0178EB4F}" dt="2021-12-01T03:57:53.258" v="761" actId="26606"/>
          <ac:spMkLst>
            <pc:docMk/>
            <pc:sldMk cId="1672802086" sldId="2198"/>
            <ac:spMk id="11" creationId="{047C8CCB-F95D-4249-92DD-651249D3535A}"/>
          </ac:spMkLst>
        </pc:spChg>
        <pc:spChg chg="add del">
          <ac:chgData name="Asif Rehmani" userId="e3bc34669d675361" providerId="LiveId" clId="{BCD39434-B2C0-4207-8C2A-7CEC0178EB4F}" dt="2021-12-01T03:57:53.258" v="761" actId="26606"/>
          <ac:spMkLst>
            <pc:docMk/>
            <pc:sldMk cId="1672802086" sldId="2198"/>
            <ac:spMk id="12" creationId="{6753252F-4873-4F63-801D-CC719279A7D5}"/>
          </ac:spMkLst>
        </pc:spChg>
        <pc:spChg chg="add del">
          <ac:chgData name="Asif Rehmani" userId="e3bc34669d675361" providerId="LiveId" clId="{BCD39434-B2C0-4207-8C2A-7CEC0178EB4F}" dt="2021-12-02T19:24:01.650" v="2574" actId="26606"/>
          <ac:spMkLst>
            <pc:docMk/>
            <pc:sldMk cId="1672802086" sldId="2198"/>
            <ac:spMk id="17" creationId="{823AC064-BC96-4F32-8AE1-B2FD38754823}"/>
          </ac:spMkLst>
        </pc:spChg>
        <pc:spChg chg="add">
          <ac:chgData name="Asif Rehmani" userId="e3bc34669d675361" providerId="LiveId" clId="{BCD39434-B2C0-4207-8C2A-7CEC0178EB4F}" dt="2021-12-02T19:24:01.650" v="2574" actId="26606"/>
          <ac:spMkLst>
            <pc:docMk/>
            <pc:sldMk cId="1672802086" sldId="2198"/>
            <ac:spMk id="24" creationId="{A8384FB5-9ADC-4DDC-881B-597D56F5B15D}"/>
          </ac:spMkLst>
        </pc:spChg>
        <pc:spChg chg="add">
          <ac:chgData name="Asif Rehmani" userId="e3bc34669d675361" providerId="LiveId" clId="{BCD39434-B2C0-4207-8C2A-7CEC0178EB4F}" dt="2021-12-02T19:24:01.650" v="2574" actId="26606"/>
          <ac:spMkLst>
            <pc:docMk/>
            <pc:sldMk cId="1672802086" sldId="2198"/>
            <ac:spMk id="26" creationId="{1199E1B1-A8C0-4FE8-A5A8-1CB41D69F857}"/>
          </ac:spMkLst>
        </pc:spChg>
        <pc:spChg chg="add">
          <ac:chgData name="Asif Rehmani" userId="e3bc34669d675361" providerId="LiveId" clId="{BCD39434-B2C0-4207-8C2A-7CEC0178EB4F}" dt="2021-12-02T19:24:01.650" v="2574" actId="26606"/>
          <ac:spMkLst>
            <pc:docMk/>
            <pc:sldMk cId="1672802086" sldId="2198"/>
            <ac:spMk id="28" creationId="{84A8DE83-DE75-4B41-9DB4-A7EC0B0DEC0B}"/>
          </ac:spMkLst>
        </pc:spChg>
        <pc:spChg chg="add">
          <ac:chgData name="Asif Rehmani" userId="e3bc34669d675361" providerId="LiveId" clId="{BCD39434-B2C0-4207-8C2A-7CEC0178EB4F}" dt="2021-12-02T19:24:01.650" v="2574" actId="26606"/>
          <ac:spMkLst>
            <pc:docMk/>
            <pc:sldMk cId="1672802086" sldId="2198"/>
            <ac:spMk id="30" creationId="{A7009A0A-BEF5-4EAC-AF15-E4F9F002E239}"/>
          </ac:spMkLst>
        </pc:spChg>
        <pc:picChg chg="add mod ord">
          <ac:chgData name="Asif Rehmani" userId="e3bc34669d675361" providerId="LiveId" clId="{BCD39434-B2C0-4207-8C2A-7CEC0178EB4F}" dt="2021-12-02T19:24:01.650" v="2574" actId="26606"/>
          <ac:picMkLst>
            <pc:docMk/>
            <pc:sldMk cId="1672802086" sldId="2198"/>
            <ac:picMk id="3" creationId="{89FB9A43-8818-4CBB-8E95-E60A080D82C8}"/>
          </ac:picMkLst>
        </pc:picChg>
        <pc:cxnChg chg="add del">
          <ac:chgData name="Asif Rehmani" userId="e3bc34669d675361" providerId="LiveId" clId="{BCD39434-B2C0-4207-8C2A-7CEC0178EB4F}" dt="2021-12-02T19:24:01.650" v="2574" actId="26606"/>
          <ac:cxnSpMkLst>
            <pc:docMk/>
            <pc:sldMk cId="1672802086" sldId="2198"/>
            <ac:cxnSpMk id="19" creationId="{7E7C77BC-7138-40B1-A15B-20F57A494629}"/>
          </ac:cxnSpMkLst>
        </pc:cxnChg>
      </pc:sldChg>
      <pc:sldChg chg="addSp delSp modSp mod ord modTransition setBg">
        <pc:chgData name="Asif Rehmani" userId="e3bc34669d675361" providerId="LiveId" clId="{BCD39434-B2C0-4207-8C2A-7CEC0178EB4F}" dt="2021-12-01T19:31:55.161" v="2198"/>
        <pc:sldMkLst>
          <pc:docMk/>
          <pc:sldMk cId="4085371297" sldId="2199"/>
        </pc:sldMkLst>
        <pc:spChg chg="mod">
          <ac:chgData name="Asif Rehmani" userId="e3bc34669d675361" providerId="LiveId" clId="{BCD39434-B2C0-4207-8C2A-7CEC0178EB4F}" dt="2021-12-01T04:20:38.047" v="885" actId="26606"/>
          <ac:spMkLst>
            <pc:docMk/>
            <pc:sldMk cId="4085371297" sldId="2199"/>
            <ac:spMk id="2" creationId="{8DF6E05B-7426-43A1-9EE0-988F3F8B2F33}"/>
          </ac:spMkLst>
        </pc:spChg>
        <pc:spChg chg="add">
          <ac:chgData name="Asif Rehmani" userId="e3bc34669d675361" providerId="LiveId" clId="{BCD39434-B2C0-4207-8C2A-7CEC0178EB4F}" dt="2021-12-01T04:20:38.047" v="885" actId="26606"/>
          <ac:spMkLst>
            <pc:docMk/>
            <pc:sldMk cId="4085371297" sldId="2199"/>
            <ac:spMk id="11" creationId="{F0A604E4-7307-451C-93BE-F1F7E1BF3BF8}"/>
          </ac:spMkLst>
        </pc:spChg>
        <pc:spChg chg="add">
          <ac:chgData name="Asif Rehmani" userId="e3bc34669d675361" providerId="LiveId" clId="{BCD39434-B2C0-4207-8C2A-7CEC0178EB4F}" dt="2021-12-01T04:20:38.047" v="885" actId="26606"/>
          <ac:spMkLst>
            <pc:docMk/>
            <pc:sldMk cId="4085371297" sldId="2199"/>
            <ac:spMk id="13" creationId="{F7F3A0AA-35E5-4085-942B-737839030604}"/>
          </ac:spMkLst>
        </pc:spChg>
        <pc:spChg chg="add">
          <ac:chgData name="Asif Rehmani" userId="e3bc34669d675361" providerId="LiveId" clId="{BCD39434-B2C0-4207-8C2A-7CEC0178EB4F}" dt="2021-12-01T04:20:38.047" v="885" actId="26606"/>
          <ac:spMkLst>
            <pc:docMk/>
            <pc:sldMk cId="4085371297" sldId="2199"/>
            <ac:spMk id="15" creationId="{402F5C38-C747-4173-ABBF-656E39E82130}"/>
          </ac:spMkLst>
        </pc:spChg>
        <pc:spChg chg="add">
          <ac:chgData name="Asif Rehmani" userId="e3bc34669d675361" providerId="LiveId" clId="{BCD39434-B2C0-4207-8C2A-7CEC0178EB4F}" dt="2021-12-01T04:20:38.047" v="885" actId="26606"/>
          <ac:spMkLst>
            <pc:docMk/>
            <pc:sldMk cId="4085371297" sldId="2199"/>
            <ac:spMk id="17" creationId="{E37EECFC-A684-4391-AE85-4CDAF5565F61}"/>
          </ac:spMkLst>
        </pc:spChg>
        <pc:picChg chg="add del">
          <ac:chgData name="Asif Rehmani" userId="e3bc34669d675361" providerId="LiveId" clId="{BCD39434-B2C0-4207-8C2A-7CEC0178EB4F}" dt="2021-11-30T12:24:31.298" v="2" actId="478"/>
          <ac:picMkLst>
            <pc:docMk/>
            <pc:sldMk cId="4085371297" sldId="2199"/>
            <ac:picMk id="4" creationId="{255D7CC6-BFB2-4614-BFE0-77F2EA629758}"/>
          </ac:picMkLst>
        </pc:picChg>
        <pc:picChg chg="add mod">
          <ac:chgData name="Asif Rehmani" userId="e3bc34669d675361" providerId="LiveId" clId="{BCD39434-B2C0-4207-8C2A-7CEC0178EB4F}" dt="2021-12-01T04:20:38.047" v="885" actId="26606"/>
          <ac:picMkLst>
            <pc:docMk/>
            <pc:sldMk cId="4085371297" sldId="2199"/>
            <ac:picMk id="6" creationId="{B65278E3-6D21-4115-AD76-F62A8F016496}"/>
          </ac:picMkLst>
        </pc:picChg>
        <pc:picChg chg="del">
          <ac:chgData name="Asif Rehmani" userId="e3bc34669d675361" providerId="LiveId" clId="{BCD39434-B2C0-4207-8C2A-7CEC0178EB4F}" dt="2021-11-30T12:22:17.493" v="0" actId="478"/>
          <ac:picMkLst>
            <pc:docMk/>
            <pc:sldMk cId="4085371297" sldId="2199"/>
            <ac:picMk id="1025" creationId="{74938416-DD93-489C-9602-75A2571122E3}"/>
          </ac:picMkLst>
        </pc:picChg>
      </pc:sldChg>
      <pc:sldChg chg="addSp modSp mod modTransition setBg modNotesTx">
        <pc:chgData name="Asif Rehmani" userId="e3bc34669d675361" providerId="LiveId" clId="{BCD39434-B2C0-4207-8C2A-7CEC0178EB4F}" dt="2021-12-01T19:31:20.023" v="2159" actId="20577"/>
        <pc:sldMkLst>
          <pc:docMk/>
          <pc:sldMk cId="1725393864" sldId="2200"/>
        </pc:sldMkLst>
        <pc:spChg chg="mod">
          <ac:chgData name="Asif Rehmani" userId="e3bc34669d675361" providerId="LiveId" clId="{BCD39434-B2C0-4207-8C2A-7CEC0178EB4F}" dt="2021-12-01T19:31:07.010" v="2142" actId="20577"/>
          <ac:spMkLst>
            <pc:docMk/>
            <pc:sldMk cId="1725393864" sldId="2200"/>
            <ac:spMk id="2" creationId="{941E3554-D524-46B6-8DEE-900818CFDB48}"/>
          </ac:spMkLst>
        </pc:spChg>
        <pc:spChg chg="mod">
          <ac:chgData name="Asif Rehmani" userId="e3bc34669d675361" providerId="LiveId" clId="{BCD39434-B2C0-4207-8C2A-7CEC0178EB4F}" dt="2021-12-01T04:17:03.253" v="856" actId="26606"/>
          <ac:spMkLst>
            <pc:docMk/>
            <pc:sldMk cId="1725393864" sldId="2200"/>
            <ac:spMk id="3" creationId="{0D76C095-CA72-4D33-AF32-5B0A7717FAF4}"/>
          </ac:spMkLst>
        </pc:spChg>
        <pc:spChg chg="add">
          <ac:chgData name="Asif Rehmani" userId="e3bc34669d675361" providerId="LiveId" clId="{BCD39434-B2C0-4207-8C2A-7CEC0178EB4F}" dt="2021-12-01T04:17:03.253" v="856" actId="26606"/>
          <ac:spMkLst>
            <pc:docMk/>
            <pc:sldMk cId="1725393864" sldId="2200"/>
            <ac:spMk id="8" creationId="{0786EB66-C867-4091-BE41-0977C3162303}"/>
          </ac:spMkLst>
        </pc:spChg>
        <pc:spChg chg="add">
          <ac:chgData name="Asif Rehmani" userId="e3bc34669d675361" providerId="LiveId" clId="{BCD39434-B2C0-4207-8C2A-7CEC0178EB4F}" dt="2021-12-01T04:17:03.253" v="856" actId="26606"/>
          <ac:spMkLst>
            <pc:docMk/>
            <pc:sldMk cId="1725393864" sldId="2200"/>
            <ac:spMk id="10" creationId="{49AC298A-B9B9-4BAB-BCF5-45A44E5BA7DC}"/>
          </ac:spMkLst>
        </pc:spChg>
        <pc:spChg chg="add">
          <ac:chgData name="Asif Rehmani" userId="e3bc34669d675361" providerId="LiveId" clId="{BCD39434-B2C0-4207-8C2A-7CEC0178EB4F}" dt="2021-12-01T04:17:03.253" v="856" actId="26606"/>
          <ac:spMkLst>
            <pc:docMk/>
            <pc:sldMk cId="1725393864" sldId="2200"/>
            <ac:spMk id="12" creationId="{81BF8F48-5FE7-4A46-8BEB-AF2AE44CD2E8}"/>
          </ac:spMkLst>
        </pc:spChg>
        <pc:grpChg chg="add">
          <ac:chgData name="Asif Rehmani" userId="e3bc34669d675361" providerId="LiveId" clId="{BCD39434-B2C0-4207-8C2A-7CEC0178EB4F}" dt="2021-12-01T04:17:03.253" v="856" actId="26606"/>
          <ac:grpSpMkLst>
            <pc:docMk/>
            <pc:sldMk cId="1725393864" sldId="2200"/>
            <ac:grpSpMk id="14" creationId="{117AB195-E690-4959-B435-3BC469C2CA48}"/>
          </ac:grpSpMkLst>
        </pc:grpChg>
        <pc:grpChg chg="add">
          <ac:chgData name="Asif Rehmani" userId="e3bc34669d675361" providerId="LiveId" clId="{BCD39434-B2C0-4207-8C2A-7CEC0178EB4F}" dt="2021-12-01T04:17:03.253" v="856" actId="26606"/>
          <ac:grpSpMkLst>
            <pc:docMk/>
            <pc:sldMk cId="1725393864" sldId="2200"/>
            <ac:grpSpMk id="28" creationId="{9D9672DB-F953-4898-9C52-03A164FADEDC}"/>
          </ac:grpSpMkLst>
        </pc:grpChg>
      </pc:sldChg>
      <pc:sldChg chg="addSp delSp modSp mod modTransition setBg modAnim">
        <pc:chgData name="Asif Rehmani" userId="e3bc34669d675361" providerId="LiveId" clId="{BCD39434-B2C0-4207-8C2A-7CEC0178EB4F}" dt="2021-12-01T19:31:30.942" v="2196" actId="20577"/>
        <pc:sldMkLst>
          <pc:docMk/>
          <pc:sldMk cId="4257377311" sldId="2201"/>
        </pc:sldMkLst>
        <pc:spChg chg="mod">
          <ac:chgData name="Asif Rehmani" userId="e3bc34669d675361" providerId="LiveId" clId="{BCD39434-B2C0-4207-8C2A-7CEC0178EB4F}" dt="2021-12-01T19:31:30.942" v="2196" actId="20577"/>
          <ac:spMkLst>
            <pc:docMk/>
            <pc:sldMk cId="4257377311" sldId="2201"/>
            <ac:spMk id="2" creationId="{6F9B2430-EE95-448B-BD2C-8C8D18AD4796}"/>
          </ac:spMkLst>
        </pc:spChg>
        <pc:spChg chg="add del mod">
          <ac:chgData name="Asif Rehmani" userId="e3bc34669d675361" providerId="LiveId" clId="{BCD39434-B2C0-4207-8C2A-7CEC0178EB4F}" dt="2021-12-01T04:18:42.443" v="861" actId="26606"/>
          <ac:spMkLst>
            <pc:docMk/>
            <pc:sldMk cId="4257377311" sldId="2201"/>
            <ac:spMk id="3" creationId="{09C53702-9A6A-45D2-ADAA-8C0F0F28703B}"/>
          </ac:spMkLst>
        </pc:spChg>
        <pc:spChg chg="add">
          <ac:chgData name="Asif Rehmani" userId="e3bc34669d675361" providerId="LiveId" clId="{BCD39434-B2C0-4207-8C2A-7CEC0178EB4F}" dt="2021-12-01T04:18:42.443" v="861" actId="26606"/>
          <ac:spMkLst>
            <pc:docMk/>
            <pc:sldMk cId="4257377311" sldId="2201"/>
            <ac:spMk id="6" creationId="{08E89D5E-1885-4160-AC77-CC471DD1D0DB}"/>
          </ac:spMkLst>
        </pc:spChg>
        <pc:spChg chg="mod topLvl">
          <ac:chgData name="Asif Rehmani" userId="e3bc34669d675361" providerId="LiveId" clId="{BCD39434-B2C0-4207-8C2A-7CEC0178EB4F}" dt="2021-12-01T04:45:06.346" v="1144" actId="165"/>
          <ac:spMkLst>
            <pc:docMk/>
            <pc:sldMk cId="4257377311" sldId="2201"/>
            <ac:spMk id="8" creationId="{6003754B-1B13-45D3-AD97-99C0BB182E6D}"/>
          </ac:spMkLst>
        </pc:spChg>
        <pc:spChg chg="add del">
          <ac:chgData name="Asif Rehmani" userId="e3bc34669d675361" providerId="LiveId" clId="{BCD39434-B2C0-4207-8C2A-7CEC0178EB4F}" dt="2021-12-01T04:18:00.951" v="860" actId="26606"/>
          <ac:spMkLst>
            <pc:docMk/>
            <pc:sldMk cId="4257377311" sldId="2201"/>
            <ac:spMk id="9" creationId="{46C2E80F-49A6-4372-B103-219D417A55ED}"/>
          </ac:spMkLst>
        </pc:spChg>
        <pc:spChg chg="mod topLvl">
          <ac:chgData name="Asif Rehmani" userId="e3bc34669d675361" providerId="LiveId" clId="{BCD39434-B2C0-4207-8C2A-7CEC0178EB4F}" dt="2021-12-01T04:45:06.346" v="1144" actId="165"/>
          <ac:spMkLst>
            <pc:docMk/>
            <pc:sldMk cId="4257377311" sldId="2201"/>
            <ac:spMk id="10" creationId="{4B618FA7-642C-486E-AA42-8C350F673CB0}"/>
          </ac:spMkLst>
        </pc:spChg>
        <pc:spChg chg="mod topLvl">
          <ac:chgData name="Asif Rehmani" userId="e3bc34669d675361" providerId="LiveId" clId="{BCD39434-B2C0-4207-8C2A-7CEC0178EB4F}" dt="2021-12-01T04:45:06.346" v="1144" actId="165"/>
          <ac:spMkLst>
            <pc:docMk/>
            <pc:sldMk cId="4257377311" sldId="2201"/>
            <ac:spMk id="12" creationId="{09198F9A-0934-4B70-B8F7-1F6B49C74EBD}"/>
          </ac:spMkLst>
        </pc:spChg>
        <pc:spChg chg="mod topLvl">
          <ac:chgData name="Asif Rehmani" userId="e3bc34669d675361" providerId="LiveId" clId="{BCD39434-B2C0-4207-8C2A-7CEC0178EB4F}" dt="2021-12-01T04:45:06.346" v="1144" actId="165"/>
          <ac:spMkLst>
            <pc:docMk/>
            <pc:sldMk cId="4257377311" sldId="2201"/>
            <ac:spMk id="13" creationId="{9E779AAE-DE5E-4FF8-8C1C-209E22DCDD39}"/>
          </ac:spMkLst>
        </pc:spChg>
        <pc:spChg chg="add del">
          <ac:chgData name="Asif Rehmani" userId="e3bc34669d675361" providerId="LiveId" clId="{BCD39434-B2C0-4207-8C2A-7CEC0178EB4F}" dt="2021-12-01T04:18:00.517" v="859" actId="26606"/>
          <ac:spMkLst>
            <pc:docMk/>
            <pc:sldMk cId="4257377311" sldId="2201"/>
            <ac:spMk id="14" creationId="{BACC6370-2D7E-4714-9D71-7542949D7D5D}"/>
          </ac:spMkLst>
        </pc:spChg>
        <pc:spChg chg="mod topLvl">
          <ac:chgData name="Asif Rehmani" userId="e3bc34669d675361" providerId="LiveId" clId="{BCD39434-B2C0-4207-8C2A-7CEC0178EB4F}" dt="2021-12-01T04:45:06.346" v="1144" actId="165"/>
          <ac:spMkLst>
            <pc:docMk/>
            <pc:sldMk cId="4257377311" sldId="2201"/>
            <ac:spMk id="15" creationId="{3AE8DEB0-2C2C-479F-B549-4B4EC5B306C4}"/>
          </ac:spMkLst>
        </pc:spChg>
        <pc:spChg chg="add del">
          <ac:chgData name="Asif Rehmani" userId="e3bc34669d675361" providerId="LiveId" clId="{BCD39434-B2C0-4207-8C2A-7CEC0178EB4F}" dt="2021-12-01T04:18:00.517" v="859" actId="26606"/>
          <ac:spMkLst>
            <pc:docMk/>
            <pc:sldMk cId="4257377311" sldId="2201"/>
            <ac:spMk id="16" creationId="{F68B3F68-107C-434F-AA38-110D5EA91B85}"/>
          </ac:spMkLst>
        </pc:spChg>
        <pc:spChg chg="mod topLvl">
          <ac:chgData name="Asif Rehmani" userId="e3bc34669d675361" providerId="LiveId" clId="{BCD39434-B2C0-4207-8C2A-7CEC0178EB4F}" dt="2021-12-01T04:45:06.346" v="1144" actId="165"/>
          <ac:spMkLst>
            <pc:docMk/>
            <pc:sldMk cId="4257377311" sldId="2201"/>
            <ac:spMk id="17" creationId="{39290BF1-0FF6-4D2C-A543-24A64E856CE3}"/>
          </ac:spMkLst>
        </pc:spChg>
        <pc:spChg chg="add del">
          <ac:chgData name="Asif Rehmani" userId="e3bc34669d675361" providerId="LiveId" clId="{BCD39434-B2C0-4207-8C2A-7CEC0178EB4F}" dt="2021-12-01T04:18:00.517" v="859" actId="26606"/>
          <ac:spMkLst>
            <pc:docMk/>
            <pc:sldMk cId="4257377311" sldId="2201"/>
            <ac:spMk id="18" creationId="{AAD0DBB9-1A4B-4391-81D4-CB19F9AB918A}"/>
          </ac:spMkLst>
        </pc:spChg>
        <pc:spChg chg="mod topLvl">
          <ac:chgData name="Asif Rehmani" userId="e3bc34669d675361" providerId="LiveId" clId="{BCD39434-B2C0-4207-8C2A-7CEC0178EB4F}" dt="2021-12-01T04:45:06.346" v="1144" actId="165"/>
          <ac:spMkLst>
            <pc:docMk/>
            <pc:sldMk cId="4257377311" sldId="2201"/>
            <ac:spMk id="19" creationId="{19F72D27-5EB8-4C34-A582-7EF620326082}"/>
          </ac:spMkLst>
        </pc:spChg>
        <pc:spChg chg="add del">
          <ac:chgData name="Asif Rehmani" userId="e3bc34669d675361" providerId="LiveId" clId="{BCD39434-B2C0-4207-8C2A-7CEC0178EB4F}" dt="2021-12-01T04:18:00.517" v="859" actId="26606"/>
          <ac:spMkLst>
            <pc:docMk/>
            <pc:sldMk cId="4257377311" sldId="2201"/>
            <ac:spMk id="20" creationId="{063BBA22-50EA-4C4D-BE05-F1CE4E63AA56}"/>
          </ac:spMkLst>
        </pc:spChg>
        <pc:spChg chg="mod topLvl">
          <ac:chgData name="Asif Rehmani" userId="e3bc34669d675361" providerId="LiveId" clId="{BCD39434-B2C0-4207-8C2A-7CEC0178EB4F}" dt="2021-12-01T04:45:06.346" v="1144" actId="165"/>
          <ac:spMkLst>
            <pc:docMk/>
            <pc:sldMk cId="4257377311" sldId="2201"/>
            <ac:spMk id="21" creationId="{65647843-00D4-46E3-AFF1-39B485EBB566}"/>
          </ac:spMkLst>
        </pc:spChg>
        <pc:spChg chg="mod topLvl">
          <ac:chgData name="Asif Rehmani" userId="e3bc34669d675361" providerId="LiveId" clId="{BCD39434-B2C0-4207-8C2A-7CEC0178EB4F}" dt="2021-12-01T04:45:06.346" v="1144" actId="165"/>
          <ac:spMkLst>
            <pc:docMk/>
            <pc:sldMk cId="4257377311" sldId="2201"/>
            <ac:spMk id="22" creationId="{7274D492-7244-447B-995C-1A9AF2234B0C}"/>
          </ac:spMkLst>
        </pc:spChg>
        <pc:spChg chg="mod topLvl">
          <ac:chgData name="Asif Rehmani" userId="e3bc34669d675361" providerId="LiveId" clId="{BCD39434-B2C0-4207-8C2A-7CEC0178EB4F}" dt="2021-12-01T04:45:06.346" v="1144" actId="165"/>
          <ac:spMkLst>
            <pc:docMk/>
            <pc:sldMk cId="4257377311" sldId="2201"/>
            <ac:spMk id="23" creationId="{B8D91578-7B95-4B7E-B75C-CA250A3B8528}"/>
          </ac:spMkLst>
        </pc:spChg>
        <pc:grpChg chg="del mod">
          <ac:chgData name="Asif Rehmani" userId="e3bc34669d675361" providerId="LiveId" clId="{BCD39434-B2C0-4207-8C2A-7CEC0178EB4F}" dt="2021-12-01T04:45:06.346" v="1144" actId="165"/>
          <ac:grpSpMkLst>
            <pc:docMk/>
            <pc:sldMk cId="4257377311" sldId="2201"/>
            <ac:grpSpMk id="4" creationId="{A794809E-3B60-4BBC-BA92-923DBBE3DB3F}"/>
          </ac:grpSpMkLst>
        </pc:grpChg>
        <pc:graphicFrameChg chg="add del mod modGraphic">
          <ac:chgData name="Asif Rehmani" userId="e3bc34669d675361" providerId="LiveId" clId="{BCD39434-B2C0-4207-8C2A-7CEC0178EB4F}" dt="2021-12-01T04:18:00.951" v="860" actId="26606"/>
          <ac:graphicFrameMkLst>
            <pc:docMk/>
            <pc:sldMk cId="4257377311" sldId="2201"/>
            <ac:graphicFrameMk id="5" creationId="{2B0B3FAD-264A-4832-9050-093D80976631}"/>
          </ac:graphicFrameMkLst>
        </pc:graphicFrameChg>
        <pc:graphicFrameChg chg="add del mod modGraphic">
          <ac:chgData name="Asif Rehmani" userId="e3bc34669d675361" providerId="LiveId" clId="{BCD39434-B2C0-4207-8C2A-7CEC0178EB4F}" dt="2021-12-01T04:44:53.640" v="1141" actId="18245"/>
          <ac:graphicFrameMkLst>
            <pc:docMk/>
            <pc:sldMk cId="4257377311" sldId="2201"/>
            <ac:graphicFrameMk id="7" creationId="{35309872-67DE-496E-AE74-A6D15A2EFA47}"/>
          </ac:graphicFrameMkLst>
        </pc:graphicFrameChg>
        <pc:cxnChg chg="add">
          <ac:chgData name="Asif Rehmani" userId="e3bc34669d675361" providerId="LiveId" clId="{BCD39434-B2C0-4207-8C2A-7CEC0178EB4F}" dt="2021-12-01T04:18:42.443" v="861" actId="26606"/>
          <ac:cxnSpMkLst>
            <pc:docMk/>
            <pc:sldMk cId="4257377311" sldId="2201"/>
            <ac:cxnSpMk id="11" creationId="{550D2BD1-98F9-412D-905B-3A843EF4078B}"/>
          </ac:cxnSpMkLst>
        </pc:cxnChg>
      </pc:sldChg>
      <pc:sldChg chg="addSp modSp mod modTransition setBg modNotesTx">
        <pc:chgData name="Asif Rehmani" userId="e3bc34669d675361" providerId="LiveId" clId="{BCD39434-B2C0-4207-8C2A-7CEC0178EB4F}" dt="2021-12-01T04:22:03.764" v="896" actId="14100"/>
        <pc:sldMkLst>
          <pc:docMk/>
          <pc:sldMk cId="3037150336" sldId="2202"/>
        </pc:sldMkLst>
        <pc:spChg chg="mod">
          <ac:chgData name="Asif Rehmani" userId="e3bc34669d675361" providerId="LiveId" clId="{BCD39434-B2C0-4207-8C2A-7CEC0178EB4F}" dt="2021-12-01T04:22:03.764" v="896" actId="14100"/>
          <ac:spMkLst>
            <pc:docMk/>
            <pc:sldMk cId="3037150336" sldId="2202"/>
            <ac:spMk id="2" creationId="{1B72FDE5-F862-419A-A903-66A71906A70B}"/>
          </ac:spMkLst>
        </pc:spChg>
        <pc:spChg chg="mod">
          <ac:chgData name="Asif Rehmani" userId="e3bc34669d675361" providerId="LiveId" clId="{BCD39434-B2C0-4207-8C2A-7CEC0178EB4F}" dt="2021-12-01T04:21:56.319" v="895" actId="404"/>
          <ac:spMkLst>
            <pc:docMk/>
            <pc:sldMk cId="3037150336" sldId="2202"/>
            <ac:spMk id="3" creationId="{112BBF72-B34D-43E9-9F96-32B4ECE03073}"/>
          </ac:spMkLst>
        </pc:spChg>
        <pc:spChg chg="add">
          <ac:chgData name="Asif Rehmani" userId="e3bc34669d675361" providerId="LiveId" clId="{BCD39434-B2C0-4207-8C2A-7CEC0178EB4F}" dt="2021-12-01T04:21:19.829" v="887" actId="26606"/>
          <ac:spMkLst>
            <pc:docMk/>
            <pc:sldMk cId="3037150336" sldId="2202"/>
            <ac:spMk id="8" creationId="{09588DA8-065E-4F6F-8EFD-43104AB2E0CF}"/>
          </ac:spMkLst>
        </pc:spChg>
        <pc:spChg chg="add">
          <ac:chgData name="Asif Rehmani" userId="e3bc34669d675361" providerId="LiveId" clId="{BCD39434-B2C0-4207-8C2A-7CEC0178EB4F}" dt="2021-12-01T04:21:19.829" v="887" actId="26606"/>
          <ac:spMkLst>
            <pc:docMk/>
            <pc:sldMk cId="3037150336" sldId="2202"/>
            <ac:spMk id="10" creationId="{C4285719-470E-454C-AF62-8323075F1F5B}"/>
          </ac:spMkLst>
        </pc:spChg>
        <pc:spChg chg="add">
          <ac:chgData name="Asif Rehmani" userId="e3bc34669d675361" providerId="LiveId" clId="{BCD39434-B2C0-4207-8C2A-7CEC0178EB4F}" dt="2021-12-01T04:21:19.829" v="887" actId="26606"/>
          <ac:spMkLst>
            <pc:docMk/>
            <pc:sldMk cId="3037150336" sldId="2202"/>
            <ac:spMk id="12" creationId="{CD9FE4EF-C4D8-49A0-B2FF-81D8DB7D8A24}"/>
          </ac:spMkLst>
        </pc:spChg>
        <pc:spChg chg="add">
          <ac:chgData name="Asif Rehmani" userId="e3bc34669d675361" providerId="LiveId" clId="{BCD39434-B2C0-4207-8C2A-7CEC0178EB4F}" dt="2021-12-01T04:21:19.829" v="887" actId="26606"/>
          <ac:spMkLst>
            <pc:docMk/>
            <pc:sldMk cId="3037150336" sldId="2202"/>
            <ac:spMk id="14" creationId="{4300840D-0A0B-4512-BACA-B439D5B9C57C}"/>
          </ac:spMkLst>
        </pc:spChg>
        <pc:spChg chg="add">
          <ac:chgData name="Asif Rehmani" userId="e3bc34669d675361" providerId="LiveId" clId="{BCD39434-B2C0-4207-8C2A-7CEC0178EB4F}" dt="2021-12-01T04:21:19.829" v="887" actId="26606"/>
          <ac:spMkLst>
            <pc:docMk/>
            <pc:sldMk cId="3037150336" sldId="2202"/>
            <ac:spMk id="16" creationId="{D2B78728-A580-49A7-84F9-6EF6F583ADE0}"/>
          </ac:spMkLst>
        </pc:spChg>
        <pc:spChg chg="add">
          <ac:chgData name="Asif Rehmani" userId="e3bc34669d675361" providerId="LiveId" clId="{BCD39434-B2C0-4207-8C2A-7CEC0178EB4F}" dt="2021-12-01T04:21:19.829" v="887" actId="26606"/>
          <ac:spMkLst>
            <pc:docMk/>
            <pc:sldMk cId="3037150336" sldId="2202"/>
            <ac:spMk id="18" creationId="{38FAA1A1-D861-433F-88FA-1E9D6FD31D11}"/>
          </ac:spMkLst>
        </pc:spChg>
        <pc:spChg chg="add">
          <ac:chgData name="Asif Rehmani" userId="e3bc34669d675361" providerId="LiveId" clId="{BCD39434-B2C0-4207-8C2A-7CEC0178EB4F}" dt="2021-12-01T04:21:19.829" v="887" actId="26606"/>
          <ac:spMkLst>
            <pc:docMk/>
            <pc:sldMk cId="3037150336" sldId="2202"/>
            <ac:spMk id="20" creationId="{8D71EDA1-87BF-4D5D-AB79-F346FD19278A}"/>
          </ac:spMkLst>
        </pc:spChg>
      </pc:sldChg>
      <pc:sldChg chg="addSp delSp modSp new mod modTransition setBg modNotesTx">
        <pc:chgData name="Asif Rehmani" userId="e3bc34669d675361" providerId="LiveId" clId="{BCD39434-B2C0-4207-8C2A-7CEC0178EB4F}" dt="2021-12-01T04:22:49.478" v="897" actId="26606"/>
        <pc:sldMkLst>
          <pc:docMk/>
          <pc:sldMk cId="4092874428" sldId="2203"/>
        </pc:sldMkLst>
        <pc:spChg chg="mod">
          <ac:chgData name="Asif Rehmani" userId="e3bc34669d675361" providerId="LiveId" clId="{BCD39434-B2C0-4207-8C2A-7CEC0178EB4F}" dt="2021-12-01T04:22:49.478" v="897" actId="26606"/>
          <ac:spMkLst>
            <pc:docMk/>
            <pc:sldMk cId="4092874428" sldId="2203"/>
            <ac:spMk id="2" creationId="{CDB551B7-8C22-442A-8F46-559EDEA97DB1}"/>
          </ac:spMkLst>
        </pc:spChg>
        <pc:spChg chg="mod">
          <ac:chgData name="Asif Rehmani" userId="e3bc34669d675361" providerId="LiveId" clId="{BCD39434-B2C0-4207-8C2A-7CEC0178EB4F}" dt="2021-12-01T04:22:49.478" v="897" actId="26606"/>
          <ac:spMkLst>
            <pc:docMk/>
            <pc:sldMk cId="4092874428" sldId="2203"/>
            <ac:spMk id="3" creationId="{93E4C2C4-77C0-4B14-B197-288F34C66B5C}"/>
          </ac:spMkLst>
        </pc:spChg>
        <pc:spChg chg="add del">
          <ac:chgData name="Asif Rehmani" userId="e3bc34669d675361" providerId="LiveId" clId="{BCD39434-B2C0-4207-8C2A-7CEC0178EB4F}" dt="2021-12-01T04:22:49.478" v="897" actId="26606"/>
          <ac:spMkLst>
            <pc:docMk/>
            <pc:sldMk cId="4092874428" sldId="2203"/>
            <ac:spMk id="8" creationId="{EB270761-CC40-4F3F-A916-7E3BC3989348}"/>
          </ac:spMkLst>
        </pc:spChg>
        <pc:spChg chg="add del">
          <ac:chgData name="Asif Rehmani" userId="e3bc34669d675361" providerId="LiveId" clId="{BCD39434-B2C0-4207-8C2A-7CEC0178EB4F}" dt="2021-12-01T04:22:49.478" v="897" actId="26606"/>
          <ac:spMkLst>
            <pc:docMk/>
            <pc:sldMk cId="4092874428" sldId="2203"/>
            <ac:spMk id="10" creationId="{2820855C-9FA4-417A-BE67-63C022F81980}"/>
          </ac:spMkLst>
        </pc:spChg>
        <pc:spChg chg="add del">
          <ac:chgData name="Asif Rehmani" userId="e3bc34669d675361" providerId="LiveId" clId="{BCD39434-B2C0-4207-8C2A-7CEC0178EB4F}" dt="2021-12-01T04:22:49.478" v="897" actId="26606"/>
          <ac:spMkLst>
            <pc:docMk/>
            <pc:sldMk cId="4092874428" sldId="2203"/>
            <ac:spMk id="12" creationId="{D7E6A49B-1B06-403E-8CC5-ACB38A6BDEEB}"/>
          </ac:spMkLst>
        </pc:spChg>
        <pc:spChg chg="add">
          <ac:chgData name="Asif Rehmani" userId="e3bc34669d675361" providerId="LiveId" clId="{BCD39434-B2C0-4207-8C2A-7CEC0178EB4F}" dt="2021-12-01T04:22:49.478" v="897" actId="26606"/>
          <ac:spMkLst>
            <pc:docMk/>
            <pc:sldMk cId="4092874428" sldId="2203"/>
            <ac:spMk id="17" creationId="{0786EB66-C867-4091-BE41-0977C3162303}"/>
          </ac:spMkLst>
        </pc:spChg>
        <pc:spChg chg="add">
          <ac:chgData name="Asif Rehmani" userId="e3bc34669d675361" providerId="LiveId" clId="{BCD39434-B2C0-4207-8C2A-7CEC0178EB4F}" dt="2021-12-01T04:22:49.478" v="897" actId="26606"/>
          <ac:spMkLst>
            <pc:docMk/>
            <pc:sldMk cId="4092874428" sldId="2203"/>
            <ac:spMk id="19" creationId="{49AC298A-B9B9-4BAB-BCF5-45A44E5BA7DC}"/>
          </ac:spMkLst>
        </pc:spChg>
        <pc:spChg chg="add">
          <ac:chgData name="Asif Rehmani" userId="e3bc34669d675361" providerId="LiveId" clId="{BCD39434-B2C0-4207-8C2A-7CEC0178EB4F}" dt="2021-12-01T04:22:49.478" v="897" actId="26606"/>
          <ac:spMkLst>
            <pc:docMk/>
            <pc:sldMk cId="4092874428" sldId="2203"/>
            <ac:spMk id="21" creationId="{81BF8F48-5FE7-4A46-8BEB-AF2AE44CD2E8}"/>
          </ac:spMkLst>
        </pc:spChg>
        <pc:grpChg chg="add">
          <ac:chgData name="Asif Rehmani" userId="e3bc34669d675361" providerId="LiveId" clId="{BCD39434-B2C0-4207-8C2A-7CEC0178EB4F}" dt="2021-12-01T04:22:49.478" v="897" actId="26606"/>
          <ac:grpSpMkLst>
            <pc:docMk/>
            <pc:sldMk cId="4092874428" sldId="2203"/>
            <ac:grpSpMk id="23" creationId="{117AB195-E690-4959-B435-3BC469C2CA48}"/>
          </ac:grpSpMkLst>
        </pc:grpChg>
        <pc:grpChg chg="add">
          <ac:chgData name="Asif Rehmani" userId="e3bc34669d675361" providerId="LiveId" clId="{BCD39434-B2C0-4207-8C2A-7CEC0178EB4F}" dt="2021-12-01T04:22:49.478" v="897" actId="26606"/>
          <ac:grpSpMkLst>
            <pc:docMk/>
            <pc:sldMk cId="4092874428" sldId="2203"/>
            <ac:grpSpMk id="37" creationId="{9D9672DB-F953-4898-9C52-03A164FADEDC}"/>
          </ac:grpSpMkLst>
        </pc:grpChg>
      </pc:sldChg>
      <pc:sldChg chg="addSp delSp modSp new mod modTransition setBg modNotesTx">
        <pc:chgData name="Asif Rehmani" userId="e3bc34669d675361" providerId="LiveId" clId="{BCD39434-B2C0-4207-8C2A-7CEC0178EB4F}" dt="2021-12-01T19:34:00.954" v="2419" actId="20577"/>
        <pc:sldMkLst>
          <pc:docMk/>
          <pc:sldMk cId="2998805648" sldId="2204"/>
        </pc:sldMkLst>
        <pc:spChg chg="mod">
          <ac:chgData name="Asif Rehmani" userId="e3bc34669d675361" providerId="LiveId" clId="{BCD39434-B2C0-4207-8C2A-7CEC0178EB4F}" dt="2021-12-01T04:47:23.911" v="1157" actId="27636"/>
          <ac:spMkLst>
            <pc:docMk/>
            <pc:sldMk cId="2998805648" sldId="2204"/>
            <ac:spMk id="2" creationId="{B32135A3-1227-4AEC-9E43-98A6C9D2F8C9}"/>
          </ac:spMkLst>
        </pc:spChg>
        <pc:spChg chg="add del">
          <ac:chgData name="Asif Rehmani" userId="e3bc34669d675361" providerId="LiveId" clId="{BCD39434-B2C0-4207-8C2A-7CEC0178EB4F}" dt="2021-12-01T04:46:59.271" v="1152" actId="26606"/>
          <ac:spMkLst>
            <pc:docMk/>
            <pc:sldMk cId="2998805648" sldId="2204"/>
            <ac:spMk id="10" creationId="{A8384FB5-9ADC-4DDC-881B-597D56F5B15D}"/>
          </ac:spMkLst>
        </pc:spChg>
        <pc:spChg chg="add del">
          <ac:chgData name="Asif Rehmani" userId="e3bc34669d675361" providerId="LiveId" clId="{BCD39434-B2C0-4207-8C2A-7CEC0178EB4F}" dt="2021-12-01T04:46:59.271" v="1152" actId="26606"/>
          <ac:spMkLst>
            <pc:docMk/>
            <pc:sldMk cId="2998805648" sldId="2204"/>
            <ac:spMk id="12" creationId="{91E5A9A7-95C6-4F4F-B00E-C82E07FE62EF}"/>
          </ac:spMkLst>
        </pc:spChg>
        <pc:spChg chg="add del">
          <ac:chgData name="Asif Rehmani" userId="e3bc34669d675361" providerId="LiveId" clId="{BCD39434-B2C0-4207-8C2A-7CEC0178EB4F}" dt="2021-12-01T04:46:59.271" v="1152" actId="26606"/>
          <ac:spMkLst>
            <pc:docMk/>
            <pc:sldMk cId="2998805648" sldId="2204"/>
            <ac:spMk id="14" creationId="{D07DD2DE-F619-49DD-B5E7-03A290FF4ED1}"/>
          </ac:spMkLst>
        </pc:spChg>
        <pc:spChg chg="add del">
          <ac:chgData name="Asif Rehmani" userId="e3bc34669d675361" providerId="LiveId" clId="{BCD39434-B2C0-4207-8C2A-7CEC0178EB4F}" dt="2021-12-01T04:46:59.271" v="1152" actId="26606"/>
          <ac:spMkLst>
            <pc:docMk/>
            <pc:sldMk cId="2998805648" sldId="2204"/>
            <ac:spMk id="16" creationId="{85149191-5F60-4A28-AAFF-039F96B0F3EC}"/>
          </ac:spMkLst>
        </pc:spChg>
        <pc:spChg chg="add del">
          <ac:chgData name="Asif Rehmani" userId="e3bc34669d675361" providerId="LiveId" clId="{BCD39434-B2C0-4207-8C2A-7CEC0178EB4F}" dt="2021-12-01T04:46:59.271" v="1152" actId="26606"/>
          <ac:spMkLst>
            <pc:docMk/>
            <pc:sldMk cId="2998805648" sldId="2204"/>
            <ac:spMk id="18" creationId="{F8260ED5-17F7-4158-B241-D51DD4CF1B7E}"/>
          </ac:spMkLst>
        </pc:spChg>
        <pc:spChg chg="add">
          <ac:chgData name="Asif Rehmani" userId="e3bc34669d675361" providerId="LiveId" clId="{BCD39434-B2C0-4207-8C2A-7CEC0178EB4F}" dt="2021-12-01T04:46:59.271" v="1152" actId="26606"/>
          <ac:spMkLst>
            <pc:docMk/>
            <pc:sldMk cId="2998805648" sldId="2204"/>
            <ac:spMk id="23" creationId="{A8384FB5-9ADC-4DDC-881B-597D56F5B15D}"/>
          </ac:spMkLst>
        </pc:spChg>
        <pc:spChg chg="add">
          <ac:chgData name="Asif Rehmani" userId="e3bc34669d675361" providerId="LiveId" clId="{BCD39434-B2C0-4207-8C2A-7CEC0178EB4F}" dt="2021-12-01T04:46:59.271" v="1152" actId="26606"/>
          <ac:spMkLst>
            <pc:docMk/>
            <pc:sldMk cId="2998805648" sldId="2204"/>
            <ac:spMk id="25" creationId="{1199E1B1-A8C0-4FE8-A5A8-1CB41D69F857}"/>
          </ac:spMkLst>
        </pc:spChg>
        <pc:spChg chg="add">
          <ac:chgData name="Asif Rehmani" userId="e3bc34669d675361" providerId="LiveId" clId="{BCD39434-B2C0-4207-8C2A-7CEC0178EB4F}" dt="2021-12-01T04:46:59.271" v="1152" actId="26606"/>
          <ac:spMkLst>
            <pc:docMk/>
            <pc:sldMk cId="2998805648" sldId="2204"/>
            <ac:spMk id="27" creationId="{84A8DE83-DE75-4B41-9DB4-A7EC0B0DEC0B}"/>
          </ac:spMkLst>
        </pc:spChg>
        <pc:spChg chg="add">
          <ac:chgData name="Asif Rehmani" userId="e3bc34669d675361" providerId="LiveId" clId="{BCD39434-B2C0-4207-8C2A-7CEC0178EB4F}" dt="2021-12-01T04:46:59.271" v="1152" actId="26606"/>
          <ac:spMkLst>
            <pc:docMk/>
            <pc:sldMk cId="2998805648" sldId="2204"/>
            <ac:spMk id="29" creationId="{A7009A0A-BEF5-4EAC-AF15-E4F9F002E239}"/>
          </ac:spMkLst>
        </pc:spChg>
        <pc:picChg chg="mod">
          <ac:chgData name="Asif Rehmani" userId="e3bc34669d675361" providerId="LiveId" clId="{BCD39434-B2C0-4207-8C2A-7CEC0178EB4F}" dt="2021-12-01T04:46:59.271" v="1152" actId="26606"/>
          <ac:picMkLst>
            <pc:docMk/>
            <pc:sldMk cId="2998805648" sldId="2204"/>
            <ac:picMk id="5" creationId="{3B078B7B-EC99-4F0D-A29C-F609FFBF3CA9}"/>
          </ac:picMkLst>
        </pc:picChg>
      </pc:sldChg>
      <pc:sldChg chg="add del mod ord modTransition modShow modNotesTx">
        <pc:chgData name="Asif Rehmani" userId="e3bc34669d675361" providerId="LiveId" clId="{BCD39434-B2C0-4207-8C2A-7CEC0178EB4F}" dt="2021-12-02T17:34:11.450" v="2541" actId="47"/>
        <pc:sldMkLst>
          <pc:docMk/>
          <pc:sldMk cId="2923965736" sldId="2205"/>
        </pc:sldMkLst>
      </pc:sldChg>
      <pc:sldChg chg="addSp delSp modSp mod modTransition setBg modAnim modNotesTx">
        <pc:chgData name="Asif Rehmani" userId="e3bc34669d675361" providerId="LiveId" clId="{BCD39434-B2C0-4207-8C2A-7CEC0178EB4F}" dt="2021-12-01T19:35:03.218" v="2503" actId="20577"/>
        <pc:sldMkLst>
          <pc:docMk/>
          <pc:sldMk cId="1754348706" sldId="2206"/>
        </pc:sldMkLst>
        <pc:spChg chg="mod">
          <ac:chgData name="Asif Rehmani" userId="e3bc34669d675361" providerId="LiveId" clId="{BCD39434-B2C0-4207-8C2A-7CEC0178EB4F}" dt="2021-12-01T04:47:06.739" v="1153" actId="14100"/>
          <ac:spMkLst>
            <pc:docMk/>
            <pc:sldMk cId="1754348706" sldId="2206"/>
            <ac:spMk id="2" creationId="{B32135A3-1227-4AEC-9E43-98A6C9D2F8C9}"/>
          </ac:spMkLst>
        </pc:spChg>
        <pc:spChg chg="mod">
          <ac:chgData name="Asif Rehmani" userId="e3bc34669d675361" providerId="LiveId" clId="{BCD39434-B2C0-4207-8C2A-7CEC0178EB4F}" dt="2021-12-01T04:26:36.820" v="945" actId="20577"/>
          <ac:spMkLst>
            <pc:docMk/>
            <pc:sldMk cId="1754348706" sldId="2206"/>
            <ac:spMk id="3" creationId="{89190696-FC73-4232-AEDC-19A4C1283D57}"/>
          </ac:spMkLst>
        </pc:spChg>
        <pc:spChg chg="add del">
          <ac:chgData name="Asif Rehmani" userId="e3bc34669d675361" providerId="LiveId" clId="{BCD39434-B2C0-4207-8C2A-7CEC0178EB4F}" dt="2021-12-01T04:24:48.166" v="912" actId="26606"/>
          <ac:spMkLst>
            <pc:docMk/>
            <pc:sldMk cId="1754348706" sldId="2206"/>
            <ac:spMk id="8" creationId="{1B15ED52-F352-441B-82BF-E0EA34836D08}"/>
          </ac:spMkLst>
        </pc:spChg>
        <pc:spChg chg="add del">
          <ac:chgData name="Asif Rehmani" userId="e3bc34669d675361" providerId="LiveId" clId="{BCD39434-B2C0-4207-8C2A-7CEC0178EB4F}" dt="2021-12-01T04:24:48.166" v="912" actId="26606"/>
          <ac:spMkLst>
            <pc:docMk/>
            <pc:sldMk cId="1754348706" sldId="2206"/>
            <ac:spMk id="10" creationId="{3B2E3793-BFE6-45A2-9B7B-E18844431C99}"/>
          </ac:spMkLst>
        </pc:spChg>
        <pc:spChg chg="add del">
          <ac:chgData name="Asif Rehmani" userId="e3bc34669d675361" providerId="LiveId" clId="{BCD39434-B2C0-4207-8C2A-7CEC0178EB4F}" dt="2021-12-01T04:24:48.166" v="912" actId="26606"/>
          <ac:spMkLst>
            <pc:docMk/>
            <pc:sldMk cId="1754348706" sldId="2206"/>
            <ac:spMk id="12" creationId="{BC4C4868-CB8F-4AF9-9CDB-8108F2C19B67}"/>
          </ac:spMkLst>
        </pc:spChg>
        <pc:spChg chg="add del">
          <ac:chgData name="Asif Rehmani" userId="e3bc34669d675361" providerId="LiveId" clId="{BCD39434-B2C0-4207-8C2A-7CEC0178EB4F}" dt="2021-12-01T04:24:48.166" v="912" actId="26606"/>
          <ac:spMkLst>
            <pc:docMk/>
            <pc:sldMk cId="1754348706" sldId="2206"/>
            <ac:spMk id="14" creationId="{375E0459-6403-40CD-989D-56A4407CA12E}"/>
          </ac:spMkLst>
        </pc:spChg>
        <pc:spChg chg="add del">
          <ac:chgData name="Asif Rehmani" userId="e3bc34669d675361" providerId="LiveId" clId="{BCD39434-B2C0-4207-8C2A-7CEC0178EB4F}" dt="2021-12-01T04:24:48.166" v="912" actId="26606"/>
          <ac:spMkLst>
            <pc:docMk/>
            <pc:sldMk cId="1754348706" sldId="2206"/>
            <ac:spMk id="16" creationId="{53E5B1A8-3AC9-4BD1-9BBC-78CA94F2D1BA}"/>
          </ac:spMkLst>
        </pc:spChg>
        <pc:spChg chg="add del">
          <ac:chgData name="Asif Rehmani" userId="e3bc34669d675361" providerId="LiveId" clId="{BCD39434-B2C0-4207-8C2A-7CEC0178EB4F}" dt="2021-12-01T04:24:48.166" v="912" actId="26606"/>
          <ac:spMkLst>
            <pc:docMk/>
            <pc:sldMk cId="1754348706" sldId="2206"/>
            <ac:spMk id="21" creationId="{C54A3646-77FE-4862-96CE-45260829B18F}"/>
          </ac:spMkLst>
        </pc:spChg>
        <pc:spChg chg="add del">
          <ac:chgData name="Asif Rehmani" userId="e3bc34669d675361" providerId="LiveId" clId="{BCD39434-B2C0-4207-8C2A-7CEC0178EB4F}" dt="2021-12-01T04:24:48.166" v="912" actId="26606"/>
          <ac:spMkLst>
            <pc:docMk/>
            <pc:sldMk cId="1754348706" sldId="2206"/>
            <ac:spMk id="46" creationId="{700D0C16-8549-4373-8B7C-3555082CEA0B}"/>
          </ac:spMkLst>
        </pc:spChg>
        <pc:spChg chg="add del">
          <ac:chgData name="Asif Rehmani" userId="e3bc34669d675361" providerId="LiveId" clId="{BCD39434-B2C0-4207-8C2A-7CEC0178EB4F}" dt="2021-12-01T04:24:48.166" v="912" actId="26606"/>
          <ac:spMkLst>
            <pc:docMk/>
            <pc:sldMk cId="1754348706" sldId="2206"/>
            <ac:spMk id="48" creationId="{C7341777-0F86-4E1E-A07F-2076F00D04EC}"/>
          </ac:spMkLst>
        </pc:spChg>
        <pc:grpChg chg="add del">
          <ac:chgData name="Asif Rehmani" userId="e3bc34669d675361" providerId="LiveId" clId="{BCD39434-B2C0-4207-8C2A-7CEC0178EB4F}" dt="2021-12-01T04:24:48.166" v="912" actId="26606"/>
          <ac:grpSpMkLst>
            <pc:docMk/>
            <pc:sldMk cId="1754348706" sldId="2206"/>
            <ac:grpSpMk id="23" creationId="{3F6FA249-9C10-48B9-9F72-1F333D8A9486}"/>
          </ac:grpSpMkLst>
        </pc:grpChg>
      </pc:sldChg>
      <pc:sldChg chg="addSp delSp add del setBg delDesignElem">
        <pc:chgData name="Asif Rehmani" userId="e3bc34669d675361" providerId="LiveId" clId="{BCD39434-B2C0-4207-8C2A-7CEC0178EB4F}" dt="2021-12-02T17:29:55.611" v="2535"/>
        <pc:sldMkLst>
          <pc:docMk/>
          <pc:sldMk cId="104446854" sldId="2207"/>
        </pc:sldMkLst>
        <pc:spChg chg="add del">
          <ac:chgData name="Asif Rehmani" userId="e3bc34669d675361" providerId="LiveId" clId="{BCD39434-B2C0-4207-8C2A-7CEC0178EB4F}" dt="2021-12-02T17:29:55.591" v="2534"/>
          <ac:spMkLst>
            <pc:docMk/>
            <pc:sldMk cId="104446854" sldId="2207"/>
            <ac:spMk id="16" creationId="{9B7AD9F6-8CE7-4299-8FC6-328F4DCD3FF9}"/>
          </ac:spMkLst>
        </pc:spChg>
        <pc:spChg chg="add del">
          <ac:chgData name="Asif Rehmani" userId="e3bc34669d675361" providerId="LiveId" clId="{BCD39434-B2C0-4207-8C2A-7CEC0178EB4F}" dt="2021-12-02T17:29:55.591" v="2534"/>
          <ac:spMkLst>
            <pc:docMk/>
            <pc:sldMk cId="104446854" sldId="2207"/>
            <ac:spMk id="18" creationId="{F49775AF-8896-43EE-92C6-83497D6DC56F}"/>
          </ac:spMkLst>
        </pc:spChg>
      </pc:sldChg>
      <pc:sldChg chg="addSp delSp modSp del mod modTransition setBg">
        <pc:chgData name="Asif Rehmani" userId="e3bc34669d675361" providerId="LiveId" clId="{BCD39434-B2C0-4207-8C2A-7CEC0178EB4F}" dt="2021-12-01T04:29:42.448" v="979" actId="47"/>
        <pc:sldMkLst>
          <pc:docMk/>
          <pc:sldMk cId="861863486" sldId="2207"/>
        </pc:sldMkLst>
        <pc:spChg chg="mod ord">
          <ac:chgData name="Asif Rehmani" userId="e3bc34669d675361" providerId="LiveId" clId="{BCD39434-B2C0-4207-8C2A-7CEC0178EB4F}" dt="2021-12-01T04:28:05.784" v="948" actId="26606"/>
          <ac:spMkLst>
            <pc:docMk/>
            <pc:sldMk cId="861863486" sldId="2207"/>
            <ac:spMk id="2" creationId="{FC880EDD-CDD4-49BB-AA2B-80DEF943EC79}"/>
          </ac:spMkLst>
        </pc:spChg>
        <pc:spChg chg="del">
          <ac:chgData name="Asif Rehmani" userId="e3bc34669d675361" providerId="LiveId" clId="{BCD39434-B2C0-4207-8C2A-7CEC0178EB4F}" dt="2021-12-01T04:27:56.325" v="947" actId="931"/>
          <ac:spMkLst>
            <pc:docMk/>
            <pc:sldMk cId="861863486" sldId="2207"/>
            <ac:spMk id="3" creationId="{3AA6E49A-6701-448F-A711-C33255F80540}"/>
          </ac:spMkLst>
        </pc:spChg>
        <pc:spChg chg="add">
          <ac:chgData name="Asif Rehmani" userId="e3bc34669d675361" providerId="LiveId" clId="{BCD39434-B2C0-4207-8C2A-7CEC0178EB4F}" dt="2021-12-01T04:28:05.784" v="948" actId="26606"/>
          <ac:spMkLst>
            <pc:docMk/>
            <pc:sldMk cId="861863486" sldId="2207"/>
            <ac:spMk id="9" creationId="{40AE65B6-0B45-48F1-9D4D-C05B8C087414}"/>
          </ac:spMkLst>
        </pc:spChg>
        <pc:spChg chg="add">
          <ac:chgData name="Asif Rehmani" userId="e3bc34669d675361" providerId="LiveId" clId="{BCD39434-B2C0-4207-8C2A-7CEC0178EB4F}" dt="2021-12-01T04:28:05.784" v="948" actId="26606"/>
          <ac:spMkLst>
            <pc:docMk/>
            <pc:sldMk cId="861863486" sldId="2207"/>
            <ac:spMk id="12" creationId="{A81E7530-396C-45F0-92F4-A885648D1631}"/>
          </ac:spMkLst>
        </pc:spChg>
        <pc:spChg chg="add">
          <ac:chgData name="Asif Rehmani" userId="e3bc34669d675361" providerId="LiveId" clId="{BCD39434-B2C0-4207-8C2A-7CEC0178EB4F}" dt="2021-12-01T04:28:05.784" v="948" actId="26606"/>
          <ac:spMkLst>
            <pc:docMk/>
            <pc:sldMk cId="861863486" sldId="2207"/>
            <ac:spMk id="14" creationId="{7316481C-0A49-4796-812B-0D64F063B720}"/>
          </ac:spMkLst>
        </pc:spChg>
        <pc:spChg chg="add">
          <ac:chgData name="Asif Rehmani" userId="e3bc34669d675361" providerId="LiveId" clId="{BCD39434-B2C0-4207-8C2A-7CEC0178EB4F}" dt="2021-12-01T04:28:05.784" v="948" actId="26606"/>
          <ac:spMkLst>
            <pc:docMk/>
            <pc:sldMk cId="861863486" sldId="2207"/>
            <ac:spMk id="16" creationId="{A5271697-90F1-4A23-8EF2-0179F2EAFACB}"/>
          </ac:spMkLst>
        </pc:spChg>
        <pc:spChg chg="add">
          <ac:chgData name="Asif Rehmani" userId="e3bc34669d675361" providerId="LiveId" clId="{BCD39434-B2C0-4207-8C2A-7CEC0178EB4F}" dt="2021-12-01T04:28:05.784" v="948" actId="26606"/>
          <ac:spMkLst>
            <pc:docMk/>
            <pc:sldMk cId="861863486" sldId="2207"/>
            <ac:spMk id="40" creationId="{D9F5512A-48E1-4C07-B75E-3CCC517B6804}"/>
          </ac:spMkLst>
        </pc:spChg>
        <pc:grpChg chg="add">
          <ac:chgData name="Asif Rehmani" userId="e3bc34669d675361" providerId="LiveId" clId="{BCD39434-B2C0-4207-8C2A-7CEC0178EB4F}" dt="2021-12-01T04:28:05.784" v="948" actId="26606"/>
          <ac:grpSpMkLst>
            <pc:docMk/>
            <pc:sldMk cId="861863486" sldId="2207"/>
            <ac:grpSpMk id="18" creationId="{81DE8B58-F373-409E-A253-4380A66091D4}"/>
          </ac:grpSpMkLst>
        </pc:grpChg>
        <pc:picChg chg="add mod">
          <ac:chgData name="Asif Rehmani" userId="e3bc34669d675361" providerId="LiveId" clId="{BCD39434-B2C0-4207-8C2A-7CEC0178EB4F}" dt="2021-12-01T04:28:05.784" v="948" actId="26606"/>
          <ac:picMkLst>
            <pc:docMk/>
            <pc:sldMk cId="861863486" sldId="2207"/>
            <ac:picMk id="5" creationId="{5C9FF2A4-8FA1-422B-8F3D-D158426CA9EF}"/>
          </ac:picMkLst>
        </pc:picChg>
      </pc:sldChg>
      <pc:sldChg chg="addSp delSp add del setBg delDesignElem">
        <pc:chgData name="Asif Rehmani" userId="e3bc34669d675361" providerId="LiveId" clId="{BCD39434-B2C0-4207-8C2A-7CEC0178EB4F}" dt="2021-12-02T17:34:09.037" v="2539"/>
        <pc:sldMkLst>
          <pc:docMk/>
          <pc:sldMk cId="1231624173" sldId="2208"/>
        </pc:sldMkLst>
        <pc:spChg chg="add del">
          <ac:chgData name="Asif Rehmani" userId="e3bc34669d675361" providerId="LiveId" clId="{BCD39434-B2C0-4207-8C2A-7CEC0178EB4F}" dt="2021-12-02T17:34:09.037" v="2539"/>
          <ac:spMkLst>
            <pc:docMk/>
            <pc:sldMk cId="1231624173" sldId="2208"/>
            <ac:spMk id="8" creationId="{6F5A5072-7B47-4D32-B52A-4EBBF590B8A5}"/>
          </ac:spMkLst>
        </pc:spChg>
        <pc:spChg chg="add del">
          <ac:chgData name="Asif Rehmani" userId="e3bc34669d675361" providerId="LiveId" clId="{BCD39434-B2C0-4207-8C2A-7CEC0178EB4F}" dt="2021-12-02T17:34:09.037" v="2539"/>
          <ac:spMkLst>
            <pc:docMk/>
            <pc:sldMk cId="1231624173" sldId="2208"/>
            <ac:spMk id="10" creationId="{9715DAF0-AE1B-46C9-8A6B-DB2AA05AB91D}"/>
          </ac:spMkLst>
        </pc:spChg>
        <pc:spChg chg="add del">
          <ac:chgData name="Asif Rehmani" userId="e3bc34669d675361" providerId="LiveId" clId="{BCD39434-B2C0-4207-8C2A-7CEC0178EB4F}" dt="2021-12-02T17:34:09.037" v="2539"/>
          <ac:spMkLst>
            <pc:docMk/>
            <pc:sldMk cId="1231624173" sldId="2208"/>
            <ac:spMk id="12" creationId="{6016219D-510E-4184-9090-6D5578A87BD1}"/>
          </ac:spMkLst>
        </pc:spChg>
        <pc:spChg chg="add del">
          <ac:chgData name="Asif Rehmani" userId="e3bc34669d675361" providerId="LiveId" clId="{BCD39434-B2C0-4207-8C2A-7CEC0178EB4F}" dt="2021-12-02T17:34:09.037" v="2539"/>
          <ac:spMkLst>
            <pc:docMk/>
            <pc:sldMk cId="1231624173" sldId="2208"/>
            <ac:spMk id="14" creationId="{AFF4A713-7B75-4B21-90D7-5AB19547C728}"/>
          </ac:spMkLst>
        </pc:spChg>
        <pc:spChg chg="add del">
          <ac:chgData name="Asif Rehmani" userId="e3bc34669d675361" providerId="LiveId" clId="{BCD39434-B2C0-4207-8C2A-7CEC0178EB4F}" dt="2021-12-02T17:34:09.037" v="2539"/>
          <ac:spMkLst>
            <pc:docMk/>
            <pc:sldMk cId="1231624173" sldId="2208"/>
            <ac:spMk id="16" creationId="{DC631C0B-6DA6-4E57-8231-CE32B3434A7E}"/>
          </ac:spMkLst>
        </pc:spChg>
        <pc:spChg chg="add del">
          <ac:chgData name="Asif Rehmani" userId="e3bc34669d675361" providerId="LiveId" clId="{BCD39434-B2C0-4207-8C2A-7CEC0178EB4F}" dt="2021-12-02T17:34:09.037" v="2539"/>
          <ac:spMkLst>
            <pc:docMk/>
            <pc:sldMk cId="1231624173" sldId="2208"/>
            <ac:spMk id="18" creationId="{C29501E6-A978-4A61-9689-9085AF97A53A}"/>
          </ac:spMkLst>
        </pc:spChg>
      </pc:sldChg>
      <pc:sldChg chg="add">
        <pc:chgData name="Asif Rehmani" userId="e3bc34669d675361" providerId="LiveId" clId="{BCD39434-B2C0-4207-8C2A-7CEC0178EB4F}" dt="2021-12-02T17:34:09.057" v="2540"/>
        <pc:sldMkLst>
          <pc:docMk/>
          <pc:sldMk cId="2612314518" sldId="2208"/>
        </pc:sldMkLst>
      </pc:sldChg>
      <pc:sldChg chg="add del">
        <pc:chgData name="Asif Rehmani" userId="e3bc34669d675361" providerId="LiveId" clId="{BCD39434-B2C0-4207-8C2A-7CEC0178EB4F}" dt="2021-12-02T17:38:01.765" v="2547" actId="47"/>
        <pc:sldMkLst>
          <pc:docMk/>
          <pc:sldMk cId="1680793220" sldId="2209"/>
        </pc:sldMkLst>
      </pc:sldChg>
      <pc:sldChg chg="addSp delSp add del setBg delDesignElem">
        <pc:chgData name="Asif Rehmani" userId="e3bc34669d675361" providerId="LiveId" clId="{BCD39434-B2C0-4207-8C2A-7CEC0178EB4F}" dt="2021-12-02T17:39:30.276" v="2550"/>
        <pc:sldMkLst>
          <pc:docMk/>
          <pc:sldMk cId="1875087873" sldId="2209"/>
        </pc:sldMkLst>
        <pc:spChg chg="add del">
          <ac:chgData name="Asif Rehmani" userId="e3bc34669d675361" providerId="LiveId" clId="{BCD39434-B2C0-4207-8C2A-7CEC0178EB4F}" dt="2021-12-02T17:39:30.276" v="2550"/>
          <ac:spMkLst>
            <pc:docMk/>
            <pc:sldMk cId="1875087873" sldId="2209"/>
            <ac:spMk id="26" creationId="{C5278130-DFE0-457B-8698-88DF69019DDE}"/>
          </ac:spMkLst>
        </pc:spChg>
        <pc:spChg chg="add del">
          <ac:chgData name="Asif Rehmani" userId="e3bc34669d675361" providerId="LiveId" clId="{BCD39434-B2C0-4207-8C2A-7CEC0178EB4F}" dt="2021-12-02T17:39:30.276" v="2550"/>
          <ac:spMkLst>
            <pc:docMk/>
            <pc:sldMk cId="1875087873" sldId="2209"/>
            <ac:spMk id="27" creationId="{2F99531B-1681-4D6E-BECB-18325B33A618}"/>
          </ac:spMkLst>
        </pc:spChg>
        <pc:spChg chg="add del">
          <ac:chgData name="Asif Rehmani" userId="e3bc34669d675361" providerId="LiveId" clId="{BCD39434-B2C0-4207-8C2A-7CEC0178EB4F}" dt="2021-12-02T17:39:30.276" v="2550"/>
          <ac:spMkLst>
            <pc:docMk/>
            <pc:sldMk cId="1875087873" sldId="2209"/>
            <ac:spMk id="28" creationId="{20344094-430A-400B-804B-910E696A1A90}"/>
          </ac:spMkLst>
        </pc:spChg>
        <pc:spChg chg="add del">
          <ac:chgData name="Asif Rehmani" userId="e3bc34669d675361" providerId="LiveId" clId="{BCD39434-B2C0-4207-8C2A-7CEC0178EB4F}" dt="2021-12-02T17:39:30.276" v="2550"/>
          <ac:spMkLst>
            <pc:docMk/>
            <pc:sldMk cId="1875087873" sldId="2209"/>
            <ac:spMk id="29" creationId="{453C67DF-7782-4E57-AB9B-F1B4811AD8FE}"/>
          </ac:spMkLst>
        </pc:spChg>
        <pc:cxnChg chg="add del">
          <ac:chgData name="Asif Rehmani" userId="e3bc34669d675361" providerId="LiveId" clId="{BCD39434-B2C0-4207-8C2A-7CEC0178EB4F}" dt="2021-12-02T17:39:30.276" v="2550"/>
          <ac:cxnSpMkLst>
            <pc:docMk/>
            <pc:sldMk cId="1875087873" sldId="2209"/>
            <ac:cxnSpMk id="30" creationId="{B03A5AE3-BD30-455C-842B-7626C8BEF097}"/>
          </ac:cxnSpMkLst>
        </pc:cxnChg>
        <pc:cxnChg chg="add del">
          <ac:chgData name="Asif Rehmani" userId="e3bc34669d675361" providerId="LiveId" clId="{BCD39434-B2C0-4207-8C2A-7CEC0178EB4F}" dt="2021-12-02T17:39:30.276" v="2550"/>
          <ac:cxnSpMkLst>
            <pc:docMk/>
            <pc:sldMk cId="1875087873" sldId="2209"/>
            <ac:cxnSpMk id="31" creationId="{2DBECAA5-1F2D-470D-875C-8F2C2CA3E54B}"/>
          </ac:cxnSpMkLst>
        </pc:cxnChg>
      </pc:sldChg>
      <pc:sldChg chg="addSp delSp add del setBg delDesignElem">
        <pc:chgData name="Asif Rehmani" userId="e3bc34669d675361" providerId="LiveId" clId="{BCD39434-B2C0-4207-8C2A-7CEC0178EB4F}" dt="2021-12-02T17:37:38.045" v="2544"/>
        <pc:sldMkLst>
          <pc:docMk/>
          <pc:sldMk cId="2588021783" sldId="2209"/>
        </pc:sldMkLst>
        <pc:spChg chg="add del">
          <ac:chgData name="Asif Rehmani" userId="e3bc34669d675361" providerId="LiveId" clId="{BCD39434-B2C0-4207-8C2A-7CEC0178EB4F}" dt="2021-12-02T17:37:38.045" v="2544"/>
          <ac:spMkLst>
            <pc:docMk/>
            <pc:sldMk cId="2588021783" sldId="2209"/>
            <ac:spMk id="26" creationId="{C5278130-DFE0-457B-8698-88DF69019DDE}"/>
          </ac:spMkLst>
        </pc:spChg>
        <pc:spChg chg="add del">
          <ac:chgData name="Asif Rehmani" userId="e3bc34669d675361" providerId="LiveId" clId="{BCD39434-B2C0-4207-8C2A-7CEC0178EB4F}" dt="2021-12-02T17:37:38.045" v="2544"/>
          <ac:spMkLst>
            <pc:docMk/>
            <pc:sldMk cId="2588021783" sldId="2209"/>
            <ac:spMk id="27" creationId="{2F99531B-1681-4D6E-BECB-18325B33A618}"/>
          </ac:spMkLst>
        </pc:spChg>
        <pc:spChg chg="add del">
          <ac:chgData name="Asif Rehmani" userId="e3bc34669d675361" providerId="LiveId" clId="{BCD39434-B2C0-4207-8C2A-7CEC0178EB4F}" dt="2021-12-02T17:37:38.045" v="2544"/>
          <ac:spMkLst>
            <pc:docMk/>
            <pc:sldMk cId="2588021783" sldId="2209"/>
            <ac:spMk id="28" creationId="{20344094-430A-400B-804B-910E696A1A90}"/>
          </ac:spMkLst>
        </pc:spChg>
        <pc:spChg chg="add del">
          <ac:chgData name="Asif Rehmani" userId="e3bc34669d675361" providerId="LiveId" clId="{BCD39434-B2C0-4207-8C2A-7CEC0178EB4F}" dt="2021-12-02T17:37:38.045" v="2544"/>
          <ac:spMkLst>
            <pc:docMk/>
            <pc:sldMk cId="2588021783" sldId="2209"/>
            <ac:spMk id="29" creationId="{453C67DF-7782-4E57-AB9B-F1B4811AD8FE}"/>
          </ac:spMkLst>
        </pc:spChg>
        <pc:cxnChg chg="add del">
          <ac:chgData name="Asif Rehmani" userId="e3bc34669d675361" providerId="LiveId" clId="{BCD39434-B2C0-4207-8C2A-7CEC0178EB4F}" dt="2021-12-02T17:37:38.045" v="2544"/>
          <ac:cxnSpMkLst>
            <pc:docMk/>
            <pc:sldMk cId="2588021783" sldId="2209"/>
            <ac:cxnSpMk id="30" creationId="{B03A5AE3-BD30-455C-842B-7626C8BEF097}"/>
          </ac:cxnSpMkLst>
        </pc:cxnChg>
        <pc:cxnChg chg="add del">
          <ac:chgData name="Asif Rehmani" userId="e3bc34669d675361" providerId="LiveId" clId="{BCD39434-B2C0-4207-8C2A-7CEC0178EB4F}" dt="2021-12-02T17:37:38.045" v="2544"/>
          <ac:cxnSpMkLst>
            <pc:docMk/>
            <pc:sldMk cId="2588021783" sldId="2209"/>
            <ac:cxnSpMk id="31" creationId="{2DBECAA5-1F2D-470D-875C-8F2C2CA3E54B}"/>
          </ac:cxnSpMkLst>
        </pc:cxnChg>
      </pc:sldChg>
      <pc:sldChg chg="add">
        <pc:chgData name="Asif Rehmani" userId="e3bc34669d675361" providerId="LiveId" clId="{BCD39434-B2C0-4207-8C2A-7CEC0178EB4F}" dt="2021-12-02T17:39:30.297" v="2551"/>
        <pc:sldMkLst>
          <pc:docMk/>
          <pc:sldMk cId="3482183147" sldId="2209"/>
        </pc:sldMkLst>
      </pc:sldChg>
      <pc:sldChg chg="add">
        <pc:chgData name="Asif Rehmani" userId="e3bc34669d675361" providerId="LiveId" clId="{BCD39434-B2C0-4207-8C2A-7CEC0178EB4F}" dt="2021-12-02T17:49:04.518" v="2556"/>
        <pc:sldMkLst>
          <pc:docMk/>
          <pc:sldMk cId="3007023443" sldId="2210"/>
        </pc:sldMkLst>
      </pc:sldChg>
      <pc:sldChg chg="addSp delSp add del setBg delDesignElem">
        <pc:chgData name="Asif Rehmani" userId="e3bc34669d675361" providerId="LiveId" clId="{BCD39434-B2C0-4207-8C2A-7CEC0178EB4F}" dt="2021-12-02T17:49:04.497" v="2555"/>
        <pc:sldMkLst>
          <pc:docMk/>
          <pc:sldMk cId="4048767849" sldId="2210"/>
        </pc:sldMkLst>
        <pc:spChg chg="add del">
          <ac:chgData name="Asif Rehmani" userId="e3bc34669d675361" providerId="LiveId" clId="{BCD39434-B2C0-4207-8C2A-7CEC0178EB4F}" dt="2021-12-02T17:49:04.497" v="2555"/>
          <ac:spMkLst>
            <pc:docMk/>
            <pc:sldMk cId="4048767849" sldId="2210"/>
            <ac:spMk id="19" creationId="{955A2079-FA98-4876-80F0-72364A7D2EA4}"/>
          </ac:spMkLst>
        </pc:spChg>
      </pc:sldChg>
      <pc:sldMasterChg chg="del delSldLayout">
        <pc:chgData name="Asif Rehmani" userId="e3bc34669d675361" providerId="LiveId" clId="{BCD39434-B2C0-4207-8C2A-7CEC0178EB4F}" dt="2021-12-02T17:38:01.765" v="2547" actId="47"/>
        <pc:sldMasterMkLst>
          <pc:docMk/>
          <pc:sldMasterMk cId="3979715363" sldId="2147483730"/>
        </pc:sldMasterMkLst>
        <pc:sldLayoutChg chg="del">
          <pc:chgData name="Asif Rehmani" userId="e3bc34669d675361" providerId="LiveId" clId="{BCD39434-B2C0-4207-8C2A-7CEC0178EB4F}" dt="2021-12-02T17:38:01.765" v="2547" actId="47"/>
          <pc:sldLayoutMkLst>
            <pc:docMk/>
            <pc:sldMasterMk cId="3979715363" sldId="2147483730"/>
            <pc:sldLayoutMk cId="1712199322" sldId="2147483731"/>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3088370087" sldId="2147483732"/>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2869433880" sldId="2147483733"/>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213780356" sldId="2147483734"/>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3678363493" sldId="2147483735"/>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1136345853" sldId="2147483736"/>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3809503014" sldId="2147483737"/>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1222004282" sldId="2147483738"/>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806428388" sldId="2147483739"/>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1152819889" sldId="2147483740"/>
          </pc:sldLayoutMkLst>
        </pc:sldLayoutChg>
        <pc:sldLayoutChg chg="del">
          <pc:chgData name="Asif Rehmani" userId="e3bc34669d675361" providerId="LiveId" clId="{BCD39434-B2C0-4207-8C2A-7CEC0178EB4F}" dt="2021-12-02T17:38:01.765" v="2547" actId="47"/>
          <pc:sldLayoutMkLst>
            <pc:docMk/>
            <pc:sldMasterMk cId="3979715363" sldId="2147483730"/>
            <pc:sldLayoutMk cId="413143550" sldId="2147483741"/>
          </pc:sldLayoutMkLst>
        </pc:sldLayoutChg>
      </pc:sldMasterChg>
    </pc:docChg>
  </pc:docChgLst>
  <pc:docChgLst>
    <pc:chgData name="Asif Rehmani" userId="e3bc34669d675361" providerId="LiveId" clId="{D742A09C-C365-4DEF-B259-137867FF3C34}"/>
    <pc:docChg chg="undo custSel addSld delSld modSld modSection">
      <pc:chgData name="Asif Rehmani" userId="e3bc34669d675361" providerId="LiveId" clId="{D742A09C-C365-4DEF-B259-137867FF3C34}" dt="2021-11-22T13:36:52.560" v="491" actId="20577"/>
      <pc:docMkLst>
        <pc:docMk/>
      </pc:docMkLst>
      <pc:sldChg chg="addSp delSp modSp mod modMedia delAnim">
        <pc:chgData name="Asif Rehmani" userId="e3bc34669d675361" providerId="LiveId" clId="{D742A09C-C365-4DEF-B259-137867FF3C34}" dt="2021-11-22T12:53:48.463" v="107" actId="1076"/>
        <pc:sldMkLst>
          <pc:docMk/>
          <pc:sldMk cId="3575020938" sldId="257"/>
        </pc:sldMkLst>
        <pc:spChg chg="mod">
          <ac:chgData name="Asif Rehmani" userId="e3bc34669d675361" providerId="LiveId" clId="{D742A09C-C365-4DEF-B259-137867FF3C34}" dt="2021-11-22T12:53:01.886" v="106" actId="26606"/>
          <ac:spMkLst>
            <pc:docMk/>
            <pc:sldMk cId="3575020938" sldId="257"/>
            <ac:spMk id="2" creationId="{3ABF1ACD-E543-4AB8-B2C9-376981628C56}"/>
          </ac:spMkLst>
        </pc:spChg>
        <pc:spChg chg="mod">
          <ac:chgData name="Asif Rehmani" userId="e3bc34669d675361" providerId="LiveId" clId="{D742A09C-C365-4DEF-B259-137867FF3C34}" dt="2021-11-22T12:53:48.463" v="107" actId="1076"/>
          <ac:spMkLst>
            <pc:docMk/>
            <pc:sldMk cId="3575020938" sldId="257"/>
            <ac:spMk id="3" creationId="{E335955A-BDFE-4055-B0E5-EF0DFC1E08B1}"/>
          </ac:spMkLst>
        </pc:spChg>
        <pc:spChg chg="add del">
          <ac:chgData name="Asif Rehmani" userId="e3bc34669d675361" providerId="LiveId" clId="{D742A09C-C365-4DEF-B259-137867FF3C34}" dt="2021-11-22T12:53:01.886" v="106" actId="26606"/>
          <ac:spMkLst>
            <pc:docMk/>
            <pc:sldMk cId="3575020938" sldId="257"/>
            <ac:spMk id="47" creationId="{FFD48BC7-DC40-47DE-87EE-9F4B6ECB9ABB}"/>
          </ac:spMkLst>
        </pc:spChg>
        <pc:spChg chg="add del">
          <ac:chgData name="Asif Rehmani" userId="e3bc34669d675361" providerId="LiveId" clId="{D742A09C-C365-4DEF-B259-137867FF3C34}" dt="2021-11-22T12:53:01.886" v="106" actId="26606"/>
          <ac:spMkLst>
            <pc:docMk/>
            <pc:sldMk cId="3575020938" sldId="257"/>
            <ac:spMk id="49" creationId="{E502BBC7-2C76-46F3-BC24-5985BC13DB88}"/>
          </ac:spMkLst>
        </pc:spChg>
        <pc:spChg chg="add del">
          <ac:chgData name="Asif Rehmani" userId="e3bc34669d675361" providerId="LiveId" clId="{D742A09C-C365-4DEF-B259-137867FF3C34}" dt="2021-11-22T12:53:01.886" v="106" actId="26606"/>
          <ac:spMkLst>
            <pc:docMk/>
            <pc:sldMk cId="3575020938" sldId="257"/>
            <ac:spMk id="51" creationId="{C7F28D52-2A5F-4D23-81AE-7CB8B591C7AF}"/>
          </ac:spMkLst>
        </pc:spChg>
        <pc:spChg chg="add del">
          <ac:chgData name="Asif Rehmani" userId="e3bc34669d675361" providerId="LiveId" clId="{D742A09C-C365-4DEF-B259-137867FF3C34}" dt="2021-11-22T12:53:01.886" v="106" actId="26606"/>
          <ac:spMkLst>
            <pc:docMk/>
            <pc:sldMk cId="3575020938" sldId="257"/>
            <ac:spMk id="53" creationId="{3629484E-3792-4B3D-89AD-7C8A1ED0E0D4}"/>
          </ac:spMkLst>
        </pc:spChg>
        <pc:spChg chg="add">
          <ac:chgData name="Asif Rehmani" userId="e3bc34669d675361" providerId="LiveId" clId="{D742A09C-C365-4DEF-B259-137867FF3C34}" dt="2021-11-22T12:53:01.886" v="106" actId="26606"/>
          <ac:spMkLst>
            <pc:docMk/>
            <pc:sldMk cId="3575020938" sldId="257"/>
            <ac:spMk id="58" creationId="{4E1BEB12-92AF-4445-98AD-4C7756E7C93B}"/>
          </ac:spMkLst>
        </pc:spChg>
        <pc:spChg chg="add del">
          <ac:chgData name="Asif Rehmani" userId="e3bc34669d675361" providerId="LiveId" clId="{D742A09C-C365-4DEF-B259-137867FF3C34}" dt="2021-11-22T12:52:48.731" v="105" actId="26606"/>
          <ac:spMkLst>
            <pc:docMk/>
            <pc:sldMk cId="3575020938" sldId="257"/>
            <ac:spMk id="59" creationId="{C1DD1A8A-57D5-4A81-AD04-532B043C5611}"/>
          </ac:spMkLst>
        </pc:spChg>
        <pc:spChg chg="add">
          <ac:chgData name="Asif Rehmani" userId="e3bc34669d675361" providerId="LiveId" clId="{D742A09C-C365-4DEF-B259-137867FF3C34}" dt="2021-11-22T12:53:01.886" v="106" actId="26606"/>
          <ac:spMkLst>
            <pc:docMk/>
            <pc:sldMk cId="3575020938" sldId="257"/>
            <ac:spMk id="60" creationId="{D0522C2C-7B5C-48A7-A969-03941E5D2E76}"/>
          </ac:spMkLst>
        </pc:spChg>
        <pc:spChg chg="add del">
          <ac:chgData name="Asif Rehmani" userId="e3bc34669d675361" providerId="LiveId" clId="{D742A09C-C365-4DEF-B259-137867FF3C34}" dt="2021-11-22T12:52:48.731" v="105" actId="26606"/>
          <ac:spMkLst>
            <pc:docMk/>
            <pc:sldMk cId="3575020938" sldId="257"/>
            <ac:spMk id="61" creationId="{007891EC-4501-44ED-A8C8-B11B6DB767AB}"/>
          </ac:spMkLst>
        </pc:spChg>
        <pc:spChg chg="add">
          <ac:chgData name="Asif Rehmani" userId="e3bc34669d675361" providerId="LiveId" clId="{D742A09C-C365-4DEF-B259-137867FF3C34}" dt="2021-11-22T12:53:01.886" v="106" actId="26606"/>
          <ac:spMkLst>
            <pc:docMk/>
            <pc:sldMk cId="3575020938" sldId="257"/>
            <ac:spMk id="62" creationId="{9C682A1A-5B2D-4111-BBD6-620165633E5B}"/>
          </ac:spMkLst>
        </pc:spChg>
        <pc:spChg chg="add">
          <ac:chgData name="Asif Rehmani" userId="e3bc34669d675361" providerId="LiveId" clId="{D742A09C-C365-4DEF-B259-137867FF3C34}" dt="2021-11-22T12:53:01.886" v="106" actId="26606"/>
          <ac:spMkLst>
            <pc:docMk/>
            <pc:sldMk cId="3575020938" sldId="257"/>
            <ac:spMk id="64" creationId="{D6EE29F2-D77F-4BD0-A20B-334D316A1C9D}"/>
          </ac:spMkLst>
        </pc:spChg>
        <pc:spChg chg="add">
          <ac:chgData name="Asif Rehmani" userId="e3bc34669d675361" providerId="LiveId" clId="{D742A09C-C365-4DEF-B259-137867FF3C34}" dt="2021-11-22T12:53:01.886" v="106" actId="26606"/>
          <ac:spMkLst>
            <pc:docMk/>
            <pc:sldMk cId="3575020938" sldId="257"/>
            <ac:spMk id="66" creationId="{22D09ED2-868F-42C6-866E-F92E0CEF314F}"/>
          </ac:spMkLst>
        </pc:spChg>
        <pc:picChg chg="add del mod">
          <ac:chgData name="Asif Rehmani" userId="e3bc34669d675361" providerId="LiveId" clId="{D742A09C-C365-4DEF-B259-137867FF3C34}" dt="2021-11-22T12:52:48.731" v="105" actId="26606"/>
          <ac:picMkLst>
            <pc:docMk/>
            <pc:sldMk cId="3575020938" sldId="257"/>
            <ac:picMk id="55" creationId="{BDCA5697-1CF9-49C2-BE69-9330290DF47F}"/>
          </ac:picMkLst>
        </pc:picChg>
      </pc:sldChg>
      <pc:sldChg chg="addSp delSp modSp mod modAnim delDesignElem chgLayout">
        <pc:chgData name="Asif Rehmani" userId="e3bc34669d675361" providerId="LiveId" clId="{D742A09C-C365-4DEF-B259-137867FF3C34}" dt="2021-11-22T13:14:15.351" v="207" actId="1076"/>
        <pc:sldMkLst>
          <pc:docMk/>
          <pc:sldMk cId="3877399426" sldId="263"/>
        </pc:sldMkLst>
        <pc:spChg chg="mod ord">
          <ac:chgData name="Asif Rehmani" userId="e3bc34669d675361" providerId="LiveId" clId="{D742A09C-C365-4DEF-B259-137867FF3C34}" dt="2021-11-22T13:14:06.600" v="206" actId="122"/>
          <ac:spMkLst>
            <pc:docMk/>
            <pc:sldMk cId="3877399426" sldId="263"/>
            <ac:spMk id="2" creationId="{ADE185D9-2B0C-4100-B735-397BB621B805}"/>
          </ac:spMkLst>
        </pc:spChg>
        <pc:spChg chg="add del mod ord">
          <ac:chgData name="Asif Rehmani" userId="e3bc34669d675361" providerId="LiveId" clId="{D742A09C-C365-4DEF-B259-137867FF3C34}" dt="2021-11-22T13:11:15.289" v="157" actId="700"/>
          <ac:spMkLst>
            <pc:docMk/>
            <pc:sldMk cId="3877399426" sldId="263"/>
            <ac:spMk id="3" creationId="{47A91955-D071-475A-8A33-97CB9D430F2D}"/>
          </ac:spMkLst>
        </pc:spChg>
        <pc:spChg chg="mod ord">
          <ac:chgData name="Asif Rehmani" userId="e3bc34669d675361" providerId="LiveId" clId="{D742A09C-C365-4DEF-B259-137867FF3C34}" dt="2021-11-22T13:14:15.351" v="207" actId="1076"/>
          <ac:spMkLst>
            <pc:docMk/>
            <pc:sldMk cId="3877399426" sldId="263"/>
            <ac:spMk id="4" creationId="{F537FC56-0F98-4891-B028-65708A7E7784}"/>
          </ac:spMkLst>
        </pc:spChg>
        <pc:spChg chg="add mod">
          <ac:chgData name="Asif Rehmani" userId="e3bc34669d675361" providerId="LiveId" clId="{D742A09C-C365-4DEF-B259-137867FF3C34}" dt="2021-11-22T13:12:35.232" v="196" actId="122"/>
          <ac:spMkLst>
            <pc:docMk/>
            <pc:sldMk cId="3877399426" sldId="263"/>
            <ac:spMk id="30" creationId="{B335DF7B-8EBF-4288-8F13-9C7BB34C6C21}"/>
          </ac:spMkLst>
        </pc:spChg>
        <pc:spChg chg="mod ord">
          <ac:chgData name="Asif Rehmani" userId="e3bc34669d675361" providerId="LiveId" clId="{D742A09C-C365-4DEF-B259-137867FF3C34}" dt="2021-11-22T13:14:15.351" v="207" actId="1076"/>
          <ac:spMkLst>
            <pc:docMk/>
            <pc:sldMk cId="3877399426" sldId="263"/>
            <ac:spMk id="33" creationId="{B84E5704-920A-417D-8DA0-496042682F12}"/>
          </ac:spMkLst>
        </pc:spChg>
        <pc:spChg chg="add del">
          <ac:chgData name="Asif Rehmani" userId="e3bc34669d675361" providerId="LiveId" clId="{D742A09C-C365-4DEF-B259-137867FF3C34}" dt="2021-11-22T13:11:15.289" v="157" actId="700"/>
          <ac:spMkLst>
            <pc:docMk/>
            <pc:sldMk cId="3877399426" sldId="263"/>
            <ac:spMk id="94" creationId="{44C110BA-81E8-4247-853A-5F2B93E92E46}"/>
          </ac:spMkLst>
        </pc:spChg>
        <pc:spChg chg="add del">
          <ac:chgData name="Asif Rehmani" userId="e3bc34669d675361" providerId="LiveId" clId="{D742A09C-C365-4DEF-B259-137867FF3C34}" dt="2021-11-22T13:11:15.289" v="157" actId="700"/>
          <ac:spMkLst>
            <pc:docMk/>
            <pc:sldMk cId="3877399426" sldId="263"/>
            <ac:spMk id="4100" creationId="{A3BAF07C-C39E-42EB-BB22-8D46691D9735}"/>
          </ac:spMkLst>
        </pc:spChg>
        <pc:grpChg chg="add del">
          <ac:chgData name="Asif Rehmani" userId="e3bc34669d675361" providerId="LiveId" clId="{D742A09C-C365-4DEF-B259-137867FF3C34}" dt="2021-11-22T13:11:15.289" v="157" actId="700"/>
          <ac:grpSpMkLst>
            <pc:docMk/>
            <pc:sldMk cId="3877399426" sldId="263"/>
            <ac:grpSpMk id="4101" creationId="{D8E9CF54-0466-4261-9E62-0249E60E1886}"/>
          </ac:grpSpMkLst>
        </pc:grpChg>
        <pc:picChg chg="add mod">
          <ac:chgData name="Asif Rehmani" userId="e3bc34669d675361" providerId="LiveId" clId="{D742A09C-C365-4DEF-B259-137867FF3C34}" dt="2021-11-22T13:14:15.351" v="207" actId="1076"/>
          <ac:picMkLst>
            <pc:docMk/>
            <pc:sldMk cId="3877399426" sldId="263"/>
            <ac:picMk id="2050" creationId="{E38F9148-C9B7-41B2-A3E8-05A4872FEA22}"/>
          </ac:picMkLst>
        </pc:picChg>
        <pc:picChg chg="del">
          <ac:chgData name="Asif Rehmani" userId="e3bc34669d675361" providerId="LiveId" clId="{D742A09C-C365-4DEF-B259-137867FF3C34}" dt="2021-11-22T13:06:02.618" v="117" actId="478"/>
          <ac:picMkLst>
            <pc:docMk/>
            <pc:sldMk cId="3877399426" sldId="263"/>
            <ac:picMk id="4098" creationId="{5F503B93-6804-4708-8090-9918523FEB37}"/>
          </ac:picMkLst>
        </pc:picChg>
      </pc:sldChg>
      <pc:sldChg chg="addSp delSp modSp add del mod setBg delDesignElem modShow">
        <pc:chgData name="Asif Rehmani" userId="e3bc34669d675361" providerId="LiveId" clId="{D742A09C-C365-4DEF-B259-137867FF3C34}" dt="2021-11-22T11:44:43.490" v="99" actId="729"/>
        <pc:sldMkLst>
          <pc:docMk/>
          <pc:sldMk cId="669571866" sldId="449"/>
        </pc:sldMkLst>
        <pc:spChg chg="mod">
          <ac:chgData name="Asif Rehmani" userId="e3bc34669d675361" providerId="LiveId" clId="{D742A09C-C365-4DEF-B259-137867FF3C34}" dt="2021-11-21T13:33:28.452" v="11" actId="1076"/>
          <ac:spMkLst>
            <pc:docMk/>
            <pc:sldMk cId="669571866" sldId="449"/>
            <ac:spMk id="2" creationId="{343DB958-A70D-45BD-A06C-27F528C27C7D}"/>
          </ac:spMkLst>
        </pc:spChg>
        <pc:spChg chg="add del">
          <ac:chgData name="Asif Rehmani" userId="e3bc34669d675361" providerId="LiveId" clId="{D742A09C-C365-4DEF-B259-137867FF3C34}" dt="2021-11-21T13:33:09.505" v="2"/>
          <ac:spMkLst>
            <pc:docMk/>
            <pc:sldMk cId="669571866" sldId="449"/>
            <ac:spMk id="71" creationId="{05C7EBC3-4672-4DAB-81C2-58661FAFAED6}"/>
          </ac:spMkLst>
        </pc:spChg>
        <pc:spChg chg="add del">
          <ac:chgData name="Asif Rehmani" userId="e3bc34669d675361" providerId="LiveId" clId="{D742A09C-C365-4DEF-B259-137867FF3C34}" dt="2021-11-21T13:33:09.505" v="2"/>
          <ac:spMkLst>
            <pc:docMk/>
            <pc:sldMk cId="669571866" sldId="449"/>
            <ac:spMk id="73" creationId="{40BF962F-4C6F-461E-86F2-C43F56CC939B}"/>
          </ac:spMkLst>
        </pc:spChg>
        <pc:spChg chg="add del">
          <ac:chgData name="Asif Rehmani" userId="e3bc34669d675361" providerId="LiveId" clId="{D742A09C-C365-4DEF-B259-137867FF3C34}" dt="2021-11-21T13:33:09.505" v="2"/>
          <ac:spMkLst>
            <pc:docMk/>
            <pc:sldMk cId="669571866" sldId="449"/>
            <ac:spMk id="75" creationId="{2E94A4F7-38E4-45EA-8E2E-CE1B5766B4F1}"/>
          </ac:spMkLst>
        </pc:spChg>
      </pc:sldChg>
      <pc:sldChg chg="addSp delSp modSp mod setBg modClrScheme setClrOvrMap delDesignElem chgLayout">
        <pc:chgData name="Asif Rehmani" userId="e3bc34669d675361" providerId="LiveId" clId="{D742A09C-C365-4DEF-B259-137867FF3C34}" dt="2021-11-22T12:55:05.120" v="113" actId="26606"/>
        <pc:sldMkLst>
          <pc:docMk/>
          <pc:sldMk cId="740600239" sldId="1750"/>
        </pc:sldMkLst>
        <pc:spChg chg="mod ord">
          <ac:chgData name="Asif Rehmani" userId="e3bc34669d675361" providerId="LiveId" clId="{D742A09C-C365-4DEF-B259-137867FF3C34}" dt="2021-11-22T12:55:05.120" v="113" actId="26606"/>
          <ac:spMkLst>
            <pc:docMk/>
            <pc:sldMk cId="740600239" sldId="1750"/>
            <ac:spMk id="2" creationId="{ED489316-98F8-49DF-BE54-E15329D86A6A}"/>
          </ac:spMkLst>
        </pc:spChg>
        <pc:spChg chg="add mod ord">
          <ac:chgData name="Asif Rehmani" userId="e3bc34669d675361" providerId="LiveId" clId="{D742A09C-C365-4DEF-B259-137867FF3C34}" dt="2021-11-22T12:55:05.120" v="113" actId="26606"/>
          <ac:spMkLst>
            <pc:docMk/>
            <pc:sldMk cId="740600239" sldId="1750"/>
            <ac:spMk id="3" creationId="{FD98CCC6-6A0B-4478-BC7A-52AE3C7CC5FA}"/>
          </ac:spMkLst>
        </pc:spChg>
        <pc:spChg chg="add">
          <ac:chgData name="Asif Rehmani" userId="e3bc34669d675361" providerId="LiveId" clId="{D742A09C-C365-4DEF-B259-137867FF3C34}" dt="2021-11-22T12:55:05.120" v="113" actId="26606"/>
          <ac:spMkLst>
            <pc:docMk/>
            <pc:sldMk cId="740600239" sldId="1750"/>
            <ac:spMk id="9" creationId="{80E5FECD-C9FF-49B3-B1FD-6B2D855C4AD5}"/>
          </ac:spMkLst>
        </pc:spChg>
        <pc:spChg chg="add">
          <ac:chgData name="Asif Rehmani" userId="e3bc34669d675361" providerId="LiveId" clId="{D742A09C-C365-4DEF-B259-137867FF3C34}" dt="2021-11-22T12:55:05.120" v="113" actId="26606"/>
          <ac:spMkLst>
            <pc:docMk/>
            <pc:sldMk cId="740600239" sldId="1750"/>
            <ac:spMk id="10" creationId="{F5569EEC-E12F-4856-B407-02B2813A4AA5}"/>
          </ac:spMkLst>
        </pc:spChg>
        <pc:spChg chg="add">
          <ac:chgData name="Asif Rehmani" userId="e3bc34669d675361" providerId="LiveId" clId="{D742A09C-C365-4DEF-B259-137867FF3C34}" dt="2021-11-22T12:55:05.120" v="113" actId="26606"/>
          <ac:spMkLst>
            <pc:docMk/>
            <pc:sldMk cId="740600239" sldId="1750"/>
            <ac:spMk id="11" creationId="{CF860788-3A6A-45A3-B3F1-06F159665603}"/>
          </ac:spMkLst>
        </pc:spChg>
        <pc:spChg chg="add del">
          <ac:chgData name="Asif Rehmani" userId="e3bc34669d675361" providerId="LiveId" clId="{D742A09C-C365-4DEF-B259-137867FF3C34}" dt="2021-11-22T12:54:55.900" v="110" actId="26606"/>
          <ac:spMkLst>
            <pc:docMk/>
            <pc:sldMk cId="740600239" sldId="1750"/>
            <ac:spMk id="12" creationId="{80E5FECD-C9FF-49B3-B1FD-6B2D855C4AD5}"/>
          </ac:spMkLst>
        </pc:spChg>
        <pc:spChg chg="add">
          <ac:chgData name="Asif Rehmani" userId="e3bc34669d675361" providerId="LiveId" clId="{D742A09C-C365-4DEF-B259-137867FF3C34}" dt="2021-11-22T12:55:05.120" v="113" actId="26606"/>
          <ac:spMkLst>
            <pc:docMk/>
            <pc:sldMk cId="740600239" sldId="1750"/>
            <ac:spMk id="13" creationId="{DF1E3393-B852-4883-B778-ED3525112942}"/>
          </ac:spMkLst>
        </pc:spChg>
        <pc:spChg chg="add del">
          <ac:chgData name="Asif Rehmani" userId="e3bc34669d675361" providerId="LiveId" clId="{D742A09C-C365-4DEF-B259-137867FF3C34}" dt="2021-11-22T12:54:55.900" v="110" actId="26606"/>
          <ac:spMkLst>
            <pc:docMk/>
            <pc:sldMk cId="740600239" sldId="1750"/>
            <ac:spMk id="14" creationId="{F5569EEC-E12F-4856-B407-02B2813A4AA5}"/>
          </ac:spMkLst>
        </pc:spChg>
        <pc:spChg chg="add">
          <ac:chgData name="Asif Rehmani" userId="e3bc34669d675361" providerId="LiveId" clId="{D742A09C-C365-4DEF-B259-137867FF3C34}" dt="2021-11-22T12:55:05.120" v="113" actId="26606"/>
          <ac:spMkLst>
            <pc:docMk/>
            <pc:sldMk cId="740600239" sldId="1750"/>
            <ac:spMk id="15" creationId="{39853D09-4205-4CC7-83EB-288E886AC9E4}"/>
          </ac:spMkLst>
        </pc:spChg>
        <pc:spChg chg="add del">
          <ac:chgData name="Asif Rehmani" userId="e3bc34669d675361" providerId="LiveId" clId="{D742A09C-C365-4DEF-B259-137867FF3C34}" dt="2021-11-22T12:54:55.900" v="110" actId="26606"/>
          <ac:spMkLst>
            <pc:docMk/>
            <pc:sldMk cId="740600239" sldId="1750"/>
            <ac:spMk id="16" creationId="{CF860788-3A6A-45A3-B3F1-06F159665603}"/>
          </ac:spMkLst>
        </pc:spChg>
        <pc:spChg chg="add">
          <ac:chgData name="Asif Rehmani" userId="e3bc34669d675361" providerId="LiveId" clId="{D742A09C-C365-4DEF-B259-137867FF3C34}" dt="2021-11-22T12:55:05.120" v="113" actId="26606"/>
          <ac:spMkLst>
            <pc:docMk/>
            <pc:sldMk cId="740600239" sldId="1750"/>
            <ac:spMk id="17" creationId="{0D040B79-3E73-4A31-840D-D6B9C9FDFC46}"/>
          </ac:spMkLst>
        </pc:spChg>
        <pc:spChg chg="add del">
          <ac:chgData name="Asif Rehmani" userId="e3bc34669d675361" providerId="LiveId" clId="{D742A09C-C365-4DEF-B259-137867FF3C34}" dt="2021-11-22T12:54:55.900" v="110" actId="26606"/>
          <ac:spMkLst>
            <pc:docMk/>
            <pc:sldMk cId="740600239" sldId="1750"/>
            <ac:spMk id="18" creationId="{DF1E3393-B852-4883-B778-ED3525112942}"/>
          </ac:spMkLst>
        </pc:spChg>
        <pc:spChg chg="add">
          <ac:chgData name="Asif Rehmani" userId="e3bc34669d675361" providerId="LiveId" clId="{D742A09C-C365-4DEF-B259-137867FF3C34}" dt="2021-11-22T12:55:05.120" v="113" actId="26606"/>
          <ac:spMkLst>
            <pc:docMk/>
            <pc:sldMk cId="740600239" sldId="1750"/>
            <ac:spMk id="19" creationId="{156C6AE5-3F8B-42AC-9EA4-1B686A11E93F}"/>
          </ac:spMkLst>
        </pc:spChg>
        <pc:spChg chg="add del">
          <ac:chgData name="Asif Rehmani" userId="e3bc34669d675361" providerId="LiveId" clId="{D742A09C-C365-4DEF-B259-137867FF3C34}" dt="2021-11-22T12:54:55.900" v="110" actId="26606"/>
          <ac:spMkLst>
            <pc:docMk/>
            <pc:sldMk cId="740600239" sldId="1750"/>
            <ac:spMk id="20" creationId="{39853D09-4205-4CC7-83EB-288E886AC9E4}"/>
          </ac:spMkLst>
        </pc:spChg>
        <pc:spChg chg="add del">
          <ac:chgData name="Asif Rehmani" userId="e3bc34669d675361" providerId="LiveId" clId="{D742A09C-C365-4DEF-B259-137867FF3C34}" dt="2021-11-22T12:54:55.900" v="110" actId="26606"/>
          <ac:spMkLst>
            <pc:docMk/>
            <pc:sldMk cId="740600239" sldId="1750"/>
            <ac:spMk id="22" creationId="{0D040B79-3E73-4A31-840D-D6B9C9FDFC46}"/>
          </ac:spMkLst>
        </pc:spChg>
        <pc:spChg chg="add del">
          <ac:chgData name="Asif Rehmani" userId="e3bc34669d675361" providerId="LiveId" clId="{D742A09C-C365-4DEF-B259-137867FF3C34}" dt="2021-11-22T12:54:55.900" v="110" actId="26606"/>
          <ac:spMkLst>
            <pc:docMk/>
            <pc:sldMk cId="740600239" sldId="1750"/>
            <ac:spMk id="24" creationId="{156C6AE5-3F8B-42AC-9EA4-1B686A11E93F}"/>
          </ac:spMkLst>
        </pc:spChg>
        <pc:spChg chg="add del">
          <ac:chgData name="Asif Rehmani" userId="e3bc34669d675361" providerId="LiveId" clId="{D742A09C-C365-4DEF-B259-137867FF3C34}" dt="2021-11-22T12:55:02.798" v="112" actId="26606"/>
          <ac:spMkLst>
            <pc:docMk/>
            <pc:sldMk cId="740600239" sldId="1750"/>
            <ac:spMk id="26" creationId="{3301E07F-4F79-4B58-8698-EF24DC1ECDBF}"/>
          </ac:spMkLst>
        </pc:spChg>
        <pc:spChg chg="add del">
          <ac:chgData name="Asif Rehmani" userId="e3bc34669d675361" providerId="LiveId" clId="{D742A09C-C365-4DEF-B259-137867FF3C34}" dt="2021-11-22T12:55:02.798" v="112" actId="26606"/>
          <ac:spMkLst>
            <pc:docMk/>
            <pc:sldMk cId="740600239" sldId="1750"/>
            <ac:spMk id="27" creationId="{E58B2195-5055-402F-A3E7-53FF0E4980C3}"/>
          </ac:spMkLst>
        </pc:spChg>
        <pc:spChg chg="add del">
          <ac:chgData name="Asif Rehmani" userId="e3bc34669d675361" providerId="LiveId" clId="{D742A09C-C365-4DEF-B259-137867FF3C34}" dt="2021-11-22T12:55:02.798" v="112" actId="26606"/>
          <ac:spMkLst>
            <pc:docMk/>
            <pc:sldMk cId="740600239" sldId="1750"/>
            <ac:spMk id="28" creationId="{9EE6F773-742A-491A-9A00-A2A150DF500A}"/>
          </ac:spMkLst>
        </pc:spChg>
        <pc:spChg chg="del">
          <ac:chgData name="Asif Rehmani" userId="e3bc34669d675361" providerId="LiveId" clId="{D742A09C-C365-4DEF-B259-137867FF3C34}" dt="2021-11-22T12:54:25.243" v="108" actId="700"/>
          <ac:spMkLst>
            <pc:docMk/>
            <pc:sldMk cId="740600239" sldId="1750"/>
            <ac:spMk id="37" creationId="{1DB7C82F-AB7E-4F0C-B829-FA1B9C415180}"/>
          </ac:spMkLst>
        </pc:spChg>
        <pc:spChg chg="del">
          <ac:chgData name="Asif Rehmani" userId="e3bc34669d675361" providerId="LiveId" clId="{D742A09C-C365-4DEF-B259-137867FF3C34}" dt="2021-11-22T12:54:25.243" v="108" actId="700"/>
          <ac:spMkLst>
            <pc:docMk/>
            <pc:sldMk cId="740600239" sldId="1750"/>
            <ac:spMk id="38" creationId="{F55FFF17-D3D5-4F58-BA56-54EA901CE038}"/>
          </ac:spMkLst>
        </pc:spChg>
        <pc:picChg chg="mod">
          <ac:chgData name="Asif Rehmani" userId="e3bc34669d675361" providerId="LiveId" clId="{D742A09C-C365-4DEF-B259-137867FF3C34}" dt="2021-11-22T12:55:05.120" v="113" actId="26606"/>
          <ac:picMkLst>
            <pc:docMk/>
            <pc:sldMk cId="740600239" sldId="1750"/>
            <ac:picMk id="7" creationId="{55CB3FF9-0A20-453D-AE5F-509CE6FE892A}"/>
          </ac:picMkLst>
        </pc:picChg>
      </pc:sldChg>
      <pc:sldChg chg="addSp delSp modSp mod">
        <pc:chgData name="Asif Rehmani" userId="e3bc34669d675361" providerId="LiveId" clId="{D742A09C-C365-4DEF-B259-137867FF3C34}" dt="2021-11-22T12:55:20.580" v="114" actId="26606"/>
        <pc:sldMkLst>
          <pc:docMk/>
          <pc:sldMk cId="2719369160" sldId="2098"/>
        </pc:sldMkLst>
        <pc:spChg chg="mod">
          <ac:chgData name="Asif Rehmani" userId="e3bc34669d675361" providerId="LiveId" clId="{D742A09C-C365-4DEF-B259-137867FF3C34}" dt="2021-11-22T12:55:20.580" v="114" actId="26606"/>
          <ac:spMkLst>
            <pc:docMk/>
            <pc:sldMk cId="2719369160" sldId="2098"/>
            <ac:spMk id="6" creationId="{47895DB2-2636-4420-9285-74D7EA26C89C}"/>
          </ac:spMkLst>
        </pc:spChg>
        <pc:spChg chg="del">
          <ac:chgData name="Asif Rehmani" userId="e3bc34669d675361" providerId="LiveId" clId="{D742A09C-C365-4DEF-B259-137867FF3C34}" dt="2021-11-22T12:55:20.580" v="114" actId="26606"/>
          <ac:spMkLst>
            <pc:docMk/>
            <pc:sldMk cId="2719369160" sldId="2098"/>
            <ac:spMk id="13" creationId="{BACC6370-2D7E-4714-9D71-7542949D7D5D}"/>
          </ac:spMkLst>
        </pc:spChg>
        <pc:spChg chg="del">
          <ac:chgData name="Asif Rehmani" userId="e3bc34669d675361" providerId="LiveId" clId="{D742A09C-C365-4DEF-B259-137867FF3C34}" dt="2021-11-22T12:55:20.580" v="114" actId="26606"/>
          <ac:spMkLst>
            <pc:docMk/>
            <pc:sldMk cId="2719369160" sldId="2098"/>
            <ac:spMk id="15" creationId="{F68B3F68-107C-434F-AA38-110D5EA91B85}"/>
          </ac:spMkLst>
        </pc:spChg>
        <pc:spChg chg="del">
          <ac:chgData name="Asif Rehmani" userId="e3bc34669d675361" providerId="LiveId" clId="{D742A09C-C365-4DEF-B259-137867FF3C34}" dt="2021-11-22T12:55:20.580" v="114" actId="26606"/>
          <ac:spMkLst>
            <pc:docMk/>
            <pc:sldMk cId="2719369160" sldId="2098"/>
            <ac:spMk id="17" creationId="{AAD0DBB9-1A4B-4391-81D4-CB19F9AB918A}"/>
          </ac:spMkLst>
        </pc:spChg>
        <pc:spChg chg="del">
          <ac:chgData name="Asif Rehmani" userId="e3bc34669d675361" providerId="LiveId" clId="{D742A09C-C365-4DEF-B259-137867FF3C34}" dt="2021-11-22T12:55:20.580" v="114" actId="26606"/>
          <ac:spMkLst>
            <pc:docMk/>
            <pc:sldMk cId="2719369160" sldId="2098"/>
            <ac:spMk id="19" creationId="{063BBA22-50EA-4C4D-BE05-F1CE4E63AA56}"/>
          </ac:spMkLst>
        </pc:spChg>
        <pc:spChg chg="add">
          <ac:chgData name="Asif Rehmani" userId="e3bc34669d675361" providerId="LiveId" clId="{D742A09C-C365-4DEF-B259-137867FF3C34}" dt="2021-11-22T12:55:20.580" v="114" actId="26606"/>
          <ac:spMkLst>
            <pc:docMk/>
            <pc:sldMk cId="2719369160" sldId="2098"/>
            <ac:spMk id="24" creationId="{DCC231C8-C761-4B31-9B1C-C6D19248C6B3}"/>
          </ac:spMkLst>
        </pc:spChg>
        <pc:graphicFrameChg chg="mod modGraphic">
          <ac:chgData name="Asif Rehmani" userId="e3bc34669d675361" providerId="LiveId" clId="{D742A09C-C365-4DEF-B259-137867FF3C34}" dt="2021-11-22T12:55:20.580" v="114" actId="26606"/>
          <ac:graphicFrameMkLst>
            <pc:docMk/>
            <pc:sldMk cId="2719369160" sldId="2098"/>
            <ac:graphicFrameMk id="8" creationId="{A5BC8581-C0C3-4D1A-B0CD-B7FF1FB095CF}"/>
          </ac:graphicFrameMkLst>
        </pc:graphicFrameChg>
      </pc:sldChg>
      <pc:sldChg chg="modSp mod">
        <pc:chgData name="Asif Rehmani" userId="e3bc34669d675361" providerId="LiveId" clId="{D742A09C-C365-4DEF-B259-137867FF3C34}" dt="2021-11-22T11:44:16.821" v="98" actId="20577"/>
        <pc:sldMkLst>
          <pc:docMk/>
          <pc:sldMk cId="3214679942" sldId="2101"/>
        </pc:sldMkLst>
        <pc:spChg chg="mod">
          <ac:chgData name="Asif Rehmani" userId="e3bc34669d675361" providerId="LiveId" clId="{D742A09C-C365-4DEF-B259-137867FF3C34}" dt="2021-11-22T11:44:16.821" v="98" actId="20577"/>
          <ac:spMkLst>
            <pc:docMk/>
            <pc:sldMk cId="3214679942" sldId="2101"/>
            <ac:spMk id="2" creationId="{DD2D4E04-E7A6-4374-B7C9-063BEA7A0201}"/>
          </ac:spMkLst>
        </pc:spChg>
      </pc:sldChg>
      <pc:sldChg chg="delSp modSp mod delAnim modNotesTx">
        <pc:chgData name="Asif Rehmani" userId="e3bc34669d675361" providerId="LiveId" clId="{D742A09C-C365-4DEF-B259-137867FF3C34}" dt="2021-11-22T13:35:16.617" v="484" actId="6549"/>
        <pc:sldMkLst>
          <pc:docMk/>
          <pc:sldMk cId="488990034" sldId="2164"/>
        </pc:sldMkLst>
        <pc:spChg chg="mod">
          <ac:chgData name="Asif Rehmani" userId="e3bc34669d675361" providerId="LiveId" clId="{D742A09C-C365-4DEF-B259-137867FF3C34}" dt="2021-11-22T13:15:55.639" v="248" actId="14100"/>
          <ac:spMkLst>
            <pc:docMk/>
            <pc:sldMk cId="488990034" sldId="2164"/>
            <ac:spMk id="2" creationId="{6FF77269-621D-4C05-B76F-FED1162FFB3B}"/>
          </ac:spMkLst>
        </pc:spChg>
        <pc:spChg chg="del">
          <ac:chgData name="Asif Rehmani" userId="e3bc34669d675361" providerId="LiveId" clId="{D742A09C-C365-4DEF-B259-137867FF3C34}" dt="2021-11-22T13:15:16.719" v="210" actId="478"/>
          <ac:spMkLst>
            <pc:docMk/>
            <pc:sldMk cId="488990034" sldId="2164"/>
            <ac:spMk id="3" creationId="{8D6AF779-26A6-49C4-AA94-647BD1965F26}"/>
          </ac:spMkLst>
        </pc:spChg>
        <pc:spChg chg="mod">
          <ac:chgData name="Asif Rehmani" userId="e3bc34669d675361" providerId="LiveId" clId="{D742A09C-C365-4DEF-B259-137867FF3C34}" dt="2021-11-22T13:31:41.615" v="445" actId="1076"/>
          <ac:spMkLst>
            <pc:docMk/>
            <pc:sldMk cId="488990034" sldId="2164"/>
            <ac:spMk id="6" creationId="{08272117-D49A-4502-9A82-1ECF550FB706}"/>
          </ac:spMkLst>
        </pc:spChg>
        <pc:spChg chg="mod">
          <ac:chgData name="Asif Rehmani" userId="e3bc34669d675361" providerId="LiveId" clId="{D742A09C-C365-4DEF-B259-137867FF3C34}" dt="2021-11-22T13:31:41.615" v="445" actId="1076"/>
          <ac:spMkLst>
            <pc:docMk/>
            <pc:sldMk cId="488990034" sldId="2164"/>
            <ac:spMk id="7" creationId="{9A7DFBF7-F6CF-4333-8421-F36B635EAAFB}"/>
          </ac:spMkLst>
        </pc:spChg>
        <pc:spChg chg="mod">
          <ac:chgData name="Asif Rehmani" userId="e3bc34669d675361" providerId="LiveId" clId="{D742A09C-C365-4DEF-B259-137867FF3C34}" dt="2021-11-22T13:31:41.615" v="445" actId="1076"/>
          <ac:spMkLst>
            <pc:docMk/>
            <pc:sldMk cId="488990034" sldId="2164"/>
            <ac:spMk id="8" creationId="{30F5A8E6-4761-47DF-99E4-59299CD1C3A4}"/>
          </ac:spMkLst>
        </pc:spChg>
        <pc:spChg chg="mod">
          <ac:chgData name="Asif Rehmani" userId="e3bc34669d675361" providerId="LiveId" clId="{D742A09C-C365-4DEF-B259-137867FF3C34}" dt="2021-11-22T13:31:51.695" v="447" actId="1076"/>
          <ac:spMkLst>
            <pc:docMk/>
            <pc:sldMk cId="488990034" sldId="2164"/>
            <ac:spMk id="10" creationId="{7B8E20C6-AE37-4FB6-B4E2-930AC8654EBE}"/>
          </ac:spMkLst>
        </pc:spChg>
        <pc:spChg chg="mod">
          <ac:chgData name="Asif Rehmani" userId="e3bc34669d675361" providerId="LiveId" clId="{D742A09C-C365-4DEF-B259-137867FF3C34}" dt="2021-11-22T13:34:09.259" v="454" actId="14826"/>
          <ac:spMkLst>
            <pc:docMk/>
            <pc:sldMk cId="488990034" sldId="2164"/>
            <ac:spMk id="12" creationId="{51968601-D94C-4568-BD07-B111A2096E80}"/>
          </ac:spMkLst>
        </pc:spChg>
        <pc:spChg chg="mod">
          <ac:chgData name="Asif Rehmani" userId="e3bc34669d675361" providerId="LiveId" clId="{D742A09C-C365-4DEF-B259-137867FF3C34}" dt="2021-11-22T13:31:51.695" v="447" actId="1076"/>
          <ac:spMkLst>
            <pc:docMk/>
            <pc:sldMk cId="488990034" sldId="2164"/>
            <ac:spMk id="14" creationId="{B7AB880B-0A66-4350-A34F-A5227996F5C6}"/>
          </ac:spMkLst>
        </pc:spChg>
        <pc:spChg chg="del">
          <ac:chgData name="Asif Rehmani" userId="e3bc34669d675361" providerId="LiveId" clId="{D742A09C-C365-4DEF-B259-137867FF3C34}" dt="2021-11-22T13:18:08.733" v="319" actId="478"/>
          <ac:spMkLst>
            <pc:docMk/>
            <pc:sldMk cId="488990034" sldId="2164"/>
            <ac:spMk id="16" creationId="{94910BFE-027B-459C-AE0C-4A4C852C0D08}"/>
          </ac:spMkLst>
        </pc:spChg>
        <pc:spChg chg="del">
          <ac:chgData name="Asif Rehmani" userId="e3bc34669d675361" providerId="LiveId" clId="{D742A09C-C365-4DEF-B259-137867FF3C34}" dt="2021-11-22T13:18:08.733" v="319" actId="478"/>
          <ac:spMkLst>
            <pc:docMk/>
            <pc:sldMk cId="488990034" sldId="2164"/>
            <ac:spMk id="18" creationId="{05D0C89D-C9C4-4731-BF72-5E8BB5E73858}"/>
          </ac:spMkLst>
        </pc:spChg>
        <pc:spChg chg="del">
          <ac:chgData name="Asif Rehmani" userId="e3bc34669d675361" providerId="LiveId" clId="{D742A09C-C365-4DEF-B259-137867FF3C34}" dt="2021-11-22T13:18:08.733" v="319" actId="478"/>
          <ac:spMkLst>
            <pc:docMk/>
            <pc:sldMk cId="488990034" sldId="2164"/>
            <ac:spMk id="20" creationId="{8ACAA75C-BE25-4015-BC60-D570448EE4E3}"/>
          </ac:spMkLst>
        </pc:spChg>
        <pc:spChg chg="mod">
          <ac:chgData name="Asif Rehmani" userId="e3bc34669d675361" providerId="LiveId" clId="{D742A09C-C365-4DEF-B259-137867FF3C34}" dt="2021-11-22T13:31:57.133" v="448" actId="1076"/>
          <ac:spMkLst>
            <pc:docMk/>
            <pc:sldMk cId="488990034" sldId="2164"/>
            <ac:spMk id="25" creationId="{76AE54BE-D474-45D4-8BAE-CC9E07B35E39}"/>
          </ac:spMkLst>
        </pc:spChg>
        <pc:spChg chg="del">
          <ac:chgData name="Asif Rehmani" userId="e3bc34669d675361" providerId="LiveId" clId="{D742A09C-C365-4DEF-B259-137867FF3C34}" dt="2021-11-22T13:15:16.719" v="210" actId="478"/>
          <ac:spMkLst>
            <pc:docMk/>
            <pc:sldMk cId="488990034" sldId="2164"/>
            <ac:spMk id="32" creationId="{5526B7D6-F619-4E50-B551-996D5706104C}"/>
          </ac:spMkLst>
        </pc:spChg>
        <pc:spChg chg="mod">
          <ac:chgData name="Asif Rehmani" userId="e3bc34669d675361" providerId="LiveId" clId="{D742A09C-C365-4DEF-B259-137867FF3C34}" dt="2021-11-22T13:31:57.133" v="448" actId="1076"/>
          <ac:spMkLst>
            <pc:docMk/>
            <pc:sldMk cId="488990034" sldId="2164"/>
            <ac:spMk id="33" creationId="{900C0664-DDCC-460C-BAD4-472743A5C06F}"/>
          </ac:spMkLst>
        </pc:spChg>
        <pc:spChg chg="mod">
          <ac:chgData name="Asif Rehmani" userId="e3bc34669d675361" providerId="LiveId" clId="{D742A09C-C365-4DEF-B259-137867FF3C34}" dt="2021-11-22T13:31:57.133" v="448" actId="1076"/>
          <ac:spMkLst>
            <pc:docMk/>
            <pc:sldMk cId="488990034" sldId="2164"/>
            <ac:spMk id="34" creationId="{E1B37C67-E096-4A05-8BFC-434F428B441D}"/>
          </ac:spMkLst>
        </pc:spChg>
        <pc:spChg chg="mod">
          <ac:chgData name="Asif Rehmani" userId="e3bc34669d675361" providerId="LiveId" clId="{D742A09C-C365-4DEF-B259-137867FF3C34}" dt="2021-11-22T13:31:47.054" v="446" actId="1076"/>
          <ac:spMkLst>
            <pc:docMk/>
            <pc:sldMk cId="488990034" sldId="2164"/>
            <ac:spMk id="35" creationId="{27772761-E85F-4448-96FA-A38B1EBDECBA}"/>
          </ac:spMkLst>
        </pc:spChg>
        <pc:spChg chg="mod">
          <ac:chgData name="Asif Rehmani" userId="e3bc34669d675361" providerId="LiveId" clId="{D742A09C-C365-4DEF-B259-137867FF3C34}" dt="2021-11-22T13:31:47.054" v="446" actId="1076"/>
          <ac:spMkLst>
            <pc:docMk/>
            <pc:sldMk cId="488990034" sldId="2164"/>
            <ac:spMk id="36" creationId="{CD83FE9C-3251-4DB9-A8E7-DE3CD1B5A38F}"/>
          </ac:spMkLst>
        </pc:spChg>
        <pc:spChg chg="mod">
          <ac:chgData name="Asif Rehmani" userId="e3bc34669d675361" providerId="LiveId" clId="{D742A09C-C365-4DEF-B259-137867FF3C34}" dt="2021-11-22T13:31:47.054" v="446" actId="1076"/>
          <ac:spMkLst>
            <pc:docMk/>
            <pc:sldMk cId="488990034" sldId="2164"/>
            <ac:spMk id="37" creationId="{04639C7F-5508-4E58-86C1-31259CA281A6}"/>
          </ac:spMkLst>
        </pc:spChg>
        <pc:picChg chg="del">
          <ac:chgData name="Asif Rehmani" userId="e3bc34669d675361" providerId="LiveId" clId="{D742A09C-C365-4DEF-B259-137867FF3C34}" dt="2021-11-22T13:15:09.767" v="209" actId="478"/>
          <ac:picMkLst>
            <pc:docMk/>
            <pc:sldMk cId="488990034" sldId="2164"/>
            <ac:picMk id="38" creationId="{BF62BA95-54A6-4010-B064-DF8115256335}"/>
          </ac:picMkLst>
        </pc:picChg>
        <pc:picChg chg="del">
          <ac:chgData name="Asif Rehmani" userId="e3bc34669d675361" providerId="LiveId" clId="{D742A09C-C365-4DEF-B259-137867FF3C34}" dt="2021-11-22T13:15:16.719" v="210" actId="478"/>
          <ac:picMkLst>
            <pc:docMk/>
            <pc:sldMk cId="488990034" sldId="2164"/>
            <ac:picMk id="2052" creationId="{896E31C8-964A-4CD2-A59D-61AF89DA556C}"/>
          </ac:picMkLst>
        </pc:picChg>
        <pc:picChg chg="del">
          <ac:chgData name="Asif Rehmani" userId="e3bc34669d675361" providerId="LiveId" clId="{D742A09C-C365-4DEF-B259-137867FF3C34}" dt="2021-11-22T13:15:16.719" v="210" actId="478"/>
          <ac:picMkLst>
            <pc:docMk/>
            <pc:sldMk cId="488990034" sldId="2164"/>
            <ac:picMk id="2054" creationId="{E9827BDF-94F7-435E-8E01-1088FE2EA7BD}"/>
          </ac:picMkLst>
        </pc:picChg>
      </pc:sldChg>
      <pc:sldChg chg="del">
        <pc:chgData name="Asif Rehmani" userId="e3bc34669d675361" providerId="LiveId" clId="{D742A09C-C365-4DEF-B259-137867FF3C34}" dt="2021-11-22T13:34:22.023" v="455" actId="47"/>
        <pc:sldMkLst>
          <pc:docMk/>
          <pc:sldMk cId="2087026152" sldId="2165"/>
        </pc:sldMkLst>
      </pc:sldChg>
      <pc:sldChg chg="modSp">
        <pc:chgData name="Asif Rehmani" userId="e3bc34669d675361" providerId="LiveId" clId="{D742A09C-C365-4DEF-B259-137867FF3C34}" dt="2021-11-22T13:36:52.560" v="491" actId="20577"/>
        <pc:sldMkLst>
          <pc:docMk/>
          <pc:sldMk cId="447130748" sldId="2179"/>
        </pc:sldMkLst>
        <pc:spChg chg="mod">
          <ac:chgData name="Asif Rehmani" userId="e3bc34669d675361" providerId="LiveId" clId="{D742A09C-C365-4DEF-B259-137867FF3C34}" dt="2021-11-22T13:36:52.560" v="491" actId="20577"/>
          <ac:spMkLst>
            <pc:docMk/>
            <pc:sldMk cId="447130748" sldId="2179"/>
            <ac:spMk id="10" creationId="{07299A5D-2F53-41FA-9569-05705D937960}"/>
          </ac:spMkLst>
        </pc:spChg>
      </pc:sldChg>
      <pc:sldChg chg="addSp delSp modSp new mod setBg modClrScheme chgLayout">
        <pc:chgData name="Asif Rehmani" userId="e3bc34669d675361" providerId="LiveId" clId="{D742A09C-C365-4DEF-B259-137867FF3C34}" dt="2021-11-22T11:42:17.367" v="39" actId="14100"/>
        <pc:sldMkLst>
          <pc:docMk/>
          <pc:sldMk cId="1798696924" sldId="2180"/>
        </pc:sldMkLst>
        <pc:spChg chg="mod ord">
          <ac:chgData name="Asif Rehmani" userId="e3bc34669d675361" providerId="LiveId" clId="{D742A09C-C365-4DEF-B259-137867FF3C34}" dt="2021-11-22T11:42:17.367" v="39" actId="14100"/>
          <ac:spMkLst>
            <pc:docMk/>
            <pc:sldMk cId="1798696924" sldId="2180"/>
            <ac:spMk id="2" creationId="{DA27E744-9EB6-41E9-AA3C-155425DE2318}"/>
          </ac:spMkLst>
        </pc:spChg>
        <pc:spChg chg="del mod ord">
          <ac:chgData name="Asif Rehmani" userId="e3bc34669d675361" providerId="LiveId" clId="{D742A09C-C365-4DEF-B259-137867FF3C34}" dt="2021-11-22T11:41:52.802" v="37" actId="700"/>
          <ac:spMkLst>
            <pc:docMk/>
            <pc:sldMk cId="1798696924" sldId="2180"/>
            <ac:spMk id="3" creationId="{296F8B81-17B5-48B8-91C8-9B358E58C608}"/>
          </ac:spMkLst>
        </pc:spChg>
        <pc:spChg chg="add mod ord">
          <ac:chgData name="Asif Rehmani" userId="e3bc34669d675361" providerId="LiveId" clId="{D742A09C-C365-4DEF-B259-137867FF3C34}" dt="2021-11-22T11:42:12.067" v="38" actId="26606"/>
          <ac:spMkLst>
            <pc:docMk/>
            <pc:sldMk cId="1798696924" sldId="2180"/>
            <ac:spMk id="4" creationId="{3CB82B8F-0447-4C6A-A8FB-B3DED0F59A0D}"/>
          </ac:spMkLst>
        </pc:spChg>
        <pc:spChg chg="add">
          <ac:chgData name="Asif Rehmani" userId="e3bc34669d675361" providerId="LiveId" clId="{D742A09C-C365-4DEF-B259-137867FF3C34}" dt="2021-11-22T11:42:12.067" v="38" actId="26606"/>
          <ac:spMkLst>
            <pc:docMk/>
            <pc:sldMk cId="1798696924" sldId="2180"/>
            <ac:spMk id="9" creationId="{4E1BEB12-92AF-4445-98AD-4C7756E7C93B}"/>
          </ac:spMkLst>
        </pc:spChg>
        <pc:spChg chg="add">
          <ac:chgData name="Asif Rehmani" userId="e3bc34669d675361" providerId="LiveId" clId="{D742A09C-C365-4DEF-B259-137867FF3C34}" dt="2021-11-22T11:42:12.067" v="38" actId="26606"/>
          <ac:spMkLst>
            <pc:docMk/>
            <pc:sldMk cId="1798696924" sldId="2180"/>
            <ac:spMk id="11" creationId="{D0522C2C-7B5C-48A7-A969-03941E5D2E76}"/>
          </ac:spMkLst>
        </pc:spChg>
        <pc:spChg chg="add">
          <ac:chgData name="Asif Rehmani" userId="e3bc34669d675361" providerId="LiveId" clId="{D742A09C-C365-4DEF-B259-137867FF3C34}" dt="2021-11-22T11:42:12.067" v="38" actId="26606"/>
          <ac:spMkLst>
            <pc:docMk/>
            <pc:sldMk cId="1798696924" sldId="2180"/>
            <ac:spMk id="13" creationId="{9C682A1A-5B2D-4111-BBD6-620165633E5B}"/>
          </ac:spMkLst>
        </pc:spChg>
        <pc:spChg chg="add">
          <ac:chgData name="Asif Rehmani" userId="e3bc34669d675361" providerId="LiveId" clId="{D742A09C-C365-4DEF-B259-137867FF3C34}" dt="2021-11-22T11:42:12.067" v="38" actId="26606"/>
          <ac:spMkLst>
            <pc:docMk/>
            <pc:sldMk cId="1798696924" sldId="2180"/>
            <ac:spMk id="15" creationId="{D6EE29F2-D77F-4BD0-A20B-334D316A1C9D}"/>
          </ac:spMkLst>
        </pc:spChg>
        <pc:spChg chg="add">
          <ac:chgData name="Asif Rehmani" userId="e3bc34669d675361" providerId="LiveId" clId="{D742A09C-C365-4DEF-B259-137867FF3C34}" dt="2021-11-22T11:42:12.067" v="38" actId="26606"/>
          <ac:spMkLst>
            <pc:docMk/>
            <pc:sldMk cId="1798696924" sldId="2180"/>
            <ac:spMk id="17" creationId="{22D09ED2-868F-42C6-866E-F92E0CEF314F}"/>
          </ac:spMkLst>
        </pc:spChg>
      </pc:sldChg>
      <pc:sldChg chg="addSp new">
        <pc:chgData name="Asif Rehmani" userId="e3bc34669d675361" providerId="LiveId" clId="{D742A09C-C365-4DEF-B259-137867FF3C34}" dt="2021-11-22T12:51:49.034" v="101"/>
        <pc:sldMkLst>
          <pc:docMk/>
          <pc:sldMk cId="959539364" sldId="2181"/>
        </pc:sldMkLst>
        <pc:picChg chg="add">
          <ac:chgData name="Asif Rehmani" userId="e3bc34669d675361" providerId="LiveId" clId="{D742A09C-C365-4DEF-B259-137867FF3C34}" dt="2021-11-22T12:51:49.034" v="101"/>
          <ac:picMkLst>
            <pc:docMk/>
            <pc:sldMk cId="959539364" sldId="2181"/>
            <ac:picMk id="1026" creationId="{277B1165-9901-4CB0-802C-D13C3842D026}"/>
          </ac:picMkLst>
        </pc:picChg>
      </pc:sldChg>
      <pc:sldChg chg="addSp delSp modSp new del mod">
        <pc:chgData name="Asif Rehmani" userId="e3bc34669d675361" providerId="LiveId" clId="{D742A09C-C365-4DEF-B259-137867FF3C34}" dt="2021-11-22T13:15:00.666" v="208" actId="47"/>
        <pc:sldMkLst>
          <pc:docMk/>
          <pc:sldMk cId="170685887" sldId="2182"/>
        </pc:sldMkLst>
        <pc:spChg chg="add del mod">
          <ac:chgData name="Asif Rehmani" userId="e3bc34669d675361" providerId="LiveId" clId="{D742A09C-C365-4DEF-B259-137867FF3C34}" dt="2021-11-22T13:11:49.164" v="163" actId="21"/>
          <ac:spMkLst>
            <pc:docMk/>
            <pc:sldMk cId="170685887" sldId="2182"/>
            <ac:spMk id="2" creationId="{79E01D79-643A-4DC4-B25F-F7C689A49082}"/>
          </ac:spMkLst>
        </pc:spChg>
        <pc:spChg chg="add mod">
          <ac:chgData name="Asif Rehmani" userId="e3bc34669d675361" providerId="LiveId" clId="{D742A09C-C365-4DEF-B259-137867FF3C34}" dt="2021-11-22T13:11:49.164" v="163" actId="21"/>
          <ac:spMkLst>
            <pc:docMk/>
            <pc:sldMk cId="170685887" sldId="2182"/>
            <ac:spMk id="4" creationId="{0617111C-9FE0-4F08-88CF-AD64FC89A9DC}"/>
          </ac:spMkLst>
        </pc:spChg>
      </pc:sldChg>
    </pc:docChg>
  </pc:docChgLst>
  <pc:docChgLst>
    <pc:chgData name="Asif Rehmani" userId="e3bc34669d675361" providerId="LiveId" clId="{F854CCD2-E9C9-43E4-BCC0-4995246FBA71}"/>
    <pc:docChg chg="undo redo custSel addSld delSld modSld sldOrd addSection delSection modSection">
      <pc:chgData name="Asif Rehmani" userId="e3bc34669d675361" providerId="LiveId" clId="{F854CCD2-E9C9-43E4-BCC0-4995246FBA71}" dt="2021-12-01T03:05:07.686" v="8627" actId="17851"/>
      <pc:docMkLst>
        <pc:docMk/>
      </pc:docMkLst>
      <pc:sldChg chg="addSp delSp modSp mod modTransition delAnim modAnim modNotesTx">
        <pc:chgData name="Asif Rehmani" userId="e3bc34669d675361" providerId="LiveId" clId="{F854CCD2-E9C9-43E4-BCC0-4995246FBA71}" dt="2021-11-29T21:41:45.707" v="6069" actId="1076"/>
        <pc:sldMkLst>
          <pc:docMk/>
          <pc:sldMk cId="3575020938" sldId="257"/>
        </pc:sldMkLst>
        <pc:spChg chg="mod">
          <ac:chgData name="Asif Rehmani" userId="e3bc34669d675361" providerId="LiveId" clId="{F854CCD2-E9C9-43E4-BCC0-4995246FBA71}" dt="2021-11-29T21:41:41.498" v="6068" actId="1076"/>
          <ac:spMkLst>
            <pc:docMk/>
            <pc:sldMk cId="3575020938" sldId="257"/>
            <ac:spMk id="2" creationId="{3ABF1ACD-E543-4AB8-B2C9-376981628C56}"/>
          </ac:spMkLst>
        </pc:spChg>
        <pc:spChg chg="mod">
          <ac:chgData name="Asif Rehmani" userId="e3bc34669d675361" providerId="LiveId" clId="{F854CCD2-E9C9-43E4-BCC0-4995246FBA71}" dt="2021-11-29T21:41:45.707" v="6069" actId="1076"/>
          <ac:spMkLst>
            <pc:docMk/>
            <pc:sldMk cId="3575020938" sldId="257"/>
            <ac:spMk id="3" creationId="{E335955A-BDFE-4055-B0E5-EF0DFC1E08B1}"/>
          </ac:spMkLst>
        </pc:spChg>
        <pc:spChg chg="add del mod">
          <ac:chgData name="Asif Rehmani" userId="e3bc34669d675361" providerId="LiveId" clId="{F854CCD2-E9C9-43E4-BCC0-4995246FBA71}" dt="2021-11-20T16:45:34.147" v="5540" actId="478"/>
          <ac:spMkLst>
            <pc:docMk/>
            <pc:sldMk cId="3575020938" sldId="257"/>
            <ac:spMk id="9" creationId="{D43D3A80-C247-4554-B287-48ECA6DDD3A5}"/>
          </ac:spMkLst>
        </pc:spChg>
        <pc:spChg chg="del">
          <ac:chgData name="Asif Rehmani" userId="e3bc34669d675361" providerId="LiveId" clId="{F854CCD2-E9C9-43E4-BCC0-4995246FBA71}" dt="2021-08-24T14:48:07.397" v="4577" actId="26606"/>
          <ac:spMkLst>
            <pc:docMk/>
            <pc:sldMk cId="3575020938" sldId="257"/>
            <ac:spMk id="29" creationId="{89C1B8B3-9FDD-4D8C-9C4D-2FD7CFA2F85A}"/>
          </ac:spMkLst>
        </pc:spChg>
        <pc:spChg chg="del">
          <ac:chgData name="Asif Rehmani" userId="e3bc34669d675361" providerId="LiveId" clId="{F854CCD2-E9C9-43E4-BCC0-4995246FBA71}" dt="2021-08-24T14:48:07.397" v="4577" actId="26606"/>
          <ac:spMkLst>
            <pc:docMk/>
            <pc:sldMk cId="3575020938" sldId="257"/>
            <ac:spMk id="30" creationId="{E20EB187-900F-4AF5-813B-101456D9FD39}"/>
          </ac:spMkLst>
        </pc:spChg>
        <pc:spChg chg="del">
          <ac:chgData name="Asif Rehmani" userId="e3bc34669d675361" providerId="LiveId" clId="{F854CCD2-E9C9-43E4-BCC0-4995246FBA71}" dt="2021-08-24T14:48:07.397" v="4577" actId="26606"/>
          <ac:spMkLst>
            <pc:docMk/>
            <pc:sldMk cId="3575020938" sldId="257"/>
            <ac:spMk id="31" creationId="{93A9CEA1-EFF3-40F6-AB36-E232925E7CE7}"/>
          </ac:spMkLst>
        </pc:spChg>
        <pc:spChg chg="add del">
          <ac:chgData name="Asif Rehmani" userId="e3bc34669d675361" providerId="LiveId" clId="{F854CCD2-E9C9-43E4-BCC0-4995246FBA71}" dt="2021-08-24T14:48:41.090" v="4579" actId="26606"/>
          <ac:spMkLst>
            <pc:docMk/>
            <pc:sldMk cId="3575020938" sldId="257"/>
            <ac:spMk id="36" creationId="{A8384FB5-9ADC-4DDC-881B-597D56F5B15D}"/>
          </ac:spMkLst>
        </pc:spChg>
        <pc:spChg chg="add del">
          <ac:chgData name="Asif Rehmani" userId="e3bc34669d675361" providerId="LiveId" clId="{F854CCD2-E9C9-43E4-BCC0-4995246FBA71}" dt="2021-08-24T14:48:41.090" v="4579" actId="26606"/>
          <ac:spMkLst>
            <pc:docMk/>
            <pc:sldMk cId="3575020938" sldId="257"/>
            <ac:spMk id="38" creationId="{1199E1B1-A8C0-4FE8-A5A8-1CB41D69F857}"/>
          </ac:spMkLst>
        </pc:spChg>
        <pc:spChg chg="add del">
          <ac:chgData name="Asif Rehmani" userId="e3bc34669d675361" providerId="LiveId" clId="{F854CCD2-E9C9-43E4-BCC0-4995246FBA71}" dt="2021-08-24T14:48:41.090" v="4579" actId="26606"/>
          <ac:spMkLst>
            <pc:docMk/>
            <pc:sldMk cId="3575020938" sldId="257"/>
            <ac:spMk id="40" creationId="{84A8DE83-DE75-4B41-9DB4-A7EC0B0DEC0B}"/>
          </ac:spMkLst>
        </pc:spChg>
        <pc:spChg chg="add del">
          <ac:chgData name="Asif Rehmani" userId="e3bc34669d675361" providerId="LiveId" clId="{F854CCD2-E9C9-43E4-BCC0-4995246FBA71}" dt="2021-08-24T14:48:41.090" v="4579" actId="26606"/>
          <ac:spMkLst>
            <pc:docMk/>
            <pc:sldMk cId="3575020938" sldId="257"/>
            <ac:spMk id="42" creationId="{A7009A0A-BEF5-4EAC-AF15-E4F9F002E239}"/>
          </ac:spMkLst>
        </pc:spChg>
        <pc:spChg chg="add">
          <ac:chgData name="Asif Rehmani" userId="e3bc34669d675361" providerId="LiveId" clId="{F854CCD2-E9C9-43E4-BCC0-4995246FBA71}" dt="2021-08-24T14:48:41.090" v="4579" actId="26606"/>
          <ac:spMkLst>
            <pc:docMk/>
            <pc:sldMk cId="3575020938" sldId="257"/>
            <ac:spMk id="47" creationId="{FFD48BC7-DC40-47DE-87EE-9F4B6ECB9ABB}"/>
          </ac:spMkLst>
        </pc:spChg>
        <pc:spChg chg="add">
          <ac:chgData name="Asif Rehmani" userId="e3bc34669d675361" providerId="LiveId" clId="{F854CCD2-E9C9-43E4-BCC0-4995246FBA71}" dt="2021-08-24T14:48:41.090" v="4579" actId="26606"/>
          <ac:spMkLst>
            <pc:docMk/>
            <pc:sldMk cId="3575020938" sldId="257"/>
            <ac:spMk id="49" creationId="{E502BBC7-2C76-46F3-BC24-5985BC13DB88}"/>
          </ac:spMkLst>
        </pc:spChg>
        <pc:spChg chg="add">
          <ac:chgData name="Asif Rehmani" userId="e3bc34669d675361" providerId="LiveId" clId="{F854CCD2-E9C9-43E4-BCC0-4995246FBA71}" dt="2021-08-24T14:48:41.090" v="4579" actId="26606"/>
          <ac:spMkLst>
            <pc:docMk/>
            <pc:sldMk cId="3575020938" sldId="257"/>
            <ac:spMk id="51" creationId="{C7F28D52-2A5F-4D23-81AE-7CB8B591C7AF}"/>
          </ac:spMkLst>
        </pc:spChg>
        <pc:spChg chg="add">
          <ac:chgData name="Asif Rehmani" userId="e3bc34669d675361" providerId="LiveId" clId="{F854CCD2-E9C9-43E4-BCC0-4995246FBA71}" dt="2021-08-24T14:48:41.090" v="4579" actId="26606"/>
          <ac:spMkLst>
            <pc:docMk/>
            <pc:sldMk cId="3575020938" sldId="257"/>
            <ac:spMk id="53" creationId="{3629484E-3792-4B3D-89AD-7C8A1ED0E0D4}"/>
          </ac:spMkLst>
        </pc:spChg>
        <pc:picChg chg="del mod ord">
          <ac:chgData name="Asif Rehmani" userId="e3bc34669d675361" providerId="LiveId" clId="{F854CCD2-E9C9-43E4-BCC0-4995246FBA71}" dt="2021-08-24T14:48:20.414" v="4578" actId="478"/>
          <ac:picMkLst>
            <pc:docMk/>
            <pc:sldMk cId="3575020938" sldId="257"/>
            <ac:picMk id="5" creationId="{8C6E549A-CA82-4092-BFFC-443208D6F5BC}"/>
          </ac:picMkLst>
        </pc:picChg>
        <pc:picChg chg="add del mod ord">
          <ac:chgData name="Asif Rehmani" userId="e3bc34669d675361" providerId="LiveId" clId="{F854CCD2-E9C9-43E4-BCC0-4995246FBA71}" dt="2021-11-20T16:44:31.417" v="5458" actId="478"/>
          <ac:picMkLst>
            <pc:docMk/>
            <pc:sldMk cId="3575020938" sldId="257"/>
            <ac:picMk id="16" creationId="{5F1E8354-C9E1-4895-AC1D-E7611C709AC1}"/>
          </ac:picMkLst>
        </pc:picChg>
      </pc:sldChg>
      <pc:sldChg chg="addSp delSp modSp del mod">
        <pc:chgData name="Asif Rehmani" userId="e3bc34669d675361" providerId="LiveId" clId="{F854CCD2-E9C9-43E4-BCC0-4995246FBA71}" dt="2021-08-24T13:48:25.767" v="3591" actId="47"/>
        <pc:sldMkLst>
          <pc:docMk/>
          <pc:sldMk cId="2077041523" sldId="258"/>
        </pc:sldMkLst>
        <pc:spChg chg="mod">
          <ac:chgData name="Asif Rehmani" userId="e3bc34669d675361" providerId="LiveId" clId="{F854CCD2-E9C9-43E4-BCC0-4995246FBA71}" dt="2021-08-21T22:36:22.952" v="497"/>
          <ac:spMkLst>
            <pc:docMk/>
            <pc:sldMk cId="2077041523" sldId="258"/>
            <ac:spMk id="2" creationId="{52629441-44CE-40ED-BEE7-C747CC4E83EE}"/>
          </ac:spMkLst>
        </pc:spChg>
        <pc:spChg chg="mod">
          <ac:chgData name="Asif Rehmani" userId="e3bc34669d675361" providerId="LiveId" clId="{F854CCD2-E9C9-43E4-BCC0-4995246FBA71}" dt="2021-08-22T19:13:58.556" v="1892" actId="6549"/>
          <ac:spMkLst>
            <pc:docMk/>
            <pc:sldMk cId="2077041523" sldId="258"/>
            <ac:spMk id="3" creationId="{7DB0E595-5BDC-4748-A275-2436DC9BC3A4}"/>
          </ac:spMkLst>
        </pc:spChg>
        <pc:spChg chg="add del">
          <ac:chgData name="Asif Rehmani" userId="e3bc34669d675361" providerId="LiveId" clId="{F854CCD2-E9C9-43E4-BCC0-4995246FBA71}" dt="2021-08-22T19:10:16.526" v="1783" actId="22"/>
          <ac:spMkLst>
            <pc:docMk/>
            <pc:sldMk cId="2077041523" sldId="258"/>
            <ac:spMk id="5" creationId="{57D4E18C-A130-41AF-A985-AD52F4394DD3}"/>
          </ac:spMkLst>
        </pc:spChg>
      </pc:sldChg>
      <pc:sldChg chg="modSp del mod modNotesTx">
        <pc:chgData name="Asif Rehmani" userId="e3bc34669d675361" providerId="LiveId" clId="{F854CCD2-E9C9-43E4-BCC0-4995246FBA71}" dt="2021-08-23T12:04:41.399" v="2643" actId="47"/>
        <pc:sldMkLst>
          <pc:docMk/>
          <pc:sldMk cId="1692604658" sldId="259"/>
        </pc:sldMkLst>
        <pc:spChg chg="mod">
          <ac:chgData name="Asif Rehmani" userId="e3bc34669d675361" providerId="LiveId" clId="{F854CCD2-E9C9-43E4-BCC0-4995246FBA71}" dt="2021-07-23T20:10:59.920" v="91" actId="20577"/>
          <ac:spMkLst>
            <pc:docMk/>
            <pc:sldMk cId="1692604658" sldId="259"/>
            <ac:spMk id="2" creationId="{37800524-EB0F-4294-BB71-82217838D10C}"/>
          </ac:spMkLst>
        </pc:spChg>
      </pc:sldChg>
      <pc:sldChg chg="del modNotesTx">
        <pc:chgData name="Asif Rehmani" userId="e3bc34669d675361" providerId="LiveId" clId="{F854CCD2-E9C9-43E4-BCC0-4995246FBA71}" dt="2021-08-21T22:31:24.201" v="420" actId="47"/>
        <pc:sldMkLst>
          <pc:docMk/>
          <pc:sldMk cId="1301851993" sldId="260"/>
        </pc:sldMkLst>
      </pc:sldChg>
      <pc:sldChg chg="modSp new del mod modNotesTx">
        <pc:chgData name="Asif Rehmani" userId="e3bc34669d675361" providerId="LiveId" clId="{F854CCD2-E9C9-43E4-BCC0-4995246FBA71}" dt="2021-08-21T22:32:45.475" v="435" actId="47"/>
        <pc:sldMkLst>
          <pc:docMk/>
          <pc:sldMk cId="668875407" sldId="261"/>
        </pc:sldMkLst>
        <pc:spChg chg="mod">
          <ac:chgData name="Asif Rehmani" userId="e3bc34669d675361" providerId="LiveId" clId="{F854CCD2-E9C9-43E4-BCC0-4995246FBA71}" dt="2021-07-23T20:06:35.238" v="20" actId="20577"/>
          <ac:spMkLst>
            <pc:docMk/>
            <pc:sldMk cId="668875407" sldId="261"/>
            <ac:spMk id="2" creationId="{5D247A48-5E44-4E32-81D6-93E29F9C588A}"/>
          </ac:spMkLst>
        </pc:spChg>
      </pc:sldChg>
      <pc:sldChg chg="modSp new del mod modNotesTx">
        <pc:chgData name="Asif Rehmani" userId="e3bc34669d675361" providerId="LiveId" clId="{F854CCD2-E9C9-43E4-BCC0-4995246FBA71}" dt="2021-08-22T19:14:16.471" v="1893" actId="47"/>
        <pc:sldMkLst>
          <pc:docMk/>
          <pc:sldMk cId="3876888625" sldId="262"/>
        </pc:sldMkLst>
        <pc:spChg chg="mod">
          <ac:chgData name="Asif Rehmani" userId="e3bc34669d675361" providerId="LiveId" clId="{F854CCD2-E9C9-43E4-BCC0-4995246FBA71}" dt="2021-07-23T20:09:09.369" v="77" actId="20577"/>
          <ac:spMkLst>
            <pc:docMk/>
            <pc:sldMk cId="3876888625" sldId="262"/>
            <ac:spMk id="2" creationId="{B61ECB5E-95FE-4895-8DD7-46FFCE22F59D}"/>
          </ac:spMkLst>
        </pc:spChg>
      </pc:sldChg>
      <pc:sldChg chg="addSp delSp modSp new mod ord modTransition setBg modAnim setClrOvrMap modNotesTx">
        <pc:chgData name="Asif Rehmani" userId="e3bc34669d675361" providerId="LiveId" clId="{F854CCD2-E9C9-43E4-BCC0-4995246FBA71}" dt="2021-11-29T21:56:19.071" v="6590" actId="20577"/>
        <pc:sldMkLst>
          <pc:docMk/>
          <pc:sldMk cId="3877399426" sldId="263"/>
        </pc:sldMkLst>
        <pc:spChg chg="mod">
          <ac:chgData name="Asif Rehmani" userId="e3bc34669d675361" providerId="LiveId" clId="{F854CCD2-E9C9-43E4-BCC0-4995246FBA71}" dt="2021-11-20T17:06:15.593" v="5688" actId="114"/>
          <ac:spMkLst>
            <pc:docMk/>
            <pc:sldMk cId="3877399426" sldId="263"/>
            <ac:spMk id="2" creationId="{ADE185D9-2B0C-4100-B735-397BB621B805}"/>
          </ac:spMkLst>
        </pc:spChg>
        <pc:spChg chg="del mod ord">
          <ac:chgData name="Asif Rehmani" userId="e3bc34669d675361" providerId="LiveId" clId="{F854CCD2-E9C9-43E4-BCC0-4995246FBA71}" dt="2021-11-20T17:06:02.375" v="5672" actId="478"/>
          <ac:spMkLst>
            <pc:docMk/>
            <pc:sldMk cId="3877399426" sldId="263"/>
            <ac:spMk id="3" creationId="{D01E68F7-1410-48F7-AE55-0523272D1013}"/>
          </ac:spMkLst>
        </pc:spChg>
        <pc:spChg chg="add mod">
          <ac:chgData name="Asif Rehmani" userId="e3bc34669d675361" providerId="LiveId" clId="{F854CCD2-E9C9-43E4-BCC0-4995246FBA71}" dt="2021-08-24T14:00:31.665" v="3761" actId="1036"/>
          <ac:spMkLst>
            <pc:docMk/>
            <pc:sldMk cId="3877399426" sldId="263"/>
            <ac:spMk id="4" creationId="{F537FC56-0F98-4891-B028-65708A7E7784}"/>
          </ac:spMkLst>
        </pc:spChg>
        <pc:spChg chg="add del mod">
          <ac:chgData name="Asif Rehmani" userId="e3bc34669d675361" providerId="LiveId" clId="{F854CCD2-E9C9-43E4-BCC0-4995246FBA71}" dt="2021-11-20T17:06:05.483" v="5673" actId="478"/>
          <ac:spMkLst>
            <pc:docMk/>
            <pc:sldMk cId="3877399426" sldId="263"/>
            <ac:spMk id="6" creationId="{FBA85900-F14B-4FF1-AECA-25223F620308}"/>
          </ac:spMkLst>
        </pc:spChg>
        <pc:spChg chg="add mod">
          <ac:chgData name="Asif Rehmani" userId="e3bc34669d675361" providerId="LiveId" clId="{F854CCD2-E9C9-43E4-BCC0-4995246FBA71}" dt="2021-11-29T21:56:19.071" v="6590" actId="20577"/>
          <ac:spMkLst>
            <pc:docMk/>
            <pc:sldMk cId="3877399426" sldId="263"/>
            <ac:spMk id="33" creationId="{B84E5704-920A-417D-8DA0-496042682F12}"/>
          </ac:spMkLst>
        </pc:spChg>
        <pc:spChg chg="add del">
          <ac:chgData name="Asif Rehmani" userId="e3bc34669d675361" providerId="LiveId" clId="{F854CCD2-E9C9-43E4-BCC0-4995246FBA71}" dt="2021-08-24T13:49:48.785" v="3629" actId="26606"/>
          <ac:spMkLst>
            <pc:docMk/>
            <pc:sldMk cId="3877399426" sldId="263"/>
            <ac:spMk id="71" creationId="{1B15ED52-F352-441B-82BF-E0EA34836D08}"/>
          </ac:spMkLst>
        </pc:spChg>
        <pc:spChg chg="add del">
          <ac:chgData name="Asif Rehmani" userId="e3bc34669d675361" providerId="LiveId" clId="{F854CCD2-E9C9-43E4-BCC0-4995246FBA71}" dt="2021-08-24T13:49:48.785" v="3629" actId="26606"/>
          <ac:spMkLst>
            <pc:docMk/>
            <pc:sldMk cId="3877399426" sldId="263"/>
            <ac:spMk id="73" creationId="{3B2E3793-BFE6-45A2-9B7B-E18844431C99}"/>
          </ac:spMkLst>
        </pc:spChg>
        <pc:spChg chg="add del">
          <ac:chgData name="Asif Rehmani" userId="e3bc34669d675361" providerId="LiveId" clId="{F854CCD2-E9C9-43E4-BCC0-4995246FBA71}" dt="2021-08-24T13:49:48.785" v="3629" actId="26606"/>
          <ac:spMkLst>
            <pc:docMk/>
            <pc:sldMk cId="3877399426" sldId="263"/>
            <ac:spMk id="75" creationId="{BC4C4868-CB8F-4AF9-9CDB-8108F2C19B67}"/>
          </ac:spMkLst>
        </pc:spChg>
        <pc:spChg chg="add del">
          <ac:chgData name="Asif Rehmani" userId="e3bc34669d675361" providerId="LiveId" clId="{F854CCD2-E9C9-43E4-BCC0-4995246FBA71}" dt="2021-08-24T13:49:48.785" v="3629" actId="26606"/>
          <ac:spMkLst>
            <pc:docMk/>
            <pc:sldMk cId="3877399426" sldId="263"/>
            <ac:spMk id="77" creationId="{375E0459-6403-40CD-989D-56A4407CA12E}"/>
          </ac:spMkLst>
        </pc:spChg>
        <pc:spChg chg="add del">
          <ac:chgData name="Asif Rehmani" userId="e3bc34669d675361" providerId="LiveId" clId="{F854CCD2-E9C9-43E4-BCC0-4995246FBA71}" dt="2021-08-24T13:49:48.785" v="3629" actId="26606"/>
          <ac:spMkLst>
            <pc:docMk/>
            <pc:sldMk cId="3877399426" sldId="263"/>
            <ac:spMk id="79" creationId="{53E5B1A8-3AC9-4BD1-9BBC-78CA94F2D1BA}"/>
          </ac:spMkLst>
        </pc:spChg>
        <pc:spChg chg="add">
          <ac:chgData name="Asif Rehmani" userId="e3bc34669d675361" providerId="LiveId" clId="{F854CCD2-E9C9-43E4-BCC0-4995246FBA71}" dt="2021-08-24T13:49:48.812" v="3630" actId="26606"/>
          <ac:spMkLst>
            <pc:docMk/>
            <pc:sldMk cId="3877399426" sldId="263"/>
            <ac:spMk id="94" creationId="{44C110BA-81E8-4247-853A-5F2B93E92E46}"/>
          </ac:spMkLst>
        </pc:spChg>
        <pc:spChg chg="add">
          <ac:chgData name="Asif Rehmani" userId="e3bc34669d675361" providerId="LiveId" clId="{F854CCD2-E9C9-43E4-BCC0-4995246FBA71}" dt="2021-08-24T13:49:48.812" v="3630" actId="26606"/>
          <ac:spMkLst>
            <pc:docMk/>
            <pc:sldMk cId="3877399426" sldId="263"/>
            <ac:spMk id="4100" creationId="{A3BAF07C-C39E-42EB-BB22-8D46691D9735}"/>
          </ac:spMkLst>
        </pc:spChg>
        <pc:grpChg chg="add">
          <ac:chgData name="Asif Rehmani" userId="e3bc34669d675361" providerId="LiveId" clId="{F854CCD2-E9C9-43E4-BCC0-4995246FBA71}" dt="2021-08-24T13:49:48.812" v="3630" actId="26606"/>
          <ac:grpSpMkLst>
            <pc:docMk/>
            <pc:sldMk cId="3877399426" sldId="263"/>
            <ac:grpSpMk id="4101" creationId="{D8E9CF54-0466-4261-9E62-0249E60E1886}"/>
          </ac:grpSpMkLst>
        </pc:grpChg>
        <pc:picChg chg="add mod">
          <ac:chgData name="Asif Rehmani" userId="e3bc34669d675361" providerId="LiveId" clId="{F854CCD2-E9C9-43E4-BCC0-4995246FBA71}" dt="2021-08-24T13:50:07.547" v="3631" actId="27614"/>
          <ac:picMkLst>
            <pc:docMk/>
            <pc:sldMk cId="3877399426" sldId="263"/>
            <ac:picMk id="4098" creationId="{5F503B93-6804-4708-8090-9918523FEB37}"/>
          </ac:picMkLst>
        </pc:picChg>
      </pc:sldChg>
      <pc:sldChg chg="modSp new del mod modNotesTx">
        <pc:chgData name="Asif Rehmani" userId="e3bc34669d675361" providerId="LiveId" clId="{F854CCD2-E9C9-43E4-BCC0-4995246FBA71}" dt="2021-08-22T13:57:16.502" v="1160" actId="47"/>
        <pc:sldMkLst>
          <pc:docMk/>
          <pc:sldMk cId="3690458154" sldId="264"/>
        </pc:sldMkLst>
        <pc:spChg chg="mod">
          <ac:chgData name="Asif Rehmani" userId="e3bc34669d675361" providerId="LiveId" clId="{F854CCD2-E9C9-43E4-BCC0-4995246FBA71}" dt="2021-07-23T20:13:30.142" v="151" actId="20577"/>
          <ac:spMkLst>
            <pc:docMk/>
            <pc:sldMk cId="3690458154" sldId="264"/>
            <ac:spMk id="2" creationId="{371DEE1F-1D08-44A0-A425-00E41DAF8D02}"/>
          </ac:spMkLst>
        </pc:spChg>
      </pc:sldChg>
      <pc:sldChg chg="new del modNotesTx">
        <pc:chgData name="Asif Rehmani" userId="e3bc34669d675361" providerId="LiveId" clId="{F854CCD2-E9C9-43E4-BCC0-4995246FBA71}" dt="2021-07-23T20:15:12.683" v="156" actId="47"/>
        <pc:sldMkLst>
          <pc:docMk/>
          <pc:sldMk cId="84673801" sldId="265"/>
        </pc:sldMkLst>
      </pc:sldChg>
      <pc:sldChg chg="addSp delSp modSp new mod modTransition setBg modAnim modNotesTx">
        <pc:chgData name="Asif Rehmani" userId="e3bc34669d675361" providerId="LiveId" clId="{F854CCD2-E9C9-43E4-BCC0-4995246FBA71}" dt="2021-11-20T17:22:45.974" v="5983" actId="478"/>
        <pc:sldMkLst>
          <pc:docMk/>
          <pc:sldMk cId="3226335614" sldId="266"/>
        </pc:sldMkLst>
        <pc:spChg chg="mod">
          <ac:chgData name="Asif Rehmani" userId="e3bc34669d675361" providerId="LiveId" clId="{F854CCD2-E9C9-43E4-BCC0-4995246FBA71}" dt="2021-11-20T16:51:30.232" v="5569" actId="20577"/>
          <ac:spMkLst>
            <pc:docMk/>
            <pc:sldMk cId="3226335614" sldId="266"/>
            <ac:spMk id="2" creationId="{A6E4F21E-EBE2-4B5F-85DF-968862952CD4}"/>
          </ac:spMkLst>
        </pc:spChg>
        <pc:spChg chg="del mod">
          <ac:chgData name="Asif Rehmani" userId="e3bc34669d675361" providerId="LiveId" clId="{F854CCD2-E9C9-43E4-BCC0-4995246FBA71}" dt="2021-08-24T14:40:55.476" v="4267" actId="26606"/>
          <ac:spMkLst>
            <pc:docMk/>
            <pc:sldMk cId="3226335614" sldId="266"/>
            <ac:spMk id="3" creationId="{BE7778D5-0C89-468C-BC38-205E215888EC}"/>
          </ac:spMkLst>
        </pc:spChg>
        <pc:spChg chg="add del mod">
          <ac:chgData name="Asif Rehmani" userId="e3bc34669d675361" providerId="LiveId" clId="{F854CCD2-E9C9-43E4-BCC0-4995246FBA71}" dt="2021-08-24T14:40:39.413" v="4266" actId="21"/>
          <ac:spMkLst>
            <pc:docMk/>
            <pc:sldMk cId="3226335614" sldId="266"/>
            <ac:spMk id="6" creationId="{BEF00903-E25C-4171-8452-75BA407952C5}"/>
          </ac:spMkLst>
        </pc:spChg>
        <pc:spChg chg="add">
          <ac:chgData name="Asif Rehmani" userId="e3bc34669d675361" providerId="LiveId" clId="{F854CCD2-E9C9-43E4-BCC0-4995246FBA71}" dt="2021-08-24T14:40:55.476" v="4267" actId="26606"/>
          <ac:spMkLst>
            <pc:docMk/>
            <pc:sldMk cId="3226335614" sldId="266"/>
            <ac:spMk id="10" creationId="{BACC6370-2D7E-4714-9D71-7542949D7D5D}"/>
          </ac:spMkLst>
        </pc:spChg>
        <pc:spChg chg="add">
          <ac:chgData name="Asif Rehmani" userId="e3bc34669d675361" providerId="LiveId" clId="{F854CCD2-E9C9-43E4-BCC0-4995246FBA71}" dt="2021-08-24T14:40:55.476" v="4267" actId="26606"/>
          <ac:spMkLst>
            <pc:docMk/>
            <pc:sldMk cId="3226335614" sldId="266"/>
            <ac:spMk id="11" creationId="{F68B3F68-107C-434F-AA38-110D5EA91B85}"/>
          </ac:spMkLst>
        </pc:spChg>
        <pc:spChg chg="del">
          <ac:chgData name="Asif Rehmani" userId="e3bc34669d675361" providerId="LiveId" clId="{F854CCD2-E9C9-43E4-BCC0-4995246FBA71}" dt="2021-11-20T17:22:45.974" v="5983" actId="478"/>
          <ac:spMkLst>
            <pc:docMk/>
            <pc:sldMk cId="3226335614" sldId="266"/>
            <ac:spMk id="12" creationId="{CFC82E4D-76AD-4DEE-ABE3-32DB9FAD648A}"/>
          </ac:spMkLst>
        </pc:spChg>
        <pc:spChg chg="add">
          <ac:chgData name="Asif Rehmani" userId="e3bc34669d675361" providerId="LiveId" clId="{F854CCD2-E9C9-43E4-BCC0-4995246FBA71}" dt="2021-08-24T14:40:55.476" v="4267" actId="26606"/>
          <ac:spMkLst>
            <pc:docMk/>
            <pc:sldMk cId="3226335614" sldId="266"/>
            <ac:spMk id="13" creationId="{AAD0DBB9-1A4B-4391-81D4-CB19F9AB918A}"/>
          </ac:spMkLst>
        </pc:spChg>
        <pc:spChg chg="add">
          <ac:chgData name="Asif Rehmani" userId="e3bc34669d675361" providerId="LiveId" clId="{F854CCD2-E9C9-43E4-BCC0-4995246FBA71}" dt="2021-08-24T14:40:55.476" v="4267" actId="26606"/>
          <ac:spMkLst>
            <pc:docMk/>
            <pc:sldMk cId="3226335614" sldId="266"/>
            <ac:spMk id="15" creationId="{063BBA22-50EA-4C4D-BE05-F1CE4E63AA56}"/>
          </ac:spMkLst>
        </pc:spChg>
        <pc:spChg chg="add mod">
          <ac:chgData name="Asif Rehmani" userId="e3bc34669d675361" providerId="LiveId" clId="{F854CCD2-E9C9-43E4-BCC0-4995246FBA71}" dt="2021-08-24T14:41:04.500" v="4268"/>
          <ac:spMkLst>
            <pc:docMk/>
            <pc:sldMk cId="3226335614" sldId="266"/>
            <ac:spMk id="16" creationId="{A534B30A-D93E-4878-A593-BBBC4EC90213}"/>
          </ac:spMkLst>
        </pc:spChg>
        <pc:graphicFrameChg chg="add mod">
          <ac:chgData name="Asif Rehmani" userId="e3bc34669d675361" providerId="LiveId" clId="{F854CCD2-E9C9-43E4-BCC0-4995246FBA71}" dt="2021-08-24T14:42:21.410" v="4286"/>
          <ac:graphicFrameMkLst>
            <pc:docMk/>
            <pc:sldMk cId="3226335614" sldId="266"/>
            <ac:graphicFrameMk id="5" creationId="{6AD206D9-B29E-49F6-A535-76E388764557}"/>
          </ac:graphicFrameMkLst>
        </pc:graphicFrameChg>
        <pc:picChg chg="add del mod">
          <ac:chgData name="Asif Rehmani" userId="e3bc34669d675361" providerId="LiveId" clId="{F854CCD2-E9C9-43E4-BCC0-4995246FBA71}" dt="2021-08-24T14:37:00.695" v="4210" actId="478"/>
          <ac:picMkLst>
            <pc:docMk/>
            <pc:sldMk cId="3226335614" sldId="266"/>
            <ac:picMk id="7" creationId="{14588FF5-A7EF-45C5-8C78-4F879A3C7E62}"/>
          </ac:picMkLst>
        </pc:picChg>
        <pc:picChg chg="add del mod">
          <ac:chgData name="Asif Rehmani" userId="e3bc34669d675361" providerId="LiveId" clId="{F854CCD2-E9C9-43E4-BCC0-4995246FBA71}" dt="2021-08-24T14:40:39.413" v="4266" actId="21"/>
          <ac:picMkLst>
            <pc:docMk/>
            <pc:sldMk cId="3226335614" sldId="266"/>
            <ac:picMk id="8" creationId="{5A40F3E7-BFA5-4134-9ABC-B8444D0E9275}"/>
          </ac:picMkLst>
        </pc:picChg>
        <pc:picChg chg="add del mod">
          <ac:chgData name="Asif Rehmani" userId="e3bc34669d675361" providerId="LiveId" clId="{F854CCD2-E9C9-43E4-BCC0-4995246FBA71}" dt="2021-08-24T14:40:39.413" v="4266" actId="21"/>
          <ac:picMkLst>
            <pc:docMk/>
            <pc:sldMk cId="3226335614" sldId="266"/>
            <ac:picMk id="9" creationId="{BC808B02-77BB-4086-9EC4-BB46FC42D6ED}"/>
          </ac:picMkLst>
        </pc:picChg>
        <pc:picChg chg="add del mod">
          <ac:chgData name="Asif Rehmani" userId="e3bc34669d675361" providerId="LiveId" clId="{F854CCD2-E9C9-43E4-BCC0-4995246FBA71}" dt="2021-11-20T16:46:32.790" v="5541" actId="478"/>
          <ac:picMkLst>
            <pc:docMk/>
            <pc:sldMk cId="3226335614" sldId="266"/>
            <ac:picMk id="14" creationId="{C385D867-8D56-4791-A785-548FB8B2E987}"/>
          </ac:picMkLst>
        </pc:picChg>
        <pc:picChg chg="add mod">
          <ac:chgData name="Asif Rehmani" userId="e3bc34669d675361" providerId="LiveId" clId="{F854CCD2-E9C9-43E4-BCC0-4995246FBA71}" dt="2021-08-24T14:41:04.500" v="4268"/>
          <ac:picMkLst>
            <pc:docMk/>
            <pc:sldMk cId="3226335614" sldId="266"/>
            <ac:picMk id="17" creationId="{B51CA13F-B6B4-451A-852A-6952965248A0}"/>
          </ac:picMkLst>
        </pc:picChg>
        <pc:picChg chg="add mod">
          <ac:chgData name="Asif Rehmani" userId="e3bc34669d675361" providerId="LiveId" clId="{F854CCD2-E9C9-43E4-BCC0-4995246FBA71}" dt="2021-08-24T14:41:04.500" v="4268"/>
          <ac:picMkLst>
            <pc:docMk/>
            <pc:sldMk cId="3226335614" sldId="266"/>
            <ac:picMk id="18" creationId="{6481B9DB-3243-4125-BD6E-38D034E06B0B}"/>
          </ac:picMkLst>
        </pc:picChg>
        <pc:picChg chg="del">
          <ac:chgData name="Asif Rehmani" userId="e3bc34669d675361" providerId="LiveId" clId="{F854CCD2-E9C9-43E4-BCC0-4995246FBA71}" dt="2021-11-20T17:22:45.974" v="5983" actId="478"/>
          <ac:picMkLst>
            <pc:docMk/>
            <pc:sldMk cId="3226335614" sldId="266"/>
            <ac:picMk id="19" creationId="{7EFA619E-2EF6-460B-8F69-AE3B14AA76C9}"/>
          </ac:picMkLst>
        </pc:picChg>
        <pc:picChg chg="del">
          <ac:chgData name="Asif Rehmani" userId="e3bc34669d675361" providerId="LiveId" clId="{F854CCD2-E9C9-43E4-BCC0-4995246FBA71}" dt="2021-11-20T17:22:45.974" v="5983" actId="478"/>
          <ac:picMkLst>
            <pc:docMk/>
            <pc:sldMk cId="3226335614" sldId="266"/>
            <ac:picMk id="20" creationId="{0615A54C-5007-46D7-A8FE-D851D1231E8D}"/>
          </ac:picMkLst>
        </pc:picChg>
        <pc:picChg chg="add del mod">
          <ac:chgData name="Asif Rehmani" userId="e3bc34669d675361" providerId="LiveId" clId="{F854CCD2-E9C9-43E4-BCC0-4995246FBA71}" dt="2021-08-24T14:40:39.413" v="4266" actId="21"/>
          <ac:picMkLst>
            <pc:docMk/>
            <pc:sldMk cId="3226335614" sldId="266"/>
            <ac:picMk id="1026" creationId="{C54CCF1B-02DD-450D-8AA7-2A0E99ECF218}"/>
          </ac:picMkLst>
        </pc:picChg>
      </pc:sldChg>
      <pc:sldChg chg="addSp delSp modSp new del mod modTransition modNotesTx">
        <pc:chgData name="Asif Rehmani" userId="e3bc34669d675361" providerId="LiveId" clId="{F854CCD2-E9C9-43E4-BCC0-4995246FBA71}" dt="2021-08-25T18:55:24.695" v="4819" actId="47"/>
        <pc:sldMkLst>
          <pc:docMk/>
          <pc:sldMk cId="2461323696" sldId="267"/>
        </pc:sldMkLst>
        <pc:spChg chg="mod">
          <ac:chgData name="Asif Rehmani" userId="e3bc34669d675361" providerId="LiveId" clId="{F854CCD2-E9C9-43E4-BCC0-4995246FBA71}" dt="2021-08-22T14:55:23.565" v="1470" actId="20577"/>
          <ac:spMkLst>
            <pc:docMk/>
            <pc:sldMk cId="2461323696" sldId="267"/>
            <ac:spMk id="2" creationId="{699E5FDC-42DB-41EE-A9D1-92D9EBD8C095}"/>
          </ac:spMkLst>
        </pc:spChg>
        <pc:spChg chg="mod">
          <ac:chgData name="Asif Rehmani" userId="e3bc34669d675361" providerId="LiveId" clId="{F854CCD2-E9C9-43E4-BCC0-4995246FBA71}" dt="2021-08-25T18:51:20.787" v="4707" actId="20577"/>
          <ac:spMkLst>
            <pc:docMk/>
            <pc:sldMk cId="2461323696" sldId="267"/>
            <ac:spMk id="3" creationId="{9F9E0475-0526-4763-B8CA-1E86BDF77409}"/>
          </ac:spMkLst>
        </pc:spChg>
        <pc:spChg chg="add del mod">
          <ac:chgData name="Asif Rehmani" userId="e3bc34669d675361" providerId="LiveId" clId="{F854CCD2-E9C9-43E4-BCC0-4995246FBA71}" dt="2021-08-25T18:53:22.027" v="4719" actId="21"/>
          <ac:spMkLst>
            <pc:docMk/>
            <pc:sldMk cId="2461323696" sldId="267"/>
            <ac:spMk id="6" creationId="{3C22F7C9-8847-4E89-AD6C-D6043AAEA50E}"/>
          </ac:spMkLst>
        </pc:spChg>
        <pc:spChg chg="add del mod">
          <ac:chgData name="Asif Rehmani" userId="e3bc34669d675361" providerId="LiveId" clId="{F854CCD2-E9C9-43E4-BCC0-4995246FBA71}" dt="2021-08-22T15:08:46.522" v="1539" actId="478"/>
          <ac:spMkLst>
            <pc:docMk/>
            <pc:sldMk cId="2461323696" sldId="267"/>
            <ac:spMk id="6" creationId="{AE66D8CA-0569-4D69-AC2E-4E4713036C0B}"/>
          </ac:spMkLst>
        </pc:spChg>
        <pc:spChg chg="add del mod">
          <ac:chgData name="Asif Rehmani" userId="e3bc34669d675361" providerId="LiveId" clId="{F854CCD2-E9C9-43E4-BCC0-4995246FBA71}" dt="2021-08-24T14:40:06.761" v="4263" actId="478"/>
          <ac:spMkLst>
            <pc:docMk/>
            <pc:sldMk cId="2461323696" sldId="267"/>
            <ac:spMk id="8" creationId="{8AA20F3C-C983-4B6D-ABCD-D64DE171D5B5}"/>
          </ac:spMkLst>
        </pc:spChg>
        <pc:picChg chg="add mod">
          <ac:chgData name="Asif Rehmani" userId="e3bc34669d675361" providerId="LiveId" clId="{F854CCD2-E9C9-43E4-BCC0-4995246FBA71}" dt="2021-08-22T14:45:03.850" v="1346"/>
          <ac:picMkLst>
            <pc:docMk/>
            <pc:sldMk cId="2461323696" sldId="267"/>
            <ac:picMk id="4" creationId="{0D9527AE-27CF-4F46-9644-2FF63B6A0D84}"/>
          </ac:picMkLst>
        </pc:picChg>
        <pc:picChg chg="add del mod">
          <ac:chgData name="Asif Rehmani" userId="e3bc34669d675361" providerId="LiveId" clId="{F854CCD2-E9C9-43E4-BCC0-4995246FBA71}" dt="2021-08-25T18:53:22.027" v="4719" actId="21"/>
          <ac:picMkLst>
            <pc:docMk/>
            <pc:sldMk cId="2461323696" sldId="267"/>
            <ac:picMk id="7" creationId="{D13C834E-E394-4262-B3BF-5FD2C880E792}"/>
          </ac:picMkLst>
        </pc:picChg>
        <pc:picChg chg="add del mod">
          <ac:chgData name="Asif Rehmani" userId="e3bc34669d675361" providerId="LiveId" clId="{F854CCD2-E9C9-43E4-BCC0-4995246FBA71}" dt="2021-08-25T18:53:22.027" v="4719" actId="21"/>
          <ac:picMkLst>
            <pc:docMk/>
            <pc:sldMk cId="2461323696" sldId="267"/>
            <ac:picMk id="9" creationId="{6D6A891E-195C-4E85-951E-01C38DC54E49}"/>
          </ac:picMkLst>
        </pc:picChg>
      </pc:sldChg>
      <pc:sldChg chg="modSp new del mod ord modNotesTx">
        <pc:chgData name="Asif Rehmani" userId="e3bc34669d675361" providerId="LiveId" clId="{F854CCD2-E9C9-43E4-BCC0-4995246FBA71}" dt="2021-08-22T14:43:17.543" v="1329" actId="47"/>
        <pc:sldMkLst>
          <pc:docMk/>
          <pc:sldMk cId="3375668311" sldId="268"/>
        </pc:sldMkLst>
        <pc:spChg chg="mod">
          <ac:chgData name="Asif Rehmani" userId="e3bc34669d675361" providerId="LiveId" clId="{F854CCD2-E9C9-43E4-BCC0-4995246FBA71}" dt="2021-07-23T20:17:15.729" v="245" actId="20577"/>
          <ac:spMkLst>
            <pc:docMk/>
            <pc:sldMk cId="3375668311" sldId="268"/>
            <ac:spMk id="2" creationId="{D19280F8-FE8B-49BC-9F8E-0044B27539BA}"/>
          </ac:spMkLst>
        </pc:spChg>
      </pc:sldChg>
      <pc:sldChg chg="modSp new del mod modNotesTx">
        <pc:chgData name="Asif Rehmani" userId="e3bc34669d675361" providerId="LiveId" clId="{F854CCD2-E9C9-43E4-BCC0-4995246FBA71}" dt="2021-08-22T15:07:30.253" v="1479" actId="47"/>
        <pc:sldMkLst>
          <pc:docMk/>
          <pc:sldMk cId="2469061860" sldId="269"/>
        </pc:sldMkLst>
        <pc:spChg chg="mod">
          <ac:chgData name="Asif Rehmani" userId="e3bc34669d675361" providerId="LiveId" clId="{F854CCD2-E9C9-43E4-BCC0-4995246FBA71}" dt="2021-07-23T20:21:25.273" v="415" actId="20577"/>
          <ac:spMkLst>
            <pc:docMk/>
            <pc:sldMk cId="2469061860" sldId="269"/>
            <ac:spMk id="2" creationId="{29A8DBCE-F3F3-403D-9554-5696873BF7C3}"/>
          </ac:spMkLst>
        </pc:spChg>
      </pc:sldChg>
      <pc:sldChg chg="modSp new del mod modNotesTx">
        <pc:chgData name="Asif Rehmani" userId="e3bc34669d675361" providerId="LiveId" clId="{F854CCD2-E9C9-43E4-BCC0-4995246FBA71}" dt="2021-08-22T15:10:25.549" v="1548" actId="47"/>
        <pc:sldMkLst>
          <pc:docMk/>
          <pc:sldMk cId="3890984291" sldId="270"/>
        </pc:sldMkLst>
        <pc:spChg chg="mod">
          <ac:chgData name="Asif Rehmani" userId="e3bc34669d675361" providerId="LiveId" clId="{F854CCD2-E9C9-43E4-BCC0-4995246FBA71}" dt="2021-07-23T20:20:50.494" v="379" actId="20577"/>
          <ac:spMkLst>
            <pc:docMk/>
            <pc:sldMk cId="3890984291" sldId="270"/>
            <ac:spMk id="2" creationId="{93920E99-0DA4-4C5F-B190-4A3DB2CD1728}"/>
          </ac:spMkLst>
        </pc:spChg>
      </pc:sldChg>
      <pc:sldChg chg="modSp new del mod modNotesTx">
        <pc:chgData name="Asif Rehmani" userId="e3bc34669d675361" providerId="LiveId" clId="{F854CCD2-E9C9-43E4-BCC0-4995246FBA71}" dt="2021-08-22T15:10:34.252" v="1549" actId="47"/>
        <pc:sldMkLst>
          <pc:docMk/>
          <pc:sldMk cId="3509977875" sldId="271"/>
        </pc:sldMkLst>
        <pc:spChg chg="mod">
          <ac:chgData name="Asif Rehmani" userId="e3bc34669d675361" providerId="LiveId" clId="{F854CCD2-E9C9-43E4-BCC0-4995246FBA71}" dt="2021-07-23T20:20:40.370" v="340" actId="20577"/>
          <ac:spMkLst>
            <pc:docMk/>
            <pc:sldMk cId="3509977875" sldId="271"/>
            <ac:spMk id="2" creationId="{3CC44AF6-D34A-4C94-9CB7-8D4925B23578}"/>
          </ac:spMkLst>
        </pc:spChg>
      </pc:sldChg>
      <pc:sldChg chg="modSp new del mod modNotesTx">
        <pc:chgData name="Asif Rehmani" userId="e3bc34669d675361" providerId="LiveId" clId="{F854CCD2-E9C9-43E4-BCC0-4995246FBA71}" dt="2021-08-22T19:06:41.837" v="1624" actId="47"/>
        <pc:sldMkLst>
          <pc:docMk/>
          <pc:sldMk cId="2238849496" sldId="272"/>
        </pc:sldMkLst>
        <pc:spChg chg="mod">
          <ac:chgData name="Asif Rehmani" userId="e3bc34669d675361" providerId="LiveId" clId="{F854CCD2-E9C9-43E4-BCC0-4995246FBA71}" dt="2021-08-22T19:06:35.532" v="1623" actId="20577"/>
          <ac:spMkLst>
            <pc:docMk/>
            <pc:sldMk cId="2238849496" sldId="272"/>
            <ac:spMk id="2" creationId="{57DB7BCF-96CD-436D-8DF4-F241FD3FB185}"/>
          </ac:spMkLst>
        </pc:spChg>
      </pc:sldChg>
      <pc:sldChg chg="addSp modSp new del mod modTransition setBg modShow modNotesTx">
        <pc:chgData name="Asif Rehmani" userId="e3bc34669d675361" providerId="LiveId" clId="{F854CCD2-E9C9-43E4-BCC0-4995246FBA71}" dt="2021-11-29T21:45:27.212" v="6073" actId="47"/>
        <pc:sldMkLst>
          <pc:docMk/>
          <pc:sldMk cId="511832012" sldId="273"/>
        </pc:sldMkLst>
        <pc:spChg chg="mod">
          <ac:chgData name="Asif Rehmani" userId="e3bc34669d675361" providerId="LiveId" clId="{F854CCD2-E9C9-43E4-BCC0-4995246FBA71}" dt="2021-08-25T19:13:07.805" v="5249" actId="113"/>
          <ac:spMkLst>
            <pc:docMk/>
            <pc:sldMk cId="511832012" sldId="273"/>
            <ac:spMk id="2" creationId="{0BBAD9E1-2F33-4723-9C8E-6F888B747F9E}"/>
          </ac:spMkLst>
        </pc:spChg>
        <pc:spChg chg="mod">
          <ac:chgData name="Asif Rehmani" userId="e3bc34669d675361" providerId="LiveId" clId="{F854CCD2-E9C9-43E4-BCC0-4995246FBA71}" dt="2021-08-26T18:44:25.563" v="5325" actId="20577"/>
          <ac:spMkLst>
            <pc:docMk/>
            <pc:sldMk cId="511832012" sldId="273"/>
            <ac:spMk id="3" creationId="{21650119-540E-4D6C-874F-2E681D5F7FA9}"/>
          </ac:spMkLst>
        </pc:spChg>
        <pc:spChg chg="add mod ord">
          <ac:chgData name="Asif Rehmani" userId="e3bc34669d675361" providerId="LiveId" clId="{F854CCD2-E9C9-43E4-BCC0-4995246FBA71}" dt="2021-08-25T19:12:42.819" v="5246" actId="1076"/>
          <ac:spMkLst>
            <pc:docMk/>
            <pc:sldMk cId="511832012" sldId="273"/>
            <ac:spMk id="4" creationId="{76A0937C-CD45-4378-BBF8-89C8749DD218}"/>
          </ac:spMkLst>
        </pc:spChg>
        <pc:spChg chg="add">
          <ac:chgData name="Asif Rehmani" userId="e3bc34669d675361" providerId="LiveId" clId="{F854CCD2-E9C9-43E4-BCC0-4995246FBA71}" dt="2021-08-25T19:12:08.410" v="5236" actId="26606"/>
          <ac:spMkLst>
            <pc:docMk/>
            <pc:sldMk cId="511832012" sldId="273"/>
            <ac:spMk id="10" creationId="{91F32EBA-ED97-466E-8CFA-8382584155D0}"/>
          </ac:spMkLst>
        </pc:spChg>
        <pc:spChg chg="add">
          <ac:chgData name="Asif Rehmani" userId="e3bc34669d675361" providerId="LiveId" clId="{F854CCD2-E9C9-43E4-BCC0-4995246FBA71}" dt="2021-08-25T19:12:08.410" v="5236" actId="26606"/>
          <ac:spMkLst>
            <pc:docMk/>
            <pc:sldMk cId="511832012" sldId="273"/>
            <ac:spMk id="12" creationId="{62A38935-BB53-4DF7-A56E-48DD25B685D7}"/>
          </ac:spMkLst>
        </pc:spChg>
        <pc:picChg chg="add mod">
          <ac:chgData name="Asif Rehmani" userId="e3bc34669d675361" providerId="LiveId" clId="{F854CCD2-E9C9-43E4-BCC0-4995246FBA71}" dt="2021-08-25T19:12:08.410" v="5236" actId="26606"/>
          <ac:picMkLst>
            <pc:docMk/>
            <pc:sldMk cId="511832012" sldId="273"/>
            <ac:picMk id="5" creationId="{6FE20538-6CDF-41DD-8AD1-01831078357C}"/>
          </ac:picMkLst>
        </pc:picChg>
      </pc:sldChg>
      <pc:sldChg chg="addSp delSp add del mod modTransition setBg delDesignElem modShow modNotesTx">
        <pc:chgData name="Asif Rehmani" userId="e3bc34669d675361" providerId="LiveId" clId="{F854CCD2-E9C9-43E4-BCC0-4995246FBA71}" dt="2021-08-25T19:13:21.291" v="5250"/>
        <pc:sldMkLst>
          <pc:docMk/>
          <pc:sldMk cId="1168838614" sldId="410"/>
        </pc:sldMkLst>
        <pc:spChg chg="add del">
          <ac:chgData name="Asif Rehmani" userId="e3bc34669d675361" providerId="LiveId" clId="{F854CCD2-E9C9-43E4-BCC0-4995246FBA71}" dt="2021-08-22T19:10:33.272" v="1788"/>
          <ac:spMkLst>
            <pc:docMk/>
            <pc:sldMk cId="1168838614" sldId="410"/>
            <ac:spMk id="2056" creationId="{87CC2527-562A-4F69-B487-4371E5B243E7}"/>
          </ac:spMkLst>
        </pc:spChg>
        <pc:cxnChg chg="add del">
          <ac:chgData name="Asif Rehmani" userId="e3bc34669d675361" providerId="LiveId" clId="{F854CCD2-E9C9-43E4-BCC0-4995246FBA71}" dt="2021-08-22T19:10:33.272" v="1788"/>
          <ac:cxnSpMkLst>
            <pc:docMk/>
            <pc:sldMk cId="1168838614" sldId="410"/>
            <ac:cxnSpMk id="77" creationId="{BCDAEC91-5BCE-4B55-9CC0-43EF94CB734B}"/>
          </ac:cxnSpMkLst>
        </pc:cxnChg>
      </pc:sldChg>
      <pc:sldChg chg="add del setBg">
        <pc:chgData name="Asif Rehmani" userId="e3bc34669d675361" providerId="LiveId" clId="{F854CCD2-E9C9-43E4-BCC0-4995246FBA71}" dt="2021-11-20T16:59:36.948" v="5634"/>
        <pc:sldMkLst>
          <pc:docMk/>
          <pc:sldMk cId="114639983" sldId="467"/>
        </pc:sldMkLst>
      </pc:sldChg>
      <pc:sldChg chg="addSp delSp modSp add del mod modTransition setBg delDesignElem modShow chgLayout">
        <pc:chgData name="Asif Rehmani" userId="e3bc34669d675361" providerId="LiveId" clId="{F854CCD2-E9C9-43E4-BCC0-4995246FBA71}" dt="2021-11-20T16:50:26.436" v="5553" actId="27310"/>
        <pc:sldMkLst>
          <pc:docMk/>
          <pc:sldMk cId="740600239" sldId="1750"/>
        </pc:sldMkLst>
        <pc:spChg chg="mod ord">
          <ac:chgData name="Asif Rehmani" userId="e3bc34669d675361" providerId="LiveId" clId="{F854CCD2-E9C9-43E4-BCC0-4995246FBA71}" dt="2021-11-20T16:49:19.612" v="5551" actId="700"/>
          <ac:spMkLst>
            <pc:docMk/>
            <pc:sldMk cId="740600239" sldId="1750"/>
            <ac:spMk id="2" creationId="{ED489316-98F8-49DF-BE54-E15329D86A6A}"/>
          </ac:spMkLst>
        </pc:spChg>
        <pc:spChg chg="add del mod ord">
          <ac:chgData name="Asif Rehmani" userId="e3bc34669d675361" providerId="LiveId" clId="{F854CCD2-E9C9-43E4-BCC0-4995246FBA71}" dt="2021-11-20T16:49:19.612" v="5551" actId="700"/>
          <ac:spMkLst>
            <pc:docMk/>
            <pc:sldMk cId="740600239" sldId="1750"/>
            <ac:spMk id="3" creationId="{B4077C7B-1287-4980-A57F-D966C20EDFEF}"/>
          </ac:spMkLst>
        </pc:spChg>
        <pc:spChg chg="add del">
          <ac:chgData name="Asif Rehmani" userId="e3bc34669d675361" providerId="LiveId" clId="{F854CCD2-E9C9-43E4-BCC0-4995246FBA71}" dt="2021-11-20T16:49:19.612" v="5551" actId="700"/>
          <ac:spMkLst>
            <pc:docMk/>
            <pc:sldMk cId="740600239" sldId="1750"/>
            <ac:spMk id="37" creationId="{1DB7C82F-AB7E-4F0C-B829-FA1B9C415180}"/>
          </ac:spMkLst>
        </pc:spChg>
        <pc:spChg chg="add del">
          <ac:chgData name="Asif Rehmani" userId="e3bc34669d675361" providerId="LiveId" clId="{F854CCD2-E9C9-43E4-BCC0-4995246FBA71}" dt="2021-11-20T16:49:19.612" v="5551" actId="700"/>
          <ac:spMkLst>
            <pc:docMk/>
            <pc:sldMk cId="740600239" sldId="1750"/>
            <ac:spMk id="38" creationId="{F55FFF17-D3D5-4F58-BA56-54EA901CE038}"/>
          </ac:spMkLst>
        </pc:spChg>
        <pc:graphicFrameChg chg="add del modGraphic">
          <ac:chgData name="Asif Rehmani" userId="e3bc34669d675361" providerId="LiveId" clId="{F854CCD2-E9C9-43E4-BCC0-4995246FBA71}" dt="2021-11-20T16:50:26.436" v="5553" actId="27310"/>
          <ac:graphicFrameMkLst>
            <pc:docMk/>
            <pc:sldMk cId="740600239" sldId="1750"/>
            <ac:graphicFrameMk id="5" creationId="{4694F27D-D16F-432C-9F3A-77FCAC03E440}"/>
          </ac:graphicFrameMkLst>
        </pc:graphicFrameChg>
      </pc:sldChg>
      <pc:sldChg chg="add del mod modTransition setBg modShow">
        <pc:chgData name="Asif Rehmani" userId="e3bc34669d675361" providerId="LiveId" clId="{F854CCD2-E9C9-43E4-BCC0-4995246FBA71}" dt="2021-08-25T19:13:21.291" v="5250"/>
        <pc:sldMkLst>
          <pc:docMk/>
          <pc:sldMk cId="3500630654" sldId="2097"/>
        </pc:sldMkLst>
      </pc:sldChg>
      <pc:sldChg chg="add del mod modTransition setBg modShow">
        <pc:chgData name="Asif Rehmani" userId="e3bc34669d675361" providerId="LiveId" clId="{F854CCD2-E9C9-43E4-BCC0-4995246FBA71}" dt="2021-08-25T19:13:21.291" v="5250"/>
        <pc:sldMkLst>
          <pc:docMk/>
          <pc:sldMk cId="2719369160" sldId="2098"/>
        </pc:sldMkLst>
      </pc:sldChg>
      <pc:sldChg chg="add del mod modTransition setBg modShow">
        <pc:chgData name="Asif Rehmani" userId="e3bc34669d675361" providerId="LiveId" clId="{F854CCD2-E9C9-43E4-BCC0-4995246FBA71}" dt="2021-08-25T19:13:21.291" v="5250"/>
        <pc:sldMkLst>
          <pc:docMk/>
          <pc:sldMk cId="1975930815" sldId="2099"/>
        </pc:sldMkLst>
      </pc:sldChg>
      <pc:sldChg chg="addSp delSp add del mod modTransition setBg delDesignElem modShow">
        <pc:chgData name="Asif Rehmani" userId="e3bc34669d675361" providerId="LiveId" clId="{F854CCD2-E9C9-43E4-BCC0-4995246FBA71}" dt="2021-08-25T19:13:21.291" v="5250"/>
        <pc:sldMkLst>
          <pc:docMk/>
          <pc:sldMk cId="1546134725" sldId="2100"/>
        </pc:sldMkLst>
        <pc:spChg chg="add del">
          <ac:chgData name="Asif Rehmani" userId="e3bc34669d675361" providerId="LiveId" clId="{F854CCD2-E9C9-43E4-BCC0-4995246FBA71}" dt="2021-08-22T19:10:33.272" v="1788"/>
          <ac:spMkLst>
            <pc:docMk/>
            <pc:sldMk cId="1546134725" sldId="2100"/>
            <ac:spMk id="4" creationId="{0928A03B-91F6-411C-B9BC-03A4B8A35FC2}"/>
          </ac:spMkLst>
        </pc:spChg>
      </pc:sldChg>
      <pc:sldChg chg="addSp delSp modSp add del mod modTransition setBg modAnim delDesignElem modNotesTx">
        <pc:chgData name="Asif Rehmani" userId="e3bc34669d675361" providerId="LiveId" clId="{F854CCD2-E9C9-43E4-BCC0-4995246FBA71}" dt="2021-11-29T21:42:44.410" v="6072" actId="1076"/>
        <pc:sldMkLst>
          <pc:docMk/>
          <pc:sldMk cId="3214679942" sldId="2101"/>
        </pc:sldMkLst>
        <pc:spChg chg="mod">
          <ac:chgData name="Asif Rehmani" userId="e3bc34669d675361" providerId="LiveId" clId="{F854CCD2-E9C9-43E4-BCC0-4995246FBA71}" dt="2021-11-29T21:42:44.410" v="6072" actId="1076"/>
          <ac:spMkLst>
            <pc:docMk/>
            <pc:sldMk cId="3214679942" sldId="2101"/>
            <ac:spMk id="2" creationId="{DD2D4E04-E7A6-4374-B7C9-063BEA7A0201}"/>
          </ac:spMkLst>
        </pc:spChg>
        <pc:spChg chg="mod">
          <ac:chgData name="Asif Rehmani" userId="e3bc34669d675361" providerId="LiveId" clId="{F854CCD2-E9C9-43E4-BCC0-4995246FBA71}" dt="2021-08-23T12:04:29.441" v="2642" actId="1076"/>
          <ac:spMkLst>
            <pc:docMk/>
            <pc:sldMk cId="3214679942" sldId="2101"/>
            <ac:spMk id="3" creationId="{3B618356-C9A5-4130-B67E-38DB4DD3B362}"/>
          </ac:spMkLst>
        </pc:spChg>
        <pc:spChg chg="add del">
          <ac:chgData name="Asif Rehmani" userId="e3bc34669d675361" providerId="LiveId" clId="{F854CCD2-E9C9-43E4-BCC0-4995246FBA71}" dt="2021-08-22T19:14:46.158" v="1896"/>
          <ac:spMkLst>
            <pc:docMk/>
            <pc:sldMk cId="3214679942" sldId="2101"/>
            <ac:spMk id="11" creationId="{1DB7C82F-AB7E-4F0C-B829-FA1B9C415180}"/>
          </ac:spMkLst>
        </pc:spChg>
      </pc:sldChg>
      <pc:sldChg chg="addSp delSp modSp add del mod modTransition setBg delAnim modAnim delDesignElem modNotesTx">
        <pc:chgData name="Asif Rehmani" userId="e3bc34669d675361" providerId="LiveId" clId="{F854CCD2-E9C9-43E4-BCC0-4995246FBA71}" dt="2021-11-20T17:26:48.841" v="6047" actId="20577"/>
        <pc:sldMkLst>
          <pc:docMk/>
          <pc:sldMk cId="4268923207" sldId="2110"/>
        </pc:sldMkLst>
        <pc:spChg chg="mod">
          <ac:chgData name="Asif Rehmani" userId="e3bc34669d675361" providerId="LiveId" clId="{F854CCD2-E9C9-43E4-BCC0-4995246FBA71}" dt="2021-11-20T17:26:48.841" v="6047" actId="20577"/>
          <ac:spMkLst>
            <pc:docMk/>
            <pc:sldMk cId="4268923207" sldId="2110"/>
            <ac:spMk id="2" creationId="{AA16FD49-5049-4339-A402-BEB5F23FC7A4}"/>
          </ac:spMkLst>
        </pc:spChg>
        <pc:spChg chg="mod">
          <ac:chgData name="Asif Rehmani" userId="e3bc34669d675361" providerId="LiveId" clId="{F854CCD2-E9C9-43E4-BCC0-4995246FBA71}" dt="2021-11-20T17:19:38.547" v="5971" actId="1076"/>
          <ac:spMkLst>
            <pc:docMk/>
            <pc:sldMk cId="4268923207" sldId="2110"/>
            <ac:spMk id="4" creationId="{F22A4344-1143-4E90-872D-820BE4168800}"/>
          </ac:spMkLst>
        </pc:spChg>
        <pc:spChg chg="add del mod">
          <ac:chgData name="Asif Rehmani" userId="e3bc34669d675361" providerId="LiveId" clId="{F854CCD2-E9C9-43E4-BCC0-4995246FBA71}" dt="2021-11-20T17:14:52.739" v="5915" actId="478"/>
          <ac:spMkLst>
            <pc:docMk/>
            <pc:sldMk cId="4268923207" sldId="2110"/>
            <ac:spMk id="6" creationId="{E24DBE9D-0F5B-4D21-903D-6E39DA529E54}"/>
          </ac:spMkLst>
        </pc:spChg>
        <pc:spChg chg="add del mod">
          <ac:chgData name="Asif Rehmani" userId="e3bc34669d675361" providerId="LiveId" clId="{F854CCD2-E9C9-43E4-BCC0-4995246FBA71}" dt="2021-08-24T14:19:53.549" v="3894"/>
          <ac:spMkLst>
            <pc:docMk/>
            <pc:sldMk cId="4268923207" sldId="2110"/>
            <ac:spMk id="12" creationId="{81334BE5-EC28-4CA1-95CE-9FC0504C48EB}"/>
          </ac:spMkLst>
        </pc:spChg>
        <pc:spChg chg="add mod">
          <ac:chgData name="Asif Rehmani" userId="e3bc34669d675361" providerId="LiveId" clId="{F854CCD2-E9C9-43E4-BCC0-4995246FBA71}" dt="2021-11-20T17:21:21.446" v="5982" actId="1076"/>
          <ac:spMkLst>
            <pc:docMk/>
            <pc:sldMk cId="4268923207" sldId="2110"/>
            <ac:spMk id="13" creationId="{AE9F3FD7-AF36-4D53-A9A0-710F8BCA0C7B}"/>
          </ac:spMkLst>
        </pc:spChg>
        <pc:spChg chg="add mod">
          <ac:chgData name="Asif Rehmani" userId="e3bc34669d675361" providerId="LiveId" clId="{F854CCD2-E9C9-43E4-BCC0-4995246FBA71}" dt="2021-11-20T17:15:57.924" v="5926" actId="1076"/>
          <ac:spMkLst>
            <pc:docMk/>
            <pc:sldMk cId="4268923207" sldId="2110"/>
            <ac:spMk id="14" creationId="{37345E87-C19A-4485-B895-1F4AFFAFED90}"/>
          </ac:spMkLst>
        </pc:spChg>
        <pc:spChg chg="add del mod">
          <ac:chgData name="Asif Rehmani" userId="e3bc34669d675361" providerId="LiveId" clId="{F854CCD2-E9C9-43E4-BCC0-4995246FBA71}" dt="2021-11-20T17:11:51.365" v="5860" actId="478"/>
          <ac:spMkLst>
            <pc:docMk/>
            <pc:sldMk cId="4268923207" sldId="2110"/>
            <ac:spMk id="15" creationId="{C4D66BD4-BE2B-48CC-9CC9-CF36B72C5079}"/>
          </ac:spMkLst>
        </pc:spChg>
        <pc:spChg chg="add del">
          <ac:chgData name="Asif Rehmani" userId="e3bc34669d675361" providerId="LiveId" clId="{F854CCD2-E9C9-43E4-BCC0-4995246FBA71}" dt="2021-08-22T13:58:44.764" v="1163"/>
          <ac:spMkLst>
            <pc:docMk/>
            <pc:sldMk cId="4268923207" sldId="2110"/>
            <ac:spMk id="45" creationId="{3301E07F-4F79-4B58-8698-EF24DC1ECDBF}"/>
          </ac:spMkLst>
        </pc:spChg>
        <pc:spChg chg="add del">
          <ac:chgData name="Asif Rehmani" userId="e3bc34669d675361" providerId="LiveId" clId="{F854CCD2-E9C9-43E4-BCC0-4995246FBA71}" dt="2021-08-22T13:58:44.764" v="1163"/>
          <ac:spMkLst>
            <pc:docMk/>
            <pc:sldMk cId="4268923207" sldId="2110"/>
            <ac:spMk id="47" creationId="{E58B2195-5055-402F-A3E7-53FF0E4980C3}"/>
          </ac:spMkLst>
        </pc:spChg>
        <pc:spChg chg="add del">
          <ac:chgData name="Asif Rehmani" userId="e3bc34669d675361" providerId="LiveId" clId="{F854CCD2-E9C9-43E4-BCC0-4995246FBA71}" dt="2021-08-22T13:58:44.764" v="1163"/>
          <ac:spMkLst>
            <pc:docMk/>
            <pc:sldMk cId="4268923207" sldId="2110"/>
            <ac:spMk id="49" creationId="{9EE6F773-742A-491A-9A00-A2A150DF500A}"/>
          </ac:spMkLst>
        </pc:spChg>
        <pc:picChg chg="add del mod">
          <ac:chgData name="Asif Rehmani" userId="e3bc34669d675361" providerId="LiveId" clId="{F854CCD2-E9C9-43E4-BCC0-4995246FBA71}" dt="2021-11-20T17:14:26.768" v="5892" actId="478"/>
          <ac:picMkLst>
            <pc:docMk/>
            <pc:sldMk cId="4268923207" sldId="2110"/>
            <ac:picMk id="5" creationId="{12CB5A1F-9468-452C-977E-ABA9BF483A58}"/>
          </ac:picMkLst>
        </pc:picChg>
        <pc:picChg chg="add mod">
          <ac:chgData name="Asif Rehmani" userId="e3bc34669d675361" providerId="LiveId" clId="{F854CCD2-E9C9-43E4-BCC0-4995246FBA71}" dt="2021-11-20T17:18:10.982" v="5929" actId="1076"/>
          <ac:picMkLst>
            <pc:docMk/>
            <pc:sldMk cId="4268923207" sldId="2110"/>
            <ac:picMk id="7" creationId="{4159AF74-BBBE-478A-95C3-AD4E53F17B3D}"/>
          </ac:picMkLst>
        </pc:picChg>
        <pc:picChg chg="add mod">
          <ac:chgData name="Asif Rehmani" userId="e3bc34669d675361" providerId="LiveId" clId="{F854CCD2-E9C9-43E4-BCC0-4995246FBA71}" dt="2021-11-20T17:19:27.282" v="5963" actId="1076"/>
          <ac:picMkLst>
            <pc:docMk/>
            <pc:sldMk cId="4268923207" sldId="2110"/>
            <ac:picMk id="9" creationId="{9A2B6AB2-033B-4575-B011-66BAEEC99C84}"/>
          </ac:picMkLst>
        </pc:picChg>
        <pc:picChg chg="del">
          <ac:chgData name="Asif Rehmani" userId="e3bc34669d675361" providerId="LiveId" clId="{F854CCD2-E9C9-43E4-BCC0-4995246FBA71}" dt="2021-08-22T13:58:58.683" v="1165" actId="478"/>
          <ac:picMkLst>
            <pc:docMk/>
            <pc:sldMk cId="4268923207" sldId="2110"/>
            <ac:picMk id="21" creationId="{F3FC4A0A-97BB-4406-A985-70A9AA6C6F63}"/>
          </ac:picMkLst>
        </pc:picChg>
        <pc:picChg chg="add del mod">
          <ac:chgData name="Asif Rehmani" userId="e3bc34669d675361" providerId="LiveId" clId="{F854CCD2-E9C9-43E4-BCC0-4995246FBA71}" dt="2021-11-20T17:14:09.379" v="5861" actId="478"/>
          <ac:picMkLst>
            <pc:docMk/>
            <pc:sldMk cId="4268923207" sldId="2110"/>
            <ac:picMk id="1026" creationId="{740C0569-14F1-46E2-9315-CDB7CB6C19D9}"/>
          </ac:picMkLst>
        </pc:picChg>
        <pc:picChg chg="add del mod">
          <ac:chgData name="Asif Rehmani" userId="e3bc34669d675361" providerId="LiveId" clId="{F854CCD2-E9C9-43E4-BCC0-4995246FBA71}" dt="2021-11-20T17:14:32.546" v="5893" actId="478"/>
          <ac:picMkLst>
            <pc:docMk/>
            <pc:sldMk cId="4268923207" sldId="2110"/>
            <ac:picMk id="1028" creationId="{43C59965-EF72-4983-9051-B1B5EFF35CAF}"/>
          </ac:picMkLst>
        </pc:picChg>
      </pc:sldChg>
      <pc:sldChg chg="addSp delSp modSp add del mod ord modTransition setBg delDesignElem modNotesTx">
        <pc:chgData name="Asif Rehmani" userId="e3bc34669d675361" providerId="LiveId" clId="{F854CCD2-E9C9-43E4-BCC0-4995246FBA71}" dt="2021-12-01T03:02:12.821" v="8620"/>
        <pc:sldMkLst>
          <pc:docMk/>
          <pc:sldMk cId="2517533596" sldId="2161"/>
        </pc:sldMkLst>
        <pc:spChg chg="mod">
          <ac:chgData name="Asif Rehmani" userId="e3bc34669d675361" providerId="LiveId" clId="{F854CCD2-E9C9-43E4-BCC0-4995246FBA71}" dt="2021-11-20T17:26:24.269" v="6044" actId="114"/>
          <ac:spMkLst>
            <pc:docMk/>
            <pc:sldMk cId="2517533596" sldId="2161"/>
            <ac:spMk id="2" creationId="{5D247A48-5E44-4E32-81D6-93E29F9C588A}"/>
          </ac:spMkLst>
        </pc:spChg>
        <pc:spChg chg="add del">
          <ac:chgData name="Asif Rehmani" userId="e3bc34669d675361" providerId="LiveId" clId="{F854CCD2-E9C9-43E4-BCC0-4995246FBA71}" dt="2021-08-21T22:32:24.324" v="432"/>
          <ac:spMkLst>
            <pc:docMk/>
            <pc:sldMk cId="2517533596" sldId="2161"/>
            <ac:spMk id="19" creationId="{955A2079-FA98-4876-80F0-72364A7D2EA4}"/>
          </ac:spMkLst>
        </pc:spChg>
      </pc:sldChg>
      <pc:sldChg chg="delSp add del setBg delDesignElem">
        <pc:chgData name="Asif Rehmani" userId="e3bc34669d675361" providerId="LiveId" clId="{F854CCD2-E9C9-43E4-BCC0-4995246FBA71}" dt="2021-08-21T22:31:40.575" v="425" actId="47"/>
        <pc:sldMkLst>
          <pc:docMk/>
          <pc:sldMk cId="3016904604" sldId="2163"/>
        </pc:sldMkLst>
        <pc:spChg chg="del">
          <ac:chgData name="Asif Rehmani" userId="e3bc34669d675361" providerId="LiveId" clId="{F854CCD2-E9C9-43E4-BCC0-4995246FBA71}" dt="2021-08-21T22:31:05.452" v="417"/>
          <ac:spMkLst>
            <pc:docMk/>
            <pc:sldMk cId="3016904604" sldId="2163"/>
            <ac:spMk id="26" creationId="{C5278130-DFE0-457B-8698-88DF69019DDE}"/>
          </ac:spMkLst>
        </pc:spChg>
        <pc:spChg chg="del">
          <ac:chgData name="Asif Rehmani" userId="e3bc34669d675361" providerId="LiveId" clId="{F854CCD2-E9C9-43E4-BCC0-4995246FBA71}" dt="2021-08-21T22:31:05.452" v="417"/>
          <ac:spMkLst>
            <pc:docMk/>
            <pc:sldMk cId="3016904604" sldId="2163"/>
            <ac:spMk id="27" creationId="{2F99531B-1681-4D6E-BECB-18325B33A618}"/>
          </ac:spMkLst>
        </pc:spChg>
        <pc:spChg chg="del">
          <ac:chgData name="Asif Rehmani" userId="e3bc34669d675361" providerId="LiveId" clId="{F854CCD2-E9C9-43E4-BCC0-4995246FBA71}" dt="2021-08-21T22:31:05.452" v="417"/>
          <ac:spMkLst>
            <pc:docMk/>
            <pc:sldMk cId="3016904604" sldId="2163"/>
            <ac:spMk id="28" creationId="{20344094-430A-400B-804B-910E696A1A90}"/>
          </ac:spMkLst>
        </pc:spChg>
        <pc:spChg chg="del">
          <ac:chgData name="Asif Rehmani" userId="e3bc34669d675361" providerId="LiveId" clId="{F854CCD2-E9C9-43E4-BCC0-4995246FBA71}" dt="2021-08-21T22:31:05.452" v="417"/>
          <ac:spMkLst>
            <pc:docMk/>
            <pc:sldMk cId="3016904604" sldId="2163"/>
            <ac:spMk id="29" creationId="{453C67DF-7782-4E57-AB9B-F1B4811AD8FE}"/>
          </ac:spMkLst>
        </pc:spChg>
        <pc:cxnChg chg="del">
          <ac:chgData name="Asif Rehmani" userId="e3bc34669d675361" providerId="LiveId" clId="{F854CCD2-E9C9-43E4-BCC0-4995246FBA71}" dt="2021-08-21T22:31:05.452" v="417"/>
          <ac:cxnSpMkLst>
            <pc:docMk/>
            <pc:sldMk cId="3016904604" sldId="2163"/>
            <ac:cxnSpMk id="30" creationId="{B03A5AE3-BD30-455C-842B-7626C8BEF097}"/>
          </ac:cxnSpMkLst>
        </pc:cxnChg>
        <pc:cxnChg chg="del">
          <ac:chgData name="Asif Rehmani" userId="e3bc34669d675361" providerId="LiveId" clId="{F854CCD2-E9C9-43E4-BCC0-4995246FBA71}" dt="2021-08-21T22:31:05.452" v="417"/>
          <ac:cxnSpMkLst>
            <pc:docMk/>
            <pc:sldMk cId="3016904604" sldId="2163"/>
            <ac:cxnSpMk id="31" creationId="{2DBECAA5-1F2D-470D-875C-8F2C2CA3E54B}"/>
          </ac:cxnSpMkLst>
        </pc:cxnChg>
      </pc:sldChg>
      <pc:sldChg chg="addSp delSp modSp add mod ord modTransition modNotesTx">
        <pc:chgData name="Asif Rehmani" userId="e3bc34669d675361" providerId="LiveId" clId="{F854CCD2-E9C9-43E4-BCC0-4995246FBA71}" dt="2021-11-29T22:32:28.429" v="8382" actId="20577"/>
        <pc:sldMkLst>
          <pc:docMk/>
          <pc:sldMk cId="488990034" sldId="2164"/>
        </pc:sldMkLst>
        <pc:spChg chg="mod">
          <ac:chgData name="Asif Rehmani" userId="e3bc34669d675361" providerId="LiveId" clId="{F854CCD2-E9C9-43E4-BCC0-4995246FBA71}" dt="2021-08-22T14:50:19.055" v="1434" actId="14100"/>
          <ac:spMkLst>
            <pc:docMk/>
            <pc:sldMk cId="488990034" sldId="2164"/>
            <ac:spMk id="2" creationId="{6FF77269-621D-4C05-B76F-FED1162FFB3B}"/>
          </ac:spMkLst>
        </pc:spChg>
        <pc:spChg chg="add mod">
          <ac:chgData name="Asif Rehmani" userId="e3bc34669d675361" providerId="LiveId" clId="{F854CCD2-E9C9-43E4-BCC0-4995246FBA71}" dt="2021-08-22T14:50:31.778" v="1450" actId="1038"/>
          <ac:spMkLst>
            <pc:docMk/>
            <pc:sldMk cId="488990034" sldId="2164"/>
            <ac:spMk id="3" creationId="{8D6AF779-26A6-49C4-AA94-647BD1965F26}"/>
          </ac:spMkLst>
        </pc:spChg>
        <pc:spChg chg="add mod">
          <ac:chgData name="Asif Rehmani" userId="e3bc34669d675361" providerId="LiveId" clId="{F854CCD2-E9C9-43E4-BCC0-4995246FBA71}" dt="2021-08-22T14:50:31.778" v="1450" actId="1038"/>
          <ac:spMkLst>
            <pc:docMk/>
            <pc:sldMk cId="488990034" sldId="2164"/>
            <ac:spMk id="32" creationId="{5526B7D6-F619-4E50-B551-996D5706104C}"/>
          </ac:spMkLst>
        </pc:spChg>
        <pc:picChg chg="add mod">
          <ac:chgData name="Asif Rehmani" userId="e3bc34669d675361" providerId="LiveId" clId="{F854CCD2-E9C9-43E4-BCC0-4995246FBA71}" dt="2021-08-22T14:49:59.568" v="1430" actId="1076"/>
          <ac:picMkLst>
            <pc:docMk/>
            <pc:sldMk cId="488990034" sldId="2164"/>
            <ac:picMk id="38" creationId="{BF62BA95-54A6-4010-B064-DF8115256335}"/>
          </ac:picMkLst>
        </pc:picChg>
        <pc:picChg chg="add del mod">
          <ac:chgData name="Asif Rehmani" userId="e3bc34669d675361" providerId="LiveId" clId="{F854CCD2-E9C9-43E4-BCC0-4995246FBA71}" dt="2021-08-22T14:47:16.258" v="1362" actId="478"/>
          <ac:picMkLst>
            <pc:docMk/>
            <pc:sldMk cId="488990034" sldId="2164"/>
            <ac:picMk id="2050" creationId="{6B41B315-BB71-4939-AE47-A9146DA5396A}"/>
          </ac:picMkLst>
        </pc:picChg>
        <pc:picChg chg="add mod">
          <ac:chgData name="Asif Rehmani" userId="e3bc34669d675361" providerId="LiveId" clId="{F854CCD2-E9C9-43E4-BCC0-4995246FBA71}" dt="2021-08-22T14:50:31.778" v="1450" actId="1038"/>
          <ac:picMkLst>
            <pc:docMk/>
            <pc:sldMk cId="488990034" sldId="2164"/>
            <ac:picMk id="2052" creationId="{896E31C8-964A-4CD2-A59D-61AF89DA556C}"/>
          </ac:picMkLst>
        </pc:picChg>
        <pc:picChg chg="add mod">
          <ac:chgData name="Asif Rehmani" userId="e3bc34669d675361" providerId="LiveId" clId="{F854CCD2-E9C9-43E4-BCC0-4995246FBA71}" dt="2021-08-22T14:50:44.130" v="1451" actId="14100"/>
          <ac:picMkLst>
            <pc:docMk/>
            <pc:sldMk cId="488990034" sldId="2164"/>
            <ac:picMk id="2054" creationId="{E9827BDF-94F7-435E-8E01-1088FE2EA7BD}"/>
          </ac:picMkLst>
        </pc:picChg>
      </pc:sldChg>
      <pc:sldChg chg="addSp delSp add del setBg delDesignElem">
        <pc:chgData name="Asif Rehmani" userId="e3bc34669d675361" providerId="LiveId" clId="{F854CCD2-E9C9-43E4-BCC0-4995246FBA71}" dt="2021-08-21T22:31:38.193" v="423"/>
        <pc:sldMkLst>
          <pc:docMk/>
          <pc:sldMk cId="1881744308" sldId="2164"/>
        </pc:sldMkLst>
        <pc:spChg chg="add del">
          <ac:chgData name="Asif Rehmani" userId="e3bc34669d675361" providerId="LiveId" clId="{F854CCD2-E9C9-43E4-BCC0-4995246FBA71}" dt="2021-08-21T22:31:38.193" v="423"/>
          <ac:spMkLst>
            <pc:docMk/>
            <pc:sldMk cId="1881744308" sldId="2164"/>
            <ac:spMk id="26" creationId="{C5278130-DFE0-457B-8698-88DF69019DDE}"/>
          </ac:spMkLst>
        </pc:spChg>
        <pc:spChg chg="add del">
          <ac:chgData name="Asif Rehmani" userId="e3bc34669d675361" providerId="LiveId" clId="{F854CCD2-E9C9-43E4-BCC0-4995246FBA71}" dt="2021-08-21T22:31:38.193" v="423"/>
          <ac:spMkLst>
            <pc:docMk/>
            <pc:sldMk cId="1881744308" sldId="2164"/>
            <ac:spMk id="27" creationId="{2F99531B-1681-4D6E-BECB-18325B33A618}"/>
          </ac:spMkLst>
        </pc:spChg>
        <pc:spChg chg="add del">
          <ac:chgData name="Asif Rehmani" userId="e3bc34669d675361" providerId="LiveId" clId="{F854CCD2-E9C9-43E4-BCC0-4995246FBA71}" dt="2021-08-21T22:31:38.193" v="423"/>
          <ac:spMkLst>
            <pc:docMk/>
            <pc:sldMk cId="1881744308" sldId="2164"/>
            <ac:spMk id="28" creationId="{20344094-430A-400B-804B-910E696A1A90}"/>
          </ac:spMkLst>
        </pc:spChg>
        <pc:spChg chg="add del">
          <ac:chgData name="Asif Rehmani" userId="e3bc34669d675361" providerId="LiveId" clId="{F854CCD2-E9C9-43E4-BCC0-4995246FBA71}" dt="2021-08-21T22:31:38.193" v="423"/>
          <ac:spMkLst>
            <pc:docMk/>
            <pc:sldMk cId="1881744308" sldId="2164"/>
            <ac:spMk id="29" creationId="{453C67DF-7782-4E57-AB9B-F1B4811AD8FE}"/>
          </ac:spMkLst>
        </pc:spChg>
        <pc:cxnChg chg="add del">
          <ac:chgData name="Asif Rehmani" userId="e3bc34669d675361" providerId="LiveId" clId="{F854CCD2-E9C9-43E4-BCC0-4995246FBA71}" dt="2021-08-21T22:31:38.193" v="423"/>
          <ac:cxnSpMkLst>
            <pc:docMk/>
            <pc:sldMk cId="1881744308" sldId="2164"/>
            <ac:cxnSpMk id="30" creationId="{B03A5AE3-BD30-455C-842B-7626C8BEF097}"/>
          </ac:cxnSpMkLst>
        </pc:cxnChg>
        <pc:cxnChg chg="add del">
          <ac:chgData name="Asif Rehmani" userId="e3bc34669d675361" providerId="LiveId" clId="{F854CCD2-E9C9-43E4-BCC0-4995246FBA71}" dt="2021-08-21T22:31:38.193" v="423"/>
          <ac:cxnSpMkLst>
            <pc:docMk/>
            <pc:sldMk cId="1881744308" sldId="2164"/>
            <ac:cxnSpMk id="31" creationId="{2DBECAA5-1F2D-470D-875C-8F2C2CA3E54B}"/>
          </ac:cxnSpMkLst>
        </pc:cxnChg>
      </pc:sldChg>
      <pc:sldChg chg="addSp delSp modSp new mod modTransition setBg modClrScheme modShow chgLayout">
        <pc:chgData name="Asif Rehmani" userId="e3bc34669d675361" providerId="LiveId" clId="{F854CCD2-E9C9-43E4-BCC0-4995246FBA71}" dt="2021-11-20T13:07:20.048" v="5457" actId="729"/>
        <pc:sldMkLst>
          <pc:docMk/>
          <pc:sldMk cId="2087026152" sldId="2165"/>
        </pc:sldMkLst>
        <pc:spChg chg="mod ord">
          <ac:chgData name="Asif Rehmani" userId="e3bc34669d675361" providerId="LiveId" clId="{F854CCD2-E9C9-43E4-BCC0-4995246FBA71}" dt="2021-08-23T12:28:47.433" v="3080" actId="1076"/>
          <ac:spMkLst>
            <pc:docMk/>
            <pc:sldMk cId="2087026152" sldId="2165"/>
            <ac:spMk id="2" creationId="{5A9CF069-30F0-4546-9DE6-B08CD275AA6F}"/>
          </ac:spMkLst>
        </pc:spChg>
        <pc:spChg chg="add del mod ord">
          <ac:chgData name="Asif Rehmani" userId="e3bc34669d675361" providerId="LiveId" clId="{F854CCD2-E9C9-43E4-BCC0-4995246FBA71}" dt="2021-08-23T12:17:59.999" v="2791" actId="478"/>
          <ac:spMkLst>
            <pc:docMk/>
            <pc:sldMk cId="2087026152" sldId="2165"/>
            <ac:spMk id="3" creationId="{212B8B9F-B079-4474-B22A-544206C42915}"/>
          </ac:spMkLst>
        </pc:spChg>
        <pc:spChg chg="add del mod">
          <ac:chgData name="Asif Rehmani" userId="e3bc34669d675361" providerId="LiveId" clId="{F854CCD2-E9C9-43E4-BCC0-4995246FBA71}" dt="2021-08-23T12:17:52.907" v="2788"/>
          <ac:spMkLst>
            <pc:docMk/>
            <pc:sldMk cId="2087026152" sldId="2165"/>
            <ac:spMk id="4" creationId="{6530A864-2683-463B-BBCD-1176D48D2254}"/>
          </ac:spMkLst>
        </pc:spChg>
        <pc:spChg chg="add mod">
          <ac:chgData name="Asif Rehmani" userId="e3bc34669d675361" providerId="LiveId" clId="{F854CCD2-E9C9-43E4-BCC0-4995246FBA71}" dt="2021-08-23T12:30:04.275" v="3100" actId="1035"/>
          <ac:spMkLst>
            <pc:docMk/>
            <pc:sldMk cId="2087026152" sldId="2165"/>
            <ac:spMk id="5" creationId="{B5E69F06-64EF-4800-9E32-1934F361FC48}"/>
          </ac:spMkLst>
        </pc:spChg>
        <pc:spChg chg="add mod">
          <ac:chgData name="Asif Rehmani" userId="e3bc34669d675361" providerId="LiveId" clId="{F854CCD2-E9C9-43E4-BCC0-4995246FBA71}" dt="2021-08-23T12:30:40.321" v="3111" actId="1076"/>
          <ac:spMkLst>
            <pc:docMk/>
            <pc:sldMk cId="2087026152" sldId="2165"/>
            <ac:spMk id="6" creationId="{A8407507-E169-48CE-8532-D21198E9C85B}"/>
          </ac:spMkLst>
        </pc:spChg>
        <pc:spChg chg="add mod">
          <ac:chgData name="Asif Rehmani" userId="e3bc34669d675361" providerId="LiveId" clId="{F854CCD2-E9C9-43E4-BCC0-4995246FBA71}" dt="2021-08-23T12:29:42.246" v="3081" actId="14100"/>
          <ac:spMkLst>
            <pc:docMk/>
            <pc:sldMk cId="2087026152" sldId="2165"/>
            <ac:spMk id="7" creationId="{2C569E82-DDBD-48DB-80C6-F95506A41CC8}"/>
          </ac:spMkLst>
        </pc:spChg>
        <pc:spChg chg="add mod">
          <ac:chgData name="Asif Rehmani" userId="e3bc34669d675361" providerId="LiveId" clId="{F854CCD2-E9C9-43E4-BCC0-4995246FBA71}" dt="2021-08-23T12:30:43.241" v="3112" actId="1076"/>
          <ac:spMkLst>
            <pc:docMk/>
            <pc:sldMk cId="2087026152" sldId="2165"/>
            <ac:spMk id="8" creationId="{7CB741F4-BA94-42ED-879E-C73F7C00841C}"/>
          </ac:spMkLst>
        </pc:spChg>
        <pc:spChg chg="add del mod">
          <ac:chgData name="Asif Rehmani" userId="e3bc34669d675361" providerId="LiveId" clId="{F854CCD2-E9C9-43E4-BCC0-4995246FBA71}" dt="2021-08-23T12:17:52.907" v="2790"/>
          <ac:spMkLst>
            <pc:docMk/>
            <pc:sldMk cId="2087026152" sldId="2165"/>
            <ac:spMk id="9" creationId="{D4CD9AF2-06CA-4909-B382-491044051906}"/>
          </ac:spMkLst>
        </pc:spChg>
        <pc:spChg chg="add del mod">
          <ac:chgData name="Asif Rehmani" userId="e3bc34669d675361" providerId="LiveId" clId="{F854CCD2-E9C9-43E4-BCC0-4995246FBA71}" dt="2021-08-23T12:18:03.290" v="2792" actId="478"/>
          <ac:spMkLst>
            <pc:docMk/>
            <pc:sldMk cId="2087026152" sldId="2165"/>
            <ac:spMk id="11" creationId="{FC0D38D0-2879-4365-AFA3-72457D15DD1A}"/>
          </ac:spMkLst>
        </pc:spChg>
        <pc:spChg chg="add mod">
          <ac:chgData name="Asif Rehmani" userId="e3bc34669d675361" providerId="LiveId" clId="{F854CCD2-E9C9-43E4-BCC0-4995246FBA71}" dt="2021-08-23T12:30:52.350" v="3114" actId="1076"/>
          <ac:spMkLst>
            <pc:docMk/>
            <pc:sldMk cId="2087026152" sldId="2165"/>
            <ac:spMk id="22" creationId="{E19E29F8-E0F9-40ED-8C03-DF243133CB23}"/>
          </ac:spMkLst>
        </pc:spChg>
        <pc:spChg chg="add mod">
          <ac:chgData name="Asif Rehmani" userId="e3bc34669d675361" providerId="LiveId" clId="{F854CCD2-E9C9-43E4-BCC0-4995246FBA71}" dt="2021-08-23T12:28:01.043" v="3072" actId="14100"/>
          <ac:spMkLst>
            <pc:docMk/>
            <pc:sldMk cId="2087026152" sldId="2165"/>
            <ac:spMk id="23" creationId="{38EF8235-90B2-47E7-B1B0-6F0EDA7210F9}"/>
          </ac:spMkLst>
        </pc:spChg>
        <pc:spChg chg="add">
          <ac:chgData name="Asif Rehmani" userId="e3bc34669d675361" providerId="LiveId" clId="{F854CCD2-E9C9-43E4-BCC0-4995246FBA71}" dt="2021-08-23T12:18:44.033" v="2793" actId="26606"/>
          <ac:spMkLst>
            <pc:docMk/>
            <pc:sldMk cId="2087026152" sldId="2165"/>
            <ac:spMk id="73" creationId="{2B566528-1B12-4246-9431-5C2D7D081168}"/>
          </ac:spMkLst>
        </pc:spChg>
        <pc:grpChg chg="add">
          <ac:chgData name="Asif Rehmani" userId="e3bc34669d675361" providerId="LiveId" clId="{F854CCD2-E9C9-43E4-BCC0-4995246FBA71}" dt="2021-08-23T12:18:44.033" v="2793" actId="26606"/>
          <ac:grpSpMkLst>
            <pc:docMk/>
            <pc:sldMk cId="2087026152" sldId="2165"/>
            <ac:grpSpMk id="75" creationId="{5995D10D-E9C9-47DB-AE7E-801FEF38F5C9}"/>
          </ac:grpSpMkLst>
        </pc:grpChg>
        <pc:grpChg chg="add">
          <ac:chgData name="Asif Rehmani" userId="e3bc34669d675361" providerId="LiveId" clId="{F854CCD2-E9C9-43E4-BCC0-4995246FBA71}" dt="2021-08-23T12:18:44.033" v="2793" actId="26606"/>
          <ac:grpSpMkLst>
            <pc:docMk/>
            <pc:sldMk cId="2087026152" sldId="2165"/>
            <ac:grpSpMk id="79" creationId="{828A5161-06F1-46CF-8AD7-844680A59E13}"/>
          </ac:grpSpMkLst>
        </pc:grpChg>
        <pc:picChg chg="add del mod">
          <ac:chgData name="Asif Rehmani" userId="e3bc34669d675361" providerId="LiveId" clId="{F854CCD2-E9C9-43E4-BCC0-4995246FBA71}" dt="2021-08-23T12:23:06.443" v="2922" actId="478"/>
          <ac:picMkLst>
            <pc:docMk/>
            <pc:sldMk cId="2087026152" sldId="2165"/>
            <ac:picMk id="21" creationId="{916EACE8-1C3B-4033-A6D4-136AC12FE258}"/>
          </ac:picMkLst>
        </pc:picChg>
        <pc:picChg chg="add mod">
          <ac:chgData name="Asif Rehmani" userId="e3bc34669d675361" providerId="LiveId" clId="{F854CCD2-E9C9-43E4-BCC0-4995246FBA71}" dt="2021-08-23T12:24:16.943" v="2959" actId="1038"/>
          <ac:picMkLst>
            <pc:docMk/>
            <pc:sldMk cId="2087026152" sldId="2165"/>
            <ac:picMk id="1026" creationId="{A6992E70-237A-40BF-8FF8-5512C0C5D702}"/>
          </ac:picMkLst>
        </pc:picChg>
        <pc:picChg chg="add mod ord">
          <ac:chgData name="Asif Rehmani" userId="e3bc34669d675361" providerId="LiveId" clId="{F854CCD2-E9C9-43E4-BCC0-4995246FBA71}" dt="2021-08-23T12:30:04.275" v="3100" actId="1035"/>
          <ac:picMkLst>
            <pc:docMk/>
            <pc:sldMk cId="2087026152" sldId="2165"/>
            <ac:picMk id="5122" creationId="{395356A3-F305-4CF7-BDA5-AFB3FE07BEE6}"/>
          </ac:picMkLst>
        </pc:picChg>
        <pc:picChg chg="add mod">
          <ac:chgData name="Asif Rehmani" userId="e3bc34669d675361" providerId="LiveId" clId="{F854CCD2-E9C9-43E4-BCC0-4995246FBA71}" dt="2021-08-23T12:21:07.114" v="2847" actId="1035"/>
          <ac:picMkLst>
            <pc:docMk/>
            <pc:sldMk cId="2087026152" sldId="2165"/>
            <ac:picMk id="5124" creationId="{9E583146-944D-4C66-8AE3-E068246DFBCE}"/>
          </ac:picMkLst>
        </pc:picChg>
      </pc:sldChg>
      <pc:sldChg chg="modSp new del mod modNotesTx">
        <pc:chgData name="Asif Rehmani" userId="e3bc34669d675361" providerId="LiveId" clId="{F854CCD2-E9C9-43E4-BCC0-4995246FBA71}" dt="2021-08-24T14:43:59.289" v="4301" actId="47"/>
        <pc:sldMkLst>
          <pc:docMk/>
          <pc:sldMk cId="504539201" sldId="2166"/>
        </pc:sldMkLst>
        <pc:spChg chg="mod">
          <ac:chgData name="Asif Rehmani" userId="e3bc34669d675361" providerId="LiveId" clId="{F854CCD2-E9C9-43E4-BCC0-4995246FBA71}" dt="2021-08-21T22:50:27.915" v="821" actId="20577"/>
          <ac:spMkLst>
            <pc:docMk/>
            <pc:sldMk cId="504539201" sldId="2166"/>
            <ac:spMk id="2" creationId="{554F15DC-AD3C-40B8-A41E-64F7633785C3}"/>
          </ac:spMkLst>
        </pc:spChg>
        <pc:spChg chg="mod">
          <ac:chgData name="Asif Rehmani" userId="e3bc34669d675361" providerId="LiveId" clId="{F854CCD2-E9C9-43E4-BCC0-4995246FBA71}" dt="2021-08-24T14:43:42.252" v="4295" actId="21"/>
          <ac:spMkLst>
            <pc:docMk/>
            <pc:sldMk cId="504539201" sldId="2166"/>
            <ac:spMk id="3" creationId="{05D10467-4154-4AC2-BBD3-98B47817D877}"/>
          </ac:spMkLst>
        </pc:spChg>
      </pc:sldChg>
      <pc:sldChg chg="addSp delSp modSp add del mod modTransition modNotesTx">
        <pc:chgData name="Asif Rehmani" userId="e3bc34669d675361" providerId="LiveId" clId="{F854CCD2-E9C9-43E4-BCC0-4995246FBA71}" dt="2021-08-25T18:58:01.997" v="4857" actId="47"/>
        <pc:sldMkLst>
          <pc:docMk/>
          <pc:sldMk cId="2016059150" sldId="2167"/>
        </pc:sldMkLst>
        <pc:spChg chg="mod">
          <ac:chgData name="Asif Rehmani" userId="e3bc34669d675361" providerId="LiveId" clId="{F854CCD2-E9C9-43E4-BCC0-4995246FBA71}" dt="2021-08-22T15:08:01.826" v="1536" actId="20577"/>
          <ac:spMkLst>
            <pc:docMk/>
            <pc:sldMk cId="2016059150" sldId="2167"/>
            <ac:spMk id="2" creationId="{699E5FDC-42DB-41EE-A9D1-92D9EBD8C095}"/>
          </ac:spMkLst>
        </pc:spChg>
        <pc:spChg chg="mod">
          <ac:chgData name="Asif Rehmani" userId="e3bc34669d675361" providerId="LiveId" clId="{F854CCD2-E9C9-43E4-BCC0-4995246FBA71}" dt="2021-08-24T14:46:42.354" v="4515" actId="20577"/>
          <ac:spMkLst>
            <pc:docMk/>
            <pc:sldMk cId="2016059150" sldId="2167"/>
            <ac:spMk id="3" creationId="{9F9E0475-0526-4763-B8CA-1E86BDF77409}"/>
          </ac:spMkLst>
        </pc:spChg>
        <pc:spChg chg="add del mod">
          <ac:chgData name="Asif Rehmani" userId="e3bc34669d675361" providerId="LiveId" clId="{F854CCD2-E9C9-43E4-BCC0-4995246FBA71}" dt="2021-08-25T18:56:03.448" v="4828" actId="21"/>
          <ac:spMkLst>
            <pc:docMk/>
            <pc:sldMk cId="2016059150" sldId="2167"/>
            <ac:spMk id="6" creationId="{402722C1-AC88-4DEE-9CE1-C9F3A20B3853}"/>
          </ac:spMkLst>
        </pc:spChg>
        <pc:spChg chg="del">
          <ac:chgData name="Asif Rehmani" userId="e3bc34669d675361" providerId="LiveId" clId="{F854CCD2-E9C9-43E4-BCC0-4995246FBA71}" dt="2021-08-22T15:08:10.854" v="1538" actId="478"/>
          <ac:spMkLst>
            <pc:docMk/>
            <pc:sldMk cId="2016059150" sldId="2167"/>
            <ac:spMk id="6" creationId="{AE66D8CA-0569-4D69-AC2E-4E4713036C0B}"/>
          </ac:spMkLst>
        </pc:spChg>
        <pc:spChg chg="add del mod">
          <ac:chgData name="Asif Rehmani" userId="e3bc34669d675361" providerId="LiveId" clId="{F854CCD2-E9C9-43E4-BCC0-4995246FBA71}" dt="2021-08-24T14:43:00.802" v="4291" actId="478"/>
          <ac:spMkLst>
            <pc:docMk/>
            <pc:sldMk cId="2016059150" sldId="2167"/>
            <ac:spMk id="7" creationId="{136E0E34-61AF-4D42-A23F-811A89BDC211}"/>
          </ac:spMkLst>
        </pc:spChg>
        <pc:picChg chg="add del mod">
          <ac:chgData name="Asif Rehmani" userId="e3bc34669d675361" providerId="LiveId" clId="{F854CCD2-E9C9-43E4-BCC0-4995246FBA71}" dt="2021-08-24T14:42:51.132" v="4288" actId="478"/>
          <ac:picMkLst>
            <pc:docMk/>
            <pc:sldMk cId="2016059150" sldId="2167"/>
            <ac:picMk id="8" creationId="{771DCAD3-FDC9-41FE-B89F-63ACB24080A2}"/>
          </ac:picMkLst>
        </pc:picChg>
        <pc:picChg chg="add del mod">
          <ac:chgData name="Asif Rehmani" userId="e3bc34669d675361" providerId="LiveId" clId="{F854CCD2-E9C9-43E4-BCC0-4995246FBA71}" dt="2021-08-25T18:56:03.448" v="4828" actId="21"/>
          <ac:picMkLst>
            <pc:docMk/>
            <pc:sldMk cId="2016059150" sldId="2167"/>
            <ac:picMk id="9" creationId="{A3BBD8CB-ECF2-4B39-8ABC-B7EF85FEB468}"/>
          </ac:picMkLst>
        </pc:picChg>
      </pc:sldChg>
      <pc:sldChg chg="addSp delSp modSp add del mod modTransition modNotesTx">
        <pc:chgData name="Asif Rehmani" userId="e3bc34669d675361" providerId="LiveId" clId="{F854CCD2-E9C9-43E4-BCC0-4995246FBA71}" dt="2021-08-25T19:02:39.447" v="4979" actId="47"/>
        <pc:sldMkLst>
          <pc:docMk/>
          <pc:sldMk cId="411502025" sldId="2168"/>
        </pc:sldMkLst>
        <pc:spChg chg="mod">
          <ac:chgData name="Asif Rehmani" userId="e3bc34669d675361" providerId="LiveId" clId="{F854CCD2-E9C9-43E4-BCC0-4995246FBA71}" dt="2021-08-25T18:59:03.125" v="4875" actId="21"/>
          <ac:spMkLst>
            <pc:docMk/>
            <pc:sldMk cId="411502025" sldId="2168"/>
            <ac:spMk id="2" creationId="{699E5FDC-42DB-41EE-A9D1-92D9EBD8C095}"/>
          </ac:spMkLst>
        </pc:spChg>
        <pc:spChg chg="mod">
          <ac:chgData name="Asif Rehmani" userId="e3bc34669d675361" providerId="LiveId" clId="{F854CCD2-E9C9-43E4-BCC0-4995246FBA71}" dt="2021-08-24T14:46:27.643" v="4489" actId="20577"/>
          <ac:spMkLst>
            <pc:docMk/>
            <pc:sldMk cId="411502025" sldId="2168"/>
            <ac:spMk id="3" creationId="{9F9E0475-0526-4763-B8CA-1E86BDF77409}"/>
          </ac:spMkLst>
        </pc:spChg>
        <pc:spChg chg="add del mod">
          <ac:chgData name="Asif Rehmani" userId="e3bc34669d675361" providerId="LiveId" clId="{F854CCD2-E9C9-43E4-BCC0-4995246FBA71}" dt="2021-08-25T19:00:36.701" v="4972" actId="21"/>
          <ac:spMkLst>
            <pc:docMk/>
            <pc:sldMk cId="411502025" sldId="2168"/>
            <ac:spMk id="6" creationId="{5CAE77B2-2BBC-4AA0-B328-82706A7CCA87}"/>
          </ac:spMkLst>
        </pc:spChg>
        <pc:spChg chg="del">
          <ac:chgData name="Asif Rehmani" userId="e3bc34669d675361" providerId="LiveId" clId="{F854CCD2-E9C9-43E4-BCC0-4995246FBA71}" dt="2021-08-24T14:43:14.176" v="4293" actId="478"/>
          <ac:spMkLst>
            <pc:docMk/>
            <pc:sldMk cId="411502025" sldId="2168"/>
            <ac:spMk id="7" creationId="{136E0E34-61AF-4D42-A23F-811A89BDC211}"/>
          </ac:spMkLst>
        </pc:spChg>
        <pc:picChg chg="add del mod">
          <ac:chgData name="Asif Rehmani" userId="e3bc34669d675361" providerId="LiveId" clId="{F854CCD2-E9C9-43E4-BCC0-4995246FBA71}" dt="2021-08-25T19:00:36.701" v="4972" actId="21"/>
          <ac:picMkLst>
            <pc:docMk/>
            <pc:sldMk cId="411502025" sldId="2168"/>
            <ac:picMk id="8" creationId="{DA81771E-C9AA-4E54-BCE3-804DEEA3548A}"/>
          </ac:picMkLst>
        </pc:picChg>
      </pc:sldChg>
      <pc:sldChg chg="addSp delSp modSp add del mod modTransition modNotesTx">
        <pc:chgData name="Asif Rehmani" userId="e3bc34669d675361" providerId="LiveId" clId="{F854CCD2-E9C9-43E4-BCC0-4995246FBA71}" dt="2021-08-25T19:07:44.821" v="5047" actId="47"/>
        <pc:sldMkLst>
          <pc:docMk/>
          <pc:sldMk cId="1037954087" sldId="2169"/>
        </pc:sldMkLst>
        <pc:spChg chg="mod">
          <ac:chgData name="Asif Rehmani" userId="e3bc34669d675361" providerId="LiveId" clId="{F854CCD2-E9C9-43E4-BCC0-4995246FBA71}" dt="2021-08-25T19:02:53.648" v="4984" actId="21"/>
          <ac:spMkLst>
            <pc:docMk/>
            <pc:sldMk cId="1037954087" sldId="2169"/>
            <ac:spMk id="2" creationId="{699E5FDC-42DB-41EE-A9D1-92D9EBD8C095}"/>
          </ac:spMkLst>
        </pc:spChg>
        <pc:spChg chg="mod">
          <ac:chgData name="Asif Rehmani" userId="e3bc34669d675361" providerId="LiveId" clId="{F854CCD2-E9C9-43E4-BCC0-4995246FBA71}" dt="2021-08-25T19:07:20.703" v="5026" actId="21"/>
          <ac:spMkLst>
            <pc:docMk/>
            <pc:sldMk cId="1037954087" sldId="2169"/>
            <ac:spMk id="3" creationId="{9F9E0475-0526-4763-B8CA-1E86BDF77409}"/>
          </ac:spMkLst>
        </pc:spChg>
        <pc:spChg chg="add del mod">
          <ac:chgData name="Asif Rehmani" userId="e3bc34669d675361" providerId="LiveId" clId="{F854CCD2-E9C9-43E4-BCC0-4995246FBA71}" dt="2021-08-25T19:03:09.960" v="4988" actId="21"/>
          <ac:spMkLst>
            <pc:docMk/>
            <pc:sldMk cId="1037954087" sldId="2169"/>
            <ac:spMk id="6" creationId="{BE1BB1FC-04FB-428E-9D90-C1BF2B4D107D}"/>
          </ac:spMkLst>
        </pc:spChg>
        <pc:spChg chg="del">
          <ac:chgData name="Asif Rehmani" userId="e3bc34669d675361" providerId="LiveId" clId="{F854CCD2-E9C9-43E4-BCC0-4995246FBA71}" dt="2021-08-24T14:44:59.498" v="4305" actId="478"/>
          <ac:spMkLst>
            <pc:docMk/>
            <pc:sldMk cId="1037954087" sldId="2169"/>
            <ac:spMk id="7" creationId="{136E0E34-61AF-4D42-A23F-811A89BDC211}"/>
          </ac:spMkLst>
        </pc:spChg>
        <pc:picChg chg="add del mod">
          <ac:chgData name="Asif Rehmani" userId="e3bc34669d675361" providerId="LiveId" clId="{F854CCD2-E9C9-43E4-BCC0-4995246FBA71}" dt="2021-08-25T19:03:09.960" v="4988" actId="21"/>
          <ac:picMkLst>
            <pc:docMk/>
            <pc:sldMk cId="1037954087" sldId="2169"/>
            <ac:picMk id="8" creationId="{053C2028-8867-4DA5-967D-557803B3456A}"/>
          </ac:picMkLst>
        </pc:picChg>
        <pc:picChg chg="add del mod">
          <ac:chgData name="Asif Rehmani" userId="e3bc34669d675361" providerId="LiveId" clId="{F854CCD2-E9C9-43E4-BCC0-4995246FBA71}" dt="2021-08-25T19:03:09.960" v="4988" actId="21"/>
          <ac:picMkLst>
            <pc:docMk/>
            <pc:sldMk cId="1037954087" sldId="2169"/>
            <ac:picMk id="9" creationId="{064F6C6A-588F-48C7-A228-492E89ACC6E2}"/>
          </ac:picMkLst>
        </pc:picChg>
      </pc:sldChg>
      <pc:sldChg chg="modSp new mod modTransition">
        <pc:chgData name="Asif Rehmani" userId="e3bc34669d675361" providerId="LiveId" clId="{F854CCD2-E9C9-43E4-BCC0-4995246FBA71}" dt="2021-08-25T19:13:21.291" v="5250"/>
        <pc:sldMkLst>
          <pc:docMk/>
          <pc:sldMk cId="2857252209" sldId="2170"/>
        </pc:sldMkLst>
        <pc:spChg chg="mod">
          <ac:chgData name="Asif Rehmani" userId="e3bc34669d675361" providerId="LiveId" clId="{F854CCD2-E9C9-43E4-BCC0-4995246FBA71}" dt="2021-08-23T12:07:28.039" v="2774" actId="6549"/>
          <ac:spMkLst>
            <pc:docMk/>
            <pc:sldMk cId="2857252209" sldId="2170"/>
            <ac:spMk id="2" creationId="{572CEB3F-B597-484F-A14C-36534B539DE2}"/>
          </ac:spMkLst>
        </pc:spChg>
        <pc:spChg chg="mod">
          <ac:chgData name="Asif Rehmani" userId="e3bc34669d675361" providerId="LiveId" clId="{F854CCD2-E9C9-43E4-BCC0-4995246FBA71}" dt="2021-08-23T12:10:30.878" v="2779"/>
          <ac:spMkLst>
            <pc:docMk/>
            <pc:sldMk cId="2857252209" sldId="2170"/>
            <ac:spMk id="3" creationId="{5AADE4FB-6B4B-42F7-B67B-C217D436103F}"/>
          </ac:spMkLst>
        </pc:spChg>
      </pc:sldChg>
      <pc:sldChg chg="modSp new del mod">
        <pc:chgData name="Asif Rehmani" userId="e3bc34669d675361" providerId="LiveId" clId="{F854CCD2-E9C9-43E4-BCC0-4995246FBA71}" dt="2021-08-24T14:50:26.786" v="4603" actId="47"/>
        <pc:sldMkLst>
          <pc:docMk/>
          <pc:sldMk cId="3265634046" sldId="2171"/>
        </pc:sldMkLst>
        <pc:spChg chg="mod">
          <ac:chgData name="Asif Rehmani" userId="e3bc34669d675361" providerId="LiveId" clId="{F854CCD2-E9C9-43E4-BCC0-4995246FBA71}" dt="2021-08-23T12:35:55.646" v="3444" actId="20577"/>
          <ac:spMkLst>
            <pc:docMk/>
            <pc:sldMk cId="3265634046" sldId="2171"/>
            <ac:spMk id="2" creationId="{25CA5720-8770-41D1-8E75-FBCA764633CD}"/>
          </ac:spMkLst>
        </pc:spChg>
        <pc:spChg chg="mod">
          <ac:chgData name="Asif Rehmani" userId="e3bc34669d675361" providerId="LiveId" clId="{F854CCD2-E9C9-43E4-BCC0-4995246FBA71}" dt="2021-08-24T14:50:19.914" v="4599" actId="27636"/>
          <ac:spMkLst>
            <pc:docMk/>
            <pc:sldMk cId="3265634046" sldId="2171"/>
            <ac:spMk id="3" creationId="{FF1D6A67-FB54-4F33-B6B5-048D6D526DED}"/>
          </ac:spMkLst>
        </pc:spChg>
      </pc:sldChg>
      <pc:sldChg chg="addSp delSp modSp mod modTransition setBg modAnim">
        <pc:chgData name="Asif Rehmani" userId="e3bc34669d675361" providerId="LiveId" clId="{F854CCD2-E9C9-43E4-BCC0-4995246FBA71}" dt="2021-08-25T19:13:21.291" v="5250"/>
        <pc:sldMkLst>
          <pc:docMk/>
          <pc:sldMk cId="2033276635" sldId="2172"/>
        </pc:sldMkLst>
        <pc:spChg chg="mod">
          <ac:chgData name="Asif Rehmani" userId="e3bc34669d675361" providerId="LiveId" clId="{F854CCD2-E9C9-43E4-BCC0-4995246FBA71}" dt="2021-08-24T14:29:46.398" v="4016" actId="26606"/>
          <ac:spMkLst>
            <pc:docMk/>
            <pc:sldMk cId="2033276635" sldId="2172"/>
            <ac:spMk id="2" creationId="{FBCAD2A6-309B-42DE-A80B-6E85CF3B183F}"/>
          </ac:spMkLst>
        </pc:spChg>
        <pc:spChg chg="mod">
          <ac:chgData name="Asif Rehmani" userId="e3bc34669d675361" providerId="LiveId" clId="{F854CCD2-E9C9-43E4-BCC0-4995246FBA71}" dt="2021-08-24T14:35:53.067" v="4204" actId="1076"/>
          <ac:spMkLst>
            <pc:docMk/>
            <pc:sldMk cId="2033276635" sldId="2172"/>
            <ac:spMk id="3" creationId="{559A71B9-A1F8-47CF-8A91-CBF5F2691B5E}"/>
          </ac:spMkLst>
        </pc:spChg>
        <pc:spChg chg="add del">
          <ac:chgData name="Asif Rehmani" userId="e3bc34669d675361" providerId="LiveId" clId="{F854CCD2-E9C9-43E4-BCC0-4995246FBA71}" dt="2021-08-24T14:29:25.554" v="4013" actId="22"/>
          <ac:spMkLst>
            <pc:docMk/>
            <pc:sldMk cId="2033276635" sldId="2172"/>
            <ac:spMk id="5" creationId="{16F8B7E7-9828-4B94-8ADC-44896A90AB15}"/>
          </ac:spMkLst>
        </pc:spChg>
        <pc:spChg chg="add">
          <ac:chgData name="Asif Rehmani" userId="e3bc34669d675361" providerId="LiveId" clId="{F854CCD2-E9C9-43E4-BCC0-4995246FBA71}" dt="2021-08-24T14:29:46.398" v="4016" actId="26606"/>
          <ac:spMkLst>
            <pc:docMk/>
            <pc:sldMk cId="2033276635" sldId="2172"/>
            <ac:spMk id="12" creationId="{F13C74B1-5B17-4795-BED0-7140497B445A}"/>
          </ac:spMkLst>
        </pc:spChg>
        <pc:spChg chg="add">
          <ac:chgData name="Asif Rehmani" userId="e3bc34669d675361" providerId="LiveId" clId="{F854CCD2-E9C9-43E4-BCC0-4995246FBA71}" dt="2021-08-24T14:29:46.398" v="4016" actId="26606"/>
          <ac:spMkLst>
            <pc:docMk/>
            <pc:sldMk cId="2033276635" sldId="2172"/>
            <ac:spMk id="14" creationId="{D4974D33-8DC5-464E-8C6D-BE58F0669C17}"/>
          </ac:spMkLst>
        </pc:spChg>
        <pc:picChg chg="add mod">
          <ac:chgData name="Asif Rehmani" userId="e3bc34669d675361" providerId="LiveId" clId="{F854CCD2-E9C9-43E4-BCC0-4995246FBA71}" dt="2021-08-24T14:29:46.398" v="4016" actId="26606"/>
          <ac:picMkLst>
            <pc:docMk/>
            <pc:sldMk cId="2033276635" sldId="2172"/>
            <ac:picMk id="7" creationId="{8F8862E0-135C-45BF-A37F-5A83D8FE0545}"/>
          </ac:picMkLst>
        </pc:picChg>
      </pc:sldChg>
      <pc:sldChg chg="del modTransition">
        <pc:chgData name="Asif Rehmani" userId="e3bc34669d675361" providerId="LiveId" clId="{F854CCD2-E9C9-43E4-BCC0-4995246FBA71}" dt="2021-11-29T22:17:16.314" v="7313" actId="47"/>
        <pc:sldMkLst>
          <pc:docMk/>
          <pc:sldMk cId="2258967645" sldId="2173"/>
        </pc:sldMkLst>
      </pc:sldChg>
      <pc:sldChg chg="addSp delSp modSp new add del mod modClrScheme chgLayout">
        <pc:chgData name="Asif Rehmani" userId="e3bc34669d675361" providerId="LiveId" clId="{F854CCD2-E9C9-43E4-BCC0-4995246FBA71}" dt="2021-08-24T14:43:35.849" v="4294" actId="47"/>
        <pc:sldMkLst>
          <pc:docMk/>
          <pc:sldMk cId="3294467917" sldId="2174"/>
        </pc:sldMkLst>
        <pc:spChg chg="del mod ord">
          <ac:chgData name="Asif Rehmani" userId="e3bc34669d675361" providerId="LiveId" clId="{F854CCD2-E9C9-43E4-BCC0-4995246FBA71}" dt="2021-08-24T14:02:58.637" v="3768" actId="700"/>
          <ac:spMkLst>
            <pc:docMk/>
            <pc:sldMk cId="3294467917" sldId="2174"/>
            <ac:spMk id="2" creationId="{6535AA73-BDFE-4345-B0FF-712E0BFC8147}"/>
          </ac:spMkLst>
        </pc:spChg>
        <pc:spChg chg="del mod ord">
          <ac:chgData name="Asif Rehmani" userId="e3bc34669d675361" providerId="LiveId" clId="{F854CCD2-E9C9-43E4-BCC0-4995246FBA71}" dt="2021-08-24T14:02:58.637" v="3768" actId="700"/>
          <ac:spMkLst>
            <pc:docMk/>
            <pc:sldMk cId="3294467917" sldId="2174"/>
            <ac:spMk id="3" creationId="{011999CC-A5B1-4A06-93C2-9A78164B5283}"/>
          </ac:spMkLst>
        </pc:spChg>
        <pc:spChg chg="add mod ord">
          <ac:chgData name="Asif Rehmani" userId="e3bc34669d675361" providerId="LiveId" clId="{F854CCD2-E9C9-43E4-BCC0-4995246FBA71}" dt="2021-08-24T14:03:03.829" v="3779" actId="20577"/>
          <ac:spMkLst>
            <pc:docMk/>
            <pc:sldMk cId="3294467917" sldId="2174"/>
            <ac:spMk id="4" creationId="{E4241844-CC05-48CC-A7D1-1E388392F265}"/>
          </ac:spMkLst>
        </pc:spChg>
        <pc:spChg chg="add mod ord">
          <ac:chgData name="Asif Rehmani" userId="e3bc34669d675361" providerId="LiveId" clId="{F854CCD2-E9C9-43E4-BCC0-4995246FBA71}" dt="2021-08-24T14:02:58.637" v="3768" actId="700"/>
          <ac:spMkLst>
            <pc:docMk/>
            <pc:sldMk cId="3294467917" sldId="2174"/>
            <ac:spMk id="5" creationId="{A3CDC1B7-CA2D-4F23-9572-63319C833248}"/>
          </ac:spMkLst>
        </pc:spChg>
      </pc:sldChg>
      <pc:sldChg chg="add del">
        <pc:chgData name="Asif Rehmani" userId="e3bc34669d675361" providerId="LiveId" clId="{F854CCD2-E9C9-43E4-BCC0-4995246FBA71}" dt="2021-08-25T18:52:56.932" v="4717" actId="47"/>
        <pc:sldMkLst>
          <pc:docMk/>
          <pc:sldMk cId="3348460290" sldId="2174"/>
        </pc:sldMkLst>
      </pc:sldChg>
      <pc:sldChg chg="addSp delSp add del setBg delDesignElem">
        <pc:chgData name="Asif Rehmani" userId="e3bc34669d675361" providerId="LiveId" clId="{F854CCD2-E9C9-43E4-BCC0-4995246FBA71}" dt="2021-08-25T18:52:18.522" v="4710"/>
        <pc:sldMkLst>
          <pc:docMk/>
          <pc:sldMk cId="3572840998" sldId="2174"/>
        </pc:sldMkLst>
        <pc:spChg chg="add del">
          <ac:chgData name="Asif Rehmani" userId="e3bc34669d675361" providerId="LiveId" clId="{F854CCD2-E9C9-43E4-BCC0-4995246FBA71}" dt="2021-08-25T18:52:18.522" v="4710"/>
          <ac:spMkLst>
            <pc:docMk/>
            <pc:sldMk cId="3572840998" sldId="2174"/>
            <ac:spMk id="10" creationId="{BACC6370-2D7E-4714-9D71-7542949D7D5D}"/>
          </ac:spMkLst>
        </pc:spChg>
        <pc:spChg chg="add del">
          <ac:chgData name="Asif Rehmani" userId="e3bc34669d675361" providerId="LiveId" clId="{F854CCD2-E9C9-43E4-BCC0-4995246FBA71}" dt="2021-08-25T18:52:18.522" v="4710"/>
          <ac:spMkLst>
            <pc:docMk/>
            <pc:sldMk cId="3572840998" sldId="2174"/>
            <ac:spMk id="11" creationId="{F68B3F68-107C-434F-AA38-110D5EA91B85}"/>
          </ac:spMkLst>
        </pc:spChg>
        <pc:spChg chg="add del">
          <ac:chgData name="Asif Rehmani" userId="e3bc34669d675361" providerId="LiveId" clId="{F854CCD2-E9C9-43E4-BCC0-4995246FBA71}" dt="2021-08-25T18:52:18.522" v="4710"/>
          <ac:spMkLst>
            <pc:docMk/>
            <pc:sldMk cId="3572840998" sldId="2174"/>
            <ac:spMk id="13" creationId="{AAD0DBB9-1A4B-4391-81D4-CB19F9AB918A}"/>
          </ac:spMkLst>
        </pc:spChg>
        <pc:spChg chg="add del">
          <ac:chgData name="Asif Rehmani" userId="e3bc34669d675361" providerId="LiveId" clId="{F854CCD2-E9C9-43E4-BCC0-4995246FBA71}" dt="2021-08-25T18:52:18.522" v="4710"/>
          <ac:spMkLst>
            <pc:docMk/>
            <pc:sldMk cId="3572840998" sldId="2174"/>
            <ac:spMk id="15" creationId="{063BBA22-50EA-4C4D-BE05-F1CE4E63AA56}"/>
          </ac:spMkLst>
        </pc:spChg>
      </pc:sldChg>
      <pc:sldChg chg="addSp delSp add del setBg delDesignElem">
        <pc:chgData name="Asif Rehmani" userId="e3bc34669d675361" providerId="LiveId" clId="{F854CCD2-E9C9-43E4-BCC0-4995246FBA71}" dt="2021-08-25T18:52:52.858" v="4715"/>
        <pc:sldMkLst>
          <pc:docMk/>
          <pc:sldMk cId="3065618403" sldId="2175"/>
        </pc:sldMkLst>
        <pc:spChg chg="add del">
          <ac:chgData name="Asif Rehmani" userId="e3bc34669d675361" providerId="LiveId" clId="{F854CCD2-E9C9-43E4-BCC0-4995246FBA71}" dt="2021-08-25T18:52:52.858" v="4715"/>
          <ac:spMkLst>
            <pc:docMk/>
            <pc:sldMk cId="3065618403" sldId="2175"/>
            <ac:spMk id="10" creationId="{BACC6370-2D7E-4714-9D71-7542949D7D5D}"/>
          </ac:spMkLst>
        </pc:spChg>
        <pc:spChg chg="add del">
          <ac:chgData name="Asif Rehmani" userId="e3bc34669d675361" providerId="LiveId" clId="{F854CCD2-E9C9-43E4-BCC0-4995246FBA71}" dt="2021-08-25T18:52:52.858" v="4715"/>
          <ac:spMkLst>
            <pc:docMk/>
            <pc:sldMk cId="3065618403" sldId="2175"/>
            <ac:spMk id="11" creationId="{F68B3F68-107C-434F-AA38-110D5EA91B85}"/>
          </ac:spMkLst>
        </pc:spChg>
        <pc:spChg chg="add del">
          <ac:chgData name="Asif Rehmani" userId="e3bc34669d675361" providerId="LiveId" clId="{F854CCD2-E9C9-43E4-BCC0-4995246FBA71}" dt="2021-08-25T18:52:52.858" v="4715"/>
          <ac:spMkLst>
            <pc:docMk/>
            <pc:sldMk cId="3065618403" sldId="2175"/>
            <ac:spMk id="13" creationId="{AAD0DBB9-1A4B-4391-81D4-CB19F9AB918A}"/>
          </ac:spMkLst>
        </pc:spChg>
        <pc:spChg chg="add del">
          <ac:chgData name="Asif Rehmani" userId="e3bc34669d675361" providerId="LiveId" clId="{F854CCD2-E9C9-43E4-BCC0-4995246FBA71}" dt="2021-08-25T18:52:52.858" v="4715"/>
          <ac:spMkLst>
            <pc:docMk/>
            <pc:sldMk cId="3065618403" sldId="2175"/>
            <ac:spMk id="15" creationId="{063BBA22-50EA-4C4D-BE05-F1CE4E63AA56}"/>
          </ac:spMkLst>
        </pc:spChg>
      </pc:sldChg>
      <pc:sldChg chg="addSp delSp modSp add mod modTransition modAnim modNotesTx">
        <pc:chgData name="Asif Rehmani" userId="e3bc34669d675361" providerId="LiveId" clId="{F854CCD2-E9C9-43E4-BCC0-4995246FBA71}" dt="2021-11-20T17:22:49.896" v="5984" actId="478"/>
        <pc:sldMkLst>
          <pc:docMk/>
          <pc:sldMk cId="3151123410" sldId="2175"/>
        </pc:sldMkLst>
        <pc:spChg chg="mod">
          <ac:chgData name="Asif Rehmani" userId="e3bc34669d675361" providerId="LiveId" clId="{F854CCD2-E9C9-43E4-BCC0-4995246FBA71}" dt="2021-11-20T16:51:39.714" v="5589" actId="20577"/>
          <ac:spMkLst>
            <pc:docMk/>
            <pc:sldMk cId="3151123410" sldId="2175"/>
            <ac:spMk id="2" creationId="{A6E4F21E-EBE2-4B5F-85DF-968862952CD4}"/>
          </ac:spMkLst>
        </pc:spChg>
        <pc:spChg chg="add mod">
          <ac:chgData name="Asif Rehmani" userId="e3bc34669d675361" providerId="LiveId" clId="{F854CCD2-E9C9-43E4-BCC0-4995246FBA71}" dt="2021-08-25T18:53:29.293" v="4721"/>
          <ac:spMkLst>
            <pc:docMk/>
            <pc:sldMk cId="3151123410" sldId="2175"/>
            <ac:spMk id="12" creationId="{DEFCA09B-B409-4613-B547-397DD14A0A69}"/>
          </ac:spMkLst>
        </pc:spChg>
        <pc:spChg chg="del">
          <ac:chgData name="Asif Rehmani" userId="e3bc34669d675361" providerId="LiveId" clId="{F854CCD2-E9C9-43E4-BCC0-4995246FBA71}" dt="2021-11-20T17:22:49.896" v="5984" actId="478"/>
          <ac:spMkLst>
            <pc:docMk/>
            <pc:sldMk cId="3151123410" sldId="2175"/>
            <ac:spMk id="16" creationId="{51B1127F-0503-41C1-86D5-98DB2FA7C2DE}"/>
          </ac:spMkLst>
        </pc:spChg>
        <pc:spChg chg="del">
          <ac:chgData name="Asif Rehmani" userId="e3bc34669d675361" providerId="LiveId" clId="{F854CCD2-E9C9-43E4-BCC0-4995246FBA71}" dt="2021-08-25T18:53:28.704" v="4720" actId="478"/>
          <ac:spMkLst>
            <pc:docMk/>
            <pc:sldMk cId="3151123410" sldId="2175"/>
            <ac:spMk id="16" creationId="{A534B30A-D93E-4878-A593-BBBC4EC90213}"/>
          </ac:spMkLst>
        </pc:spChg>
        <pc:graphicFrameChg chg="add mod">
          <ac:chgData name="Asif Rehmani" userId="e3bc34669d675361" providerId="LiveId" clId="{F854CCD2-E9C9-43E4-BCC0-4995246FBA71}" dt="2021-08-25T18:54:57.250" v="4814" actId="27957"/>
          <ac:graphicFrameMkLst>
            <pc:docMk/>
            <pc:sldMk cId="3151123410" sldId="2175"/>
            <ac:graphicFrameMk id="5" creationId="{6AD206D9-B29E-49F6-A535-76E388764557}"/>
          </ac:graphicFrameMkLst>
        </pc:graphicFrameChg>
        <pc:picChg chg="del">
          <ac:chgData name="Asif Rehmani" userId="e3bc34669d675361" providerId="LiveId" clId="{F854CCD2-E9C9-43E4-BCC0-4995246FBA71}" dt="2021-11-20T16:46:35.807" v="5542" actId="478"/>
          <ac:picMkLst>
            <pc:docMk/>
            <pc:sldMk cId="3151123410" sldId="2175"/>
            <ac:picMk id="14" creationId="{C385D867-8D56-4791-A785-548FB8B2E987}"/>
          </ac:picMkLst>
        </pc:picChg>
        <pc:picChg chg="del">
          <ac:chgData name="Asif Rehmani" userId="e3bc34669d675361" providerId="LiveId" clId="{F854CCD2-E9C9-43E4-BCC0-4995246FBA71}" dt="2021-08-25T18:53:28.704" v="4720" actId="478"/>
          <ac:picMkLst>
            <pc:docMk/>
            <pc:sldMk cId="3151123410" sldId="2175"/>
            <ac:picMk id="17" creationId="{B51CA13F-B6B4-451A-852A-6952965248A0}"/>
          </ac:picMkLst>
        </pc:picChg>
        <pc:picChg chg="del">
          <ac:chgData name="Asif Rehmani" userId="e3bc34669d675361" providerId="LiveId" clId="{F854CCD2-E9C9-43E4-BCC0-4995246FBA71}" dt="2021-11-20T17:22:49.896" v="5984" actId="478"/>
          <ac:picMkLst>
            <pc:docMk/>
            <pc:sldMk cId="3151123410" sldId="2175"/>
            <ac:picMk id="17" creationId="{ED1DDF31-6F74-4F65-B9BB-F05766791E49}"/>
          </ac:picMkLst>
        </pc:picChg>
        <pc:picChg chg="del">
          <ac:chgData name="Asif Rehmani" userId="e3bc34669d675361" providerId="LiveId" clId="{F854CCD2-E9C9-43E4-BCC0-4995246FBA71}" dt="2021-11-20T17:22:49.896" v="5984" actId="478"/>
          <ac:picMkLst>
            <pc:docMk/>
            <pc:sldMk cId="3151123410" sldId="2175"/>
            <ac:picMk id="18" creationId="{4393386C-693D-45F5-AB7E-13FAE1CEFC01}"/>
          </ac:picMkLst>
        </pc:picChg>
        <pc:picChg chg="del">
          <ac:chgData name="Asif Rehmani" userId="e3bc34669d675361" providerId="LiveId" clId="{F854CCD2-E9C9-43E4-BCC0-4995246FBA71}" dt="2021-08-25T18:53:28.704" v="4720" actId="478"/>
          <ac:picMkLst>
            <pc:docMk/>
            <pc:sldMk cId="3151123410" sldId="2175"/>
            <ac:picMk id="18" creationId="{6481B9DB-3243-4125-BD6E-38D034E06B0B}"/>
          </ac:picMkLst>
        </pc:picChg>
        <pc:picChg chg="add mod">
          <ac:chgData name="Asif Rehmani" userId="e3bc34669d675361" providerId="LiveId" clId="{F854CCD2-E9C9-43E4-BCC0-4995246FBA71}" dt="2021-08-25T18:53:29.293" v="4721"/>
          <ac:picMkLst>
            <pc:docMk/>
            <pc:sldMk cId="3151123410" sldId="2175"/>
            <ac:picMk id="19" creationId="{6C84C197-70E3-4B97-844D-DC98A546E4E5}"/>
          </ac:picMkLst>
        </pc:picChg>
        <pc:picChg chg="add mod">
          <ac:chgData name="Asif Rehmani" userId="e3bc34669d675361" providerId="LiveId" clId="{F854CCD2-E9C9-43E4-BCC0-4995246FBA71}" dt="2021-08-25T18:53:29.293" v="4721"/>
          <ac:picMkLst>
            <pc:docMk/>
            <pc:sldMk cId="3151123410" sldId="2175"/>
            <ac:picMk id="20" creationId="{6323BC6C-E4C3-4C7B-978C-234B591CD3B5}"/>
          </ac:picMkLst>
        </pc:picChg>
      </pc:sldChg>
      <pc:sldChg chg="addSp delSp modSp add mod modTransition delAnim modNotesTx">
        <pc:chgData name="Asif Rehmani" userId="e3bc34669d675361" providerId="LiveId" clId="{F854CCD2-E9C9-43E4-BCC0-4995246FBA71}" dt="2021-11-20T17:22:53.876" v="5985" actId="478"/>
        <pc:sldMkLst>
          <pc:docMk/>
          <pc:sldMk cId="422333973" sldId="2176"/>
        </pc:sldMkLst>
        <pc:spChg chg="mod">
          <ac:chgData name="Asif Rehmani" userId="e3bc34669d675361" providerId="LiveId" clId="{F854CCD2-E9C9-43E4-BCC0-4995246FBA71}" dt="2021-11-20T16:51:49.292" v="5591" actId="6549"/>
          <ac:spMkLst>
            <pc:docMk/>
            <pc:sldMk cId="422333973" sldId="2176"/>
            <ac:spMk id="2" creationId="{A6E4F21E-EBE2-4B5F-85DF-968862952CD4}"/>
          </ac:spMkLst>
        </pc:spChg>
        <pc:spChg chg="del">
          <ac:chgData name="Asif Rehmani" userId="e3bc34669d675361" providerId="LiveId" clId="{F854CCD2-E9C9-43E4-BCC0-4995246FBA71}" dt="2021-08-25T18:56:07.135" v="4829" actId="478"/>
          <ac:spMkLst>
            <pc:docMk/>
            <pc:sldMk cId="422333973" sldId="2176"/>
            <ac:spMk id="12" creationId="{DEFCA09B-B409-4613-B547-397DD14A0A69}"/>
          </ac:spMkLst>
        </pc:spChg>
        <pc:spChg chg="add del mod">
          <ac:chgData name="Asif Rehmani" userId="e3bc34669d675361" providerId="LiveId" clId="{F854CCD2-E9C9-43E4-BCC0-4995246FBA71}" dt="2021-11-20T17:22:53.876" v="5985" actId="478"/>
          <ac:spMkLst>
            <pc:docMk/>
            <pc:sldMk cId="422333973" sldId="2176"/>
            <ac:spMk id="16" creationId="{CA003ED2-1D19-4ED7-8D85-0EBE293F47AA}"/>
          </ac:spMkLst>
        </pc:spChg>
        <pc:graphicFrameChg chg="mod">
          <ac:chgData name="Asif Rehmani" userId="e3bc34669d675361" providerId="LiveId" clId="{F854CCD2-E9C9-43E4-BCC0-4995246FBA71}" dt="2021-08-25T18:57:42.735" v="4856"/>
          <ac:graphicFrameMkLst>
            <pc:docMk/>
            <pc:sldMk cId="422333973" sldId="2176"/>
            <ac:graphicFrameMk id="5" creationId="{6AD206D9-B29E-49F6-A535-76E388764557}"/>
          </ac:graphicFrameMkLst>
        </pc:graphicFrameChg>
        <pc:picChg chg="del">
          <ac:chgData name="Asif Rehmani" userId="e3bc34669d675361" providerId="LiveId" clId="{F854CCD2-E9C9-43E4-BCC0-4995246FBA71}" dt="2021-11-20T16:46:38.962" v="5543" actId="478"/>
          <ac:picMkLst>
            <pc:docMk/>
            <pc:sldMk cId="422333973" sldId="2176"/>
            <ac:picMk id="14" creationId="{C385D867-8D56-4791-A785-548FB8B2E987}"/>
          </ac:picMkLst>
        </pc:picChg>
        <pc:picChg chg="add del mod">
          <ac:chgData name="Asif Rehmani" userId="e3bc34669d675361" providerId="LiveId" clId="{F854CCD2-E9C9-43E4-BCC0-4995246FBA71}" dt="2021-11-20T17:22:53.876" v="5985" actId="478"/>
          <ac:picMkLst>
            <pc:docMk/>
            <pc:sldMk cId="422333973" sldId="2176"/>
            <ac:picMk id="17" creationId="{6D21E561-3A5F-4234-A943-0BB1C9DE6B3E}"/>
          </ac:picMkLst>
        </pc:picChg>
        <pc:picChg chg="del">
          <ac:chgData name="Asif Rehmani" userId="e3bc34669d675361" providerId="LiveId" clId="{F854CCD2-E9C9-43E4-BCC0-4995246FBA71}" dt="2021-08-25T18:56:07.135" v="4829" actId="478"/>
          <ac:picMkLst>
            <pc:docMk/>
            <pc:sldMk cId="422333973" sldId="2176"/>
            <ac:picMk id="19" creationId="{6C84C197-70E3-4B97-844D-DC98A546E4E5}"/>
          </ac:picMkLst>
        </pc:picChg>
        <pc:picChg chg="del">
          <ac:chgData name="Asif Rehmani" userId="e3bc34669d675361" providerId="LiveId" clId="{F854CCD2-E9C9-43E4-BCC0-4995246FBA71}" dt="2021-08-25T18:56:07.135" v="4829" actId="478"/>
          <ac:picMkLst>
            <pc:docMk/>
            <pc:sldMk cId="422333973" sldId="2176"/>
            <ac:picMk id="20" creationId="{6323BC6C-E4C3-4C7B-978C-234B591CD3B5}"/>
          </ac:picMkLst>
        </pc:picChg>
      </pc:sldChg>
      <pc:sldChg chg="addSp delSp add del setBg delDesignElem">
        <pc:chgData name="Asif Rehmani" userId="e3bc34669d675361" providerId="LiveId" clId="{F854CCD2-E9C9-43E4-BCC0-4995246FBA71}" dt="2021-08-25T18:55:18.494" v="4817"/>
        <pc:sldMkLst>
          <pc:docMk/>
          <pc:sldMk cId="3357212778" sldId="2176"/>
        </pc:sldMkLst>
        <pc:spChg chg="add del">
          <ac:chgData name="Asif Rehmani" userId="e3bc34669d675361" providerId="LiveId" clId="{F854CCD2-E9C9-43E4-BCC0-4995246FBA71}" dt="2021-08-25T18:55:18.494" v="4817"/>
          <ac:spMkLst>
            <pc:docMk/>
            <pc:sldMk cId="3357212778" sldId="2176"/>
            <ac:spMk id="10" creationId="{BACC6370-2D7E-4714-9D71-7542949D7D5D}"/>
          </ac:spMkLst>
        </pc:spChg>
        <pc:spChg chg="add del">
          <ac:chgData name="Asif Rehmani" userId="e3bc34669d675361" providerId="LiveId" clId="{F854CCD2-E9C9-43E4-BCC0-4995246FBA71}" dt="2021-08-25T18:55:18.494" v="4817"/>
          <ac:spMkLst>
            <pc:docMk/>
            <pc:sldMk cId="3357212778" sldId="2176"/>
            <ac:spMk id="11" creationId="{F68B3F68-107C-434F-AA38-110D5EA91B85}"/>
          </ac:spMkLst>
        </pc:spChg>
        <pc:spChg chg="add del">
          <ac:chgData name="Asif Rehmani" userId="e3bc34669d675361" providerId="LiveId" clId="{F854CCD2-E9C9-43E4-BCC0-4995246FBA71}" dt="2021-08-25T18:55:18.494" v="4817"/>
          <ac:spMkLst>
            <pc:docMk/>
            <pc:sldMk cId="3357212778" sldId="2176"/>
            <ac:spMk id="13" creationId="{AAD0DBB9-1A4B-4391-81D4-CB19F9AB918A}"/>
          </ac:spMkLst>
        </pc:spChg>
        <pc:spChg chg="add del">
          <ac:chgData name="Asif Rehmani" userId="e3bc34669d675361" providerId="LiveId" clId="{F854CCD2-E9C9-43E4-BCC0-4995246FBA71}" dt="2021-08-25T18:55:18.494" v="4817"/>
          <ac:spMkLst>
            <pc:docMk/>
            <pc:sldMk cId="3357212778" sldId="2176"/>
            <ac:spMk id="15" creationId="{063BBA22-50EA-4C4D-BE05-F1CE4E63AA56}"/>
          </ac:spMkLst>
        </pc:spChg>
      </pc:sldChg>
      <pc:sldChg chg="addSp delSp add del setBg delDesignElem">
        <pc:chgData name="Asif Rehmani" userId="e3bc34669d675361" providerId="LiveId" clId="{F854CCD2-E9C9-43E4-BCC0-4995246FBA71}" dt="2021-08-25T18:58:12.802" v="4860"/>
        <pc:sldMkLst>
          <pc:docMk/>
          <pc:sldMk cId="528883302" sldId="2177"/>
        </pc:sldMkLst>
        <pc:spChg chg="add del">
          <ac:chgData name="Asif Rehmani" userId="e3bc34669d675361" providerId="LiveId" clId="{F854CCD2-E9C9-43E4-BCC0-4995246FBA71}" dt="2021-08-25T18:58:12.802" v="4860"/>
          <ac:spMkLst>
            <pc:docMk/>
            <pc:sldMk cId="528883302" sldId="2177"/>
            <ac:spMk id="10" creationId="{BACC6370-2D7E-4714-9D71-7542949D7D5D}"/>
          </ac:spMkLst>
        </pc:spChg>
        <pc:spChg chg="add del">
          <ac:chgData name="Asif Rehmani" userId="e3bc34669d675361" providerId="LiveId" clId="{F854CCD2-E9C9-43E4-BCC0-4995246FBA71}" dt="2021-08-25T18:58:12.802" v="4860"/>
          <ac:spMkLst>
            <pc:docMk/>
            <pc:sldMk cId="528883302" sldId="2177"/>
            <ac:spMk id="11" creationId="{F68B3F68-107C-434F-AA38-110D5EA91B85}"/>
          </ac:spMkLst>
        </pc:spChg>
        <pc:spChg chg="add del">
          <ac:chgData name="Asif Rehmani" userId="e3bc34669d675361" providerId="LiveId" clId="{F854CCD2-E9C9-43E4-BCC0-4995246FBA71}" dt="2021-08-25T18:58:12.802" v="4860"/>
          <ac:spMkLst>
            <pc:docMk/>
            <pc:sldMk cId="528883302" sldId="2177"/>
            <ac:spMk id="13" creationId="{AAD0DBB9-1A4B-4391-81D4-CB19F9AB918A}"/>
          </ac:spMkLst>
        </pc:spChg>
        <pc:spChg chg="add del">
          <ac:chgData name="Asif Rehmani" userId="e3bc34669d675361" providerId="LiveId" clId="{F854CCD2-E9C9-43E4-BCC0-4995246FBA71}" dt="2021-08-25T18:58:12.802" v="4860"/>
          <ac:spMkLst>
            <pc:docMk/>
            <pc:sldMk cId="528883302" sldId="2177"/>
            <ac:spMk id="15" creationId="{063BBA22-50EA-4C4D-BE05-F1CE4E63AA56}"/>
          </ac:spMkLst>
        </pc:spChg>
      </pc:sldChg>
      <pc:sldChg chg="modSp add del mod">
        <pc:chgData name="Asif Rehmani" userId="e3bc34669d675361" providerId="LiveId" clId="{F854CCD2-E9C9-43E4-BCC0-4995246FBA71}" dt="2021-08-25T18:58:49.209" v="4868"/>
        <pc:sldMkLst>
          <pc:docMk/>
          <pc:sldMk cId="1352862611" sldId="2177"/>
        </pc:sldMkLst>
        <pc:spChg chg="mod">
          <ac:chgData name="Asif Rehmani" userId="e3bc34669d675361" providerId="LiveId" clId="{F854CCD2-E9C9-43E4-BCC0-4995246FBA71}" dt="2021-08-25T18:58:46.575" v="4866"/>
          <ac:spMkLst>
            <pc:docMk/>
            <pc:sldMk cId="1352862611" sldId="2177"/>
            <ac:spMk id="2" creationId="{A6E4F21E-EBE2-4B5F-85DF-968862952CD4}"/>
          </ac:spMkLst>
        </pc:spChg>
      </pc:sldChg>
      <pc:sldChg chg="addSp delSp add del setBg delDesignElem">
        <pc:chgData name="Asif Rehmani" userId="e3bc34669d675361" providerId="LiveId" clId="{F854CCD2-E9C9-43E4-BCC0-4995246FBA71}" dt="2021-08-25T18:58:53.855" v="4871"/>
        <pc:sldMkLst>
          <pc:docMk/>
          <pc:sldMk cId="2723456745" sldId="2177"/>
        </pc:sldMkLst>
        <pc:spChg chg="add del">
          <ac:chgData name="Asif Rehmani" userId="e3bc34669d675361" providerId="LiveId" clId="{F854CCD2-E9C9-43E4-BCC0-4995246FBA71}" dt="2021-08-25T18:58:53.855" v="4871"/>
          <ac:spMkLst>
            <pc:docMk/>
            <pc:sldMk cId="2723456745" sldId="2177"/>
            <ac:spMk id="10" creationId="{BACC6370-2D7E-4714-9D71-7542949D7D5D}"/>
          </ac:spMkLst>
        </pc:spChg>
        <pc:spChg chg="add del">
          <ac:chgData name="Asif Rehmani" userId="e3bc34669d675361" providerId="LiveId" clId="{F854CCD2-E9C9-43E4-BCC0-4995246FBA71}" dt="2021-08-25T18:58:53.855" v="4871"/>
          <ac:spMkLst>
            <pc:docMk/>
            <pc:sldMk cId="2723456745" sldId="2177"/>
            <ac:spMk id="11" creationId="{F68B3F68-107C-434F-AA38-110D5EA91B85}"/>
          </ac:spMkLst>
        </pc:spChg>
        <pc:spChg chg="add del">
          <ac:chgData name="Asif Rehmani" userId="e3bc34669d675361" providerId="LiveId" clId="{F854CCD2-E9C9-43E4-BCC0-4995246FBA71}" dt="2021-08-25T18:58:53.855" v="4871"/>
          <ac:spMkLst>
            <pc:docMk/>
            <pc:sldMk cId="2723456745" sldId="2177"/>
            <ac:spMk id="13" creationId="{AAD0DBB9-1A4B-4391-81D4-CB19F9AB918A}"/>
          </ac:spMkLst>
        </pc:spChg>
        <pc:spChg chg="add del">
          <ac:chgData name="Asif Rehmani" userId="e3bc34669d675361" providerId="LiveId" clId="{F854CCD2-E9C9-43E4-BCC0-4995246FBA71}" dt="2021-08-25T18:58:53.855" v="4871"/>
          <ac:spMkLst>
            <pc:docMk/>
            <pc:sldMk cId="2723456745" sldId="2177"/>
            <ac:spMk id="15" creationId="{063BBA22-50EA-4C4D-BE05-F1CE4E63AA56}"/>
          </ac:spMkLst>
        </pc:spChg>
      </pc:sldChg>
      <pc:sldChg chg="addSp delSp modSp add mod ord modTransition delAnim modNotesTx">
        <pc:chgData name="Asif Rehmani" userId="e3bc34669d675361" providerId="LiveId" clId="{F854CCD2-E9C9-43E4-BCC0-4995246FBA71}" dt="2021-11-20T17:22:57.549" v="5986" actId="478"/>
        <pc:sldMkLst>
          <pc:docMk/>
          <pc:sldMk cId="4014470075" sldId="2177"/>
        </pc:sldMkLst>
        <pc:spChg chg="mod">
          <ac:chgData name="Asif Rehmani" userId="e3bc34669d675361" providerId="LiveId" clId="{F854CCD2-E9C9-43E4-BCC0-4995246FBA71}" dt="2021-11-20T16:52:00.715" v="5594" actId="20577"/>
          <ac:spMkLst>
            <pc:docMk/>
            <pc:sldMk cId="4014470075" sldId="2177"/>
            <ac:spMk id="2" creationId="{A6E4F21E-EBE2-4B5F-85DF-968862952CD4}"/>
          </ac:spMkLst>
        </pc:spChg>
        <pc:spChg chg="del">
          <ac:chgData name="Asif Rehmani" userId="e3bc34669d675361" providerId="LiveId" clId="{F854CCD2-E9C9-43E4-BCC0-4995246FBA71}" dt="2021-08-25T19:00:41.212" v="4973" actId="478"/>
          <ac:spMkLst>
            <pc:docMk/>
            <pc:sldMk cId="4014470075" sldId="2177"/>
            <ac:spMk id="12" creationId="{DEFCA09B-B409-4613-B547-397DD14A0A69}"/>
          </ac:spMkLst>
        </pc:spChg>
        <pc:spChg chg="add del mod">
          <ac:chgData name="Asif Rehmani" userId="e3bc34669d675361" providerId="LiveId" clId="{F854CCD2-E9C9-43E4-BCC0-4995246FBA71}" dt="2021-11-20T17:22:57.549" v="5986" actId="478"/>
          <ac:spMkLst>
            <pc:docMk/>
            <pc:sldMk cId="4014470075" sldId="2177"/>
            <ac:spMk id="16" creationId="{A7A31878-88C3-43CF-B893-6CA3ABEFDBDF}"/>
          </ac:spMkLst>
        </pc:spChg>
        <pc:graphicFrameChg chg="add mod">
          <ac:chgData name="Asif Rehmani" userId="e3bc34669d675361" providerId="LiveId" clId="{F854CCD2-E9C9-43E4-BCC0-4995246FBA71}" dt="2021-08-25T19:02:25.890" v="4978"/>
          <ac:graphicFrameMkLst>
            <pc:docMk/>
            <pc:sldMk cId="4014470075" sldId="2177"/>
            <ac:graphicFrameMk id="5" creationId="{6AD206D9-B29E-49F6-A535-76E388764557}"/>
          </ac:graphicFrameMkLst>
        </pc:graphicFrameChg>
        <pc:picChg chg="del">
          <ac:chgData name="Asif Rehmani" userId="e3bc34669d675361" providerId="LiveId" clId="{F854CCD2-E9C9-43E4-BCC0-4995246FBA71}" dt="2021-11-20T16:46:42.053" v="5544" actId="478"/>
          <ac:picMkLst>
            <pc:docMk/>
            <pc:sldMk cId="4014470075" sldId="2177"/>
            <ac:picMk id="14" creationId="{C385D867-8D56-4791-A785-548FB8B2E987}"/>
          </ac:picMkLst>
        </pc:picChg>
        <pc:picChg chg="add del mod">
          <ac:chgData name="Asif Rehmani" userId="e3bc34669d675361" providerId="LiveId" clId="{F854CCD2-E9C9-43E4-BCC0-4995246FBA71}" dt="2021-11-20T17:22:57.549" v="5986" actId="478"/>
          <ac:picMkLst>
            <pc:docMk/>
            <pc:sldMk cId="4014470075" sldId="2177"/>
            <ac:picMk id="17" creationId="{CAD5B4D2-BC76-4684-B2BE-0383DCCBB49F}"/>
          </ac:picMkLst>
        </pc:picChg>
        <pc:picChg chg="del">
          <ac:chgData name="Asif Rehmani" userId="e3bc34669d675361" providerId="LiveId" clId="{F854CCD2-E9C9-43E4-BCC0-4995246FBA71}" dt="2021-08-25T19:00:41.212" v="4973" actId="478"/>
          <ac:picMkLst>
            <pc:docMk/>
            <pc:sldMk cId="4014470075" sldId="2177"/>
            <ac:picMk id="19" creationId="{6C84C197-70E3-4B97-844D-DC98A546E4E5}"/>
          </ac:picMkLst>
        </pc:picChg>
        <pc:picChg chg="del">
          <ac:chgData name="Asif Rehmani" userId="e3bc34669d675361" providerId="LiveId" clId="{F854CCD2-E9C9-43E4-BCC0-4995246FBA71}" dt="2021-08-25T19:00:41.212" v="4973" actId="478"/>
          <ac:picMkLst>
            <pc:docMk/>
            <pc:sldMk cId="4014470075" sldId="2177"/>
            <ac:picMk id="20" creationId="{6323BC6C-E4C3-4C7B-978C-234B591CD3B5}"/>
          </ac:picMkLst>
        </pc:picChg>
      </pc:sldChg>
      <pc:sldChg chg="addSp delSp add del setBg delDesignElem">
        <pc:chgData name="Asif Rehmani" userId="e3bc34669d675361" providerId="LiveId" clId="{F854CCD2-E9C9-43E4-BCC0-4995246FBA71}" dt="2021-08-25T19:02:47.423" v="4982"/>
        <pc:sldMkLst>
          <pc:docMk/>
          <pc:sldMk cId="2454628033" sldId="2178"/>
        </pc:sldMkLst>
        <pc:spChg chg="add del">
          <ac:chgData name="Asif Rehmani" userId="e3bc34669d675361" providerId="LiveId" clId="{F854CCD2-E9C9-43E4-BCC0-4995246FBA71}" dt="2021-08-25T19:02:47.423" v="4982"/>
          <ac:spMkLst>
            <pc:docMk/>
            <pc:sldMk cId="2454628033" sldId="2178"/>
            <ac:spMk id="10" creationId="{BACC6370-2D7E-4714-9D71-7542949D7D5D}"/>
          </ac:spMkLst>
        </pc:spChg>
        <pc:spChg chg="add del">
          <ac:chgData name="Asif Rehmani" userId="e3bc34669d675361" providerId="LiveId" clId="{F854CCD2-E9C9-43E4-BCC0-4995246FBA71}" dt="2021-08-25T19:02:47.423" v="4982"/>
          <ac:spMkLst>
            <pc:docMk/>
            <pc:sldMk cId="2454628033" sldId="2178"/>
            <ac:spMk id="11" creationId="{F68B3F68-107C-434F-AA38-110D5EA91B85}"/>
          </ac:spMkLst>
        </pc:spChg>
        <pc:spChg chg="add del">
          <ac:chgData name="Asif Rehmani" userId="e3bc34669d675361" providerId="LiveId" clId="{F854CCD2-E9C9-43E4-BCC0-4995246FBA71}" dt="2021-08-25T19:02:47.423" v="4982"/>
          <ac:spMkLst>
            <pc:docMk/>
            <pc:sldMk cId="2454628033" sldId="2178"/>
            <ac:spMk id="13" creationId="{AAD0DBB9-1A4B-4391-81D4-CB19F9AB918A}"/>
          </ac:spMkLst>
        </pc:spChg>
        <pc:spChg chg="add del">
          <ac:chgData name="Asif Rehmani" userId="e3bc34669d675361" providerId="LiveId" clId="{F854CCD2-E9C9-43E4-BCC0-4995246FBA71}" dt="2021-08-25T19:02:47.423" v="4982"/>
          <ac:spMkLst>
            <pc:docMk/>
            <pc:sldMk cId="2454628033" sldId="2178"/>
            <ac:spMk id="15" creationId="{063BBA22-50EA-4C4D-BE05-F1CE4E63AA56}"/>
          </ac:spMkLst>
        </pc:spChg>
      </pc:sldChg>
      <pc:sldChg chg="addSp delSp modSp add mod modTransition modAnim modNotesTx">
        <pc:chgData name="Asif Rehmani" userId="e3bc34669d675361" providerId="LiveId" clId="{F854CCD2-E9C9-43E4-BCC0-4995246FBA71}" dt="2021-11-20T17:25:16.956" v="6003" actId="20577"/>
        <pc:sldMkLst>
          <pc:docMk/>
          <pc:sldMk cId="2479416567" sldId="2178"/>
        </pc:sldMkLst>
        <pc:spChg chg="mod">
          <ac:chgData name="Asif Rehmani" userId="e3bc34669d675361" providerId="LiveId" clId="{F854CCD2-E9C9-43E4-BCC0-4995246FBA71}" dt="2021-11-20T17:25:16.956" v="6003" actId="20577"/>
          <ac:spMkLst>
            <pc:docMk/>
            <pc:sldMk cId="2479416567" sldId="2178"/>
            <ac:spMk id="2" creationId="{A6E4F21E-EBE2-4B5F-85DF-968862952CD4}"/>
          </ac:spMkLst>
        </pc:spChg>
        <pc:spChg chg="add del mod">
          <ac:chgData name="Asif Rehmani" userId="e3bc34669d675361" providerId="LiveId" clId="{F854CCD2-E9C9-43E4-BCC0-4995246FBA71}" dt="2021-11-20T17:23:01.717" v="5987" actId="478"/>
          <ac:spMkLst>
            <pc:docMk/>
            <pc:sldMk cId="2479416567" sldId="2178"/>
            <ac:spMk id="12" creationId="{20483908-640D-4362-B28E-FAF7F9BCD9E6}"/>
          </ac:spMkLst>
        </pc:spChg>
        <pc:spChg chg="del">
          <ac:chgData name="Asif Rehmani" userId="e3bc34669d675361" providerId="LiveId" clId="{F854CCD2-E9C9-43E4-BCC0-4995246FBA71}" dt="2021-08-25T19:03:14.817" v="4989" actId="478"/>
          <ac:spMkLst>
            <pc:docMk/>
            <pc:sldMk cId="2479416567" sldId="2178"/>
            <ac:spMk id="16" creationId="{A7A31878-88C3-43CF-B893-6CA3ABEFDBDF}"/>
          </ac:spMkLst>
        </pc:spChg>
        <pc:graphicFrameChg chg="mod">
          <ac:chgData name="Asif Rehmani" userId="e3bc34669d675361" providerId="LiveId" clId="{F854CCD2-E9C9-43E4-BCC0-4995246FBA71}" dt="2021-08-25T19:07:10.644" v="5025"/>
          <ac:graphicFrameMkLst>
            <pc:docMk/>
            <pc:sldMk cId="2479416567" sldId="2178"/>
            <ac:graphicFrameMk id="5" creationId="{6AD206D9-B29E-49F6-A535-76E388764557}"/>
          </ac:graphicFrameMkLst>
        </pc:graphicFrameChg>
        <pc:picChg chg="del">
          <ac:chgData name="Asif Rehmani" userId="e3bc34669d675361" providerId="LiveId" clId="{F854CCD2-E9C9-43E4-BCC0-4995246FBA71}" dt="2021-11-20T16:46:45.323" v="5545" actId="478"/>
          <ac:picMkLst>
            <pc:docMk/>
            <pc:sldMk cId="2479416567" sldId="2178"/>
            <ac:picMk id="14" creationId="{C385D867-8D56-4791-A785-548FB8B2E987}"/>
          </ac:picMkLst>
        </pc:picChg>
        <pc:picChg chg="del">
          <ac:chgData name="Asif Rehmani" userId="e3bc34669d675361" providerId="LiveId" clId="{F854CCD2-E9C9-43E4-BCC0-4995246FBA71}" dt="2021-08-25T19:03:14.817" v="4989" actId="478"/>
          <ac:picMkLst>
            <pc:docMk/>
            <pc:sldMk cId="2479416567" sldId="2178"/>
            <ac:picMk id="17" creationId="{CAD5B4D2-BC76-4684-B2BE-0383DCCBB49F}"/>
          </ac:picMkLst>
        </pc:picChg>
        <pc:picChg chg="add del mod">
          <ac:chgData name="Asif Rehmani" userId="e3bc34669d675361" providerId="LiveId" clId="{F854CCD2-E9C9-43E4-BCC0-4995246FBA71}" dt="2021-11-20T17:23:01.717" v="5987" actId="478"/>
          <ac:picMkLst>
            <pc:docMk/>
            <pc:sldMk cId="2479416567" sldId="2178"/>
            <ac:picMk id="18" creationId="{EB0F8A3B-2248-4150-89AF-BABB0E6394E7}"/>
          </ac:picMkLst>
        </pc:picChg>
        <pc:picChg chg="add del mod">
          <ac:chgData name="Asif Rehmani" userId="e3bc34669d675361" providerId="LiveId" clId="{F854CCD2-E9C9-43E4-BCC0-4995246FBA71}" dt="2021-11-20T17:23:01.717" v="5987" actId="478"/>
          <ac:picMkLst>
            <pc:docMk/>
            <pc:sldMk cId="2479416567" sldId="2178"/>
            <ac:picMk id="19" creationId="{A2B0AD22-2ACC-413E-A4CD-F6AD606B70D1}"/>
          </ac:picMkLst>
        </pc:picChg>
      </pc:sldChg>
      <pc:sldChg chg="modSp">
        <pc:chgData name="Asif Rehmani" userId="e3bc34669d675361" providerId="LiveId" clId="{F854CCD2-E9C9-43E4-BCC0-4995246FBA71}" dt="2021-11-20T17:23:50.377" v="6002" actId="20577"/>
        <pc:sldMkLst>
          <pc:docMk/>
          <pc:sldMk cId="447130748" sldId="2179"/>
        </pc:sldMkLst>
        <pc:spChg chg="mod">
          <ac:chgData name="Asif Rehmani" userId="e3bc34669d675361" providerId="LiveId" clId="{F854CCD2-E9C9-43E4-BCC0-4995246FBA71}" dt="2021-11-20T17:23:32.638" v="5997" actId="20577"/>
          <ac:spMkLst>
            <pc:docMk/>
            <pc:sldMk cId="447130748" sldId="2179"/>
            <ac:spMk id="10" creationId="{07299A5D-2F53-41FA-9569-05705D937960}"/>
          </ac:spMkLst>
        </pc:spChg>
        <pc:spChg chg="mod">
          <ac:chgData name="Asif Rehmani" userId="e3bc34669d675361" providerId="LiveId" clId="{F854CCD2-E9C9-43E4-BCC0-4995246FBA71}" dt="2021-11-20T17:23:39.122" v="5998" actId="114"/>
          <ac:spMkLst>
            <pc:docMk/>
            <pc:sldMk cId="447130748" sldId="2179"/>
            <ac:spMk id="13" creationId="{FFA20F60-525F-4D28-B9B7-09341B4ECAB2}"/>
          </ac:spMkLst>
        </pc:spChg>
        <pc:spChg chg="mod">
          <ac:chgData name="Asif Rehmani" userId="e3bc34669d675361" providerId="LiveId" clId="{F854CCD2-E9C9-43E4-BCC0-4995246FBA71}" dt="2021-11-20T17:23:50.377" v="6002" actId="20577"/>
          <ac:spMkLst>
            <pc:docMk/>
            <pc:sldMk cId="447130748" sldId="2179"/>
            <ac:spMk id="15" creationId="{06B52347-EA24-4E16-A6A1-0C9FBAD19B74}"/>
          </ac:spMkLst>
        </pc:spChg>
      </pc:sldChg>
      <pc:sldChg chg="new del">
        <pc:chgData name="Asif Rehmani" userId="e3bc34669d675361" providerId="LiveId" clId="{F854CCD2-E9C9-43E4-BCC0-4995246FBA71}" dt="2021-11-20T16:49:12.923" v="5549" actId="680"/>
        <pc:sldMkLst>
          <pc:docMk/>
          <pc:sldMk cId="1852929108" sldId="2180"/>
        </pc:sldMkLst>
      </pc:sldChg>
      <pc:sldChg chg="delSp">
        <pc:chgData name="Asif Rehmani" userId="e3bc34669d675361" providerId="LiveId" clId="{F854CCD2-E9C9-43E4-BCC0-4995246FBA71}" dt="2021-11-29T22:15:28.135" v="7308" actId="21"/>
        <pc:sldMkLst>
          <pc:docMk/>
          <pc:sldMk cId="959539364" sldId="2181"/>
        </pc:sldMkLst>
        <pc:picChg chg="del">
          <ac:chgData name="Asif Rehmani" userId="e3bc34669d675361" providerId="LiveId" clId="{F854CCD2-E9C9-43E4-BCC0-4995246FBA71}" dt="2021-11-29T22:15:28.135" v="7308" actId="21"/>
          <ac:picMkLst>
            <pc:docMk/>
            <pc:sldMk cId="959539364" sldId="2181"/>
            <ac:picMk id="1026" creationId="{277B1165-9901-4CB0-802C-D13C3842D026}"/>
          </ac:picMkLst>
        </pc:picChg>
      </pc:sldChg>
      <pc:sldChg chg="modSp new mod">
        <pc:chgData name="Asif Rehmani" userId="e3bc34669d675361" providerId="LiveId" clId="{F854CCD2-E9C9-43E4-BCC0-4995246FBA71}" dt="2021-11-29T21:48:23.185" v="6134" actId="20577"/>
        <pc:sldMkLst>
          <pc:docMk/>
          <pc:sldMk cId="3892698156" sldId="2182"/>
        </pc:sldMkLst>
        <pc:spChg chg="mod">
          <ac:chgData name="Asif Rehmani" userId="e3bc34669d675361" providerId="LiveId" clId="{F854CCD2-E9C9-43E4-BCC0-4995246FBA71}" dt="2021-11-29T21:48:23.185" v="6134" actId="20577"/>
          <ac:spMkLst>
            <pc:docMk/>
            <pc:sldMk cId="3892698156" sldId="2182"/>
            <ac:spMk id="2" creationId="{1F92B583-0BCD-490E-BEE5-775F140DC104}"/>
          </ac:spMkLst>
        </pc:spChg>
      </pc:sldChg>
      <pc:sldChg chg="modSp new mod modNotesTx">
        <pc:chgData name="Asif Rehmani" userId="e3bc34669d675361" providerId="LiveId" clId="{F854CCD2-E9C9-43E4-BCC0-4995246FBA71}" dt="2021-11-29T22:18:15.151" v="7329" actId="20577"/>
        <pc:sldMkLst>
          <pc:docMk/>
          <pc:sldMk cId="1643880812" sldId="2183"/>
        </pc:sldMkLst>
        <pc:spChg chg="mod">
          <ac:chgData name="Asif Rehmani" userId="e3bc34669d675361" providerId="LiveId" clId="{F854CCD2-E9C9-43E4-BCC0-4995246FBA71}" dt="2021-11-29T22:18:15.151" v="7329" actId="20577"/>
          <ac:spMkLst>
            <pc:docMk/>
            <pc:sldMk cId="1643880812" sldId="2183"/>
            <ac:spMk id="2" creationId="{2B883746-BBFD-475C-83C9-6D5350DF101C}"/>
          </ac:spMkLst>
        </pc:spChg>
        <pc:spChg chg="mod">
          <ac:chgData name="Asif Rehmani" userId="e3bc34669d675361" providerId="LiveId" clId="{F854CCD2-E9C9-43E4-BCC0-4995246FBA71}" dt="2021-11-29T21:54:40.851" v="6489" actId="20577"/>
          <ac:spMkLst>
            <pc:docMk/>
            <pc:sldMk cId="1643880812" sldId="2183"/>
            <ac:spMk id="3" creationId="{48984A6F-CBA4-4294-A093-B14EAEBF89E0}"/>
          </ac:spMkLst>
        </pc:spChg>
      </pc:sldChg>
      <pc:sldChg chg="modSp new del mod">
        <pc:chgData name="Asif Rehmani" userId="e3bc34669d675361" providerId="LiveId" clId="{F854CCD2-E9C9-43E4-BCC0-4995246FBA71}" dt="2021-11-29T21:54:02.209" v="6476" actId="47"/>
        <pc:sldMkLst>
          <pc:docMk/>
          <pc:sldMk cId="1403935633" sldId="2184"/>
        </pc:sldMkLst>
        <pc:spChg chg="mod">
          <ac:chgData name="Asif Rehmani" userId="e3bc34669d675361" providerId="LiveId" clId="{F854CCD2-E9C9-43E4-BCC0-4995246FBA71}" dt="2021-11-29T21:53:40.099" v="6475" actId="20577"/>
          <ac:spMkLst>
            <pc:docMk/>
            <pc:sldMk cId="1403935633" sldId="2184"/>
            <ac:spMk id="2" creationId="{ED0EB966-C9BB-46D0-8224-5CD064DE5DFD}"/>
          </ac:spMkLst>
        </pc:spChg>
      </pc:sldChg>
      <pc:sldChg chg="addSp modSp new mod ord setBg">
        <pc:chgData name="Asif Rehmani" userId="e3bc34669d675361" providerId="LiveId" clId="{F854CCD2-E9C9-43E4-BCC0-4995246FBA71}" dt="2021-11-29T22:20:18.813" v="7443" actId="20577"/>
        <pc:sldMkLst>
          <pc:docMk/>
          <pc:sldMk cId="3035463269" sldId="2184"/>
        </pc:sldMkLst>
        <pc:spChg chg="mod">
          <ac:chgData name="Asif Rehmani" userId="e3bc34669d675361" providerId="LiveId" clId="{F854CCD2-E9C9-43E4-BCC0-4995246FBA71}" dt="2021-11-29T22:20:18.813" v="7443" actId="20577"/>
          <ac:spMkLst>
            <pc:docMk/>
            <pc:sldMk cId="3035463269" sldId="2184"/>
            <ac:spMk id="2" creationId="{B704B263-2BF1-44B8-B383-620BBB4E54B5}"/>
          </ac:spMkLst>
        </pc:spChg>
        <pc:spChg chg="mod">
          <ac:chgData name="Asif Rehmani" userId="e3bc34669d675361" providerId="LiveId" clId="{F854CCD2-E9C9-43E4-BCC0-4995246FBA71}" dt="2021-11-29T22:15:45.433" v="7310" actId="26606"/>
          <ac:spMkLst>
            <pc:docMk/>
            <pc:sldMk cId="3035463269" sldId="2184"/>
            <ac:spMk id="3" creationId="{48CAF405-DE32-482C-ABD0-515244FCC8FB}"/>
          </ac:spMkLst>
        </pc:spChg>
        <pc:spChg chg="add">
          <ac:chgData name="Asif Rehmani" userId="e3bc34669d675361" providerId="LiveId" clId="{F854CCD2-E9C9-43E4-BCC0-4995246FBA71}" dt="2021-11-29T22:15:45.433" v="7310" actId="26606"/>
          <ac:spMkLst>
            <pc:docMk/>
            <pc:sldMk cId="3035463269" sldId="2184"/>
            <ac:spMk id="9" creationId="{5DCB5928-DC7D-4612-9922-441966E15627}"/>
          </ac:spMkLst>
        </pc:spChg>
        <pc:spChg chg="add">
          <ac:chgData name="Asif Rehmani" userId="e3bc34669d675361" providerId="LiveId" clId="{F854CCD2-E9C9-43E4-BCC0-4995246FBA71}" dt="2021-11-29T22:15:45.433" v="7310" actId="26606"/>
          <ac:spMkLst>
            <pc:docMk/>
            <pc:sldMk cId="3035463269" sldId="2184"/>
            <ac:spMk id="11" creationId="{682C1161-1736-45EC-99B7-33F3CAE9D517}"/>
          </ac:spMkLst>
        </pc:spChg>
        <pc:spChg chg="add">
          <ac:chgData name="Asif Rehmani" userId="e3bc34669d675361" providerId="LiveId" clId="{F854CCD2-E9C9-43E4-BCC0-4995246FBA71}" dt="2021-11-29T22:15:45.433" v="7310" actId="26606"/>
          <ac:spMkLst>
            <pc:docMk/>
            <pc:sldMk cId="3035463269" sldId="2184"/>
            <ac:spMk id="13" creationId="{84D4DDB8-B68F-45B0-9F62-C4279996F672}"/>
          </ac:spMkLst>
        </pc:spChg>
        <pc:spChg chg="add">
          <ac:chgData name="Asif Rehmani" userId="e3bc34669d675361" providerId="LiveId" clId="{F854CCD2-E9C9-43E4-BCC0-4995246FBA71}" dt="2021-11-29T22:15:45.433" v="7310" actId="26606"/>
          <ac:spMkLst>
            <pc:docMk/>
            <pc:sldMk cId="3035463269" sldId="2184"/>
            <ac:spMk id="15" creationId="{AF2F604E-43BE-4DC3-B983-E071523364F8}"/>
          </ac:spMkLst>
        </pc:spChg>
        <pc:spChg chg="add">
          <ac:chgData name="Asif Rehmani" userId="e3bc34669d675361" providerId="LiveId" clId="{F854CCD2-E9C9-43E4-BCC0-4995246FBA71}" dt="2021-11-29T22:15:45.433" v="7310" actId="26606"/>
          <ac:spMkLst>
            <pc:docMk/>
            <pc:sldMk cId="3035463269" sldId="2184"/>
            <ac:spMk id="17" creationId="{08C9B587-E65E-4B52-B37C-ABEBB6E87928}"/>
          </ac:spMkLst>
        </pc:spChg>
        <pc:picChg chg="add mod">
          <ac:chgData name="Asif Rehmani" userId="e3bc34669d675361" providerId="LiveId" clId="{F854CCD2-E9C9-43E4-BCC0-4995246FBA71}" dt="2021-11-29T22:15:48.863" v="7312" actId="962"/>
          <ac:picMkLst>
            <pc:docMk/>
            <pc:sldMk cId="3035463269" sldId="2184"/>
            <ac:picMk id="4" creationId="{E018ADBD-E5CB-42AD-852A-F59CAA8DB289}"/>
          </ac:picMkLst>
        </pc:picChg>
      </pc:sldChg>
      <pc:sldChg chg="modSp new mod">
        <pc:chgData name="Asif Rehmani" userId="e3bc34669d675361" providerId="LiveId" clId="{F854CCD2-E9C9-43E4-BCC0-4995246FBA71}" dt="2021-11-29T22:09:45.675" v="7267" actId="20577"/>
        <pc:sldMkLst>
          <pc:docMk/>
          <pc:sldMk cId="193121738" sldId="2185"/>
        </pc:sldMkLst>
        <pc:spChg chg="mod">
          <ac:chgData name="Asif Rehmani" userId="e3bc34669d675361" providerId="LiveId" clId="{F854CCD2-E9C9-43E4-BCC0-4995246FBA71}" dt="2021-11-29T22:09:45.675" v="7267" actId="20577"/>
          <ac:spMkLst>
            <pc:docMk/>
            <pc:sldMk cId="193121738" sldId="2185"/>
            <ac:spMk id="2" creationId="{1561A6B8-307A-4680-9089-CD54B617E508}"/>
          </ac:spMkLst>
        </pc:spChg>
      </pc:sldChg>
      <pc:sldChg chg="new del">
        <pc:chgData name="Asif Rehmani" userId="e3bc34669d675361" providerId="LiveId" clId="{F854CCD2-E9C9-43E4-BCC0-4995246FBA71}" dt="2021-11-29T22:09:33.457" v="7230" actId="680"/>
        <pc:sldMkLst>
          <pc:docMk/>
          <pc:sldMk cId="2057088325" sldId="2185"/>
        </pc:sldMkLst>
      </pc:sldChg>
      <pc:sldChg chg="modSp new mod ord">
        <pc:chgData name="Asif Rehmani" userId="e3bc34669d675361" providerId="LiveId" clId="{F854CCD2-E9C9-43E4-BCC0-4995246FBA71}" dt="2021-11-29T22:13:26.561" v="7305"/>
        <pc:sldMkLst>
          <pc:docMk/>
          <pc:sldMk cId="2385596438" sldId="2186"/>
        </pc:sldMkLst>
        <pc:spChg chg="mod">
          <ac:chgData name="Asif Rehmani" userId="e3bc34669d675361" providerId="LiveId" clId="{F854CCD2-E9C9-43E4-BCC0-4995246FBA71}" dt="2021-11-29T22:10:17.446" v="7303" actId="20577"/>
          <ac:spMkLst>
            <pc:docMk/>
            <pc:sldMk cId="2385596438" sldId="2186"/>
            <ac:spMk id="2" creationId="{263AC7A7-CC40-4820-B21A-FE190EA807D4}"/>
          </ac:spMkLst>
        </pc:spChg>
      </pc:sldChg>
      <pc:sldChg chg="modSp new mod">
        <pc:chgData name="Asif Rehmani" userId="e3bc34669d675361" providerId="LiveId" clId="{F854CCD2-E9C9-43E4-BCC0-4995246FBA71}" dt="2021-11-29T22:19:18.591" v="7408" actId="20577"/>
        <pc:sldMkLst>
          <pc:docMk/>
          <pc:sldMk cId="526671796" sldId="2187"/>
        </pc:sldMkLst>
        <pc:spChg chg="mod">
          <ac:chgData name="Asif Rehmani" userId="e3bc34669d675361" providerId="LiveId" clId="{F854CCD2-E9C9-43E4-BCC0-4995246FBA71}" dt="2021-11-29T22:19:06.232" v="7355" actId="20577"/>
          <ac:spMkLst>
            <pc:docMk/>
            <pc:sldMk cId="526671796" sldId="2187"/>
            <ac:spMk id="2" creationId="{9AF7B7F4-1BB8-4373-AA5A-097588CDE80F}"/>
          </ac:spMkLst>
        </pc:spChg>
        <pc:spChg chg="mod">
          <ac:chgData name="Asif Rehmani" userId="e3bc34669d675361" providerId="LiveId" clId="{F854CCD2-E9C9-43E4-BCC0-4995246FBA71}" dt="2021-11-29T22:19:18.591" v="7408" actId="20577"/>
          <ac:spMkLst>
            <pc:docMk/>
            <pc:sldMk cId="526671796" sldId="2187"/>
            <ac:spMk id="3" creationId="{4A170593-499F-48C7-A8D3-9B337ECD1543}"/>
          </ac:spMkLst>
        </pc:spChg>
      </pc:sldChg>
      <pc:sldChg chg="modSp new mod">
        <pc:chgData name="Asif Rehmani" userId="e3bc34669d675361" providerId="LiveId" clId="{F854CCD2-E9C9-43E4-BCC0-4995246FBA71}" dt="2021-11-29T22:21:14.093" v="7504" actId="20577"/>
        <pc:sldMkLst>
          <pc:docMk/>
          <pc:sldMk cId="199175584" sldId="2188"/>
        </pc:sldMkLst>
        <pc:spChg chg="mod">
          <ac:chgData name="Asif Rehmani" userId="e3bc34669d675361" providerId="LiveId" clId="{F854CCD2-E9C9-43E4-BCC0-4995246FBA71}" dt="2021-11-29T22:21:11.482" v="7500" actId="20577"/>
          <ac:spMkLst>
            <pc:docMk/>
            <pc:sldMk cId="199175584" sldId="2188"/>
            <ac:spMk id="2" creationId="{5F5C741D-FB1C-4114-9C70-EAC4165E99DE}"/>
          </ac:spMkLst>
        </pc:spChg>
        <pc:spChg chg="mod">
          <ac:chgData name="Asif Rehmani" userId="e3bc34669d675361" providerId="LiveId" clId="{F854CCD2-E9C9-43E4-BCC0-4995246FBA71}" dt="2021-11-29T22:21:14.093" v="7504" actId="20577"/>
          <ac:spMkLst>
            <pc:docMk/>
            <pc:sldMk cId="199175584" sldId="2188"/>
            <ac:spMk id="3" creationId="{655886BB-0738-4DE0-80B6-96CE0A584FE9}"/>
          </ac:spMkLst>
        </pc:spChg>
      </pc:sldChg>
      <pc:sldChg chg="new modNotesTx">
        <pc:chgData name="Asif Rehmani" userId="e3bc34669d675361" providerId="LiveId" clId="{F854CCD2-E9C9-43E4-BCC0-4995246FBA71}" dt="2021-11-29T22:22:19.923" v="7603" actId="20577"/>
        <pc:sldMkLst>
          <pc:docMk/>
          <pc:sldMk cId="3666740723" sldId="2189"/>
        </pc:sldMkLst>
      </pc:sldChg>
      <pc:sldChg chg="new modNotesTx">
        <pc:chgData name="Asif Rehmani" userId="e3bc34669d675361" providerId="LiveId" clId="{F854CCD2-E9C9-43E4-BCC0-4995246FBA71}" dt="2021-11-29T22:23:21.975" v="7667" actId="20577"/>
        <pc:sldMkLst>
          <pc:docMk/>
          <pc:sldMk cId="4035168112" sldId="2190"/>
        </pc:sldMkLst>
      </pc:sldChg>
      <pc:sldChg chg="new modNotesTx">
        <pc:chgData name="Asif Rehmani" userId="e3bc34669d675361" providerId="LiveId" clId="{F854CCD2-E9C9-43E4-BCC0-4995246FBA71}" dt="2021-11-29T22:23:44.384" v="7712" actId="20577"/>
        <pc:sldMkLst>
          <pc:docMk/>
          <pc:sldMk cId="1908636053" sldId="2191"/>
        </pc:sldMkLst>
      </pc:sldChg>
      <pc:sldChg chg="new modNotesTx">
        <pc:chgData name="Asif Rehmani" userId="e3bc34669d675361" providerId="LiveId" clId="{F854CCD2-E9C9-43E4-BCC0-4995246FBA71}" dt="2021-11-29T22:24:35.924" v="7811" actId="20577"/>
        <pc:sldMkLst>
          <pc:docMk/>
          <pc:sldMk cId="2288976115" sldId="2192"/>
        </pc:sldMkLst>
      </pc:sldChg>
      <pc:sldChg chg="new modNotesTx">
        <pc:chgData name="Asif Rehmani" userId="e3bc34669d675361" providerId="LiveId" clId="{F854CCD2-E9C9-43E4-BCC0-4995246FBA71}" dt="2021-11-29T22:25:26.546" v="7871" actId="20577"/>
        <pc:sldMkLst>
          <pc:docMk/>
          <pc:sldMk cId="180225742" sldId="2193"/>
        </pc:sldMkLst>
      </pc:sldChg>
      <pc:sldChg chg="new modNotesTx">
        <pc:chgData name="Asif Rehmani" userId="e3bc34669d675361" providerId="LiveId" clId="{F854CCD2-E9C9-43E4-BCC0-4995246FBA71}" dt="2021-11-29T22:26:06.354" v="7973" actId="20577"/>
        <pc:sldMkLst>
          <pc:docMk/>
          <pc:sldMk cId="625152174" sldId="2194"/>
        </pc:sldMkLst>
      </pc:sldChg>
      <pc:sldChg chg="new modNotesTx">
        <pc:chgData name="Asif Rehmani" userId="e3bc34669d675361" providerId="LiveId" clId="{F854CCD2-E9C9-43E4-BCC0-4995246FBA71}" dt="2021-11-29T22:26:29.265" v="8051" actId="20577"/>
        <pc:sldMkLst>
          <pc:docMk/>
          <pc:sldMk cId="987554957" sldId="2195"/>
        </pc:sldMkLst>
      </pc:sldChg>
      <pc:sldChg chg="new del">
        <pc:chgData name="Asif Rehmani" userId="e3bc34669d675361" providerId="LiveId" clId="{F854CCD2-E9C9-43E4-BCC0-4995246FBA71}" dt="2021-11-29T22:25:37.319" v="7874" actId="680"/>
        <pc:sldMkLst>
          <pc:docMk/>
          <pc:sldMk cId="1526326145" sldId="2195"/>
        </pc:sldMkLst>
      </pc:sldChg>
      <pc:sldChg chg="new modNotesTx">
        <pc:chgData name="Asif Rehmani" userId="e3bc34669d675361" providerId="LiveId" clId="{F854CCD2-E9C9-43E4-BCC0-4995246FBA71}" dt="2021-11-29T22:26:51.225" v="8098" actId="20577"/>
        <pc:sldMkLst>
          <pc:docMk/>
          <pc:sldMk cId="1314611060" sldId="2196"/>
        </pc:sldMkLst>
      </pc:sldChg>
      <pc:sldChg chg="new modNotesTx">
        <pc:chgData name="Asif Rehmani" userId="e3bc34669d675361" providerId="LiveId" clId="{F854CCD2-E9C9-43E4-BCC0-4995246FBA71}" dt="2021-11-29T22:27:23.925" v="8176" actId="20577"/>
        <pc:sldMkLst>
          <pc:docMk/>
          <pc:sldMk cId="2112444536" sldId="2197"/>
        </pc:sldMkLst>
      </pc:sldChg>
      <pc:sldChg chg="new modNotesTx">
        <pc:chgData name="Asif Rehmani" userId="e3bc34669d675361" providerId="LiveId" clId="{F854CCD2-E9C9-43E4-BCC0-4995246FBA71}" dt="2021-11-29T22:28:46.517" v="8270" actId="20577"/>
        <pc:sldMkLst>
          <pc:docMk/>
          <pc:sldMk cId="1672802086" sldId="2198"/>
        </pc:sldMkLst>
      </pc:sldChg>
      <pc:sldChg chg="addSp delSp modSp new mod ord">
        <pc:chgData name="Asif Rehmani" userId="e3bc34669d675361" providerId="LiveId" clId="{F854CCD2-E9C9-43E4-BCC0-4995246FBA71}" dt="2021-12-01T03:04:16.811" v="8622"/>
        <pc:sldMkLst>
          <pc:docMk/>
          <pc:sldMk cId="4085371297" sldId="2199"/>
        </pc:sldMkLst>
        <pc:spChg chg="mod">
          <ac:chgData name="Asif Rehmani" userId="e3bc34669d675361" providerId="LiveId" clId="{F854CCD2-E9C9-43E4-BCC0-4995246FBA71}" dt="2021-11-29T22:30:59.339" v="8301" actId="20577"/>
          <ac:spMkLst>
            <pc:docMk/>
            <pc:sldMk cId="4085371297" sldId="2199"/>
            <ac:spMk id="2" creationId="{8DF6E05B-7426-43A1-9EE0-988F3F8B2F33}"/>
          </ac:spMkLst>
        </pc:spChg>
        <pc:spChg chg="del mod">
          <ac:chgData name="Asif Rehmani" userId="e3bc34669d675361" providerId="LiveId" clId="{F854CCD2-E9C9-43E4-BCC0-4995246FBA71}" dt="2021-11-29T22:30:46.747" v="8276" actId="478"/>
          <ac:spMkLst>
            <pc:docMk/>
            <pc:sldMk cId="4085371297" sldId="2199"/>
            <ac:spMk id="3" creationId="{9B70D3E4-0780-4BC0-831D-63ACE2D31AB4}"/>
          </ac:spMkLst>
        </pc:spChg>
        <pc:picChg chg="add mod">
          <ac:chgData name="Asif Rehmani" userId="e3bc34669d675361" providerId="LiveId" clId="{F854CCD2-E9C9-43E4-BCC0-4995246FBA71}" dt="2021-11-29T22:31:13.869" v="8304" actId="14100"/>
          <ac:picMkLst>
            <pc:docMk/>
            <pc:sldMk cId="4085371297" sldId="2199"/>
            <ac:picMk id="1025" creationId="{74938416-DD93-489C-9602-75A2571122E3}"/>
          </ac:picMkLst>
        </pc:picChg>
      </pc:sldChg>
      <pc:sldChg chg="modSp new mod ord">
        <pc:chgData name="Asif Rehmani" userId="e3bc34669d675361" providerId="LiveId" clId="{F854CCD2-E9C9-43E4-BCC0-4995246FBA71}" dt="2021-12-01T03:04:27.577" v="8624"/>
        <pc:sldMkLst>
          <pc:docMk/>
          <pc:sldMk cId="1725393864" sldId="2200"/>
        </pc:sldMkLst>
        <pc:spChg chg="mod">
          <ac:chgData name="Asif Rehmani" userId="e3bc34669d675361" providerId="LiveId" clId="{F854CCD2-E9C9-43E4-BCC0-4995246FBA71}" dt="2021-11-29T22:35:30.351" v="8434" actId="20577"/>
          <ac:spMkLst>
            <pc:docMk/>
            <pc:sldMk cId="1725393864" sldId="2200"/>
            <ac:spMk id="2" creationId="{941E3554-D524-46B6-8DEE-900818CFDB48}"/>
          </ac:spMkLst>
        </pc:spChg>
      </pc:sldChg>
      <pc:sldChg chg="modSp new mod ord">
        <pc:chgData name="Asif Rehmani" userId="e3bc34669d675361" providerId="LiveId" clId="{F854CCD2-E9C9-43E4-BCC0-4995246FBA71}" dt="2021-12-01T03:04:30.801" v="8626"/>
        <pc:sldMkLst>
          <pc:docMk/>
          <pc:sldMk cId="4257377311" sldId="2201"/>
        </pc:sldMkLst>
        <pc:spChg chg="mod">
          <ac:chgData name="Asif Rehmani" userId="e3bc34669d675361" providerId="LiveId" clId="{F854CCD2-E9C9-43E4-BCC0-4995246FBA71}" dt="2021-11-29T22:35:43.071" v="8442" actId="5793"/>
          <ac:spMkLst>
            <pc:docMk/>
            <pc:sldMk cId="4257377311" sldId="2201"/>
            <ac:spMk id="2" creationId="{6F9B2430-EE95-448B-BD2C-8C8D18AD4796}"/>
          </ac:spMkLst>
        </pc:spChg>
        <pc:spChg chg="mod">
          <ac:chgData name="Asif Rehmani" userId="e3bc34669d675361" providerId="LiveId" clId="{F854CCD2-E9C9-43E4-BCC0-4995246FBA71}" dt="2021-11-29T22:36:59.613" v="8579" actId="20577"/>
          <ac:spMkLst>
            <pc:docMk/>
            <pc:sldMk cId="4257377311" sldId="2201"/>
            <ac:spMk id="3" creationId="{09C53702-9A6A-45D2-ADAA-8C0F0F28703B}"/>
          </ac:spMkLst>
        </pc:spChg>
      </pc:sldChg>
      <pc:sldChg chg="modSp new mod">
        <pc:chgData name="Asif Rehmani" userId="e3bc34669d675361" providerId="LiveId" clId="{F854CCD2-E9C9-43E4-BCC0-4995246FBA71}" dt="2021-11-29T22:37:35.904" v="8618" actId="20577"/>
        <pc:sldMkLst>
          <pc:docMk/>
          <pc:sldMk cId="3037150336" sldId="2202"/>
        </pc:sldMkLst>
        <pc:spChg chg="mod">
          <ac:chgData name="Asif Rehmani" userId="e3bc34669d675361" providerId="LiveId" clId="{F854CCD2-E9C9-43E4-BCC0-4995246FBA71}" dt="2021-11-29T22:37:35.904" v="8618" actId="20577"/>
          <ac:spMkLst>
            <pc:docMk/>
            <pc:sldMk cId="3037150336" sldId="2202"/>
            <ac:spMk id="2" creationId="{1B72FDE5-F862-419A-A903-66A71906A70B}"/>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C593E1-CF90-4765-B927-E13F26C9C6FF}" type="doc">
      <dgm:prSet loTypeId="urn:microsoft.com/office/officeart/2018/2/layout/IconLabelList" loCatId="icon" qsTypeId="urn:microsoft.com/office/officeart/2005/8/quickstyle/simple1" qsCatId="simple" csTypeId="urn:microsoft.com/office/officeart/2005/8/colors/colorful3" csCatId="colorful" phldr="1"/>
      <dgm:spPr/>
      <dgm:t>
        <a:bodyPr/>
        <a:lstStyle/>
        <a:p>
          <a:endParaRPr lang="en-US"/>
        </a:p>
      </dgm:t>
    </dgm:pt>
    <dgm:pt modelId="{B4C94FAB-BF31-4991-BF48-5569B812DA6A}">
      <dgm:prSet/>
      <dgm:spPr/>
      <dgm:t>
        <a:bodyPr/>
        <a:lstStyle/>
        <a:p>
          <a:pPr>
            <a:lnSpc>
              <a:spcPct val="100000"/>
            </a:lnSpc>
          </a:pPr>
          <a:r>
            <a:rPr lang="en-US"/>
            <a:t>Lists</a:t>
          </a:r>
        </a:p>
      </dgm:t>
    </dgm:pt>
    <dgm:pt modelId="{EBCBC685-07E6-4A63-8855-DFF3CC196199}" type="parTrans" cxnId="{CA1F9C82-554A-4345-81C8-EF8CD6297B46}">
      <dgm:prSet/>
      <dgm:spPr/>
      <dgm:t>
        <a:bodyPr/>
        <a:lstStyle/>
        <a:p>
          <a:endParaRPr lang="en-US"/>
        </a:p>
      </dgm:t>
    </dgm:pt>
    <dgm:pt modelId="{BB07E227-339C-40F6-AC4D-8E53E0963AF7}" type="sibTrans" cxnId="{CA1F9C82-554A-4345-81C8-EF8CD6297B46}">
      <dgm:prSet/>
      <dgm:spPr/>
      <dgm:t>
        <a:bodyPr/>
        <a:lstStyle/>
        <a:p>
          <a:endParaRPr lang="en-US"/>
        </a:p>
      </dgm:t>
    </dgm:pt>
    <dgm:pt modelId="{98956A36-6DD1-49B3-9B7C-D952BEEDE18A}">
      <dgm:prSet/>
      <dgm:spPr/>
      <dgm:t>
        <a:bodyPr/>
        <a:lstStyle/>
        <a:p>
          <a:pPr>
            <a:lnSpc>
              <a:spcPct val="100000"/>
            </a:lnSpc>
          </a:pPr>
          <a:r>
            <a:rPr lang="en-US"/>
            <a:t>Libraries</a:t>
          </a:r>
        </a:p>
      </dgm:t>
    </dgm:pt>
    <dgm:pt modelId="{3925DF55-356D-43F1-8184-9EAA3BCB1493}" type="parTrans" cxnId="{BDE8DB19-0A53-4B2F-B495-99F08C0A4523}">
      <dgm:prSet/>
      <dgm:spPr/>
      <dgm:t>
        <a:bodyPr/>
        <a:lstStyle/>
        <a:p>
          <a:endParaRPr lang="en-US"/>
        </a:p>
      </dgm:t>
    </dgm:pt>
    <dgm:pt modelId="{C76DD1EA-7CCB-420C-98B2-94B084B8EC79}" type="sibTrans" cxnId="{BDE8DB19-0A53-4B2F-B495-99F08C0A4523}">
      <dgm:prSet/>
      <dgm:spPr/>
      <dgm:t>
        <a:bodyPr/>
        <a:lstStyle/>
        <a:p>
          <a:endParaRPr lang="en-US"/>
        </a:p>
      </dgm:t>
    </dgm:pt>
    <dgm:pt modelId="{97FA4707-E853-4DDD-877B-A33CBBF613D0}">
      <dgm:prSet/>
      <dgm:spPr/>
      <dgm:t>
        <a:bodyPr/>
        <a:lstStyle/>
        <a:p>
          <a:pPr>
            <a:lnSpc>
              <a:spcPct val="100000"/>
            </a:lnSpc>
          </a:pPr>
          <a:r>
            <a:rPr lang="en-US"/>
            <a:t>Pages</a:t>
          </a:r>
        </a:p>
      </dgm:t>
    </dgm:pt>
    <dgm:pt modelId="{BD086252-D5DC-448C-BFBE-1B0D2441120A}" type="parTrans" cxnId="{E60EA1C6-F589-4508-9A2D-08BE55256094}">
      <dgm:prSet/>
      <dgm:spPr/>
      <dgm:t>
        <a:bodyPr/>
        <a:lstStyle/>
        <a:p>
          <a:endParaRPr lang="en-US"/>
        </a:p>
      </dgm:t>
    </dgm:pt>
    <dgm:pt modelId="{DAE004FC-483C-4420-A561-4DD18719CFB5}" type="sibTrans" cxnId="{E60EA1C6-F589-4508-9A2D-08BE55256094}">
      <dgm:prSet/>
      <dgm:spPr/>
      <dgm:t>
        <a:bodyPr/>
        <a:lstStyle/>
        <a:p>
          <a:endParaRPr lang="en-US"/>
        </a:p>
      </dgm:t>
    </dgm:pt>
    <dgm:pt modelId="{06FB3C13-A904-443A-B2EF-19E170266C61}">
      <dgm:prSet/>
      <dgm:spPr/>
      <dgm:t>
        <a:bodyPr/>
        <a:lstStyle/>
        <a:p>
          <a:pPr>
            <a:lnSpc>
              <a:spcPct val="100000"/>
            </a:lnSpc>
          </a:pPr>
          <a:r>
            <a:rPr lang="en-US"/>
            <a:t>Security</a:t>
          </a:r>
        </a:p>
      </dgm:t>
    </dgm:pt>
    <dgm:pt modelId="{956DBD93-CB70-4125-A761-A4FAA6FC5528}" type="parTrans" cxnId="{30CA5B77-2534-4AE7-8838-CB0441592C59}">
      <dgm:prSet/>
      <dgm:spPr/>
      <dgm:t>
        <a:bodyPr/>
        <a:lstStyle/>
        <a:p>
          <a:endParaRPr lang="en-US"/>
        </a:p>
      </dgm:t>
    </dgm:pt>
    <dgm:pt modelId="{673CB830-E6B2-4809-A68A-86A33ED9CD77}" type="sibTrans" cxnId="{30CA5B77-2534-4AE7-8838-CB0441592C59}">
      <dgm:prSet/>
      <dgm:spPr/>
      <dgm:t>
        <a:bodyPr/>
        <a:lstStyle/>
        <a:p>
          <a:endParaRPr lang="en-US"/>
        </a:p>
      </dgm:t>
    </dgm:pt>
    <dgm:pt modelId="{38D25385-4F9A-4395-B2BE-58FA62325E29}">
      <dgm:prSet/>
      <dgm:spPr/>
      <dgm:t>
        <a:bodyPr/>
        <a:lstStyle/>
        <a:p>
          <a:pPr>
            <a:lnSpc>
              <a:spcPct val="100000"/>
            </a:lnSpc>
          </a:pPr>
          <a:r>
            <a:rPr lang="en-US"/>
            <a:t>Web components</a:t>
          </a:r>
        </a:p>
      </dgm:t>
    </dgm:pt>
    <dgm:pt modelId="{02A641E3-A5DC-4422-AC75-2FCDA1E4AE81}" type="parTrans" cxnId="{A5B07204-A1BC-4133-89C1-FEE56678369E}">
      <dgm:prSet/>
      <dgm:spPr/>
      <dgm:t>
        <a:bodyPr/>
        <a:lstStyle/>
        <a:p>
          <a:endParaRPr lang="en-US"/>
        </a:p>
      </dgm:t>
    </dgm:pt>
    <dgm:pt modelId="{148DD57C-970D-4ED5-8495-002A9FAAC968}" type="sibTrans" cxnId="{A5B07204-A1BC-4133-89C1-FEE56678369E}">
      <dgm:prSet/>
      <dgm:spPr/>
      <dgm:t>
        <a:bodyPr/>
        <a:lstStyle/>
        <a:p>
          <a:endParaRPr lang="en-US"/>
        </a:p>
      </dgm:t>
    </dgm:pt>
    <dgm:pt modelId="{05B04142-C4AC-4C5E-8F72-E6B865B824E1}" type="pres">
      <dgm:prSet presAssocID="{B0C593E1-CF90-4765-B927-E13F26C9C6FF}" presName="root" presStyleCnt="0">
        <dgm:presLayoutVars>
          <dgm:dir/>
          <dgm:resizeHandles val="exact"/>
        </dgm:presLayoutVars>
      </dgm:prSet>
      <dgm:spPr/>
    </dgm:pt>
    <dgm:pt modelId="{4DECAF24-DC49-4730-BFFF-7A19C68BDE3F}" type="pres">
      <dgm:prSet presAssocID="{B4C94FAB-BF31-4991-BF48-5569B812DA6A}" presName="compNode" presStyleCnt="0"/>
      <dgm:spPr/>
    </dgm:pt>
    <dgm:pt modelId="{291EA18B-D112-436B-9D1A-5F4D5485D18F}" type="pres">
      <dgm:prSet presAssocID="{B4C94FAB-BF31-4991-BF48-5569B812DA6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st"/>
        </a:ext>
      </dgm:extLst>
    </dgm:pt>
    <dgm:pt modelId="{D981D658-7AF8-46E5-8702-F89C85274D8C}" type="pres">
      <dgm:prSet presAssocID="{B4C94FAB-BF31-4991-BF48-5569B812DA6A}" presName="spaceRect" presStyleCnt="0"/>
      <dgm:spPr/>
    </dgm:pt>
    <dgm:pt modelId="{CE7E069F-B5D9-49DE-B324-52B6BB03321E}" type="pres">
      <dgm:prSet presAssocID="{B4C94FAB-BF31-4991-BF48-5569B812DA6A}" presName="textRect" presStyleLbl="revTx" presStyleIdx="0" presStyleCnt="5">
        <dgm:presLayoutVars>
          <dgm:chMax val="1"/>
          <dgm:chPref val="1"/>
        </dgm:presLayoutVars>
      </dgm:prSet>
      <dgm:spPr/>
    </dgm:pt>
    <dgm:pt modelId="{5F1F685C-275F-4052-9C3D-2D6F61139F9D}" type="pres">
      <dgm:prSet presAssocID="{BB07E227-339C-40F6-AC4D-8E53E0963AF7}" presName="sibTrans" presStyleCnt="0"/>
      <dgm:spPr/>
    </dgm:pt>
    <dgm:pt modelId="{EB0FECE7-5F44-4BF0-9AE0-CCF4DB31E327}" type="pres">
      <dgm:prSet presAssocID="{98956A36-6DD1-49B3-9B7C-D952BEEDE18A}" presName="compNode" presStyleCnt="0"/>
      <dgm:spPr/>
    </dgm:pt>
    <dgm:pt modelId="{970B289A-F489-4A83-A38D-DADAA2755262}" type="pres">
      <dgm:prSet presAssocID="{98956A36-6DD1-49B3-9B7C-D952BEEDE18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3DAF82F1-8436-4D5B-820C-262E8BA5CB8B}" type="pres">
      <dgm:prSet presAssocID="{98956A36-6DD1-49B3-9B7C-D952BEEDE18A}" presName="spaceRect" presStyleCnt="0"/>
      <dgm:spPr/>
    </dgm:pt>
    <dgm:pt modelId="{42C0C355-E7AC-40CE-81A6-4ACA99DA2D85}" type="pres">
      <dgm:prSet presAssocID="{98956A36-6DD1-49B3-9B7C-D952BEEDE18A}" presName="textRect" presStyleLbl="revTx" presStyleIdx="1" presStyleCnt="5">
        <dgm:presLayoutVars>
          <dgm:chMax val="1"/>
          <dgm:chPref val="1"/>
        </dgm:presLayoutVars>
      </dgm:prSet>
      <dgm:spPr/>
    </dgm:pt>
    <dgm:pt modelId="{D37E2539-12D3-445F-9B35-EAC8E46B2103}" type="pres">
      <dgm:prSet presAssocID="{C76DD1EA-7CCB-420C-98B2-94B084B8EC79}" presName="sibTrans" presStyleCnt="0"/>
      <dgm:spPr/>
    </dgm:pt>
    <dgm:pt modelId="{D820FBF7-A68D-4910-BA0B-1408E3F194B0}" type="pres">
      <dgm:prSet presAssocID="{97FA4707-E853-4DDD-877B-A33CBBF613D0}" presName="compNode" presStyleCnt="0"/>
      <dgm:spPr/>
    </dgm:pt>
    <dgm:pt modelId="{D6553E6F-4F64-4CE0-86B5-9E8389612EDE}" type="pres">
      <dgm:prSet presAssocID="{97FA4707-E853-4DDD-877B-A33CBBF613D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ument"/>
        </a:ext>
      </dgm:extLst>
    </dgm:pt>
    <dgm:pt modelId="{FA212EEC-8A38-4415-9FD6-3B9CE0B709F4}" type="pres">
      <dgm:prSet presAssocID="{97FA4707-E853-4DDD-877B-A33CBBF613D0}" presName="spaceRect" presStyleCnt="0"/>
      <dgm:spPr/>
    </dgm:pt>
    <dgm:pt modelId="{F575E5A9-0D91-4E88-B0EB-F5C4A184A7CC}" type="pres">
      <dgm:prSet presAssocID="{97FA4707-E853-4DDD-877B-A33CBBF613D0}" presName="textRect" presStyleLbl="revTx" presStyleIdx="2" presStyleCnt="5">
        <dgm:presLayoutVars>
          <dgm:chMax val="1"/>
          <dgm:chPref val="1"/>
        </dgm:presLayoutVars>
      </dgm:prSet>
      <dgm:spPr/>
    </dgm:pt>
    <dgm:pt modelId="{D40E45DB-37AE-4B77-8414-5DE8252EAA6F}" type="pres">
      <dgm:prSet presAssocID="{DAE004FC-483C-4420-A561-4DD18719CFB5}" presName="sibTrans" presStyleCnt="0"/>
      <dgm:spPr/>
    </dgm:pt>
    <dgm:pt modelId="{C7804F06-91FA-44C6-B83D-AA128D845C77}" type="pres">
      <dgm:prSet presAssocID="{06FB3C13-A904-443A-B2EF-19E170266C61}" presName="compNode" presStyleCnt="0"/>
      <dgm:spPr/>
    </dgm:pt>
    <dgm:pt modelId="{DE7305DA-BCD5-4CB2-AD21-3EE4473214BC}" type="pres">
      <dgm:prSet presAssocID="{06FB3C13-A904-443A-B2EF-19E170266C6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ock"/>
        </a:ext>
      </dgm:extLst>
    </dgm:pt>
    <dgm:pt modelId="{484049E0-F5F7-442B-827C-3CA97E1148D0}" type="pres">
      <dgm:prSet presAssocID="{06FB3C13-A904-443A-B2EF-19E170266C61}" presName="spaceRect" presStyleCnt="0"/>
      <dgm:spPr/>
    </dgm:pt>
    <dgm:pt modelId="{3D22DD72-04FE-40FC-A958-2CDD620911AA}" type="pres">
      <dgm:prSet presAssocID="{06FB3C13-A904-443A-B2EF-19E170266C61}" presName="textRect" presStyleLbl="revTx" presStyleIdx="3" presStyleCnt="5">
        <dgm:presLayoutVars>
          <dgm:chMax val="1"/>
          <dgm:chPref val="1"/>
        </dgm:presLayoutVars>
      </dgm:prSet>
      <dgm:spPr/>
    </dgm:pt>
    <dgm:pt modelId="{2E18B362-FF73-40D1-9966-F87F3E43B4BB}" type="pres">
      <dgm:prSet presAssocID="{673CB830-E6B2-4809-A68A-86A33ED9CD77}" presName="sibTrans" presStyleCnt="0"/>
      <dgm:spPr/>
    </dgm:pt>
    <dgm:pt modelId="{A06AA32B-7480-495B-BBB2-E1B921495F03}" type="pres">
      <dgm:prSet presAssocID="{38D25385-4F9A-4395-B2BE-58FA62325E29}" presName="compNode" presStyleCnt="0"/>
      <dgm:spPr/>
    </dgm:pt>
    <dgm:pt modelId="{ADD5C18D-1462-4AD5-94D1-4EFCB6D37F77}" type="pres">
      <dgm:prSet presAssocID="{38D25385-4F9A-4395-B2BE-58FA62325E2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onitor"/>
        </a:ext>
      </dgm:extLst>
    </dgm:pt>
    <dgm:pt modelId="{6C371604-A328-42EB-ACC1-520FE0466DA8}" type="pres">
      <dgm:prSet presAssocID="{38D25385-4F9A-4395-B2BE-58FA62325E29}" presName="spaceRect" presStyleCnt="0"/>
      <dgm:spPr/>
    </dgm:pt>
    <dgm:pt modelId="{2C298165-BE6C-442C-A54E-1BAB79F9C846}" type="pres">
      <dgm:prSet presAssocID="{38D25385-4F9A-4395-B2BE-58FA62325E29}" presName="textRect" presStyleLbl="revTx" presStyleIdx="4" presStyleCnt="5">
        <dgm:presLayoutVars>
          <dgm:chMax val="1"/>
          <dgm:chPref val="1"/>
        </dgm:presLayoutVars>
      </dgm:prSet>
      <dgm:spPr/>
    </dgm:pt>
  </dgm:ptLst>
  <dgm:cxnLst>
    <dgm:cxn modelId="{A5B07204-A1BC-4133-89C1-FEE56678369E}" srcId="{B0C593E1-CF90-4765-B927-E13F26C9C6FF}" destId="{38D25385-4F9A-4395-B2BE-58FA62325E29}" srcOrd="4" destOrd="0" parTransId="{02A641E3-A5DC-4422-AC75-2FCDA1E4AE81}" sibTransId="{148DD57C-970D-4ED5-8495-002A9FAAC968}"/>
    <dgm:cxn modelId="{292D2B0E-8B6A-4EFC-BC56-4C544C289053}" type="presOf" srcId="{97FA4707-E853-4DDD-877B-A33CBBF613D0}" destId="{F575E5A9-0D91-4E88-B0EB-F5C4A184A7CC}" srcOrd="0" destOrd="0" presId="urn:microsoft.com/office/officeart/2018/2/layout/IconLabelList"/>
    <dgm:cxn modelId="{E6965A17-A1CD-4A54-92B3-6252A3C39A3C}" type="presOf" srcId="{06FB3C13-A904-443A-B2EF-19E170266C61}" destId="{3D22DD72-04FE-40FC-A958-2CDD620911AA}" srcOrd="0" destOrd="0" presId="urn:microsoft.com/office/officeart/2018/2/layout/IconLabelList"/>
    <dgm:cxn modelId="{BDE8DB19-0A53-4B2F-B495-99F08C0A4523}" srcId="{B0C593E1-CF90-4765-B927-E13F26C9C6FF}" destId="{98956A36-6DD1-49B3-9B7C-D952BEEDE18A}" srcOrd="1" destOrd="0" parTransId="{3925DF55-356D-43F1-8184-9EAA3BCB1493}" sibTransId="{C76DD1EA-7CCB-420C-98B2-94B084B8EC79}"/>
    <dgm:cxn modelId="{30CA5B77-2534-4AE7-8838-CB0441592C59}" srcId="{B0C593E1-CF90-4765-B927-E13F26C9C6FF}" destId="{06FB3C13-A904-443A-B2EF-19E170266C61}" srcOrd="3" destOrd="0" parTransId="{956DBD93-CB70-4125-A761-A4FAA6FC5528}" sibTransId="{673CB830-E6B2-4809-A68A-86A33ED9CD77}"/>
    <dgm:cxn modelId="{CA1F9C82-554A-4345-81C8-EF8CD6297B46}" srcId="{B0C593E1-CF90-4765-B927-E13F26C9C6FF}" destId="{B4C94FAB-BF31-4991-BF48-5569B812DA6A}" srcOrd="0" destOrd="0" parTransId="{EBCBC685-07E6-4A63-8855-DFF3CC196199}" sibTransId="{BB07E227-339C-40F6-AC4D-8E53E0963AF7}"/>
    <dgm:cxn modelId="{A081DB8C-C2EE-40C9-9101-A136B23C3E60}" type="presOf" srcId="{38D25385-4F9A-4395-B2BE-58FA62325E29}" destId="{2C298165-BE6C-442C-A54E-1BAB79F9C846}" srcOrd="0" destOrd="0" presId="urn:microsoft.com/office/officeart/2018/2/layout/IconLabelList"/>
    <dgm:cxn modelId="{4953B7C3-B0E4-4E94-A04A-43A21C319DE1}" type="presOf" srcId="{B0C593E1-CF90-4765-B927-E13F26C9C6FF}" destId="{05B04142-C4AC-4C5E-8F72-E6B865B824E1}" srcOrd="0" destOrd="0" presId="urn:microsoft.com/office/officeart/2018/2/layout/IconLabelList"/>
    <dgm:cxn modelId="{E60EA1C6-F589-4508-9A2D-08BE55256094}" srcId="{B0C593E1-CF90-4765-B927-E13F26C9C6FF}" destId="{97FA4707-E853-4DDD-877B-A33CBBF613D0}" srcOrd="2" destOrd="0" parTransId="{BD086252-D5DC-448C-BFBE-1B0D2441120A}" sibTransId="{DAE004FC-483C-4420-A561-4DD18719CFB5}"/>
    <dgm:cxn modelId="{890481D5-45D5-4A8B-8573-0077288A2A9F}" type="presOf" srcId="{B4C94FAB-BF31-4991-BF48-5569B812DA6A}" destId="{CE7E069F-B5D9-49DE-B324-52B6BB03321E}" srcOrd="0" destOrd="0" presId="urn:microsoft.com/office/officeart/2018/2/layout/IconLabelList"/>
    <dgm:cxn modelId="{D61DE2FD-4A9A-42F0-9A1F-F10176790EDD}" type="presOf" srcId="{98956A36-6DD1-49B3-9B7C-D952BEEDE18A}" destId="{42C0C355-E7AC-40CE-81A6-4ACA99DA2D85}" srcOrd="0" destOrd="0" presId="urn:microsoft.com/office/officeart/2018/2/layout/IconLabelList"/>
    <dgm:cxn modelId="{1522803C-28EF-4B4D-B6A4-6399E0B14CBD}" type="presParOf" srcId="{05B04142-C4AC-4C5E-8F72-E6B865B824E1}" destId="{4DECAF24-DC49-4730-BFFF-7A19C68BDE3F}" srcOrd="0" destOrd="0" presId="urn:microsoft.com/office/officeart/2018/2/layout/IconLabelList"/>
    <dgm:cxn modelId="{539E9741-AD7E-4AAA-B5EF-4D705FA30393}" type="presParOf" srcId="{4DECAF24-DC49-4730-BFFF-7A19C68BDE3F}" destId="{291EA18B-D112-436B-9D1A-5F4D5485D18F}" srcOrd="0" destOrd="0" presId="urn:microsoft.com/office/officeart/2018/2/layout/IconLabelList"/>
    <dgm:cxn modelId="{5F551437-E7BF-4DF7-AEE7-F26A3E933709}" type="presParOf" srcId="{4DECAF24-DC49-4730-BFFF-7A19C68BDE3F}" destId="{D981D658-7AF8-46E5-8702-F89C85274D8C}" srcOrd="1" destOrd="0" presId="urn:microsoft.com/office/officeart/2018/2/layout/IconLabelList"/>
    <dgm:cxn modelId="{E232D258-716B-4F19-8466-0941369EF329}" type="presParOf" srcId="{4DECAF24-DC49-4730-BFFF-7A19C68BDE3F}" destId="{CE7E069F-B5D9-49DE-B324-52B6BB03321E}" srcOrd="2" destOrd="0" presId="urn:microsoft.com/office/officeart/2018/2/layout/IconLabelList"/>
    <dgm:cxn modelId="{23128BE9-E8B8-4ED7-BFDC-12955ED8B286}" type="presParOf" srcId="{05B04142-C4AC-4C5E-8F72-E6B865B824E1}" destId="{5F1F685C-275F-4052-9C3D-2D6F61139F9D}" srcOrd="1" destOrd="0" presId="urn:microsoft.com/office/officeart/2018/2/layout/IconLabelList"/>
    <dgm:cxn modelId="{FF3B4937-1929-44F2-A901-73F6C583FC2A}" type="presParOf" srcId="{05B04142-C4AC-4C5E-8F72-E6B865B824E1}" destId="{EB0FECE7-5F44-4BF0-9AE0-CCF4DB31E327}" srcOrd="2" destOrd="0" presId="urn:microsoft.com/office/officeart/2018/2/layout/IconLabelList"/>
    <dgm:cxn modelId="{8DE97620-9240-4AF1-ADA5-35D5ACC8C17E}" type="presParOf" srcId="{EB0FECE7-5F44-4BF0-9AE0-CCF4DB31E327}" destId="{970B289A-F489-4A83-A38D-DADAA2755262}" srcOrd="0" destOrd="0" presId="urn:microsoft.com/office/officeart/2018/2/layout/IconLabelList"/>
    <dgm:cxn modelId="{F69EFFDD-4ADF-4456-B649-0CDFC82DB2C5}" type="presParOf" srcId="{EB0FECE7-5F44-4BF0-9AE0-CCF4DB31E327}" destId="{3DAF82F1-8436-4D5B-820C-262E8BA5CB8B}" srcOrd="1" destOrd="0" presId="urn:microsoft.com/office/officeart/2018/2/layout/IconLabelList"/>
    <dgm:cxn modelId="{159EE333-F85E-4483-BFE2-6E820C19B2A3}" type="presParOf" srcId="{EB0FECE7-5F44-4BF0-9AE0-CCF4DB31E327}" destId="{42C0C355-E7AC-40CE-81A6-4ACA99DA2D85}" srcOrd="2" destOrd="0" presId="urn:microsoft.com/office/officeart/2018/2/layout/IconLabelList"/>
    <dgm:cxn modelId="{2CB3FC41-7BC8-49E1-8ABE-8CB4127EED37}" type="presParOf" srcId="{05B04142-C4AC-4C5E-8F72-E6B865B824E1}" destId="{D37E2539-12D3-445F-9B35-EAC8E46B2103}" srcOrd="3" destOrd="0" presId="urn:microsoft.com/office/officeart/2018/2/layout/IconLabelList"/>
    <dgm:cxn modelId="{4CF9C293-02DE-48D4-B16D-5889E37A9065}" type="presParOf" srcId="{05B04142-C4AC-4C5E-8F72-E6B865B824E1}" destId="{D820FBF7-A68D-4910-BA0B-1408E3F194B0}" srcOrd="4" destOrd="0" presId="urn:microsoft.com/office/officeart/2018/2/layout/IconLabelList"/>
    <dgm:cxn modelId="{D304D52F-C9ED-40DB-978D-EE41C2733C7D}" type="presParOf" srcId="{D820FBF7-A68D-4910-BA0B-1408E3F194B0}" destId="{D6553E6F-4F64-4CE0-86B5-9E8389612EDE}" srcOrd="0" destOrd="0" presId="urn:microsoft.com/office/officeart/2018/2/layout/IconLabelList"/>
    <dgm:cxn modelId="{16AF565D-E896-4809-ABCB-26654C7DE733}" type="presParOf" srcId="{D820FBF7-A68D-4910-BA0B-1408E3F194B0}" destId="{FA212EEC-8A38-4415-9FD6-3B9CE0B709F4}" srcOrd="1" destOrd="0" presId="urn:microsoft.com/office/officeart/2018/2/layout/IconLabelList"/>
    <dgm:cxn modelId="{7A1ACE01-B4EA-4B99-99E4-C65E18CAFB91}" type="presParOf" srcId="{D820FBF7-A68D-4910-BA0B-1408E3F194B0}" destId="{F575E5A9-0D91-4E88-B0EB-F5C4A184A7CC}" srcOrd="2" destOrd="0" presId="urn:microsoft.com/office/officeart/2018/2/layout/IconLabelList"/>
    <dgm:cxn modelId="{CABAEEBA-274F-4CEA-BCD0-F246B9FB4016}" type="presParOf" srcId="{05B04142-C4AC-4C5E-8F72-E6B865B824E1}" destId="{D40E45DB-37AE-4B77-8414-5DE8252EAA6F}" srcOrd="5" destOrd="0" presId="urn:microsoft.com/office/officeart/2018/2/layout/IconLabelList"/>
    <dgm:cxn modelId="{B4568F3A-633E-48D1-A155-E8DBF48A9C3C}" type="presParOf" srcId="{05B04142-C4AC-4C5E-8F72-E6B865B824E1}" destId="{C7804F06-91FA-44C6-B83D-AA128D845C77}" srcOrd="6" destOrd="0" presId="urn:microsoft.com/office/officeart/2018/2/layout/IconLabelList"/>
    <dgm:cxn modelId="{1D8336D2-58AA-4DFF-B34E-A69780E19C6F}" type="presParOf" srcId="{C7804F06-91FA-44C6-B83D-AA128D845C77}" destId="{DE7305DA-BCD5-4CB2-AD21-3EE4473214BC}" srcOrd="0" destOrd="0" presId="urn:microsoft.com/office/officeart/2018/2/layout/IconLabelList"/>
    <dgm:cxn modelId="{2E1FE734-ACF3-460D-B370-A307118FF2F8}" type="presParOf" srcId="{C7804F06-91FA-44C6-B83D-AA128D845C77}" destId="{484049E0-F5F7-442B-827C-3CA97E1148D0}" srcOrd="1" destOrd="0" presId="urn:microsoft.com/office/officeart/2018/2/layout/IconLabelList"/>
    <dgm:cxn modelId="{CAB21DCD-3AE9-433C-886A-398F71BBD769}" type="presParOf" srcId="{C7804F06-91FA-44C6-B83D-AA128D845C77}" destId="{3D22DD72-04FE-40FC-A958-2CDD620911AA}" srcOrd="2" destOrd="0" presId="urn:microsoft.com/office/officeart/2018/2/layout/IconLabelList"/>
    <dgm:cxn modelId="{ED8D0D04-8908-47F5-A3BB-B70565722D48}" type="presParOf" srcId="{05B04142-C4AC-4C5E-8F72-E6B865B824E1}" destId="{2E18B362-FF73-40D1-9966-F87F3E43B4BB}" srcOrd="7" destOrd="0" presId="urn:microsoft.com/office/officeart/2018/2/layout/IconLabelList"/>
    <dgm:cxn modelId="{F468012F-8B0B-4D3B-B47B-3E0476AA9DA0}" type="presParOf" srcId="{05B04142-C4AC-4C5E-8F72-E6B865B824E1}" destId="{A06AA32B-7480-495B-BBB2-E1B921495F03}" srcOrd="8" destOrd="0" presId="urn:microsoft.com/office/officeart/2018/2/layout/IconLabelList"/>
    <dgm:cxn modelId="{0CDA1222-D797-4169-A39E-F59F34D83DE2}" type="presParOf" srcId="{A06AA32B-7480-495B-BBB2-E1B921495F03}" destId="{ADD5C18D-1462-4AD5-94D1-4EFCB6D37F77}" srcOrd="0" destOrd="0" presId="urn:microsoft.com/office/officeart/2018/2/layout/IconLabelList"/>
    <dgm:cxn modelId="{585AE066-5827-4A4F-B5EA-712317AB9E63}" type="presParOf" srcId="{A06AA32B-7480-495B-BBB2-E1B921495F03}" destId="{6C371604-A328-42EB-ACC1-520FE0466DA8}" srcOrd="1" destOrd="0" presId="urn:microsoft.com/office/officeart/2018/2/layout/IconLabelList"/>
    <dgm:cxn modelId="{246F6240-80CA-4F8F-B9EE-572B2043FD21}" type="presParOf" srcId="{A06AA32B-7480-495B-BBB2-E1B921495F03}" destId="{2C298165-BE6C-442C-A54E-1BAB79F9C84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1EA18B-D112-436B-9D1A-5F4D5485D18F}">
      <dsp:nvSpPr>
        <dsp:cNvPr id="0" name=""/>
        <dsp:cNvSpPr/>
      </dsp:nvSpPr>
      <dsp:spPr>
        <a:xfrm>
          <a:off x="611820" y="667062"/>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7E069F-B5D9-49DE-B324-52B6BB03321E}">
      <dsp:nvSpPr>
        <dsp:cNvPr id="0" name=""/>
        <dsp:cNvSpPr/>
      </dsp:nvSpPr>
      <dsp:spPr>
        <a:xfrm>
          <a:off x="116820" y="18073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Lists</a:t>
          </a:r>
        </a:p>
      </dsp:txBody>
      <dsp:txXfrm>
        <a:off x="116820" y="1807344"/>
        <a:ext cx="1800000" cy="720000"/>
      </dsp:txXfrm>
    </dsp:sp>
    <dsp:sp modelId="{970B289A-F489-4A83-A38D-DADAA2755262}">
      <dsp:nvSpPr>
        <dsp:cNvPr id="0" name=""/>
        <dsp:cNvSpPr/>
      </dsp:nvSpPr>
      <dsp:spPr>
        <a:xfrm>
          <a:off x="2726820" y="667062"/>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C0C355-E7AC-40CE-81A6-4ACA99DA2D85}">
      <dsp:nvSpPr>
        <dsp:cNvPr id="0" name=""/>
        <dsp:cNvSpPr/>
      </dsp:nvSpPr>
      <dsp:spPr>
        <a:xfrm>
          <a:off x="2231820" y="18073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Libraries</a:t>
          </a:r>
        </a:p>
      </dsp:txBody>
      <dsp:txXfrm>
        <a:off x="2231820" y="1807344"/>
        <a:ext cx="1800000" cy="720000"/>
      </dsp:txXfrm>
    </dsp:sp>
    <dsp:sp modelId="{D6553E6F-4F64-4CE0-86B5-9E8389612EDE}">
      <dsp:nvSpPr>
        <dsp:cNvPr id="0" name=""/>
        <dsp:cNvSpPr/>
      </dsp:nvSpPr>
      <dsp:spPr>
        <a:xfrm>
          <a:off x="4841820" y="667062"/>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75E5A9-0D91-4E88-B0EB-F5C4A184A7CC}">
      <dsp:nvSpPr>
        <dsp:cNvPr id="0" name=""/>
        <dsp:cNvSpPr/>
      </dsp:nvSpPr>
      <dsp:spPr>
        <a:xfrm>
          <a:off x="4346820" y="18073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Pages</a:t>
          </a:r>
        </a:p>
      </dsp:txBody>
      <dsp:txXfrm>
        <a:off x="4346820" y="1807344"/>
        <a:ext cx="1800000" cy="720000"/>
      </dsp:txXfrm>
    </dsp:sp>
    <dsp:sp modelId="{DE7305DA-BCD5-4CB2-AD21-3EE4473214BC}">
      <dsp:nvSpPr>
        <dsp:cNvPr id="0" name=""/>
        <dsp:cNvSpPr/>
      </dsp:nvSpPr>
      <dsp:spPr>
        <a:xfrm>
          <a:off x="1669320" y="2977343"/>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22DD72-04FE-40FC-A958-2CDD620911AA}">
      <dsp:nvSpPr>
        <dsp:cNvPr id="0" name=""/>
        <dsp:cNvSpPr/>
      </dsp:nvSpPr>
      <dsp:spPr>
        <a:xfrm>
          <a:off x="1174320" y="411762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Security</a:t>
          </a:r>
        </a:p>
      </dsp:txBody>
      <dsp:txXfrm>
        <a:off x="1174320" y="4117625"/>
        <a:ext cx="1800000" cy="720000"/>
      </dsp:txXfrm>
    </dsp:sp>
    <dsp:sp modelId="{ADD5C18D-1462-4AD5-94D1-4EFCB6D37F77}">
      <dsp:nvSpPr>
        <dsp:cNvPr id="0" name=""/>
        <dsp:cNvSpPr/>
      </dsp:nvSpPr>
      <dsp:spPr>
        <a:xfrm>
          <a:off x="3784320" y="2977343"/>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298165-BE6C-442C-A54E-1BAB79F9C846}">
      <dsp:nvSpPr>
        <dsp:cNvPr id="0" name=""/>
        <dsp:cNvSpPr/>
      </dsp:nvSpPr>
      <dsp:spPr>
        <a:xfrm>
          <a:off x="3289320" y="411762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Web components</a:t>
          </a:r>
        </a:p>
      </dsp:txBody>
      <dsp:txXfrm>
        <a:off x="3289320" y="4117625"/>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ABC95-456D-4B5D-9C7E-2C5AD8F5DFFF}" type="datetimeFigureOut">
              <a:rPr lang="en-US" smtClean="0"/>
              <a:t>12/2/2021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7B56D8-D5DF-4278-BDD4-7C47CB88B3D2}" type="slidenum">
              <a:rPr lang="en-US" smtClean="0"/>
              <a:t>‹#›</a:t>
            </a:fld>
            <a:endParaRPr lang="en-US"/>
          </a:p>
        </p:txBody>
      </p:sp>
    </p:spTree>
    <p:extLst>
      <p:ext uri="{BB962C8B-B14F-4D97-AF65-F5344CB8AC3E}">
        <p14:creationId xmlns:p14="http://schemas.microsoft.com/office/powerpoint/2010/main" val="2886178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URL to download all my presentations:</a:t>
            </a:r>
          </a:p>
          <a:p>
            <a:r>
              <a:rPr lang="en-US" dirty="0"/>
              <a:t>https://info.visualsp.com/download-conference-presentations-1</a:t>
            </a:r>
            <a:endParaRPr lang="en-US" b="0" dirty="0"/>
          </a:p>
          <a:p>
            <a:endParaRPr lang="en-US" b="1" dirty="0"/>
          </a:p>
          <a:p>
            <a:r>
              <a:rPr lang="en-US" b="1" dirty="0"/>
              <a:t>Learning in the flow of work</a:t>
            </a:r>
            <a:r>
              <a:rPr lang="en-US" dirty="0"/>
              <a:t>. I'm sure you have </a:t>
            </a:r>
            <a:r>
              <a:rPr lang="en-US" b="1" dirty="0"/>
              <a:t>heard this phrase </a:t>
            </a:r>
            <a:r>
              <a:rPr lang="en-US" dirty="0"/>
              <a:t>before. the question is of course: </a:t>
            </a:r>
            <a:r>
              <a:rPr lang="en-US" b="1" dirty="0"/>
              <a:t>what is it? </a:t>
            </a:r>
            <a:r>
              <a:rPr lang="en-US" dirty="0"/>
              <a:t>What does it look like in reality and not just in theory?  And </a:t>
            </a:r>
            <a:r>
              <a:rPr lang="en-US" b="1" dirty="0"/>
              <a:t>why should you care? </a:t>
            </a:r>
          </a:p>
          <a:p>
            <a:endParaRPr lang="en-US" dirty="0"/>
          </a:p>
          <a:p>
            <a:r>
              <a:rPr lang="en-US" dirty="0"/>
              <a:t>That's what this presentation is all about. </a:t>
            </a:r>
            <a:r>
              <a:rPr lang="en-US" b="1" dirty="0"/>
              <a:t>Not just understanding </a:t>
            </a:r>
            <a:r>
              <a:rPr lang="en-US" dirty="0"/>
              <a:t>what learning in the flow of work is but </a:t>
            </a:r>
            <a:r>
              <a:rPr lang="en-US" b="1" dirty="0"/>
              <a:t>exactly what does it look like in a practical sense</a:t>
            </a:r>
            <a:r>
              <a:rPr lang="en-US" dirty="0"/>
              <a:t>. In a work environment.  And how does it help you and your employees. That's what I will be digging into in this session. </a:t>
            </a:r>
          </a:p>
          <a:p>
            <a:endParaRPr lang="en-US" dirty="0"/>
          </a:p>
          <a:p>
            <a:endParaRPr lang="en-US" dirty="0"/>
          </a:p>
          <a:p>
            <a:r>
              <a:rPr lang="en-US" dirty="0"/>
              <a:t>There are all these </a:t>
            </a:r>
            <a:r>
              <a:rPr lang="en-US" b="1" dirty="0"/>
              <a:t>components like Learning Management Systems, Viva Learning, Digital Coaches </a:t>
            </a:r>
            <a:r>
              <a:rPr lang="en-US" dirty="0"/>
              <a:t>etc. How do we </a:t>
            </a:r>
            <a:r>
              <a:rPr lang="en-US" b="1" dirty="0"/>
              <a:t>put it all together </a:t>
            </a:r>
            <a:r>
              <a:rPr lang="en-US" dirty="0"/>
              <a:t>into a seamless </a:t>
            </a:r>
            <a:r>
              <a:rPr lang="en-US" b="1" dirty="0"/>
              <a:t>blended learning solution </a:t>
            </a:r>
            <a:r>
              <a:rPr lang="en-US" dirty="0"/>
              <a:t>for our users? </a:t>
            </a:r>
          </a:p>
          <a:p>
            <a:endParaRPr lang="en-US" dirty="0"/>
          </a:p>
          <a:p>
            <a:endParaRPr lang="en-US" dirty="0"/>
          </a:p>
          <a:p>
            <a:r>
              <a:rPr lang="en-US" b="1" dirty="0"/>
              <a:t>Agenda</a:t>
            </a:r>
          </a:p>
          <a:p>
            <a:r>
              <a:rPr lang="en-US" dirty="0"/>
              <a:t>This presentation starts out with a personal story of Asif’s end user teaching experience to set the stage.</a:t>
            </a:r>
          </a:p>
          <a:p>
            <a:r>
              <a:rPr lang="en-US" dirty="0"/>
              <a:t>Then we move on to understanding what is Learning in the Flow of Work, why it’s important and how it’s different from other types of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we explore the various phases of learning that employees go through.</a:t>
            </a:r>
          </a:p>
          <a:p>
            <a:r>
              <a:rPr lang="en-US" dirty="0"/>
              <a:t>Afterwards we explain how Learning in the Flow of Work can be accomplished.</a:t>
            </a:r>
          </a:p>
          <a:p>
            <a:r>
              <a:rPr lang="en-US" dirty="0"/>
              <a:t>Then at the end we talk about how your learning efforts can be measured in time and money.</a:t>
            </a:r>
          </a:p>
          <a:p>
            <a:endParaRPr lang="en-US" dirty="0"/>
          </a:p>
          <a:p>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1</a:t>
            </a:fld>
            <a:endParaRPr lang="en-US"/>
          </a:p>
        </p:txBody>
      </p:sp>
    </p:spTree>
    <p:extLst>
      <p:ext uri="{BB962C8B-B14F-4D97-AF65-F5344CB8AC3E}">
        <p14:creationId xmlns:p14="http://schemas.microsoft.com/office/powerpoint/2010/main" val="40130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end users really need for them to be successful if not getting thoroughly trained?</a:t>
            </a:r>
          </a:p>
          <a:p>
            <a:r>
              <a:rPr lang="en-US" dirty="0"/>
              <a:t>How can we help them be successful with their jobs?</a:t>
            </a:r>
          </a:p>
        </p:txBody>
      </p:sp>
      <p:sp>
        <p:nvSpPr>
          <p:cNvPr id="4" name="Slide Number Placeholder 3"/>
          <p:cNvSpPr>
            <a:spLocks noGrp="1"/>
          </p:cNvSpPr>
          <p:nvPr>
            <p:ph type="sldNum" sz="quarter" idx="5"/>
          </p:nvPr>
        </p:nvSpPr>
        <p:spPr/>
        <p:txBody>
          <a:bodyPr/>
          <a:lstStyle/>
          <a:p>
            <a:fld id="{7A7B56D8-D5DF-4278-BDD4-7C47CB88B3D2}" type="slidenum">
              <a:rPr lang="en-US" smtClean="0"/>
              <a:t>10</a:t>
            </a:fld>
            <a:endParaRPr lang="en-US"/>
          </a:p>
        </p:txBody>
      </p:sp>
    </p:spTree>
    <p:extLst>
      <p:ext uri="{BB962C8B-B14F-4D97-AF65-F5344CB8AC3E}">
        <p14:creationId xmlns:p14="http://schemas.microsoft.com/office/powerpoint/2010/main" val="3125223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begs the question: </a:t>
            </a:r>
            <a:r>
              <a:rPr lang="en-US" i="1" dirty="0"/>
              <a:t>Do end users really want to be trained or do they want to be helped?</a:t>
            </a:r>
            <a:r>
              <a:rPr lang="en-US" dirty="0"/>
              <a:t> That's the real question I think we should be asking ourselves. </a:t>
            </a:r>
          </a:p>
          <a:p>
            <a:endParaRPr lang="en-US" dirty="0"/>
          </a:p>
          <a:p>
            <a:r>
              <a:rPr lang="en-US" dirty="0"/>
              <a:t>When an employee approaches you when they're struggling with some process , are they asking  “Can you train me on…” or they say “Can you help me with…” ?</a:t>
            </a:r>
          </a:p>
          <a:p>
            <a:endParaRPr lang="en-US" dirty="0"/>
          </a:p>
          <a:p>
            <a:r>
              <a:rPr lang="en-US" dirty="0"/>
              <a:t>People want answers to their questions and want to feel supported while they are working.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Meaning employees don’t want to be </a:t>
            </a:r>
            <a:r>
              <a:rPr lang="en-US" i="1" baseline="0" dirty="0"/>
              <a:t>trained</a:t>
            </a:r>
            <a:r>
              <a:rPr lang="en-US" baseline="0" dirty="0"/>
              <a:t>. They want </a:t>
            </a:r>
            <a:r>
              <a:rPr lang="en-US" i="1" baseline="0" dirty="0"/>
              <a:t>help at their moment of need</a:t>
            </a:r>
            <a:r>
              <a:rPr lang="en-US" baseline="0" dirty="0"/>
              <a:t> to get their job done - and not only when it's convenient for us to teach them a class.</a:t>
            </a: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Currently the training is provided by organizations keeping organization metrics in mind. How many people have completed a course ? How many are certified in a certain discipline? The current learning that's provided is not with the intent of helping users perform. That needs to change if you want you organize your workers too truly be supported when they need support.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It has to be a win-win situation where the users understand exactly what's in it for them also and not just what's in it for the organization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12/2/2021 11:29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79039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effectively deliver organizational learning to our users? </a:t>
            </a:r>
          </a:p>
          <a:p>
            <a:r>
              <a:rPr lang="en-US" dirty="0"/>
              <a:t>What are the ways in which learning can be delivered?</a:t>
            </a:r>
          </a:p>
          <a:p>
            <a:r>
              <a:rPr lang="en-US" dirty="0"/>
              <a:t>What are the tools needed to deliver that learning?</a:t>
            </a:r>
          </a:p>
        </p:txBody>
      </p:sp>
      <p:sp>
        <p:nvSpPr>
          <p:cNvPr id="4" name="Slide Number Placeholder 3"/>
          <p:cNvSpPr>
            <a:spLocks noGrp="1"/>
          </p:cNvSpPr>
          <p:nvPr>
            <p:ph type="sldNum" sz="quarter" idx="5"/>
          </p:nvPr>
        </p:nvSpPr>
        <p:spPr/>
        <p:txBody>
          <a:bodyPr/>
          <a:lstStyle/>
          <a:p>
            <a:fld id="{7A7B56D8-D5DF-4278-BDD4-7C47CB88B3D2}" type="slidenum">
              <a:rPr lang="en-US" smtClean="0"/>
              <a:t>12</a:t>
            </a:fld>
            <a:endParaRPr lang="en-US"/>
          </a:p>
        </p:txBody>
      </p:sp>
    </p:spTree>
    <p:extLst>
      <p:ext uri="{BB962C8B-B14F-4D97-AF65-F5344CB8AC3E}">
        <p14:creationId xmlns:p14="http://schemas.microsoft.com/office/powerpoint/2010/main" val="4177725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Calibri" panose="020F0502020204030204" pitchFamily="34" charset="0"/>
              </a:rPr>
              <a:t>Learning in a deep dive fashion</a:t>
            </a:r>
            <a:endParaRPr lang="en-US" sz="1200" dirty="0">
              <a:effectLst/>
              <a:latin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rPr>
              <a:t>When an employee needs to learn something new, deep learning is the best option.</a:t>
            </a:r>
          </a:p>
          <a:p>
            <a:pPr marL="0" marR="0">
              <a:spcBef>
                <a:spcPts val="0"/>
              </a:spcBef>
              <a:spcAft>
                <a:spcPts val="0"/>
              </a:spcAft>
            </a:pPr>
            <a:r>
              <a:rPr lang="en-US" sz="1200" dirty="0">
                <a:effectLst/>
                <a:latin typeface="Calibri" panose="020F0502020204030204" pitchFamily="34" charset="0"/>
              </a:rPr>
              <a:t>Deep learning is accomplished through a </a:t>
            </a:r>
            <a:r>
              <a:rPr lang="en-US" sz="1200" dirty="0" err="1">
                <a:effectLst/>
                <a:latin typeface="Calibri" panose="020F0502020204030204" pitchFamily="34" charset="0"/>
              </a:rPr>
              <a:t>Macrolearning</a:t>
            </a:r>
            <a:r>
              <a:rPr lang="en-US" sz="1200" dirty="0">
                <a:effectLst/>
                <a:latin typeface="Calibri" panose="020F0502020204030204" pitchFamily="34" charset="0"/>
              </a:rPr>
              <a:t> event.</a:t>
            </a:r>
          </a:p>
          <a:p>
            <a:pPr marL="0" marR="0">
              <a:spcBef>
                <a:spcPts val="0"/>
              </a:spcBef>
              <a:spcAft>
                <a:spcPts val="0"/>
              </a:spcAft>
            </a:pPr>
            <a:r>
              <a:rPr lang="en-US" sz="1200" dirty="0" err="1">
                <a:effectLst/>
                <a:latin typeface="Calibri" panose="020F0502020204030204" pitchFamily="34" charset="0"/>
              </a:rPr>
              <a:t>Macrolearning</a:t>
            </a:r>
            <a:r>
              <a:rPr lang="en-US" sz="1200" dirty="0">
                <a:effectLst/>
                <a:latin typeface="Calibri" panose="020F0502020204030204" pitchFamily="34" charset="0"/>
              </a:rPr>
              <a:t> is destination learning – an employee goes to a destination (physical or virtual) to get fully trained in a subject area - ex: classroom training (physical or virtual), self guided courses through LMS, LXP, etc.</a:t>
            </a:r>
          </a:p>
          <a:p>
            <a:pPr marL="0" marR="0">
              <a:spcBef>
                <a:spcPts val="0"/>
              </a:spcBef>
              <a:spcAft>
                <a:spcPts val="0"/>
              </a:spcAft>
            </a:pPr>
            <a:r>
              <a:rPr lang="en-US" sz="1200" dirty="0">
                <a:effectLst/>
                <a:latin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rPr>
              <a:t> </a:t>
            </a:r>
          </a:p>
          <a:p>
            <a:pPr marL="0" marR="0">
              <a:spcBef>
                <a:spcPts val="0"/>
              </a:spcBef>
              <a:spcAft>
                <a:spcPts val="0"/>
              </a:spcAft>
            </a:pPr>
            <a:r>
              <a:rPr lang="en-US" sz="1200" b="1" dirty="0">
                <a:effectLst/>
                <a:latin typeface="Calibri" panose="020F0502020204030204" pitchFamily="34" charset="0"/>
              </a:rPr>
              <a:t>Learning in the flow of work</a:t>
            </a: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It involves accessing, quickly and easily, an answer or a short piece of learning content while you're working.</a:t>
            </a:r>
          </a:p>
          <a:p>
            <a:pPr marL="0" marR="0">
              <a:spcBef>
                <a:spcPts val="0"/>
              </a:spcBef>
              <a:spcAft>
                <a:spcPts val="0"/>
              </a:spcAft>
            </a:pPr>
            <a:endParaRPr lang="en-US" sz="1200" dirty="0">
              <a:effectLst/>
              <a:latin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rPr>
              <a:t>When an employee needs help “now”, he gets help directly in the flow of work.</a:t>
            </a:r>
          </a:p>
          <a:p>
            <a:pPr marL="0" marR="0">
              <a:spcBef>
                <a:spcPts val="0"/>
              </a:spcBef>
              <a:spcAft>
                <a:spcPts val="0"/>
              </a:spcAft>
            </a:pPr>
            <a:r>
              <a:rPr lang="en-US" sz="1200" dirty="0">
                <a:effectLst/>
                <a:latin typeface="Calibri" panose="020F0502020204030204" pitchFamily="34" charset="0"/>
              </a:rPr>
              <a:t>Learning in the flow of work is accomplished through Microlearning.</a:t>
            </a:r>
          </a:p>
          <a:p>
            <a:pPr marL="0" marR="0">
              <a:spcBef>
                <a:spcPts val="0"/>
              </a:spcBef>
              <a:spcAft>
                <a:spcPts val="0"/>
              </a:spcAft>
            </a:pPr>
            <a:endParaRPr lang="en-US" sz="1200" dirty="0">
              <a:effectLst/>
              <a:latin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rPr>
              <a:t>There are two types of Microlearning:</a:t>
            </a:r>
          </a:p>
          <a:p>
            <a:pPr marL="0" marR="0">
              <a:spcBef>
                <a:spcPts val="0"/>
              </a:spcBef>
              <a:spcAft>
                <a:spcPts val="0"/>
              </a:spcAft>
            </a:pPr>
            <a:r>
              <a:rPr lang="en-US" sz="1200" dirty="0">
                <a:effectLst/>
                <a:latin typeface="Calibri" panose="020F0502020204030204" pitchFamily="34" charset="0"/>
              </a:rPr>
              <a:t>1) Traditional Microlearning</a:t>
            </a:r>
          </a:p>
          <a:p>
            <a:pPr marL="0" marR="0">
              <a:spcBef>
                <a:spcPts val="0"/>
              </a:spcBef>
              <a:spcAft>
                <a:spcPts val="0"/>
              </a:spcAft>
            </a:pPr>
            <a:r>
              <a:rPr lang="en-US" sz="1200" dirty="0">
                <a:effectLst/>
                <a:latin typeface="Calibri" panose="020F0502020204030204" pitchFamily="34" charset="0"/>
              </a:rPr>
              <a:t>2) Contextual Microlearning</a:t>
            </a:r>
          </a:p>
          <a:p>
            <a:pPr marL="0" marR="0">
              <a:spcBef>
                <a:spcPts val="0"/>
              </a:spcBef>
              <a:spcAft>
                <a:spcPts val="0"/>
              </a:spcAft>
            </a:pPr>
            <a:endParaRPr lang="en-US" sz="1200" dirty="0">
              <a:effectLst/>
              <a:latin typeface="Calibri" panose="020F0502020204030204" pitchFamily="34" charset="0"/>
            </a:endParaRPr>
          </a:p>
          <a:p>
            <a:pPr marL="0" marR="0">
              <a:spcBef>
                <a:spcPts val="0"/>
              </a:spcBef>
              <a:spcAft>
                <a:spcPts val="0"/>
              </a:spcAft>
            </a:pPr>
            <a:r>
              <a:rPr lang="en-US" sz="1200" i="1" dirty="0">
                <a:effectLst/>
                <a:latin typeface="Calibri" panose="020F0502020204030204" pitchFamily="34" charset="0"/>
              </a:rPr>
              <a:t>Traditional Microlearning</a:t>
            </a:r>
            <a:r>
              <a:rPr lang="en-US" sz="1200" dirty="0">
                <a:effectLst/>
                <a:latin typeface="Calibri" panose="020F0502020204030204" pitchFamily="34" charset="0"/>
              </a:rPr>
              <a:t> means still going to a learning destination to learn something - ex: YouTube, Online Search, etc.</a:t>
            </a:r>
          </a:p>
          <a:p>
            <a:pPr marL="0" marR="0">
              <a:spcBef>
                <a:spcPts val="0"/>
              </a:spcBef>
              <a:spcAft>
                <a:spcPts val="0"/>
              </a:spcAft>
            </a:pPr>
            <a:r>
              <a:rPr lang="en-US" sz="1200" dirty="0">
                <a:effectLst/>
                <a:latin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rPr>
              <a:t>A step further is </a:t>
            </a:r>
            <a:r>
              <a:rPr lang="en-US" sz="1200" i="1" dirty="0">
                <a:effectLst/>
                <a:latin typeface="Calibri" panose="020F0502020204030204" pitchFamily="34" charset="0"/>
              </a:rPr>
              <a:t>Contextual Microlearning</a:t>
            </a:r>
          </a:p>
          <a:p>
            <a:pPr marL="0" marR="0">
              <a:spcBef>
                <a:spcPts val="0"/>
              </a:spcBef>
              <a:spcAft>
                <a:spcPts val="0"/>
              </a:spcAft>
            </a:pPr>
            <a:endParaRPr lang="en-US" sz="1200" dirty="0">
              <a:effectLst/>
              <a:latin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rPr>
              <a:t>Contextual microlearning focuses on the last mile of content delivery - to deliver the content and information to users wherever they are at their moment of need in the flow of their work and in context of their environment. Basically, the learning comes to the learner instead of the learner going to the learning.</a:t>
            </a:r>
          </a:p>
          <a:p>
            <a:pPr marL="0" marR="0">
              <a:spcBef>
                <a:spcPts val="0"/>
              </a:spcBef>
              <a:spcAft>
                <a:spcPts val="0"/>
              </a:spcAft>
            </a:pPr>
            <a:endParaRPr lang="en-US" sz="1200" dirty="0">
              <a:effectLst/>
              <a:latin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rPr>
              <a:t>That's done by a context sensitive </a:t>
            </a:r>
            <a:r>
              <a:rPr lang="en-US" sz="1200" i="1" dirty="0">
                <a:effectLst/>
                <a:latin typeface="Calibri" panose="020F0502020204030204" pitchFamily="34" charset="0"/>
              </a:rPr>
              <a:t>digital coach </a:t>
            </a:r>
            <a:r>
              <a:rPr lang="en-US" sz="1200" dirty="0">
                <a:effectLst/>
                <a:latin typeface="Calibri" panose="020F0502020204030204" pitchFamily="34" charset="0"/>
              </a:rPr>
              <a:t>or a digital help platform.</a:t>
            </a:r>
          </a:p>
        </p:txBody>
      </p:sp>
      <p:sp>
        <p:nvSpPr>
          <p:cNvPr id="4" name="Slide Number Placeholder 3"/>
          <p:cNvSpPr>
            <a:spLocks noGrp="1"/>
          </p:cNvSpPr>
          <p:nvPr>
            <p:ph type="sldNum" sz="quarter" idx="5"/>
          </p:nvPr>
        </p:nvSpPr>
        <p:spPr/>
        <p:txBody>
          <a:bodyPr/>
          <a:lstStyle/>
          <a:p>
            <a:fld id="{7A7B56D8-D5DF-4278-BDD4-7C47CB88B3D2}" type="slidenum">
              <a:rPr lang="en-US" smtClean="0"/>
              <a:t>13</a:t>
            </a:fld>
            <a:endParaRPr lang="en-US"/>
          </a:p>
        </p:txBody>
      </p:sp>
    </p:spTree>
    <p:extLst>
      <p:ext uri="{BB962C8B-B14F-4D97-AF65-F5344CB8AC3E}">
        <p14:creationId xmlns:p14="http://schemas.microsoft.com/office/powerpoint/2010/main" val="3912055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The business value that this type of support brings is in the form of </a:t>
            </a:r>
          </a:p>
          <a:p>
            <a:pPr marL="342900" marR="0">
              <a:spcBef>
                <a:spcPts val="0"/>
              </a:spcBef>
              <a:spcAft>
                <a:spcPts val="0"/>
              </a:spcAft>
            </a:pPr>
            <a:r>
              <a:rPr lang="en-US" sz="1800" dirty="0">
                <a:effectLst/>
                <a:latin typeface="Calibri" panose="020F0502020204030204" pitchFamily="34" charset="0"/>
              </a:rPr>
              <a:t>reducing support tickets and costs as a result of contextual help within the application </a:t>
            </a:r>
          </a:p>
          <a:p>
            <a:pPr marL="342900" marR="0">
              <a:spcBef>
                <a:spcPts val="0"/>
              </a:spcBef>
              <a:spcAft>
                <a:spcPts val="0"/>
              </a:spcAft>
            </a:pPr>
            <a:r>
              <a:rPr lang="en-US" sz="1800" dirty="0">
                <a:effectLst/>
                <a:latin typeface="Calibri" panose="020F0502020204030204" pitchFamily="34" charset="0"/>
              </a:rPr>
              <a:t>better efficiency and time savings through increased user productivity </a:t>
            </a:r>
          </a:p>
          <a:p>
            <a:pPr marL="342900" marR="0">
              <a:spcBef>
                <a:spcPts val="0"/>
              </a:spcBef>
              <a:spcAft>
                <a:spcPts val="0"/>
              </a:spcAft>
            </a:pPr>
            <a:r>
              <a:rPr lang="en-US" sz="1800" dirty="0">
                <a:effectLst/>
                <a:latin typeface="Calibri" panose="020F0502020204030204" pitchFamily="34" charset="0"/>
              </a:rPr>
              <a:t>low error rates due to support in completing processes </a:t>
            </a:r>
          </a:p>
          <a:p>
            <a:pPr marL="342900" marR="0">
              <a:spcBef>
                <a:spcPts val="0"/>
              </a:spcBef>
              <a:spcAft>
                <a:spcPts val="0"/>
              </a:spcAft>
            </a:pPr>
            <a:r>
              <a:rPr lang="en-US" sz="1800" dirty="0">
                <a:effectLst/>
                <a:latin typeface="Calibri" panose="020F0502020204030204" pitchFamily="34" charset="0"/>
              </a:rPr>
              <a:t>improve user experience and user satisfaction scores </a:t>
            </a:r>
          </a:p>
          <a:p>
            <a:pPr marL="342900" marR="0">
              <a:spcBef>
                <a:spcPts val="0"/>
              </a:spcBef>
              <a:spcAft>
                <a:spcPts val="0"/>
              </a:spcAft>
            </a:pPr>
            <a:r>
              <a:rPr lang="en-US" sz="1800" dirty="0">
                <a:effectLst/>
                <a:latin typeface="Calibri" panose="020F0502020204030204" pitchFamily="34" charset="0"/>
              </a:rPr>
              <a:t>enhanced adoption through better process completion and engagement </a:t>
            </a:r>
          </a:p>
          <a:p>
            <a:pPr marL="342900" marR="0">
              <a:spcBef>
                <a:spcPts val="0"/>
              </a:spcBef>
              <a:spcAft>
                <a:spcPts val="0"/>
              </a:spcAft>
            </a:pPr>
            <a:r>
              <a:rPr lang="en-US" sz="1800" dirty="0">
                <a:effectLst/>
                <a:latin typeface="Calibri" panose="020F0502020204030204" pitchFamily="34" charset="0"/>
              </a:rPr>
              <a:t>reduce training costs through faster content creation and in the work content delivery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By implementing learning in the flow </a:t>
            </a:r>
            <a:r>
              <a:rPr lang="en-US" sz="1200">
                <a:effectLst/>
                <a:latin typeface="Calibri" panose="020F0502020204030204" pitchFamily="34" charset="0"/>
              </a:rPr>
              <a:t>of work, </a:t>
            </a:r>
            <a:r>
              <a:rPr lang="en-US" sz="1200" dirty="0">
                <a:effectLst/>
                <a:latin typeface="Calibri" panose="020F0502020204030204" pitchFamily="34" charset="0"/>
              </a:rPr>
              <a:t>we can produce self sufficient and self-reliant employees. Highly engaged employees who are able to get to what they need within a couple of clicks and few seconds to solve their problems and stay ahead of change.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140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Classroom training, ongoing learning events and learning systems are already well known.</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A </a:t>
            </a:r>
            <a:r>
              <a:rPr lang="en-US" sz="1800" i="1" dirty="0">
                <a:effectLst/>
                <a:latin typeface="Calibri" panose="020F0502020204030204" pitchFamily="34" charset="0"/>
              </a:rPr>
              <a:t>digital coach</a:t>
            </a:r>
            <a:r>
              <a:rPr lang="en-US" sz="1800" dirty="0">
                <a:effectLst/>
                <a:latin typeface="Calibri" panose="020F0502020204030204" pitchFamily="34" charset="0"/>
              </a:rPr>
              <a:t> brings learning to the learner instead of learner to the learning. It’s always present to help users in context of their own digital environment.</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A digital coach provides contextual experiences for the user. For example: embedded video on a page, inline help, quick reference tooltips, informational banners, interactive guides and walkthroughs.</a:t>
            </a:r>
          </a:p>
        </p:txBody>
      </p:sp>
      <p:sp>
        <p:nvSpPr>
          <p:cNvPr id="4" name="Slide Number Placeholder 3"/>
          <p:cNvSpPr>
            <a:spLocks noGrp="1"/>
          </p:cNvSpPr>
          <p:nvPr>
            <p:ph type="sldNum" sz="quarter" idx="5"/>
          </p:nvPr>
        </p:nvSpPr>
        <p:spPr/>
        <p:txBody>
          <a:bodyPr/>
          <a:lstStyle/>
          <a:p>
            <a:fld id="{7A7B56D8-D5DF-4278-BDD4-7C47CB88B3D2}" type="slidenum">
              <a:rPr lang="en-US" smtClean="0"/>
              <a:t>15</a:t>
            </a:fld>
            <a:endParaRPr lang="en-US"/>
          </a:p>
        </p:txBody>
      </p:sp>
    </p:spTree>
    <p:extLst>
      <p:ext uri="{BB962C8B-B14F-4D97-AF65-F5344CB8AC3E}">
        <p14:creationId xmlns:p14="http://schemas.microsoft.com/office/powerpoint/2010/main" val="477384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to pick one or the other in terms of which tools and methodologies to use to provide learning?</a:t>
            </a:r>
          </a:p>
          <a:p>
            <a:r>
              <a:rPr lang="en-US" dirty="0"/>
              <a:t>Can you use a combination or all of them to provide organizational learning?</a:t>
            </a:r>
          </a:p>
        </p:txBody>
      </p:sp>
      <p:sp>
        <p:nvSpPr>
          <p:cNvPr id="4" name="Slide Number Placeholder 3"/>
          <p:cNvSpPr>
            <a:spLocks noGrp="1"/>
          </p:cNvSpPr>
          <p:nvPr>
            <p:ph type="sldNum" sz="quarter" idx="5"/>
          </p:nvPr>
        </p:nvSpPr>
        <p:spPr/>
        <p:txBody>
          <a:bodyPr/>
          <a:lstStyle/>
          <a:p>
            <a:fld id="{7A7B56D8-D5DF-4278-BDD4-7C47CB88B3D2}" type="slidenum">
              <a:rPr lang="en-US" smtClean="0"/>
              <a:t>16</a:t>
            </a:fld>
            <a:endParaRPr lang="en-US"/>
          </a:p>
        </p:txBody>
      </p:sp>
    </p:spTree>
    <p:extLst>
      <p:ext uri="{BB962C8B-B14F-4D97-AF65-F5344CB8AC3E}">
        <p14:creationId xmlns:p14="http://schemas.microsoft.com/office/powerpoint/2010/main" val="2985284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the concept of Blended Learning to provide synchronous and asynchronous ways of learning to your users.</a:t>
            </a:r>
          </a:p>
          <a:p>
            <a:endParaRPr lang="en-US" dirty="0"/>
          </a:p>
          <a:p>
            <a:r>
              <a:rPr lang="en-US" dirty="0"/>
              <a:t>This can be a combination of a couple or more of the learning mechanisms described earlier to achieve desired goals.</a:t>
            </a:r>
          </a:p>
        </p:txBody>
      </p:sp>
      <p:sp>
        <p:nvSpPr>
          <p:cNvPr id="4" name="Slide Number Placeholder 3"/>
          <p:cNvSpPr>
            <a:spLocks noGrp="1"/>
          </p:cNvSpPr>
          <p:nvPr>
            <p:ph type="sldNum" sz="quarter" idx="5"/>
          </p:nvPr>
        </p:nvSpPr>
        <p:spPr/>
        <p:txBody>
          <a:bodyPr/>
          <a:lstStyle/>
          <a:p>
            <a:fld id="{7A7B56D8-D5DF-4278-BDD4-7C47CB88B3D2}" type="slidenum">
              <a:rPr lang="en-US" smtClean="0"/>
              <a:t>17</a:t>
            </a:fld>
            <a:endParaRPr lang="en-US"/>
          </a:p>
        </p:txBody>
      </p:sp>
    </p:spTree>
    <p:extLst>
      <p:ext uri="{BB962C8B-B14F-4D97-AF65-F5344CB8AC3E}">
        <p14:creationId xmlns:p14="http://schemas.microsoft.com/office/powerpoint/2010/main" val="1894136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The </a:t>
            </a:r>
            <a:r>
              <a:rPr lang="en-US" sz="1800" b="1" dirty="0">
                <a:effectLst/>
                <a:latin typeface="Calibri" panose="020F0502020204030204" pitchFamily="34" charset="0"/>
              </a:rPr>
              <a:t>70:20:10</a:t>
            </a:r>
            <a:r>
              <a:rPr lang="en-US" sz="1800" dirty="0">
                <a:effectLst/>
                <a:latin typeface="Calibri" panose="020F0502020204030204" pitchFamily="34" charset="0"/>
              </a:rPr>
              <a:t> formula is about how the learning takes place. </a:t>
            </a:r>
          </a:p>
          <a:p>
            <a:pPr marL="0" marR="0">
              <a:spcBef>
                <a:spcPts val="0"/>
              </a:spcBef>
              <a:spcAft>
                <a:spcPts val="0"/>
              </a:spcAft>
            </a:pPr>
            <a:r>
              <a:rPr lang="en-US" sz="1800" dirty="0">
                <a:effectLst/>
                <a:latin typeface="Calibri" panose="020F0502020204030204" pitchFamily="34" charset="0"/>
              </a:rPr>
              <a:t>70% in the flow of work </a:t>
            </a:r>
          </a:p>
          <a:p>
            <a:pPr marL="0" marR="0">
              <a:spcBef>
                <a:spcPts val="0"/>
              </a:spcBef>
              <a:spcAft>
                <a:spcPts val="0"/>
              </a:spcAft>
            </a:pPr>
            <a:r>
              <a:rPr lang="en-US" sz="1800" dirty="0">
                <a:effectLst/>
                <a:latin typeface="Calibri" panose="020F0502020204030204" pitchFamily="34" charset="0"/>
              </a:rPr>
              <a:t>20% through collaboration with others</a:t>
            </a:r>
          </a:p>
          <a:p>
            <a:pPr marL="0" marR="0">
              <a:spcBef>
                <a:spcPts val="0"/>
              </a:spcBef>
              <a:spcAft>
                <a:spcPts val="0"/>
              </a:spcAft>
            </a:pPr>
            <a:r>
              <a:rPr lang="en-US" sz="1800" dirty="0">
                <a:effectLst/>
                <a:latin typeface="Calibri" panose="020F0502020204030204" pitchFamily="34" charset="0"/>
              </a:rPr>
              <a:t>10% in formal training environment.</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Many times learning starts in a formal manner but that's not always the case. Sometimes you just dive in and learn something as you go along. </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The 10% formal learning is usually implemented with formal methods such as learning management systems and knowledge hubs. Very necessary but it's only 10% of the story. </a:t>
            </a:r>
          </a:p>
          <a:p>
            <a:pPr marL="0" marR="0">
              <a:spcBef>
                <a:spcPts val="0"/>
              </a:spcBef>
              <a:spcAft>
                <a:spcPts val="0"/>
              </a:spcAft>
            </a:pPr>
            <a:r>
              <a:rPr lang="en-US" sz="1800" dirty="0">
                <a:effectLst/>
                <a:latin typeface="Calibri" panose="020F0502020204030204" pitchFamily="34" charset="0"/>
              </a:rPr>
              <a:t>The 20% of learning is all social, informal and ongoing. That's happening all along while we are talking with peers and mentors along our journey. </a:t>
            </a:r>
          </a:p>
          <a:p>
            <a:pPr marL="0" marR="0">
              <a:spcBef>
                <a:spcPts val="0"/>
              </a:spcBef>
              <a:spcAft>
                <a:spcPts val="0"/>
              </a:spcAft>
            </a:pPr>
            <a:r>
              <a:rPr lang="en-US" sz="1800" dirty="0">
                <a:effectLst/>
                <a:latin typeface="Calibri" panose="020F0502020204030204" pitchFamily="34" charset="0"/>
              </a:rPr>
              <a:t>70% of it is happening on the job. Learning in the flow of work or also known as workflow learning. This is done through some sort of on the job assistance. Now if the job is on digital systems such as computers then usually it's done using a </a:t>
            </a:r>
            <a:r>
              <a:rPr lang="en-US" sz="1800" i="1" dirty="0">
                <a:effectLst/>
                <a:latin typeface="Calibri" panose="020F0502020204030204" pitchFamily="34" charset="0"/>
              </a:rPr>
              <a:t>digital coach</a:t>
            </a:r>
            <a:r>
              <a:rPr lang="en-US" sz="1800" dirty="0">
                <a:effectLst/>
                <a:latin typeface="Calibri" panose="020F0502020204030204" pitchFamily="34" charset="0"/>
              </a:rPr>
              <a:t>. </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Once the formal learning has been implemented, the digital coach spreads across all phases / moments of need.  </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Putting it all together is how you implement a blended learning approach. Learning that encompasses all the moments of need phases for an employee. </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70% VisualSP or similar digital coach - learning while doing in the workflow</a:t>
            </a:r>
          </a:p>
          <a:p>
            <a:pPr marL="0" marR="0">
              <a:spcBef>
                <a:spcPts val="0"/>
              </a:spcBef>
              <a:spcAft>
                <a:spcPts val="0"/>
              </a:spcAft>
            </a:pPr>
            <a:r>
              <a:rPr lang="en-US" sz="1800" dirty="0">
                <a:effectLst/>
                <a:latin typeface="Calibri" panose="020F0502020204030204" pitchFamily="34" charset="0"/>
              </a:rPr>
              <a:t>20% peer collaboration - discussions with others</a:t>
            </a:r>
          </a:p>
          <a:p>
            <a:pPr marL="0" marR="0">
              <a:spcBef>
                <a:spcPts val="0"/>
              </a:spcBef>
              <a:spcAft>
                <a:spcPts val="0"/>
              </a:spcAft>
            </a:pPr>
            <a:r>
              <a:rPr lang="en-US" sz="1800" dirty="0">
                <a:effectLst/>
                <a:latin typeface="Calibri" panose="020F0502020204030204" pitchFamily="34" charset="0"/>
              </a:rPr>
              <a:t>10% LMS and Knowledge hubs like Viva Learning - formal training </a:t>
            </a:r>
          </a:p>
          <a:p>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18</a:t>
            </a:fld>
            <a:endParaRPr lang="en-US"/>
          </a:p>
        </p:txBody>
      </p:sp>
    </p:spTree>
    <p:extLst>
      <p:ext uri="{BB962C8B-B14F-4D97-AF65-F5344CB8AC3E}">
        <p14:creationId xmlns:p14="http://schemas.microsoft.com/office/powerpoint/2010/main" val="790139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following slides, see if you can figure out if the type of learning that is taking place is Macrolearning, Microlearning or Contextual Microlearning.</a:t>
            </a:r>
          </a:p>
        </p:txBody>
      </p:sp>
      <p:sp>
        <p:nvSpPr>
          <p:cNvPr id="4" name="Slide Number Placeholder 3"/>
          <p:cNvSpPr>
            <a:spLocks noGrp="1"/>
          </p:cNvSpPr>
          <p:nvPr>
            <p:ph type="sldNum" sz="quarter" idx="5"/>
          </p:nvPr>
        </p:nvSpPr>
        <p:spPr/>
        <p:txBody>
          <a:bodyPr/>
          <a:lstStyle/>
          <a:p>
            <a:fld id="{7A7B56D8-D5DF-4278-BDD4-7C47CB88B3D2}" type="slidenum">
              <a:rPr lang="en-US" smtClean="0"/>
              <a:t>19</a:t>
            </a:fld>
            <a:endParaRPr lang="en-US"/>
          </a:p>
        </p:txBody>
      </p:sp>
    </p:spTree>
    <p:extLst>
      <p:ext uri="{BB962C8B-B14F-4D97-AF65-F5344CB8AC3E}">
        <p14:creationId xmlns:p14="http://schemas.microsoft.com/office/powerpoint/2010/main" val="749332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a:t>
            </a:r>
            <a:r>
              <a:rPr lang="en-US" b="1" dirty="0"/>
              <a:t>Asif Rehmani</a:t>
            </a:r>
          </a:p>
          <a:p>
            <a:r>
              <a:rPr lang="en-US" dirty="0"/>
              <a:t>Founder and </a:t>
            </a:r>
            <a:r>
              <a:rPr lang="en-US" b="1" dirty="0"/>
              <a:t>CEO of VisualSP</a:t>
            </a:r>
            <a:r>
              <a:rPr lang="en-US" dirty="0"/>
              <a:t>.</a:t>
            </a:r>
          </a:p>
          <a:p>
            <a:r>
              <a:rPr lang="en-US" dirty="0"/>
              <a:t>Been in the </a:t>
            </a:r>
            <a:r>
              <a:rPr lang="en-US" b="1" dirty="0"/>
              <a:t>Learning business </a:t>
            </a:r>
            <a:r>
              <a:rPr lang="en-US" dirty="0"/>
              <a:t>since 2005 as a trainer.</a:t>
            </a:r>
          </a:p>
          <a:p>
            <a:r>
              <a:rPr lang="en-US" dirty="0"/>
              <a:t>Speak at </a:t>
            </a:r>
            <a:r>
              <a:rPr lang="en-US" b="1" dirty="0"/>
              <a:t>conferences around the world </a:t>
            </a:r>
            <a:r>
              <a:rPr lang="en-US" dirty="0"/>
              <a:t>on end user training, user adoption and performance support.</a:t>
            </a:r>
          </a:p>
          <a:p>
            <a:r>
              <a:rPr lang="en-US" dirty="0"/>
              <a:t>Authored </a:t>
            </a:r>
            <a:r>
              <a:rPr lang="en-US" b="1" dirty="0"/>
              <a:t>multiple books on Microsoft technologies </a:t>
            </a:r>
            <a:r>
              <a:rPr lang="en-US" dirty="0"/>
              <a:t>for </a:t>
            </a:r>
            <a:r>
              <a:rPr lang="en-US" b="1" dirty="0"/>
              <a:t>Wiley </a:t>
            </a:r>
            <a:r>
              <a:rPr lang="en-US" dirty="0"/>
              <a:t>publications </a:t>
            </a:r>
          </a:p>
          <a:p>
            <a:r>
              <a:rPr lang="en-US" b="1" dirty="0"/>
              <a:t>Microsoft</a:t>
            </a:r>
            <a:r>
              <a:rPr lang="en-US" dirty="0"/>
              <a:t> </a:t>
            </a:r>
            <a:r>
              <a:rPr lang="en-US" b="1" dirty="0"/>
              <a:t>MVP since 2007</a:t>
            </a:r>
            <a:r>
              <a:rPr lang="en-US" dirty="0"/>
              <a:t>.</a:t>
            </a:r>
          </a:p>
          <a:p>
            <a:endParaRPr lang="en-US" dirty="0"/>
          </a:p>
          <a:p>
            <a:endParaRPr lang="en-US" dirty="0"/>
          </a:p>
          <a:p>
            <a:r>
              <a:rPr lang="en-US" dirty="0"/>
              <a:t>I started my journey and SharePoint back in 2002 (when the software really sucked!). as the software became better and better and better and more popular in companies, I stuck with it training, consulting , mentoring and writing about it. </a:t>
            </a:r>
          </a:p>
          <a:p>
            <a:endParaRPr lang="en-US" dirty="0"/>
          </a:p>
          <a:p>
            <a:r>
              <a:rPr lang="en-US" dirty="0"/>
              <a:t>In 2016, I turned my focus to SharePoint online and then to Microsoft Office 365. </a:t>
            </a:r>
          </a:p>
          <a:p>
            <a:endParaRPr lang="en-US" dirty="0"/>
          </a:p>
          <a:p>
            <a:r>
              <a:rPr lang="en-US" dirty="0"/>
              <a:t>All along the way, my interactions have been with administrators, power users and end users of the software throughout the world. I see my job as empowering these folks to get the best use out of the software That their companies have invested in.</a:t>
            </a:r>
          </a:p>
          <a:p>
            <a:endParaRPr lang="en-US" dirty="0"/>
          </a:p>
          <a:p>
            <a:r>
              <a:rPr lang="en-US" dirty="0"/>
              <a:t>end user adoption is near and dear to my heart. I strongly believe that without proper usage of the software, it is all for nothing. Getting users on board and having them see what's in it for them is the Holy Grail that all of us should be chasing to make sure we get it right!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www.sp24conf.com</a:t>
            </a:r>
          </a:p>
        </p:txBody>
      </p:sp>
    </p:spTree>
    <p:extLst>
      <p:ext uri="{BB962C8B-B14F-4D97-AF65-F5344CB8AC3E}">
        <p14:creationId xmlns:p14="http://schemas.microsoft.com/office/powerpoint/2010/main" val="475339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teacher teaching a class (physically or virtually) – a synchronous event</a:t>
            </a:r>
          </a:p>
          <a:p>
            <a:endParaRPr lang="en-US" dirty="0"/>
          </a:p>
          <a:p>
            <a:r>
              <a:rPr lang="en-US" dirty="0" err="1"/>
              <a:t>Macrolearning</a:t>
            </a:r>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20</a:t>
            </a:fld>
            <a:endParaRPr lang="en-US"/>
          </a:p>
        </p:txBody>
      </p:sp>
    </p:spTree>
    <p:extLst>
      <p:ext uri="{BB962C8B-B14F-4D97-AF65-F5344CB8AC3E}">
        <p14:creationId xmlns:p14="http://schemas.microsoft.com/office/powerpoint/2010/main" val="2534123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Finding answers to a question through search </a:t>
            </a:r>
          </a:p>
          <a:p>
            <a:endParaRPr lang="en-US" sz="1800" dirty="0">
              <a:effectLst/>
              <a:latin typeface="Calibri" panose="020F0502020204030204" pitchFamily="34" charset="0"/>
            </a:endParaRPr>
          </a:p>
          <a:p>
            <a:r>
              <a:rPr lang="en-US" sz="1800" dirty="0">
                <a:effectLst/>
                <a:latin typeface="Calibri" panose="020F0502020204030204" pitchFamily="34" charset="0"/>
              </a:rPr>
              <a:t>Microlearning</a:t>
            </a:r>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21</a:t>
            </a:fld>
            <a:endParaRPr lang="en-US"/>
          </a:p>
        </p:txBody>
      </p:sp>
    </p:spTree>
    <p:extLst>
      <p:ext uri="{BB962C8B-B14F-4D97-AF65-F5344CB8AC3E}">
        <p14:creationId xmlns:p14="http://schemas.microsoft.com/office/powerpoint/2010/main" val="1109747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Inline icon next to a form field explaining its use</a:t>
            </a:r>
          </a:p>
          <a:p>
            <a:endParaRPr lang="en-US" dirty="0"/>
          </a:p>
          <a:p>
            <a:r>
              <a:rPr lang="en-US" dirty="0"/>
              <a:t>Contextual Microlearning</a:t>
            </a:r>
          </a:p>
        </p:txBody>
      </p:sp>
      <p:sp>
        <p:nvSpPr>
          <p:cNvPr id="4" name="Slide Number Placeholder 3"/>
          <p:cNvSpPr>
            <a:spLocks noGrp="1"/>
          </p:cNvSpPr>
          <p:nvPr>
            <p:ph type="sldNum" sz="quarter" idx="5"/>
          </p:nvPr>
        </p:nvSpPr>
        <p:spPr/>
        <p:txBody>
          <a:bodyPr/>
          <a:lstStyle/>
          <a:p>
            <a:fld id="{7A7B56D8-D5DF-4278-BDD4-7C47CB88B3D2}" type="slidenum">
              <a:rPr lang="en-US" smtClean="0"/>
              <a:t>22</a:t>
            </a:fld>
            <a:endParaRPr lang="en-US"/>
          </a:p>
        </p:txBody>
      </p:sp>
    </p:spTree>
    <p:extLst>
      <p:ext uri="{BB962C8B-B14F-4D97-AF65-F5344CB8AC3E}">
        <p14:creationId xmlns:p14="http://schemas.microsoft.com/office/powerpoint/2010/main" val="619842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Hover over tooltip</a:t>
            </a:r>
          </a:p>
          <a:p>
            <a:endParaRPr lang="en-US" dirty="0"/>
          </a:p>
          <a:p>
            <a:r>
              <a:rPr lang="en-US" dirty="0"/>
              <a:t>Contextual Microlearning</a:t>
            </a:r>
          </a:p>
        </p:txBody>
      </p:sp>
      <p:sp>
        <p:nvSpPr>
          <p:cNvPr id="4" name="Slide Number Placeholder 3"/>
          <p:cNvSpPr>
            <a:spLocks noGrp="1"/>
          </p:cNvSpPr>
          <p:nvPr>
            <p:ph type="sldNum" sz="quarter" idx="5"/>
          </p:nvPr>
        </p:nvSpPr>
        <p:spPr/>
        <p:txBody>
          <a:bodyPr/>
          <a:lstStyle/>
          <a:p>
            <a:fld id="{7A7B56D8-D5DF-4278-BDD4-7C47CB88B3D2}" type="slidenum">
              <a:rPr lang="en-US" smtClean="0"/>
              <a:t>23</a:t>
            </a:fld>
            <a:endParaRPr lang="en-US"/>
          </a:p>
        </p:txBody>
      </p:sp>
    </p:spTree>
    <p:extLst>
      <p:ext uri="{BB962C8B-B14F-4D97-AF65-F5344CB8AC3E}">
        <p14:creationId xmlns:p14="http://schemas.microsoft.com/office/powerpoint/2010/main" val="2867413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Navigating to Stream library or YouTube to watch a how-to video</a:t>
            </a:r>
          </a:p>
          <a:p>
            <a:endParaRPr lang="en-US" sz="1800" dirty="0">
              <a:effectLst/>
              <a:latin typeface="Calibri" panose="020F0502020204030204" pitchFamily="34" charset="0"/>
            </a:endParaRPr>
          </a:p>
          <a:p>
            <a:r>
              <a:rPr lang="en-US" sz="1800" dirty="0">
                <a:effectLst/>
                <a:latin typeface="Calibri" panose="020F0502020204030204" pitchFamily="34" charset="0"/>
              </a:rPr>
              <a:t>Microlearning</a:t>
            </a:r>
          </a:p>
        </p:txBody>
      </p:sp>
      <p:sp>
        <p:nvSpPr>
          <p:cNvPr id="4" name="Slide Number Placeholder 3"/>
          <p:cNvSpPr>
            <a:spLocks noGrp="1"/>
          </p:cNvSpPr>
          <p:nvPr>
            <p:ph type="sldNum" sz="quarter" idx="5"/>
          </p:nvPr>
        </p:nvSpPr>
        <p:spPr/>
        <p:txBody>
          <a:bodyPr/>
          <a:lstStyle/>
          <a:p>
            <a:fld id="{7A7B56D8-D5DF-4278-BDD4-7C47CB88B3D2}" type="slidenum">
              <a:rPr lang="en-US" smtClean="0"/>
              <a:t>24</a:t>
            </a:fld>
            <a:endParaRPr lang="en-US"/>
          </a:p>
        </p:txBody>
      </p:sp>
    </p:spTree>
    <p:extLst>
      <p:ext uri="{BB962C8B-B14F-4D97-AF65-F5344CB8AC3E}">
        <p14:creationId xmlns:p14="http://schemas.microsoft.com/office/powerpoint/2010/main" val="1159247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embedded video in SharePoint showing a procedure</a:t>
            </a:r>
          </a:p>
          <a:p>
            <a:endParaRPr lang="en-US" dirty="0"/>
          </a:p>
          <a:p>
            <a:r>
              <a:rPr lang="en-US" dirty="0"/>
              <a:t>Contextual Microlearning</a:t>
            </a:r>
          </a:p>
        </p:txBody>
      </p:sp>
      <p:sp>
        <p:nvSpPr>
          <p:cNvPr id="4" name="Slide Number Placeholder 3"/>
          <p:cNvSpPr>
            <a:spLocks noGrp="1"/>
          </p:cNvSpPr>
          <p:nvPr>
            <p:ph type="sldNum" sz="quarter" idx="5"/>
          </p:nvPr>
        </p:nvSpPr>
        <p:spPr/>
        <p:txBody>
          <a:bodyPr/>
          <a:lstStyle/>
          <a:p>
            <a:fld id="{7A7B56D8-D5DF-4278-BDD4-7C47CB88B3D2}" type="slidenum">
              <a:rPr lang="en-US" smtClean="0"/>
              <a:t>25</a:t>
            </a:fld>
            <a:endParaRPr lang="en-US"/>
          </a:p>
        </p:txBody>
      </p:sp>
    </p:spTree>
    <p:extLst>
      <p:ext uri="{BB962C8B-B14F-4D97-AF65-F5344CB8AC3E}">
        <p14:creationId xmlns:p14="http://schemas.microsoft.com/office/powerpoint/2010/main" val="1638478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Pulling up an answer to a question when in a Teams chat or conversation</a:t>
            </a:r>
          </a:p>
          <a:p>
            <a:endParaRPr lang="en-US" dirty="0"/>
          </a:p>
          <a:p>
            <a:r>
              <a:rPr lang="en-US" dirty="0"/>
              <a:t>Contextual Microlearning</a:t>
            </a:r>
          </a:p>
        </p:txBody>
      </p:sp>
      <p:sp>
        <p:nvSpPr>
          <p:cNvPr id="4" name="Slide Number Placeholder 3"/>
          <p:cNvSpPr>
            <a:spLocks noGrp="1"/>
          </p:cNvSpPr>
          <p:nvPr>
            <p:ph type="sldNum" sz="quarter" idx="5"/>
          </p:nvPr>
        </p:nvSpPr>
        <p:spPr/>
        <p:txBody>
          <a:bodyPr/>
          <a:lstStyle/>
          <a:p>
            <a:fld id="{7A7B56D8-D5DF-4278-BDD4-7C47CB88B3D2}" type="slidenum">
              <a:rPr lang="en-US" smtClean="0"/>
              <a:t>26</a:t>
            </a:fld>
            <a:endParaRPr lang="en-US"/>
          </a:p>
        </p:txBody>
      </p:sp>
    </p:spTree>
    <p:extLst>
      <p:ext uri="{BB962C8B-B14F-4D97-AF65-F5344CB8AC3E}">
        <p14:creationId xmlns:p14="http://schemas.microsoft.com/office/powerpoint/2010/main" val="4015387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Taking a course in a learning system </a:t>
            </a:r>
          </a:p>
          <a:p>
            <a:endParaRPr lang="en-US" sz="1800" dirty="0">
              <a:effectLst/>
              <a:latin typeface="Calibri" panose="020F0502020204030204" pitchFamily="34" charset="0"/>
            </a:endParaRPr>
          </a:p>
          <a:p>
            <a:r>
              <a:rPr lang="en-US" sz="1800" dirty="0" err="1">
                <a:effectLst/>
                <a:latin typeface="Calibri" panose="020F0502020204030204" pitchFamily="34" charset="0"/>
              </a:rPr>
              <a:t>Macrolearning</a:t>
            </a:r>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27</a:t>
            </a:fld>
            <a:endParaRPr lang="en-US"/>
          </a:p>
        </p:txBody>
      </p:sp>
    </p:spTree>
    <p:extLst>
      <p:ext uri="{BB962C8B-B14F-4D97-AF65-F5344CB8AC3E}">
        <p14:creationId xmlns:p14="http://schemas.microsoft.com/office/powerpoint/2010/main" val="2265523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Interactive step by step guided walkthrough</a:t>
            </a:r>
          </a:p>
          <a:p>
            <a:endParaRPr lang="en-US" dirty="0"/>
          </a:p>
          <a:p>
            <a:r>
              <a:rPr lang="en-US" dirty="0"/>
              <a:t>Contextual Microlearning</a:t>
            </a:r>
          </a:p>
        </p:txBody>
      </p:sp>
      <p:sp>
        <p:nvSpPr>
          <p:cNvPr id="4" name="Slide Number Placeholder 3"/>
          <p:cNvSpPr>
            <a:spLocks noGrp="1"/>
          </p:cNvSpPr>
          <p:nvPr>
            <p:ph type="sldNum" sz="quarter" idx="5"/>
          </p:nvPr>
        </p:nvSpPr>
        <p:spPr/>
        <p:txBody>
          <a:bodyPr/>
          <a:lstStyle/>
          <a:p>
            <a:fld id="{7A7B56D8-D5DF-4278-BDD4-7C47CB88B3D2}" type="slidenum">
              <a:rPr lang="en-US" smtClean="0"/>
              <a:t>28</a:t>
            </a:fld>
            <a:endParaRPr lang="en-US"/>
          </a:p>
        </p:txBody>
      </p:sp>
    </p:spTree>
    <p:extLst>
      <p:ext uri="{BB962C8B-B14F-4D97-AF65-F5344CB8AC3E}">
        <p14:creationId xmlns:p14="http://schemas.microsoft.com/office/powerpoint/2010/main" val="2828968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banner to inform or announce something</a:t>
            </a:r>
          </a:p>
          <a:p>
            <a:endParaRPr lang="en-US" dirty="0"/>
          </a:p>
          <a:p>
            <a:r>
              <a:rPr lang="en-US" dirty="0"/>
              <a:t>Contextual Microlearning</a:t>
            </a:r>
          </a:p>
        </p:txBody>
      </p:sp>
      <p:sp>
        <p:nvSpPr>
          <p:cNvPr id="4" name="Slide Number Placeholder 3"/>
          <p:cNvSpPr>
            <a:spLocks noGrp="1"/>
          </p:cNvSpPr>
          <p:nvPr>
            <p:ph type="sldNum" sz="quarter" idx="5"/>
          </p:nvPr>
        </p:nvSpPr>
        <p:spPr/>
        <p:txBody>
          <a:bodyPr/>
          <a:lstStyle/>
          <a:p>
            <a:fld id="{7A7B56D8-D5DF-4278-BDD4-7C47CB88B3D2}" type="slidenum">
              <a:rPr lang="en-US" smtClean="0"/>
              <a:t>29</a:t>
            </a:fld>
            <a:endParaRPr lang="en-US"/>
          </a:p>
        </p:txBody>
      </p:sp>
    </p:spTree>
    <p:extLst>
      <p:ext uri="{BB962C8B-B14F-4D97-AF65-F5344CB8AC3E}">
        <p14:creationId xmlns:p14="http://schemas.microsoft.com/office/powerpoint/2010/main" val="2583157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share with you a </a:t>
            </a:r>
            <a:r>
              <a:rPr lang="en-US" b="1" dirty="0"/>
              <a:t>story about an experience </a:t>
            </a:r>
            <a:r>
              <a:rPr lang="en-US" dirty="0"/>
              <a:t>I had. </a:t>
            </a:r>
          </a:p>
          <a:p>
            <a:endParaRPr lang="en-US" dirty="0"/>
          </a:p>
          <a:p>
            <a:r>
              <a:rPr lang="en-US" dirty="0"/>
              <a:t>Back in </a:t>
            </a:r>
            <a:r>
              <a:rPr lang="en-US" b="1" dirty="0"/>
              <a:t>2009</a:t>
            </a:r>
            <a:r>
              <a:rPr lang="en-US" dirty="0"/>
              <a:t>, I was invited to teach a </a:t>
            </a:r>
            <a:r>
              <a:rPr lang="en-US" b="1" dirty="0"/>
              <a:t>two day end users class in my hometown of Chicago </a:t>
            </a:r>
            <a:r>
              <a:rPr lang="en-US" dirty="0"/>
              <a:t>to employees of an organization that was in the business of providing </a:t>
            </a:r>
            <a:r>
              <a:rPr lang="en-US" b="1" dirty="0"/>
              <a:t>secondary educational institutions (so colleges, universities) with insurance</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833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just important to know what type of learning to provide. It’s equally important to understand when to provide what type of learning to your users.</a:t>
            </a:r>
          </a:p>
        </p:txBody>
      </p:sp>
      <p:sp>
        <p:nvSpPr>
          <p:cNvPr id="4" name="Slide Number Placeholder 3"/>
          <p:cNvSpPr>
            <a:spLocks noGrp="1"/>
          </p:cNvSpPr>
          <p:nvPr>
            <p:ph type="sldNum" sz="quarter" idx="5"/>
          </p:nvPr>
        </p:nvSpPr>
        <p:spPr/>
        <p:txBody>
          <a:bodyPr/>
          <a:lstStyle/>
          <a:p>
            <a:fld id="{7A7B56D8-D5DF-4278-BDD4-7C47CB88B3D2}" type="slidenum">
              <a:rPr lang="en-US" smtClean="0"/>
              <a:t>30</a:t>
            </a:fld>
            <a:endParaRPr lang="en-US"/>
          </a:p>
        </p:txBody>
      </p:sp>
    </p:spTree>
    <p:extLst>
      <p:ext uri="{BB962C8B-B14F-4D97-AF65-F5344CB8AC3E}">
        <p14:creationId xmlns:p14="http://schemas.microsoft.com/office/powerpoint/2010/main" val="3517932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There are 4 phases of employee learning. Let’s go over each one. </a:t>
            </a:r>
          </a:p>
          <a:p>
            <a:pPr marL="0" marR="0">
              <a:spcBef>
                <a:spcPts val="0"/>
              </a:spcBef>
              <a:spcAft>
                <a:spcPts val="0"/>
              </a:spcAft>
            </a:pPr>
            <a:r>
              <a:rPr lang="en-US" sz="1800" dirty="0">
                <a:effectLst/>
                <a:latin typeface="Calibri" panose="020F0502020204030204" pitchFamily="34" charset="0"/>
              </a:rPr>
              <a:t> </a:t>
            </a:r>
          </a:p>
          <a:p>
            <a:r>
              <a:rPr lang="en-US" dirty="0"/>
              <a:t>The first phase is when someone is hired or joins a new department on you team and they're learning something for the first time. They are brand new to the information.</a:t>
            </a:r>
          </a:p>
          <a:p>
            <a:endParaRPr lang="en-US" dirty="0"/>
          </a:p>
          <a:p>
            <a:r>
              <a:rPr lang="en-US" dirty="0"/>
              <a:t>The second one is when you are digging in and expanding your knowledge base. You might refer to that as deep learning Into a particular subject area. </a:t>
            </a:r>
          </a:p>
          <a:p>
            <a:endParaRPr lang="en-US" dirty="0"/>
          </a:p>
          <a:p>
            <a:r>
              <a:rPr lang="en-US" dirty="0"/>
              <a:t>The third one is problem solving. Problems arise. That's a fact of life. How do you resolve issues when they come up . Test the fourth phase. </a:t>
            </a:r>
          </a:p>
          <a:p>
            <a:endParaRPr lang="en-US" dirty="0"/>
          </a:p>
          <a:p>
            <a:r>
              <a:rPr lang="en-US" dirty="0"/>
              <a:t>The fourth one is when things change. Change and transformation happens everywhere. The question here becomes how do you react to it and adapt to new ways of doing things while unlearning things you already know.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487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exact components of blended learning?</a:t>
            </a:r>
          </a:p>
        </p:txBody>
      </p:sp>
      <p:sp>
        <p:nvSpPr>
          <p:cNvPr id="4" name="Slide Number Placeholder 3"/>
          <p:cNvSpPr>
            <a:spLocks noGrp="1"/>
          </p:cNvSpPr>
          <p:nvPr>
            <p:ph type="sldNum" sz="quarter" idx="5"/>
          </p:nvPr>
        </p:nvSpPr>
        <p:spPr/>
        <p:txBody>
          <a:bodyPr/>
          <a:lstStyle/>
          <a:p>
            <a:fld id="{7A7B56D8-D5DF-4278-BDD4-7C47CB88B3D2}" type="slidenum">
              <a:rPr lang="en-US" smtClean="0"/>
              <a:t>32</a:t>
            </a:fld>
            <a:endParaRPr lang="en-US"/>
          </a:p>
        </p:txBody>
      </p:sp>
    </p:spTree>
    <p:extLst>
      <p:ext uri="{BB962C8B-B14F-4D97-AF65-F5344CB8AC3E}">
        <p14:creationId xmlns:p14="http://schemas.microsoft.com/office/powerpoint/2010/main" val="2786829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33</a:t>
            </a:fld>
            <a:endParaRPr lang="en-US"/>
          </a:p>
        </p:txBody>
      </p:sp>
    </p:spTree>
    <p:extLst>
      <p:ext uri="{BB962C8B-B14F-4D97-AF65-F5344CB8AC3E}">
        <p14:creationId xmlns:p14="http://schemas.microsoft.com/office/powerpoint/2010/main" val="963464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quantifying success, you're just shooting in the dark and hoping things will work out. That's not an effective way to measure success. We have to agree upon specific metrics of success. </a:t>
            </a:r>
          </a:p>
        </p:txBody>
      </p:sp>
      <p:sp>
        <p:nvSpPr>
          <p:cNvPr id="4" name="Slide Number Placeholder 3"/>
          <p:cNvSpPr>
            <a:spLocks noGrp="1"/>
          </p:cNvSpPr>
          <p:nvPr>
            <p:ph type="sldNum" sz="quarter" idx="5"/>
          </p:nvPr>
        </p:nvSpPr>
        <p:spPr/>
        <p:txBody>
          <a:bodyPr/>
          <a:lstStyle/>
          <a:p>
            <a:fld id="{7A7B56D8-D5DF-4278-BDD4-7C47CB88B3D2}" type="slidenum">
              <a:rPr lang="en-US" smtClean="0"/>
              <a:t>35</a:t>
            </a:fld>
            <a:endParaRPr lang="en-US"/>
          </a:p>
        </p:txBody>
      </p:sp>
    </p:spTree>
    <p:extLst>
      <p:ext uri="{BB962C8B-B14F-4D97-AF65-F5344CB8AC3E}">
        <p14:creationId xmlns:p14="http://schemas.microsoft.com/office/powerpoint/2010/main" val="18521137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 on investment is usually calculated in terms of:</a:t>
            </a:r>
          </a:p>
          <a:p>
            <a:pPr marL="514350" indent="-514350">
              <a:buFont typeface="+mj-lt"/>
              <a:buAutoNum type="arabicPeriod"/>
            </a:pPr>
            <a:r>
              <a:rPr lang="en-US" dirty="0"/>
              <a:t>Monetary value creation</a:t>
            </a:r>
          </a:p>
          <a:p>
            <a:pPr marL="514350" indent="-514350">
              <a:buFont typeface="+mj-lt"/>
              <a:buAutoNum type="arabicPeriod"/>
            </a:pPr>
            <a:r>
              <a:rPr lang="en-US" dirty="0"/>
              <a:t>Time value creation</a:t>
            </a:r>
          </a:p>
          <a:p>
            <a:pPr marL="514350" indent="-514350">
              <a:buFont typeface="+mj-lt"/>
              <a:buAutoNum type="arabicPeriod"/>
            </a:pPr>
            <a:r>
              <a:rPr lang="en-US" dirty="0"/>
              <a:t>Amount of time saved</a:t>
            </a:r>
          </a:p>
          <a:p>
            <a:pPr marL="514350" indent="-514350">
              <a:buFont typeface="+mj-lt"/>
              <a:buAutoNum type="arabicPeriod"/>
            </a:pPr>
            <a:r>
              <a:rPr lang="en-US" dirty="0"/>
              <a:t>Amount of money saved </a:t>
            </a:r>
          </a:p>
          <a:p>
            <a:endParaRPr lang="en-US" dirty="0"/>
          </a:p>
          <a:p>
            <a:r>
              <a:rPr lang="en-US" sz="1200" kern="1200" dirty="0">
                <a:solidFill>
                  <a:schemeClr val="tx1"/>
                </a:solidFill>
                <a:latin typeface="+mj-lt"/>
                <a:ea typeface="+mj-ea"/>
                <a:cs typeface="+mj-cs"/>
              </a:rPr>
              <a:t>It’s best to keep in mind the metrics that really matter to You!</a:t>
            </a:r>
          </a:p>
          <a:p>
            <a:endParaRPr lang="en-US" dirty="0"/>
          </a:p>
          <a:p>
            <a:r>
              <a:rPr lang="en-US" dirty="0"/>
              <a:t>You must be able to prove that things are working towards the right direction otherwise you're just doing “stuff”.</a:t>
            </a:r>
          </a:p>
        </p:txBody>
      </p:sp>
      <p:sp>
        <p:nvSpPr>
          <p:cNvPr id="4" name="Slide Number Placeholder 3"/>
          <p:cNvSpPr>
            <a:spLocks noGrp="1"/>
          </p:cNvSpPr>
          <p:nvPr>
            <p:ph type="sldNum" sz="quarter" idx="5"/>
          </p:nvPr>
        </p:nvSpPr>
        <p:spPr/>
        <p:txBody>
          <a:bodyPr/>
          <a:lstStyle/>
          <a:p>
            <a:fld id="{7A7B56D8-D5DF-4278-BDD4-7C47CB88B3D2}" type="slidenum">
              <a:rPr lang="en-US" smtClean="0"/>
              <a:t>36</a:t>
            </a:fld>
            <a:endParaRPr lang="en-US"/>
          </a:p>
        </p:txBody>
      </p:sp>
    </p:spTree>
    <p:extLst>
      <p:ext uri="{BB962C8B-B14F-4D97-AF65-F5344CB8AC3E}">
        <p14:creationId xmlns:p14="http://schemas.microsoft.com/office/powerpoint/2010/main" val="1806334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Macrolearning calculation is simple. The return (benefit) of your total investment (cost) has to be greater than 100%</a:t>
            </a:r>
          </a:p>
          <a:p>
            <a:endParaRPr lang="en-US" dirty="0"/>
          </a:p>
          <a:p>
            <a:r>
              <a:rPr lang="en-US" dirty="0"/>
              <a:t>An example formula would be:</a:t>
            </a:r>
          </a:p>
          <a:p>
            <a:endParaRPr lang="en-US" dirty="0"/>
          </a:p>
          <a:p>
            <a:r>
              <a:rPr lang="en-US" dirty="0"/>
              <a:t>Return (Benefit) = $2,000</a:t>
            </a:r>
          </a:p>
          <a:p>
            <a:r>
              <a:rPr lang="en-US" dirty="0"/>
              <a:t>Investment (Cost) = $1,000</a:t>
            </a:r>
          </a:p>
          <a:p>
            <a:r>
              <a:rPr lang="en-US" dirty="0"/>
              <a:t>ROI = 200%</a:t>
            </a:r>
          </a:p>
        </p:txBody>
      </p:sp>
      <p:sp>
        <p:nvSpPr>
          <p:cNvPr id="4" name="Slide Number Placeholder 3"/>
          <p:cNvSpPr>
            <a:spLocks noGrp="1"/>
          </p:cNvSpPr>
          <p:nvPr>
            <p:ph type="sldNum" sz="quarter" idx="5"/>
          </p:nvPr>
        </p:nvSpPr>
        <p:spPr/>
        <p:txBody>
          <a:bodyPr/>
          <a:lstStyle/>
          <a:p>
            <a:fld id="{7A7B56D8-D5DF-4278-BDD4-7C47CB88B3D2}" type="slidenum">
              <a:rPr lang="en-US" smtClean="0"/>
              <a:t>37</a:t>
            </a:fld>
            <a:endParaRPr lang="en-US"/>
          </a:p>
        </p:txBody>
      </p:sp>
    </p:spTree>
    <p:extLst>
      <p:ext uri="{BB962C8B-B14F-4D97-AF65-F5344CB8AC3E}">
        <p14:creationId xmlns:p14="http://schemas.microsoft.com/office/powerpoint/2010/main" val="33900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Microlearning formula for ROI is just a bit more complicated.</a:t>
            </a:r>
          </a:p>
          <a:p>
            <a:endParaRPr lang="en-US" dirty="0"/>
          </a:p>
          <a:p>
            <a:r>
              <a:rPr lang="en-US" dirty="0"/>
              <a:t>Microlearning can be calculated in the following way:</a:t>
            </a:r>
          </a:p>
          <a:p>
            <a:endParaRPr lang="en-US" dirty="0"/>
          </a:p>
          <a:p>
            <a:r>
              <a:rPr lang="en-US" dirty="0"/>
              <a:t>First calculate how many help and training items are being used? </a:t>
            </a:r>
          </a:p>
          <a:p>
            <a:r>
              <a:rPr lang="en-US" dirty="0"/>
              <a:t>9,807</a:t>
            </a:r>
          </a:p>
          <a:p>
            <a:endParaRPr lang="en-US" dirty="0"/>
          </a:p>
          <a:p>
            <a:r>
              <a:rPr lang="en-US" dirty="0"/>
              <a:t>Then multiply those number of items with 15 minutes of time that could have been needed to solve each of those problems on average to come up with the person minutes saved. Then convert that into hours </a:t>
            </a:r>
          </a:p>
          <a:p>
            <a:r>
              <a:rPr lang="en-US" dirty="0"/>
              <a:t>9,807*15=147,105 minutes</a:t>
            </a:r>
          </a:p>
          <a:p>
            <a:r>
              <a:rPr lang="en-US" dirty="0"/>
              <a:t>147,105/60=2,451.75 hours</a:t>
            </a:r>
          </a:p>
          <a:p>
            <a:endParaRPr lang="en-US" dirty="0"/>
          </a:p>
          <a:p>
            <a:r>
              <a:rPr lang="en-US" dirty="0"/>
              <a:t>Then take the average USA (or whichever country you reside in) hourly salary and calculate how much money saved from those number of hours that were saved in productivity</a:t>
            </a:r>
          </a:p>
          <a:p>
            <a:r>
              <a:rPr lang="en-US" dirty="0"/>
              <a:t>2,451.75*26=$63,745.50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ROI measurement should never stop. It should be ongoing and preferably automatic, so you always have your finger on the pulse of your organizational learning effectiveness.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71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B56D8-D5DF-4278-BDD4-7C47CB88B3D2}" type="slidenum">
              <a:rPr lang="en-US" smtClean="0"/>
              <a:t>39</a:t>
            </a:fld>
            <a:endParaRPr lang="en-US"/>
          </a:p>
        </p:txBody>
      </p:sp>
    </p:spTree>
    <p:extLst>
      <p:ext uri="{BB962C8B-B14F-4D97-AF65-F5344CB8AC3E}">
        <p14:creationId xmlns:p14="http://schemas.microsoft.com/office/powerpoint/2010/main" val="2699236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reach out to me at my email address or message me on Twitter or LinkedIn. I </a:t>
            </a:r>
            <a:r>
              <a:rPr lang="en-US" b="1" dirty="0"/>
              <a:t>Love</a:t>
            </a:r>
            <a:r>
              <a:rPr lang="en-US" dirty="0"/>
              <a:t> hearing from like minded folks. </a:t>
            </a:r>
          </a:p>
          <a:p>
            <a:endParaRPr lang="en-US" dirty="0"/>
          </a:p>
          <a:p>
            <a:r>
              <a:rPr lang="en-US" dirty="0"/>
              <a:t>The long URL where I upload All of my presentations:</a:t>
            </a:r>
          </a:p>
          <a:p>
            <a:r>
              <a:rPr lang="en-US" dirty="0"/>
              <a:t>https://info.visualsp.com/download-conference-presentations-1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285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taught the class to </a:t>
            </a:r>
            <a:r>
              <a:rPr lang="en-US" b="1" dirty="0"/>
              <a:t>30 folks over a 2 day period</a:t>
            </a:r>
            <a:r>
              <a:rPr lang="en-US" dirty="0"/>
              <a:t>.</a:t>
            </a:r>
          </a:p>
          <a:p>
            <a:endParaRPr lang="en-US" dirty="0"/>
          </a:p>
          <a:p>
            <a:r>
              <a:rPr lang="en-US" dirty="0"/>
              <a:t>(No, this is not the actual class and no, that is not me at the front of the class </a:t>
            </a:r>
            <a:r>
              <a:rPr lang="en-US" dirty="0">
                <a:sym typeface="Wingdings" panose="05000000000000000000" pitchFamily="2" charset="2"/>
              </a:rPr>
              <a:t></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815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a:t>
            </a:r>
            <a:r>
              <a:rPr lang="en-US" b="1" dirty="0"/>
              <a:t>SharePoint focused class </a:t>
            </a:r>
            <a:r>
              <a:rPr lang="en-US" dirty="0"/>
              <a:t>so I taught them all about </a:t>
            </a:r>
            <a:r>
              <a:rPr lang="en-US" b="1" dirty="0"/>
              <a:t>SharePoint</a:t>
            </a:r>
            <a:r>
              <a:rPr lang="en-US" dirty="0"/>
              <a:t> as a </a:t>
            </a:r>
            <a:r>
              <a:rPr lang="en-US" b="1" dirty="0"/>
              <a:t>power user and end user</a:t>
            </a:r>
            <a:r>
              <a:rPr lang="en-US" dirty="0"/>
              <a:t>. </a:t>
            </a:r>
          </a:p>
          <a:p>
            <a:endParaRPr lang="en-US" dirty="0"/>
          </a:p>
          <a:p>
            <a:r>
              <a:rPr lang="en-US" dirty="0"/>
              <a:t>We went over all the </a:t>
            </a:r>
            <a:r>
              <a:rPr lang="en-US" b="1" dirty="0"/>
              <a:t>basics</a:t>
            </a:r>
            <a:r>
              <a:rPr lang="en-US" dirty="0"/>
              <a:t> like how to use </a:t>
            </a:r>
            <a:r>
              <a:rPr lang="en-US" b="1" dirty="0"/>
              <a:t>pages, lists, libraries, set up permissions, use web parts </a:t>
            </a:r>
            <a:r>
              <a:rPr lang="en-US" dirty="0"/>
              <a:t>and a lot of other goodies present in SharePoint.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360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two days of training was over, the person who hired me invited me to </a:t>
            </a:r>
            <a:r>
              <a:rPr lang="en-US" b="1" dirty="0"/>
              <a:t>stay for one extra day</a:t>
            </a:r>
            <a:r>
              <a:rPr lang="en-US" dirty="0"/>
              <a:t>. They would pay me to just </a:t>
            </a:r>
            <a:r>
              <a:rPr lang="en-US" b="1" dirty="0"/>
              <a:t>sit in a nice corner office </a:t>
            </a:r>
            <a:r>
              <a:rPr lang="en-US" dirty="0"/>
              <a:t>with a </a:t>
            </a:r>
            <a:r>
              <a:rPr lang="en-US" b="1" dirty="0"/>
              <a:t>beautiful view of the Chicago river </a:t>
            </a:r>
            <a:r>
              <a:rPr lang="en-US" dirty="0"/>
              <a:t>and all I would have to do is to answer any questions that people had. I said sure. That’s </a:t>
            </a:r>
            <a:r>
              <a:rPr lang="en-US" b="1" dirty="0"/>
              <a:t>easy enough</a:t>
            </a:r>
            <a:r>
              <a:rPr lang="en-US" dirty="0"/>
              <a:t>. I have already taught them everything that they needed to know over the last couple of days. I'm sure there will be </a:t>
            </a:r>
            <a:r>
              <a:rPr lang="en-US" b="1" dirty="0"/>
              <a:t>little to no questions </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032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Boy </a:t>
            </a:r>
            <a:r>
              <a:rPr lang="en-US" b="1" dirty="0"/>
              <a:t>was I wrong </a:t>
            </a:r>
            <a:r>
              <a:rPr lang="en-US" dirty="0"/>
              <a:t>….</a:t>
            </a:r>
          </a:p>
          <a:p>
            <a:endParaRPr lang="en-US" dirty="0"/>
          </a:p>
          <a:p>
            <a:r>
              <a:rPr lang="en-US" dirty="0"/>
              <a:t>there was a </a:t>
            </a:r>
            <a:r>
              <a:rPr lang="en-US" b="1" dirty="0"/>
              <a:t>line out the door the whole day </a:t>
            </a:r>
            <a:r>
              <a:rPr lang="en-US" dirty="0"/>
              <a:t>of people with questions. Questions about </a:t>
            </a:r>
            <a:r>
              <a:rPr lang="en-US" b="1" dirty="0"/>
              <a:t>how they get their job done </a:t>
            </a:r>
            <a:r>
              <a:rPr lang="en-US" dirty="0"/>
              <a:t>using the technology that I had taught them about. Now I was explaining to them one on one what I just taught them the last two days. </a:t>
            </a:r>
          </a:p>
          <a:p>
            <a:endParaRPr lang="en-US" dirty="0"/>
          </a:p>
          <a:p>
            <a:r>
              <a:rPr lang="en-US" dirty="0"/>
              <a:t>I felt </a:t>
            </a:r>
            <a:r>
              <a:rPr lang="en-US" b="1" dirty="0"/>
              <a:t>pretty ashamed</a:t>
            </a:r>
            <a:r>
              <a:rPr lang="en-US" dirty="0"/>
              <a:t>. My first thought was that I must have been a </a:t>
            </a:r>
            <a:r>
              <a:rPr lang="en-US" b="1" dirty="0"/>
              <a:t>horrible teacher. </a:t>
            </a:r>
            <a:r>
              <a:rPr lang="en-US" dirty="0"/>
              <a:t>If all of them have questions regarding what I just taught them. that means I </a:t>
            </a:r>
            <a:r>
              <a:rPr lang="en-US" b="1" dirty="0"/>
              <a:t>did not do a good job teaching </a:t>
            </a:r>
            <a:r>
              <a:rPr lang="en-US" dirty="0"/>
              <a:t>in the last two days because if I did, they should remember everything I taught them and know how to do it. Right…?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that experience in Chicago, I thought about this some more. Do end users really want to be trained? Is that the best way for us to empower them to help them do their job?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514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conclusion was: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Calibri" panose="020F0502020204030204" pitchFamily="34" charset="0"/>
              </a:rPr>
              <a:t>Thoroughly training end users doesn't really work.</a:t>
            </a:r>
            <a:r>
              <a:rPr lang="en-US" sz="1200" dirty="0">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Traditional classroom</a:t>
            </a:r>
            <a:r>
              <a:rPr lang="en-US" baseline="0" dirty="0"/>
              <a:t> and binge learning just doesn’t work for </a:t>
            </a:r>
            <a:r>
              <a:rPr lang="en-US" i="1" baseline="0" dirty="0"/>
              <a:t>end users</a:t>
            </a:r>
            <a:r>
              <a:rPr lang="en-US" baseline="0" dirty="0"/>
              <a:t>. And it Never has!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We are not preparing employees to take a test. We are preparing them to help them do their job.</a:t>
            </a:r>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83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average knowledge worker is expected to jump around between multiple applications to do their job.</a:t>
            </a:r>
          </a:p>
          <a:p>
            <a:endParaRPr lang="en-US" dirty="0"/>
          </a:p>
          <a:p>
            <a:r>
              <a:rPr lang="en-US" dirty="0"/>
              <a:t>Do we really expect our users to be thoroughly trained in all of the applications they need to use? Do we expect them to remember everything when they actually need it?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96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p24conf.com" TargetMode="Externa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p24conf.com" TargetMode="External"/><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A8970-DD21-48FF-8BC0-8E1C17E2E4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9BE3BD-DA24-4E3E-9B5D-964ED124A3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1CF80F-626E-4692-A456-1F354179B91E}"/>
              </a:ext>
            </a:extLst>
          </p:cNvPr>
          <p:cNvSpPr>
            <a:spLocks noGrp="1"/>
          </p:cNvSpPr>
          <p:nvPr>
            <p:ph type="dt" sz="half" idx="10"/>
          </p:nvPr>
        </p:nvSpPr>
        <p:spPr/>
        <p:txBody>
          <a:bodyPr/>
          <a:lstStyle/>
          <a:p>
            <a:fld id="{D9771FC7-8CDE-47B0-A48F-EF1BF3E0C252}" type="datetimeFigureOut">
              <a:rPr lang="en-US" smtClean="0"/>
              <a:t>12/2/2021</a:t>
            </a:fld>
            <a:endParaRPr lang="en-US"/>
          </a:p>
        </p:txBody>
      </p:sp>
      <p:sp>
        <p:nvSpPr>
          <p:cNvPr id="5" name="Footer Placeholder 4">
            <a:extLst>
              <a:ext uri="{FF2B5EF4-FFF2-40B4-BE49-F238E27FC236}">
                <a16:creationId xmlns:a16="http://schemas.microsoft.com/office/drawing/2014/main" id="{F11F3471-6BB9-499D-8BCB-32610AB7A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4AE54-8D75-431F-A7A9-A956B8926057}"/>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3282249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F366-5AD0-49CE-B6BD-BE94416CE7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9FD406-71A5-43F0-BFEF-577517DEC3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C3DA8-0312-42CC-A06D-28130663EEDD}"/>
              </a:ext>
            </a:extLst>
          </p:cNvPr>
          <p:cNvSpPr>
            <a:spLocks noGrp="1"/>
          </p:cNvSpPr>
          <p:nvPr>
            <p:ph type="dt" sz="half" idx="10"/>
          </p:nvPr>
        </p:nvSpPr>
        <p:spPr/>
        <p:txBody>
          <a:bodyPr/>
          <a:lstStyle/>
          <a:p>
            <a:fld id="{D9771FC7-8CDE-47B0-A48F-EF1BF3E0C252}" type="datetimeFigureOut">
              <a:rPr lang="en-US" smtClean="0"/>
              <a:t>12/2/2021</a:t>
            </a:fld>
            <a:endParaRPr lang="en-US"/>
          </a:p>
        </p:txBody>
      </p:sp>
      <p:sp>
        <p:nvSpPr>
          <p:cNvPr id="5" name="Footer Placeholder 4">
            <a:extLst>
              <a:ext uri="{FF2B5EF4-FFF2-40B4-BE49-F238E27FC236}">
                <a16:creationId xmlns:a16="http://schemas.microsoft.com/office/drawing/2014/main" id="{EDDFBCE4-B12B-4325-8067-95C4218D8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FF89D-DB5E-4A37-8A5B-45B57D6ABBF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221048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F44AD-FD2E-4B10-85BE-B5B7FBF956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01E65-7B75-4557-B387-791340C3DE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4F344-1960-42D6-85FF-D3F46A1980FF}"/>
              </a:ext>
            </a:extLst>
          </p:cNvPr>
          <p:cNvSpPr>
            <a:spLocks noGrp="1"/>
          </p:cNvSpPr>
          <p:nvPr>
            <p:ph type="dt" sz="half" idx="10"/>
          </p:nvPr>
        </p:nvSpPr>
        <p:spPr/>
        <p:txBody>
          <a:bodyPr/>
          <a:lstStyle/>
          <a:p>
            <a:fld id="{D9771FC7-8CDE-47B0-A48F-EF1BF3E0C252}" type="datetimeFigureOut">
              <a:rPr lang="en-US" smtClean="0"/>
              <a:t>12/2/2021</a:t>
            </a:fld>
            <a:endParaRPr lang="en-US"/>
          </a:p>
        </p:txBody>
      </p:sp>
      <p:sp>
        <p:nvSpPr>
          <p:cNvPr id="5" name="Footer Placeholder 4">
            <a:extLst>
              <a:ext uri="{FF2B5EF4-FFF2-40B4-BE49-F238E27FC236}">
                <a16:creationId xmlns:a16="http://schemas.microsoft.com/office/drawing/2014/main" id="{53F09382-B47C-4A2D-86C7-C7B413E19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3E675-2CC5-4A15-AA08-4B50255051A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876889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546E33-B96F-4848-A706-B22C82ACBF46}"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2656927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546E33-B96F-4848-A706-B22C82ACBF46}"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3045538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546E33-B96F-4848-A706-B22C82ACBF46}"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1394175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546E33-B96F-4848-A706-B22C82ACBF46}"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2690195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546E33-B96F-4848-A706-B22C82ACBF46}"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659673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546E33-B96F-4848-A706-B22C82ACBF46}"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3991762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546E33-B96F-4848-A706-B22C82ACBF46}" type="datetimeFigureOut">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1223563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546E33-B96F-4848-A706-B22C82ACBF46}"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484893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C8BC-3330-4BB3-9740-0939244188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CB5B9-B336-4095-B8A1-FE61CF6117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01CC4-287C-4512-9991-9CF914C5253F}"/>
              </a:ext>
            </a:extLst>
          </p:cNvPr>
          <p:cNvSpPr>
            <a:spLocks noGrp="1"/>
          </p:cNvSpPr>
          <p:nvPr>
            <p:ph type="dt" sz="half" idx="10"/>
          </p:nvPr>
        </p:nvSpPr>
        <p:spPr/>
        <p:txBody>
          <a:bodyPr/>
          <a:lstStyle/>
          <a:p>
            <a:fld id="{D9771FC7-8CDE-47B0-A48F-EF1BF3E0C252}" type="datetimeFigureOut">
              <a:rPr lang="en-US" smtClean="0"/>
              <a:t>12/2/2021</a:t>
            </a:fld>
            <a:endParaRPr lang="en-US"/>
          </a:p>
        </p:txBody>
      </p:sp>
      <p:sp>
        <p:nvSpPr>
          <p:cNvPr id="5" name="Footer Placeholder 4">
            <a:extLst>
              <a:ext uri="{FF2B5EF4-FFF2-40B4-BE49-F238E27FC236}">
                <a16:creationId xmlns:a16="http://schemas.microsoft.com/office/drawing/2014/main" id="{B41E22DB-08AF-4F19-9882-31F91521E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9C64C4-40AF-47A5-B592-588C7D9997E9}"/>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445973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546E33-B96F-4848-A706-B22C82ACBF46}"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3433040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546E33-B96F-4848-A706-B22C82ACBF46}"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4000978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546E33-B96F-4848-A706-B22C82ACBF46}"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A2269-2C91-4B47-82A4-ED8442B19F3A}" type="slidenum">
              <a:rPr lang="en-US" smtClean="0"/>
              <a:t>‹#›</a:t>
            </a:fld>
            <a:endParaRPr lang="en-US"/>
          </a:p>
        </p:txBody>
      </p:sp>
    </p:spTree>
    <p:extLst>
      <p:ext uri="{BB962C8B-B14F-4D97-AF65-F5344CB8AC3E}">
        <p14:creationId xmlns:p14="http://schemas.microsoft.com/office/powerpoint/2010/main" val="2903507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C7DE4B-61E6-41E2-A1BE-571B3A782397}"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643151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430748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C7DE4B-61E6-41E2-A1BE-571B3A782397}"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834751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C7DE4B-61E6-41E2-A1BE-571B3A782397}"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14424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C7DE4B-61E6-41E2-A1BE-571B3A782397}"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855302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2C7DE4B-61E6-41E2-A1BE-571B3A782397}"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206943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7DE4B-61E6-41E2-A1BE-571B3A782397}" type="datetimeFigureOut">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983366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880A-4772-4EB0-948A-533FBE171D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47C213-E81A-45B9-935B-A39A5066E0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08D34D-0D35-412B-B1F4-725F6809445A}"/>
              </a:ext>
            </a:extLst>
          </p:cNvPr>
          <p:cNvSpPr>
            <a:spLocks noGrp="1"/>
          </p:cNvSpPr>
          <p:nvPr>
            <p:ph type="dt" sz="half" idx="10"/>
          </p:nvPr>
        </p:nvSpPr>
        <p:spPr/>
        <p:txBody>
          <a:bodyPr/>
          <a:lstStyle/>
          <a:p>
            <a:fld id="{D9771FC7-8CDE-47B0-A48F-EF1BF3E0C252}" type="datetimeFigureOut">
              <a:rPr lang="en-US" smtClean="0"/>
              <a:t>12/2/2021</a:t>
            </a:fld>
            <a:endParaRPr lang="en-US"/>
          </a:p>
        </p:txBody>
      </p:sp>
      <p:sp>
        <p:nvSpPr>
          <p:cNvPr id="5" name="Footer Placeholder 4">
            <a:extLst>
              <a:ext uri="{FF2B5EF4-FFF2-40B4-BE49-F238E27FC236}">
                <a16:creationId xmlns:a16="http://schemas.microsoft.com/office/drawing/2014/main" id="{F01215B7-1580-4AAD-96F1-91B3A5BE1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0E5FF-8A93-4E29-9A34-720C765566D9}"/>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661058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7DE4B-61E6-41E2-A1BE-571B3A782397}"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623564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7DE4B-61E6-41E2-A1BE-571B3A782397}"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172066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86540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373295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pic>
        <p:nvPicPr>
          <p:cNvPr id="8" name="Picture 7">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295" y="6499150"/>
            <a:ext cx="1845463" cy="239091"/>
          </a:xfrm>
          <a:prstGeom prst="rect">
            <a:avLst/>
          </a:prstGeom>
        </p:spPr>
      </p:pic>
    </p:spTree>
    <p:extLst>
      <p:ext uri="{BB962C8B-B14F-4D97-AF65-F5344CB8AC3E}">
        <p14:creationId xmlns:p14="http://schemas.microsoft.com/office/powerpoint/2010/main" val="264569629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Custom-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8624D31-43A5-475A-80CF-332C9F6DCF35}"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804160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552A-073D-4FA5-B4D5-93BD7728B9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1FC3A3-D40C-40F5-A9CD-1E6D2E9763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139674-E607-4469-8597-D1B08AE325E2}"/>
              </a:ext>
            </a:extLst>
          </p:cNvPr>
          <p:cNvSpPr>
            <a:spLocks noGrp="1"/>
          </p:cNvSpPr>
          <p:nvPr>
            <p:ph type="dt" sz="half" idx="10"/>
          </p:nvPr>
        </p:nvSpPr>
        <p:spPr/>
        <p:txBody>
          <a:bodyPr/>
          <a:lstStyle/>
          <a:p>
            <a:fld id="{A27EC379-3806-49E4-838F-B4A4182B1A7F}" type="datetimeFigureOut">
              <a:rPr lang="en-US" smtClean="0"/>
              <a:t>12/2/2021</a:t>
            </a:fld>
            <a:endParaRPr lang="en-US"/>
          </a:p>
        </p:txBody>
      </p:sp>
      <p:sp>
        <p:nvSpPr>
          <p:cNvPr id="5" name="Footer Placeholder 4">
            <a:extLst>
              <a:ext uri="{FF2B5EF4-FFF2-40B4-BE49-F238E27FC236}">
                <a16:creationId xmlns:a16="http://schemas.microsoft.com/office/drawing/2014/main" id="{07A1FC7F-2D41-4BAF-B37E-326EE218B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22F75-A546-4269-93B6-20EE665BB909}"/>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287127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E6DB0-93EE-4448-A6C5-CC15487480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61650E-DB53-41BC-B1E6-CC8055419A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81AAE-F360-4363-B8F5-407F00DC9F4B}"/>
              </a:ext>
            </a:extLst>
          </p:cNvPr>
          <p:cNvSpPr>
            <a:spLocks noGrp="1"/>
          </p:cNvSpPr>
          <p:nvPr>
            <p:ph type="dt" sz="half" idx="10"/>
          </p:nvPr>
        </p:nvSpPr>
        <p:spPr/>
        <p:txBody>
          <a:bodyPr/>
          <a:lstStyle/>
          <a:p>
            <a:fld id="{A27EC379-3806-49E4-838F-B4A4182B1A7F}" type="datetimeFigureOut">
              <a:rPr lang="en-US" smtClean="0"/>
              <a:t>12/2/2021</a:t>
            </a:fld>
            <a:endParaRPr lang="en-US"/>
          </a:p>
        </p:txBody>
      </p:sp>
      <p:sp>
        <p:nvSpPr>
          <p:cNvPr id="5" name="Footer Placeholder 4">
            <a:extLst>
              <a:ext uri="{FF2B5EF4-FFF2-40B4-BE49-F238E27FC236}">
                <a16:creationId xmlns:a16="http://schemas.microsoft.com/office/drawing/2014/main" id="{35D2332E-B1B9-4200-A3E4-BEDC85433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0F891-8A30-407B-BB14-8FBC0B11BEE4}"/>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2284649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2108A-E53E-4321-8D23-62C9503A6B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702FA3-DB0C-4EB8-AAAA-54B73D123F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8C2440-AC47-4F55-BBB8-5B504CBDFFCA}"/>
              </a:ext>
            </a:extLst>
          </p:cNvPr>
          <p:cNvSpPr>
            <a:spLocks noGrp="1"/>
          </p:cNvSpPr>
          <p:nvPr>
            <p:ph type="dt" sz="half" idx="10"/>
          </p:nvPr>
        </p:nvSpPr>
        <p:spPr/>
        <p:txBody>
          <a:bodyPr/>
          <a:lstStyle/>
          <a:p>
            <a:fld id="{A27EC379-3806-49E4-838F-B4A4182B1A7F}" type="datetimeFigureOut">
              <a:rPr lang="en-US" smtClean="0"/>
              <a:t>12/2/2021</a:t>
            </a:fld>
            <a:endParaRPr lang="en-US"/>
          </a:p>
        </p:txBody>
      </p:sp>
      <p:sp>
        <p:nvSpPr>
          <p:cNvPr id="5" name="Footer Placeholder 4">
            <a:extLst>
              <a:ext uri="{FF2B5EF4-FFF2-40B4-BE49-F238E27FC236}">
                <a16:creationId xmlns:a16="http://schemas.microsoft.com/office/drawing/2014/main" id="{A8EDE3FB-4A6E-41F0-B737-8045239D6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DA244-F78E-4D2F-A4CA-AD19FC3B3D9B}"/>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1663818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367D-5284-4B57-91A8-23E6696819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0D1CB1-9DBF-411E-BB13-7F03334E0A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E11231-8731-4BA6-8DAE-9B161A564C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74A393-E16C-47A8-AC9F-3CEB0304319C}"/>
              </a:ext>
            </a:extLst>
          </p:cNvPr>
          <p:cNvSpPr>
            <a:spLocks noGrp="1"/>
          </p:cNvSpPr>
          <p:nvPr>
            <p:ph type="dt" sz="half" idx="10"/>
          </p:nvPr>
        </p:nvSpPr>
        <p:spPr/>
        <p:txBody>
          <a:bodyPr/>
          <a:lstStyle/>
          <a:p>
            <a:fld id="{A27EC379-3806-49E4-838F-B4A4182B1A7F}" type="datetimeFigureOut">
              <a:rPr lang="en-US" smtClean="0"/>
              <a:t>12/2/2021</a:t>
            </a:fld>
            <a:endParaRPr lang="en-US"/>
          </a:p>
        </p:txBody>
      </p:sp>
      <p:sp>
        <p:nvSpPr>
          <p:cNvPr id="6" name="Footer Placeholder 5">
            <a:extLst>
              <a:ext uri="{FF2B5EF4-FFF2-40B4-BE49-F238E27FC236}">
                <a16:creationId xmlns:a16="http://schemas.microsoft.com/office/drawing/2014/main" id="{955CDE6F-9FF8-4379-9153-C2ED1BD0C5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B8F984-2239-42B5-BB2A-A56F6BFFBDB7}"/>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3303515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280F-4F50-420F-B518-125A96235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20F15-D3D0-41CA-85D9-C35B4005B0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A45F79-450B-400A-8A66-5D8B5BFEBD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65C2D5-7E5C-49B5-8CAB-C9E3C2F4CEB7}"/>
              </a:ext>
            </a:extLst>
          </p:cNvPr>
          <p:cNvSpPr>
            <a:spLocks noGrp="1"/>
          </p:cNvSpPr>
          <p:nvPr>
            <p:ph type="dt" sz="half" idx="10"/>
          </p:nvPr>
        </p:nvSpPr>
        <p:spPr/>
        <p:txBody>
          <a:bodyPr/>
          <a:lstStyle/>
          <a:p>
            <a:fld id="{D9771FC7-8CDE-47B0-A48F-EF1BF3E0C252}" type="datetimeFigureOut">
              <a:rPr lang="en-US" smtClean="0"/>
              <a:t>12/2/2021</a:t>
            </a:fld>
            <a:endParaRPr lang="en-US"/>
          </a:p>
        </p:txBody>
      </p:sp>
      <p:sp>
        <p:nvSpPr>
          <p:cNvPr id="6" name="Footer Placeholder 5">
            <a:extLst>
              <a:ext uri="{FF2B5EF4-FFF2-40B4-BE49-F238E27FC236}">
                <a16:creationId xmlns:a16="http://schemas.microsoft.com/office/drawing/2014/main" id="{21DCEA42-21F5-47EA-8CE7-22B025C27D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BC54D1-2CF1-475C-8525-D0A60C7DD7A7}"/>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376136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0773-894A-4BDF-A6B7-B1ADD97FBA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A32EAF-598A-4C28-AF5D-CE0D25E561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078487-FC90-413F-9FFF-30FE0580E7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D6401-7B60-4271-B578-516F9DC4B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010293-113B-4962-AA82-D28095E20E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1BF4E4-642F-48C4-A414-CB432844E7BD}"/>
              </a:ext>
            </a:extLst>
          </p:cNvPr>
          <p:cNvSpPr>
            <a:spLocks noGrp="1"/>
          </p:cNvSpPr>
          <p:nvPr>
            <p:ph type="dt" sz="half" idx="10"/>
          </p:nvPr>
        </p:nvSpPr>
        <p:spPr/>
        <p:txBody>
          <a:bodyPr/>
          <a:lstStyle/>
          <a:p>
            <a:fld id="{A27EC379-3806-49E4-838F-B4A4182B1A7F}" type="datetimeFigureOut">
              <a:rPr lang="en-US" smtClean="0"/>
              <a:t>12/2/2021</a:t>
            </a:fld>
            <a:endParaRPr lang="en-US"/>
          </a:p>
        </p:txBody>
      </p:sp>
      <p:sp>
        <p:nvSpPr>
          <p:cNvPr id="8" name="Footer Placeholder 7">
            <a:extLst>
              <a:ext uri="{FF2B5EF4-FFF2-40B4-BE49-F238E27FC236}">
                <a16:creationId xmlns:a16="http://schemas.microsoft.com/office/drawing/2014/main" id="{E339EB32-495C-4681-B4C6-F82534EE9E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745266-E0A3-4EB4-905C-77B210086C6C}"/>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112076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8AC73-AAEA-45B1-9AF3-FABA625CD0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A9BF64-2002-445F-8050-E33F99EFD339}"/>
              </a:ext>
            </a:extLst>
          </p:cNvPr>
          <p:cNvSpPr>
            <a:spLocks noGrp="1"/>
          </p:cNvSpPr>
          <p:nvPr>
            <p:ph type="dt" sz="half" idx="10"/>
          </p:nvPr>
        </p:nvSpPr>
        <p:spPr/>
        <p:txBody>
          <a:bodyPr/>
          <a:lstStyle/>
          <a:p>
            <a:fld id="{A27EC379-3806-49E4-838F-B4A4182B1A7F}" type="datetimeFigureOut">
              <a:rPr lang="en-US" smtClean="0"/>
              <a:t>12/2/2021</a:t>
            </a:fld>
            <a:endParaRPr lang="en-US"/>
          </a:p>
        </p:txBody>
      </p:sp>
      <p:sp>
        <p:nvSpPr>
          <p:cNvPr id="4" name="Footer Placeholder 3">
            <a:extLst>
              <a:ext uri="{FF2B5EF4-FFF2-40B4-BE49-F238E27FC236}">
                <a16:creationId xmlns:a16="http://schemas.microsoft.com/office/drawing/2014/main" id="{937B9C0B-551F-4688-8CC2-8F9993E124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1EDE8A-6FB5-4BB1-96D5-3A8D28DBAC09}"/>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40882516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4D0568-DA1C-4D4C-B85B-047637F33FF1}"/>
              </a:ext>
            </a:extLst>
          </p:cNvPr>
          <p:cNvSpPr>
            <a:spLocks noGrp="1"/>
          </p:cNvSpPr>
          <p:nvPr>
            <p:ph type="dt" sz="half" idx="10"/>
          </p:nvPr>
        </p:nvSpPr>
        <p:spPr/>
        <p:txBody>
          <a:bodyPr/>
          <a:lstStyle/>
          <a:p>
            <a:fld id="{A27EC379-3806-49E4-838F-B4A4182B1A7F}" type="datetimeFigureOut">
              <a:rPr lang="en-US" smtClean="0"/>
              <a:t>12/2/2021</a:t>
            </a:fld>
            <a:endParaRPr lang="en-US"/>
          </a:p>
        </p:txBody>
      </p:sp>
      <p:sp>
        <p:nvSpPr>
          <p:cNvPr id="3" name="Footer Placeholder 2">
            <a:extLst>
              <a:ext uri="{FF2B5EF4-FFF2-40B4-BE49-F238E27FC236}">
                <a16:creationId xmlns:a16="http://schemas.microsoft.com/office/drawing/2014/main" id="{283FE13C-957C-4721-8935-BBFC3A987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CAE528-FB60-4894-ABDE-34766BB2D840}"/>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21516353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E9A9B-BB94-4332-8ADA-C84D055296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BBDF9C-0C81-4F88-A431-6542D923AF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D3EB1-ABCC-498E-8234-4336D18EA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4C2877-A4E2-4D5A-A03A-0BBDF285711F}"/>
              </a:ext>
            </a:extLst>
          </p:cNvPr>
          <p:cNvSpPr>
            <a:spLocks noGrp="1"/>
          </p:cNvSpPr>
          <p:nvPr>
            <p:ph type="dt" sz="half" idx="10"/>
          </p:nvPr>
        </p:nvSpPr>
        <p:spPr/>
        <p:txBody>
          <a:bodyPr/>
          <a:lstStyle/>
          <a:p>
            <a:fld id="{A27EC379-3806-49E4-838F-B4A4182B1A7F}" type="datetimeFigureOut">
              <a:rPr lang="en-US" smtClean="0"/>
              <a:t>12/2/2021</a:t>
            </a:fld>
            <a:endParaRPr lang="en-US"/>
          </a:p>
        </p:txBody>
      </p:sp>
      <p:sp>
        <p:nvSpPr>
          <p:cNvPr id="6" name="Footer Placeholder 5">
            <a:extLst>
              <a:ext uri="{FF2B5EF4-FFF2-40B4-BE49-F238E27FC236}">
                <a16:creationId xmlns:a16="http://schemas.microsoft.com/office/drawing/2014/main" id="{AA5269BC-54CE-4F10-9117-1AB176E751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FD8FC-62C9-4B12-B817-1849A8FB10D5}"/>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25788669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AF68-FE0D-4F81-BB20-4EBB747B5E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F12B4F-2C8C-4C87-9015-11D53EAEAD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3B7FAF-65D4-4085-8738-2298FDB38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A6C8A-7EB6-44AC-B015-A078F8357EB8}"/>
              </a:ext>
            </a:extLst>
          </p:cNvPr>
          <p:cNvSpPr>
            <a:spLocks noGrp="1"/>
          </p:cNvSpPr>
          <p:nvPr>
            <p:ph type="dt" sz="half" idx="10"/>
          </p:nvPr>
        </p:nvSpPr>
        <p:spPr/>
        <p:txBody>
          <a:bodyPr/>
          <a:lstStyle/>
          <a:p>
            <a:fld id="{A27EC379-3806-49E4-838F-B4A4182B1A7F}" type="datetimeFigureOut">
              <a:rPr lang="en-US" smtClean="0"/>
              <a:t>12/2/2021</a:t>
            </a:fld>
            <a:endParaRPr lang="en-US"/>
          </a:p>
        </p:txBody>
      </p:sp>
      <p:sp>
        <p:nvSpPr>
          <p:cNvPr id="6" name="Footer Placeholder 5">
            <a:extLst>
              <a:ext uri="{FF2B5EF4-FFF2-40B4-BE49-F238E27FC236}">
                <a16:creationId xmlns:a16="http://schemas.microsoft.com/office/drawing/2014/main" id="{1EE6A79E-6C7F-4439-86F4-E526698FA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A3D148-2C84-4EA6-9E9E-5335157E716E}"/>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3762082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2D030-55CB-48AF-B36B-24FB0B4564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08474C-7B29-4E7E-BC7C-960B41965D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FB786-555F-41DC-92E0-DDED946FB4D4}"/>
              </a:ext>
            </a:extLst>
          </p:cNvPr>
          <p:cNvSpPr>
            <a:spLocks noGrp="1"/>
          </p:cNvSpPr>
          <p:nvPr>
            <p:ph type="dt" sz="half" idx="10"/>
          </p:nvPr>
        </p:nvSpPr>
        <p:spPr/>
        <p:txBody>
          <a:bodyPr/>
          <a:lstStyle/>
          <a:p>
            <a:fld id="{A27EC379-3806-49E4-838F-B4A4182B1A7F}" type="datetimeFigureOut">
              <a:rPr lang="en-US" smtClean="0"/>
              <a:t>12/2/2021</a:t>
            </a:fld>
            <a:endParaRPr lang="en-US"/>
          </a:p>
        </p:txBody>
      </p:sp>
      <p:sp>
        <p:nvSpPr>
          <p:cNvPr id="5" name="Footer Placeholder 4">
            <a:extLst>
              <a:ext uri="{FF2B5EF4-FFF2-40B4-BE49-F238E27FC236}">
                <a16:creationId xmlns:a16="http://schemas.microsoft.com/office/drawing/2014/main" id="{8ADBABB9-5F26-4D1E-8207-38EC35F3B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F8A60-230A-4EB1-8775-2495E4CD977D}"/>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1226929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41FAD-BB36-429F-B9D6-454CD0CCC9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00C0D4-2018-4D21-AED3-6890321BA6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033E0-9BEA-48B6-B755-2BA5CE79B6ED}"/>
              </a:ext>
            </a:extLst>
          </p:cNvPr>
          <p:cNvSpPr>
            <a:spLocks noGrp="1"/>
          </p:cNvSpPr>
          <p:nvPr>
            <p:ph type="dt" sz="half" idx="10"/>
          </p:nvPr>
        </p:nvSpPr>
        <p:spPr/>
        <p:txBody>
          <a:bodyPr/>
          <a:lstStyle/>
          <a:p>
            <a:fld id="{A27EC379-3806-49E4-838F-B4A4182B1A7F}" type="datetimeFigureOut">
              <a:rPr lang="en-US" smtClean="0"/>
              <a:t>12/2/2021</a:t>
            </a:fld>
            <a:endParaRPr lang="en-US"/>
          </a:p>
        </p:txBody>
      </p:sp>
      <p:sp>
        <p:nvSpPr>
          <p:cNvPr id="5" name="Footer Placeholder 4">
            <a:extLst>
              <a:ext uri="{FF2B5EF4-FFF2-40B4-BE49-F238E27FC236}">
                <a16:creationId xmlns:a16="http://schemas.microsoft.com/office/drawing/2014/main" id="{936B963F-8C64-4012-99B5-6143216AE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64BFC-19E5-4702-9D99-9FDC8E813F7F}"/>
              </a:ext>
            </a:extLst>
          </p:cNvPr>
          <p:cNvSpPr>
            <a:spLocks noGrp="1"/>
          </p:cNvSpPr>
          <p:nvPr>
            <p:ph type="sldNum" sz="quarter" idx="12"/>
          </p:nvPr>
        </p:nvSpPr>
        <p:spPr/>
        <p:txBody>
          <a:bodyPr/>
          <a:lstStyle/>
          <a:p>
            <a:fld id="{EE5B1D6C-6377-4DFA-9318-8F6EEE9AA4FF}" type="slidenum">
              <a:rPr lang="en-US" smtClean="0"/>
              <a:t>‹#›</a:t>
            </a:fld>
            <a:endParaRPr lang="en-US"/>
          </a:p>
        </p:txBody>
      </p:sp>
    </p:spTree>
    <p:extLst>
      <p:ext uri="{BB962C8B-B14F-4D97-AF65-F5344CB8AC3E}">
        <p14:creationId xmlns:p14="http://schemas.microsoft.com/office/powerpoint/2010/main" val="3791175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pic>
        <p:nvPicPr>
          <p:cNvPr id="8" name="Picture 7">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295" y="6499150"/>
            <a:ext cx="1845463" cy="239091"/>
          </a:xfrm>
          <a:prstGeom prst="rect">
            <a:avLst/>
          </a:prstGeom>
        </p:spPr>
      </p:pic>
    </p:spTree>
    <p:extLst>
      <p:ext uri="{BB962C8B-B14F-4D97-AF65-F5344CB8AC3E}">
        <p14:creationId xmlns:p14="http://schemas.microsoft.com/office/powerpoint/2010/main" val="153679595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Custom-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8624D31-43A5-475A-80CF-332C9F6DCF35}"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2257391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37966"/>
          </a:xfrm>
        </p:spPr>
        <p:txBody>
          <a:bodyPr>
            <a:spAutoFit/>
          </a:bodyPr>
          <a:lstStyle>
            <a:lvl1pPr>
              <a:buClr>
                <a:schemeClr val="tx2"/>
              </a:buClr>
              <a:defRPr>
                <a:gradFill>
                  <a:gsLst>
                    <a:gs pos="13869">
                      <a:schemeClr val="tx2"/>
                    </a:gs>
                    <a:gs pos="42000">
                      <a:schemeClr val="tx2"/>
                    </a:gs>
                  </a:gsLst>
                  <a:lin ang="5400000" scaled="0"/>
                </a:gradFill>
              </a:defRPr>
            </a:lvl1pPr>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227504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5CBF1-D4D3-416C-964E-4D816D8CA1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3A44B-1BDE-49A7-833C-69B5DD35D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6B868E-8F38-44C0-B71A-7E3BDBF220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1EC907-D560-404D-BDD8-E443034C46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FBC98D-8B99-4D09-8E3D-1429238AEC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FDE9BF-350F-4EB3-922C-4DFBF9D4C25E}"/>
              </a:ext>
            </a:extLst>
          </p:cNvPr>
          <p:cNvSpPr>
            <a:spLocks noGrp="1"/>
          </p:cNvSpPr>
          <p:nvPr>
            <p:ph type="dt" sz="half" idx="10"/>
          </p:nvPr>
        </p:nvSpPr>
        <p:spPr/>
        <p:txBody>
          <a:bodyPr/>
          <a:lstStyle/>
          <a:p>
            <a:fld id="{D9771FC7-8CDE-47B0-A48F-EF1BF3E0C252}" type="datetimeFigureOut">
              <a:rPr lang="en-US" smtClean="0"/>
              <a:t>12/2/2021</a:t>
            </a:fld>
            <a:endParaRPr lang="en-US"/>
          </a:p>
        </p:txBody>
      </p:sp>
      <p:sp>
        <p:nvSpPr>
          <p:cNvPr id="8" name="Footer Placeholder 7">
            <a:extLst>
              <a:ext uri="{FF2B5EF4-FFF2-40B4-BE49-F238E27FC236}">
                <a16:creationId xmlns:a16="http://schemas.microsoft.com/office/drawing/2014/main" id="{0FCB6103-40F4-4DF2-8D42-E167911486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684AFE-76E6-45C5-8423-7525DA208F9B}"/>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87275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46AE-3EBD-4856-BE6A-C6CCE15095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A43E1-6A92-4981-8FE1-EE6BF49F9D77}"/>
              </a:ext>
            </a:extLst>
          </p:cNvPr>
          <p:cNvSpPr>
            <a:spLocks noGrp="1"/>
          </p:cNvSpPr>
          <p:nvPr>
            <p:ph type="dt" sz="half" idx="10"/>
          </p:nvPr>
        </p:nvSpPr>
        <p:spPr/>
        <p:txBody>
          <a:bodyPr/>
          <a:lstStyle/>
          <a:p>
            <a:fld id="{D9771FC7-8CDE-47B0-A48F-EF1BF3E0C252}" type="datetimeFigureOut">
              <a:rPr lang="en-US" smtClean="0"/>
              <a:t>12/2/2021</a:t>
            </a:fld>
            <a:endParaRPr lang="en-US"/>
          </a:p>
        </p:txBody>
      </p:sp>
      <p:sp>
        <p:nvSpPr>
          <p:cNvPr id="4" name="Footer Placeholder 3">
            <a:extLst>
              <a:ext uri="{FF2B5EF4-FFF2-40B4-BE49-F238E27FC236}">
                <a16:creationId xmlns:a16="http://schemas.microsoft.com/office/drawing/2014/main" id="{7E8DDB14-CE19-44B1-805C-1E7BCC8AAE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53B486-EB16-484E-9764-44E0FCB77BDE}"/>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301618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DDC324-A9BC-4BA2-A893-F074D2C56BDB}"/>
              </a:ext>
            </a:extLst>
          </p:cNvPr>
          <p:cNvSpPr>
            <a:spLocks noGrp="1"/>
          </p:cNvSpPr>
          <p:nvPr>
            <p:ph type="dt" sz="half" idx="10"/>
          </p:nvPr>
        </p:nvSpPr>
        <p:spPr/>
        <p:txBody>
          <a:bodyPr/>
          <a:lstStyle/>
          <a:p>
            <a:fld id="{D9771FC7-8CDE-47B0-A48F-EF1BF3E0C252}" type="datetimeFigureOut">
              <a:rPr lang="en-US" smtClean="0"/>
              <a:t>12/2/2021</a:t>
            </a:fld>
            <a:endParaRPr lang="en-US"/>
          </a:p>
        </p:txBody>
      </p:sp>
      <p:sp>
        <p:nvSpPr>
          <p:cNvPr id="3" name="Footer Placeholder 2">
            <a:extLst>
              <a:ext uri="{FF2B5EF4-FFF2-40B4-BE49-F238E27FC236}">
                <a16:creationId xmlns:a16="http://schemas.microsoft.com/office/drawing/2014/main" id="{567D55F2-FABF-4493-8E4A-DC877F6CD9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3EF41B-4911-4CDE-A8F8-93BBCB1C0BC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46824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0EE2-94C1-435B-BB02-9AF92CDD6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EE89F9-ED49-4939-878B-36557F0D21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09A57E-3104-4E51-B26F-C87874946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3E717-C32B-468F-884E-116109966AA8}"/>
              </a:ext>
            </a:extLst>
          </p:cNvPr>
          <p:cNvSpPr>
            <a:spLocks noGrp="1"/>
          </p:cNvSpPr>
          <p:nvPr>
            <p:ph type="dt" sz="half" idx="10"/>
          </p:nvPr>
        </p:nvSpPr>
        <p:spPr/>
        <p:txBody>
          <a:bodyPr/>
          <a:lstStyle/>
          <a:p>
            <a:fld id="{D9771FC7-8CDE-47B0-A48F-EF1BF3E0C252}" type="datetimeFigureOut">
              <a:rPr lang="en-US" smtClean="0"/>
              <a:t>12/2/2021</a:t>
            </a:fld>
            <a:endParaRPr lang="en-US"/>
          </a:p>
        </p:txBody>
      </p:sp>
      <p:sp>
        <p:nvSpPr>
          <p:cNvPr id="6" name="Footer Placeholder 5">
            <a:extLst>
              <a:ext uri="{FF2B5EF4-FFF2-40B4-BE49-F238E27FC236}">
                <a16:creationId xmlns:a16="http://schemas.microsoft.com/office/drawing/2014/main" id="{4934B131-63FB-4F5F-893C-48065491B9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45221E-401C-4CEC-816C-CF44A7DDFBF5}"/>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007837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A6EB-FFCC-4F94-A818-C4D7B2E70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019F80-B5EF-4D1E-B61C-6CB7D5D04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D4CFD5-ED07-4BEC-A826-404DBC22CF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F12E46-538E-4F8C-B532-BBAC2039D885}"/>
              </a:ext>
            </a:extLst>
          </p:cNvPr>
          <p:cNvSpPr>
            <a:spLocks noGrp="1"/>
          </p:cNvSpPr>
          <p:nvPr>
            <p:ph type="dt" sz="half" idx="10"/>
          </p:nvPr>
        </p:nvSpPr>
        <p:spPr/>
        <p:txBody>
          <a:bodyPr/>
          <a:lstStyle/>
          <a:p>
            <a:fld id="{D9771FC7-8CDE-47B0-A48F-EF1BF3E0C252}" type="datetimeFigureOut">
              <a:rPr lang="en-US" smtClean="0"/>
              <a:t>12/2/2021</a:t>
            </a:fld>
            <a:endParaRPr lang="en-US"/>
          </a:p>
        </p:txBody>
      </p:sp>
      <p:sp>
        <p:nvSpPr>
          <p:cNvPr id="6" name="Footer Placeholder 5">
            <a:extLst>
              <a:ext uri="{FF2B5EF4-FFF2-40B4-BE49-F238E27FC236}">
                <a16:creationId xmlns:a16="http://schemas.microsoft.com/office/drawing/2014/main" id="{8FE1F801-D89C-49B6-B521-3C8E35537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32CF5-A60E-4766-AAD4-1A175FBAE815}"/>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125844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29C251-3E89-4B1E-ACA6-049FA1BCA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29B3B-4A2D-493A-B334-FCFE1081F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49F42-284D-464D-BB5C-7F8BB5DB8E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71FC7-8CDE-47B0-A48F-EF1BF3E0C252}" type="datetimeFigureOut">
              <a:rPr lang="en-US" smtClean="0"/>
              <a:t>12/2/2021</a:t>
            </a:fld>
            <a:endParaRPr lang="en-US"/>
          </a:p>
        </p:txBody>
      </p:sp>
      <p:sp>
        <p:nvSpPr>
          <p:cNvPr id="5" name="Footer Placeholder 4">
            <a:extLst>
              <a:ext uri="{FF2B5EF4-FFF2-40B4-BE49-F238E27FC236}">
                <a16:creationId xmlns:a16="http://schemas.microsoft.com/office/drawing/2014/main" id="{727EFF9E-D4D5-4F1D-977B-212A4D031F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5A2CC1-BA53-4256-BB38-165E1D7B1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CEDAC-27C9-4AEB-B859-97865D6AAE39}" type="slidenum">
              <a:rPr lang="en-US" smtClean="0"/>
              <a:t>‹#›</a:t>
            </a:fld>
            <a:endParaRPr lang="en-US"/>
          </a:p>
        </p:txBody>
      </p:sp>
      <p:pic>
        <p:nvPicPr>
          <p:cNvPr id="7" name="Picture 6" descr="A white background with black text&#10;&#10;Description automatically generated with low confidence">
            <a:extLst>
              <a:ext uri="{FF2B5EF4-FFF2-40B4-BE49-F238E27FC236}">
                <a16:creationId xmlns:a16="http://schemas.microsoft.com/office/drawing/2014/main" id="{69DE9D3D-D817-4898-9C60-D7C14B8809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902952" y="6058172"/>
            <a:ext cx="1908048" cy="688848"/>
          </a:xfrm>
          <a:prstGeom prst="rect">
            <a:avLst/>
          </a:prstGeom>
        </p:spPr>
      </p:pic>
    </p:spTree>
    <p:extLst>
      <p:ext uri="{BB962C8B-B14F-4D97-AF65-F5344CB8AC3E}">
        <p14:creationId xmlns:p14="http://schemas.microsoft.com/office/powerpoint/2010/main" val="97317031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546E33-B96F-4848-A706-B22C82ACBF46}" type="datetimeFigureOut">
              <a:rPr lang="en-US" smtClean="0"/>
              <a:t>12/2/2021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A2269-2C91-4B47-82A4-ED8442B19F3A}" type="slidenum">
              <a:rPr lang="en-US" smtClean="0"/>
              <a:t>‹#›</a:t>
            </a:fld>
            <a:endParaRPr lang="en-US"/>
          </a:p>
        </p:txBody>
      </p:sp>
    </p:spTree>
    <p:extLst>
      <p:ext uri="{BB962C8B-B14F-4D97-AF65-F5344CB8AC3E}">
        <p14:creationId xmlns:p14="http://schemas.microsoft.com/office/powerpoint/2010/main" val="316255550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7DE4B-61E6-41E2-A1BE-571B3A782397}" type="datetimeFigureOut">
              <a:rPr lang="en-US" smtClean="0"/>
              <a:t>12/2/2021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70648-B4FF-4D0B-B04C-A57A13E74C53}" type="slidenum">
              <a:rPr lang="en-US" smtClean="0"/>
              <a:t>‹#›</a:t>
            </a:fld>
            <a:endParaRPr lang="en-US"/>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191320" y="6223986"/>
            <a:ext cx="1581759" cy="497489"/>
          </a:xfrm>
          <a:prstGeom prst="rect">
            <a:avLst/>
          </a:prstGeom>
        </p:spPr>
      </p:pic>
    </p:spTree>
    <p:extLst>
      <p:ext uri="{BB962C8B-B14F-4D97-AF65-F5344CB8AC3E}">
        <p14:creationId xmlns:p14="http://schemas.microsoft.com/office/powerpoint/2010/main" val="16695038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206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206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0206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5E23A3-36CD-4B90-B147-332325A110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BDD915-0C94-4382-AC4E-80E4B53263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76B48-BDF6-4223-AE3C-9CA203C664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EC379-3806-49E4-838F-B4A4182B1A7F}" type="datetimeFigureOut">
              <a:rPr lang="en-US" smtClean="0"/>
              <a:t>12/2/2021</a:t>
            </a:fld>
            <a:endParaRPr lang="en-US"/>
          </a:p>
        </p:txBody>
      </p:sp>
      <p:sp>
        <p:nvSpPr>
          <p:cNvPr id="5" name="Footer Placeholder 4">
            <a:extLst>
              <a:ext uri="{FF2B5EF4-FFF2-40B4-BE49-F238E27FC236}">
                <a16:creationId xmlns:a16="http://schemas.microsoft.com/office/drawing/2014/main" id="{4C4F3619-C82B-4A95-B4DF-1ACCE871A1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A6615B-55FA-4952-944A-9C4CCA83F1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B1D6C-6377-4DFA-9318-8F6EEE9AA4FF}" type="slidenum">
              <a:rPr lang="en-US" smtClean="0"/>
              <a:t>‹#›</a:t>
            </a:fld>
            <a:endParaRPr lang="en-US"/>
          </a:p>
        </p:txBody>
      </p:sp>
    </p:spTree>
    <p:extLst>
      <p:ext uri="{BB962C8B-B14F-4D97-AF65-F5344CB8AC3E}">
        <p14:creationId xmlns:p14="http://schemas.microsoft.com/office/powerpoint/2010/main" val="152881381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hyperlink" Target="http://efoliointheuk.blogspot.com/2011_01_01_archive.html"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7.png"/><Relationship Id="rId11" Type="http://schemas.openxmlformats.org/officeDocument/2006/relationships/image" Target="../media/image11.jpeg"/><Relationship Id="rId5" Type="http://schemas.openxmlformats.org/officeDocument/2006/relationships/image" Target="../media/image6.jpe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mailto:asif@visualsp.com" TargetMode="External"/><Relationship Id="rId7"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37.xml"/><Relationship Id="rId6" Type="http://schemas.openxmlformats.org/officeDocument/2006/relationships/image" Target="../media/image65.png"/><Relationship Id="rId5" Type="http://schemas.openxmlformats.org/officeDocument/2006/relationships/image" Target="../media/image11.jpeg"/><Relationship Id="rId4" Type="http://schemas.openxmlformats.org/officeDocument/2006/relationships/hyperlink" Target="http://bit.ly/AsifConference"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BF1ACD-E543-4AB8-B2C9-376981628C56}"/>
              </a:ext>
            </a:extLst>
          </p:cNvPr>
          <p:cNvSpPr>
            <a:spLocks noGrp="1"/>
          </p:cNvSpPr>
          <p:nvPr>
            <p:ph type="ctrTitle"/>
          </p:nvPr>
        </p:nvSpPr>
        <p:spPr>
          <a:xfrm>
            <a:off x="1033271" y="954284"/>
            <a:ext cx="10920189" cy="2943432"/>
          </a:xfrm>
        </p:spPr>
        <p:txBody>
          <a:bodyPr>
            <a:normAutofit/>
          </a:bodyPr>
          <a:lstStyle/>
          <a:p>
            <a:pPr algn="l"/>
            <a:r>
              <a:rPr lang="en-US" sz="5000" b="1" dirty="0"/>
              <a:t>Learning in the Flow of Work</a:t>
            </a:r>
            <a:br>
              <a:rPr lang="en-US" sz="5000" dirty="0"/>
            </a:br>
            <a:r>
              <a:rPr lang="en-US" sz="5000" dirty="0"/>
              <a:t> </a:t>
            </a:r>
            <a:br>
              <a:rPr lang="en-US" sz="5000" dirty="0"/>
            </a:br>
            <a:r>
              <a:rPr lang="en-US" sz="5000" dirty="0"/>
              <a:t>Providing Learning </a:t>
            </a:r>
            <a:r>
              <a:rPr lang="en-US" sz="5000" i="1" dirty="0"/>
              <a:t>Just-In-Time</a:t>
            </a:r>
            <a:r>
              <a:rPr lang="en-US" sz="5000" dirty="0"/>
              <a:t> instead of </a:t>
            </a:r>
            <a:r>
              <a:rPr lang="en-US" sz="5000" i="1" dirty="0"/>
              <a:t>Just-In-Case</a:t>
            </a:r>
            <a:endParaRPr lang="en-US" sz="5000" b="1" i="1" dirty="0"/>
          </a:p>
        </p:txBody>
      </p:sp>
      <p:sp>
        <p:nvSpPr>
          <p:cNvPr id="3" name="Subtitle 2">
            <a:extLst>
              <a:ext uri="{FF2B5EF4-FFF2-40B4-BE49-F238E27FC236}">
                <a16:creationId xmlns:a16="http://schemas.microsoft.com/office/drawing/2014/main" id="{E335955A-BDFE-4055-B0E5-EF0DFC1E08B1}"/>
              </a:ext>
            </a:extLst>
          </p:cNvPr>
          <p:cNvSpPr>
            <a:spLocks noGrp="1"/>
          </p:cNvSpPr>
          <p:nvPr>
            <p:ph type="subTitle" idx="1"/>
          </p:nvPr>
        </p:nvSpPr>
        <p:spPr>
          <a:xfrm>
            <a:off x="1033272" y="4262016"/>
            <a:ext cx="10513106" cy="1242688"/>
          </a:xfrm>
        </p:spPr>
        <p:txBody>
          <a:bodyPr anchor="t">
            <a:normAutofit/>
          </a:bodyPr>
          <a:lstStyle/>
          <a:p>
            <a:pPr algn="l"/>
            <a:r>
              <a:rPr lang="en-US" sz="2000"/>
              <a:t>Presented by:</a:t>
            </a:r>
          </a:p>
          <a:p>
            <a:pPr algn="l"/>
            <a:r>
              <a:rPr lang="en-US" sz="2000" b="1"/>
              <a:t>Asif Rehmani, MVP</a:t>
            </a:r>
          </a:p>
          <a:p>
            <a:pPr algn="l"/>
            <a:r>
              <a:rPr lang="en-US" sz="2000" b="1"/>
              <a:t>VisualSP</a:t>
            </a:r>
          </a:p>
        </p:txBody>
      </p:sp>
      <p:sp>
        <p:nvSpPr>
          <p:cNvPr id="73" name="Rectangle 7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76"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Rectangle 9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02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786EB66-C867-4091-BE41-0977C3162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9AC298A-B9B9-4BAB-BCF5-45A44E5BA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26280"/>
            <a:ext cx="9975273"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1BF8F48-5FE7-4A46-8BEB-AF2AE44CD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051" y="524740"/>
            <a:ext cx="11247895" cy="57651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27E744-9EB6-41E9-AA3C-155425DE2318}"/>
              </a:ext>
            </a:extLst>
          </p:cNvPr>
          <p:cNvSpPr>
            <a:spLocks noGrp="1"/>
          </p:cNvSpPr>
          <p:nvPr>
            <p:ph type="title"/>
          </p:nvPr>
        </p:nvSpPr>
        <p:spPr>
          <a:xfrm>
            <a:off x="1524000" y="1005840"/>
            <a:ext cx="9031769" cy="2936382"/>
          </a:xfrm>
        </p:spPr>
        <p:txBody>
          <a:bodyPr vert="horz" lIns="91440" tIns="45720" rIns="91440" bIns="45720" rtlCol="0" anchor="b">
            <a:normAutofit/>
          </a:bodyPr>
          <a:lstStyle/>
          <a:p>
            <a:pPr algn="ctr"/>
            <a:r>
              <a:rPr lang="en-US" sz="6600" kern="1200">
                <a:solidFill>
                  <a:schemeClr val="tx1"/>
                </a:solidFill>
                <a:latin typeface="+mj-lt"/>
                <a:ea typeface="+mj-ea"/>
                <a:cs typeface="+mj-cs"/>
              </a:rPr>
              <a:t>What do end users need? </a:t>
            </a:r>
          </a:p>
        </p:txBody>
      </p:sp>
      <p:sp>
        <p:nvSpPr>
          <p:cNvPr id="4" name="Text Placeholder 3">
            <a:extLst>
              <a:ext uri="{FF2B5EF4-FFF2-40B4-BE49-F238E27FC236}">
                <a16:creationId xmlns:a16="http://schemas.microsoft.com/office/drawing/2014/main" id="{3CB82B8F-0447-4C6A-A8FB-B3DED0F59A0D}"/>
              </a:ext>
            </a:extLst>
          </p:cNvPr>
          <p:cNvSpPr>
            <a:spLocks noGrp="1"/>
          </p:cNvSpPr>
          <p:nvPr>
            <p:ph type="body" idx="1"/>
          </p:nvPr>
        </p:nvSpPr>
        <p:spPr>
          <a:xfrm>
            <a:off x="1524000" y="4034297"/>
            <a:ext cx="9031769" cy="1655762"/>
          </a:xfrm>
        </p:spPr>
        <p:txBody>
          <a:bodyPr vert="horz" lIns="91440" tIns="45720" rIns="91440" bIns="45720" rtlCol="0">
            <a:normAutofit/>
          </a:bodyPr>
          <a:lstStyle/>
          <a:p>
            <a:pPr algn="ctr"/>
            <a:endParaRPr lang="en-US" sz="3200" kern="1200">
              <a:solidFill>
                <a:schemeClr val="tx1"/>
              </a:solidFill>
              <a:latin typeface="+mn-lt"/>
              <a:ea typeface="+mn-ea"/>
              <a:cs typeface="+mn-cs"/>
            </a:endParaRPr>
          </a:p>
        </p:txBody>
      </p:sp>
      <p:grpSp>
        <p:nvGrpSpPr>
          <p:cNvPr id="28" name="Group 27">
            <a:extLst>
              <a:ext uri="{FF2B5EF4-FFF2-40B4-BE49-F238E27FC236}">
                <a16:creationId xmlns:a16="http://schemas.microsoft.com/office/drawing/2014/main" id="{117AB195-E690-4959-B435-3BC469C2CA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29" name="Rectangle 64">
              <a:extLst>
                <a:ext uri="{FF2B5EF4-FFF2-40B4-BE49-F238E27FC236}">
                  <a16:creationId xmlns:a16="http://schemas.microsoft.com/office/drawing/2014/main" id="{BBBA5550-3A7F-41FE-AEC2-85F9CA80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20C75782-E825-4F5C-B9E2-269CD9E69B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3F6D5B3A-F638-4015-BF3D-202A166FD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C8B81319-436D-4F21-ABCC-A5838F9892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6C0516BC-CF7B-4D50-8C67-0665D3FD9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C232F28B-582E-441D-A117-D9A1A40EB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5E43823E-66CA-4740-95AE-DB53C2751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06C1A5BC-53FF-465A-8394-81554FCDA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86AAA0B5-FFC7-499B-9C1B-8DFFB4F29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A1B55CB2-2108-462D-B109-4D76D34A8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9E620EE3-25FA-4C0B-9F5D-470FF51B9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52A5BDF8-AD17-44D3-B1C9-E165158D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9D9672DB-F953-4898-9C52-03A164FADE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43" name="Rectangle 2">
              <a:extLst>
                <a:ext uri="{FF2B5EF4-FFF2-40B4-BE49-F238E27FC236}">
                  <a16:creationId xmlns:a16="http://schemas.microsoft.com/office/drawing/2014/main" id="{BF03BEBE-5AB3-4234-9975-887E86FEDE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77545F09-233F-4039-B88E-8B7EE733B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2">
              <a:extLst>
                <a:ext uri="{FF2B5EF4-FFF2-40B4-BE49-F238E27FC236}">
                  <a16:creationId xmlns:a16="http://schemas.microsoft.com/office/drawing/2014/main" id="{B89D6423-0884-41BE-BAB8-0F8A9851D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2316554F-5550-4E94-BF70-9B1092E2A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B3B986A6-E7CE-46D5-B7C2-E469056C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2">
              <a:extLst>
                <a:ext uri="{FF2B5EF4-FFF2-40B4-BE49-F238E27FC236}">
                  <a16:creationId xmlns:a16="http://schemas.microsoft.com/office/drawing/2014/main" id="{513E22E1-E1BD-471B-9959-02D382CDB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59">
              <a:extLst>
                <a:ext uri="{FF2B5EF4-FFF2-40B4-BE49-F238E27FC236}">
                  <a16:creationId xmlns:a16="http://schemas.microsoft.com/office/drawing/2014/main" id="{81396781-D57E-417F-9D99-C69663C28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2">
              <a:extLst>
                <a:ext uri="{FF2B5EF4-FFF2-40B4-BE49-F238E27FC236}">
                  <a16:creationId xmlns:a16="http://schemas.microsoft.com/office/drawing/2014/main" id="{B3DCA897-9502-460C-B0A6-67548D09B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009AF730-DCD4-4428-A9E9-D26FAD142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72AF0F75-11D1-432A-969B-1F454307F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2">
              <a:extLst>
                <a:ext uri="{FF2B5EF4-FFF2-40B4-BE49-F238E27FC236}">
                  <a16:creationId xmlns:a16="http://schemas.microsoft.com/office/drawing/2014/main" id="{23397648-9CC0-48EE-86FE-B819830EA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9">
              <a:extLst>
                <a:ext uri="{FF2B5EF4-FFF2-40B4-BE49-F238E27FC236}">
                  <a16:creationId xmlns:a16="http://schemas.microsoft.com/office/drawing/2014/main" id="{5C7C485C-93D0-46DC-AD54-B0AFDAEA7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2">
              <a:extLst>
                <a:ext uri="{FF2B5EF4-FFF2-40B4-BE49-F238E27FC236}">
                  <a16:creationId xmlns:a16="http://schemas.microsoft.com/office/drawing/2014/main" id="{BB2C71AA-96A2-4945-BE1C-17FEF965F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a:extLst>
                <a:ext uri="{FF2B5EF4-FFF2-40B4-BE49-F238E27FC236}">
                  <a16:creationId xmlns:a16="http://schemas.microsoft.com/office/drawing/2014/main" id="{1914A3E6-8F60-4CB5-8142-47B57D38C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8E36D6EE-E260-44F2-8D0C-B86573A68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2">
              <a:extLst>
                <a:ext uri="{FF2B5EF4-FFF2-40B4-BE49-F238E27FC236}">
                  <a16:creationId xmlns:a16="http://schemas.microsoft.com/office/drawing/2014/main" id="{A1EDD0E7-0ACC-4782-BB65-179218A53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9">
              <a:extLst>
                <a:ext uri="{FF2B5EF4-FFF2-40B4-BE49-F238E27FC236}">
                  <a16:creationId xmlns:a16="http://schemas.microsoft.com/office/drawing/2014/main" id="{61301D83-35ED-45D9-808A-4BDADF2B2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2">
              <a:extLst>
                <a:ext uri="{FF2B5EF4-FFF2-40B4-BE49-F238E27FC236}">
                  <a16:creationId xmlns:a16="http://schemas.microsoft.com/office/drawing/2014/main" id="{8ED1BB52-7859-46C1-997C-F679C9236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4">
              <a:extLst>
                <a:ext uri="{FF2B5EF4-FFF2-40B4-BE49-F238E27FC236}">
                  <a16:creationId xmlns:a16="http://schemas.microsoft.com/office/drawing/2014/main" id="{7A5D5BB8-21AD-44D8-8793-CB4924B93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6B17B7F3-3D9C-4459-AF7F-6BCF13664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2">
              <a:extLst>
                <a:ext uri="{FF2B5EF4-FFF2-40B4-BE49-F238E27FC236}">
                  <a16:creationId xmlns:a16="http://schemas.microsoft.com/office/drawing/2014/main" id="{03AF9AAC-5EF8-43F6-A71F-CAACB54FF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59">
              <a:extLst>
                <a:ext uri="{FF2B5EF4-FFF2-40B4-BE49-F238E27FC236}">
                  <a16:creationId xmlns:a16="http://schemas.microsoft.com/office/drawing/2014/main" id="{F0D2C464-1C0A-4D91-9AAA-C053C895F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2">
              <a:extLst>
                <a:ext uri="{FF2B5EF4-FFF2-40B4-BE49-F238E27FC236}">
                  <a16:creationId xmlns:a16="http://schemas.microsoft.com/office/drawing/2014/main" id="{4BEDADBB-1E6E-48F0-BBF3-EB9B978FB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A768E058-61D9-41D6-AC45-94D984A89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9718B8A-0078-45EC-9F2C-1B6E96E1B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869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2D4E04-E7A6-4374-B7C9-063BEA7A0201}"/>
              </a:ext>
            </a:extLst>
          </p:cNvPr>
          <p:cNvSpPr>
            <a:spLocks noGrp="1"/>
          </p:cNvSpPr>
          <p:nvPr>
            <p:ph type="title"/>
          </p:nvPr>
        </p:nvSpPr>
        <p:spPr>
          <a:xfrm>
            <a:off x="679007" y="203027"/>
            <a:ext cx="4156675" cy="3566160"/>
          </a:xfrm>
        </p:spPr>
        <p:txBody>
          <a:bodyPr vert="horz" lIns="91440" tIns="45720" rIns="91440" bIns="45720" rtlCol="0" anchor="b">
            <a:normAutofit fontScale="90000"/>
          </a:bodyPr>
          <a:lstStyle/>
          <a:p>
            <a:pPr algn="ctr"/>
            <a:r>
              <a:rPr lang="en-US" sz="5000" dirty="0"/>
              <a:t>End users want to be </a:t>
            </a:r>
            <a:r>
              <a:rPr lang="en-US" sz="5000" i="1" dirty="0"/>
              <a:t>Supported</a:t>
            </a:r>
            <a:br>
              <a:rPr lang="en-US" sz="5000" i="1" dirty="0"/>
            </a:br>
            <a:r>
              <a:rPr lang="en-US" sz="5000" dirty="0"/>
              <a:t>at their</a:t>
            </a:r>
            <a:br>
              <a:rPr lang="en-US" sz="5000" dirty="0"/>
            </a:br>
            <a:r>
              <a:rPr lang="en-US" sz="5000" i="1" dirty="0"/>
              <a:t>Moment-of-Need</a:t>
            </a:r>
            <a:endParaRPr lang="en-US" sz="5000" dirty="0"/>
          </a:p>
        </p:txBody>
      </p:sp>
      <p:sp>
        <p:nvSpPr>
          <p:cNvPr id="3" name="Content Placeholder 2">
            <a:extLst>
              <a:ext uri="{FF2B5EF4-FFF2-40B4-BE49-F238E27FC236}">
                <a16:creationId xmlns:a16="http://schemas.microsoft.com/office/drawing/2014/main" id="{3B618356-C9A5-4130-B67E-38DB4DD3B362}"/>
              </a:ext>
            </a:extLst>
          </p:cNvPr>
          <p:cNvSpPr>
            <a:spLocks noGrp="1"/>
          </p:cNvSpPr>
          <p:nvPr>
            <p:ph type="body" idx="1"/>
          </p:nvPr>
        </p:nvSpPr>
        <p:spPr>
          <a:xfrm>
            <a:off x="890338" y="4846320"/>
            <a:ext cx="3734014" cy="1572768"/>
          </a:xfrm>
        </p:spPr>
        <p:txBody>
          <a:bodyPr vert="horz" lIns="91440" tIns="45720" rIns="91440" bIns="45720" rtlCol="0">
            <a:normAutofit/>
          </a:bodyPr>
          <a:lstStyle/>
          <a:p>
            <a:pPr algn="ctr"/>
            <a:r>
              <a:rPr lang="en-US" dirty="0">
                <a:solidFill>
                  <a:schemeClr val="tx1"/>
                </a:solidFill>
              </a:rPr>
              <a:t>Users want </a:t>
            </a:r>
            <a:r>
              <a:rPr lang="en-US" i="1" dirty="0">
                <a:solidFill>
                  <a:schemeClr val="tx1"/>
                </a:solidFill>
              </a:rPr>
              <a:t>answers</a:t>
            </a:r>
            <a:r>
              <a:rPr lang="en-US" dirty="0">
                <a:solidFill>
                  <a:schemeClr val="tx1"/>
                </a:solidFill>
              </a:rPr>
              <a:t> to their questions and be supported </a:t>
            </a:r>
            <a:r>
              <a:rPr lang="en-US" i="1" dirty="0">
                <a:solidFill>
                  <a:schemeClr val="tx1"/>
                </a:solidFill>
              </a:rPr>
              <a:t>while they are working</a:t>
            </a:r>
            <a:endParaRPr lang="en-US" dirty="0">
              <a:solidFill>
                <a:schemeClr val="tx1"/>
              </a:solidFill>
            </a:endParaRPr>
          </a:p>
        </p:txBody>
      </p:sp>
      <p:sp>
        <p:nvSpPr>
          <p:cNvPr id="1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indoor, table, sitting, computer&#10;&#10;Description automatically generated">
            <a:extLst>
              <a:ext uri="{FF2B5EF4-FFF2-40B4-BE49-F238E27FC236}">
                <a16:creationId xmlns:a16="http://schemas.microsoft.com/office/drawing/2014/main" id="{357D1BF4-C277-4A8E-B641-C696BEDC849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23" b="8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444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786EB66-C867-4091-BE41-0977C3162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AC298A-B9B9-4BAB-BCF5-45A44E5BA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26280"/>
            <a:ext cx="9975273"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BF8F48-5FE7-4A46-8BEB-AF2AE44CD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051" y="524740"/>
            <a:ext cx="11247895" cy="57651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92B583-0BCD-490E-BEE5-775F140DC104}"/>
              </a:ext>
            </a:extLst>
          </p:cNvPr>
          <p:cNvSpPr>
            <a:spLocks noGrp="1"/>
          </p:cNvSpPr>
          <p:nvPr>
            <p:ph type="title"/>
          </p:nvPr>
        </p:nvSpPr>
        <p:spPr>
          <a:xfrm>
            <a:off x="1524000" y="1005840"/>
            <a:ext cx="9031769" cy="2936382"/>
          </a:xfrm>
        </p:spPr>
        <p:txBody>
          <a:bodyPr vert="horz" lIns="91440" tIns="45720" rIns="91440" bIns="45720" rtlCol="0" anchor="b">
            <a:normAutofit/>
          </a:bodyPr>
          <a:lstStyle/>
          <a:p>
            <a:pPr algn="ctr"/>
            <a:r>
              <a:rPr lang="en-US" sz="6600" kern="1200">
                <a:solidFill>
                  <a:schemeClr val="tx1"/>
                </a:solidFill>
                <a:latin typeface="+mj-lt"/>
                <a:ea typeface="+mj-ea"/>
                <a:cs typeface="+mj-cs"/>
              </a:rPr>
              <a:t>What are the options to deliver Organizational Learning?</a:t>
            </a:r>
          </a:p>
        </p:txBody>
      </p:sp>
      <p:sp>
        <p:nvSpPr>
          <p:cNvPr id="3" name="Text Placeholder 2">
            <a:extLst>
              <a:ext uri="{FF2B5EF4-FFF2-40B4-BE49-F238E27FC236}">
                <a16:creationId xmlns:a16="http://schemas.microsoft.com/office/drawing/2014/main" id="{B090853C-CD9F-444E-939F-D3D96E5AC8F2}"/>
              </a:ext>
            </a:extLst>
          </p:cNvPr>
          <p:cNvSpPr>
            <a:spLocks noGrp="1"/>
          </p:cNvSpPr>
          <p:nvPr>
            <p:ph type="body" idx="1"/>
          </p:nvPr>
        </p:nvSpPr>
        <p:spPr>
          <a:xfrm>
            <a:off x="1524000" y="4034297"/>
            <a:ext cx="9031769" cy="1655762"/>
          </a:xfrm>
        </p:spPr>
        <p:txBody>
          <a:bodyPr vert="horz" lIns="91440" tIns="45720" rIns="91440" bIns="45720" rtlCol="0">
            <a:normAutofit/>
          </a:bodyPr>
          <a:lstStyle/>
          <a:p>
            <a:pPr algn="ctr"/>
            <a:endParaRPr lang="en-US" sz="3200" kern="1200">
              <a:solidFill>
                <a:schemeClr val="tx1"/>
              </a:solidFill>
              <a:latin typeface="+mn-lt"/>
              <a:ea typeface="+mn-ea"/>
              <a:cs typeface="+mn-cs"/>
            </a:endParaRPr>
          </a:p>
        </p:txBody>
      </p:sp>
      <p:grpSp>
        <p:nvGrpSpPr>
          <p:cNvPr id="14" name="Group 13">
            <a:extLst>
              <a:ext uri="{FF2B5EF4-FFF2-40B4-BE49-F238E27FC236}">
                <a16:creationId xmlns:a16="http://schemas.microsoft.com/office/drawing/2014/main" id="{117AB195-E690-4959-B435-3BC469C2CA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15" name="Rectangle 64">
              <a:extLst>
                <a:ext uri="{FF2B5EF4-FFF2-40B4-BE49-F238E27FC236}">
                  <a16:creationId xmlns:a16="http://schemas.microsoft.com/office/drawing/2014/main" id="{BBBA5550-3A7F-41FE-AEC2-85F9CA80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20C75782-E825-4F5C-B9E2-269CD9E69B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3F6D5B3A-F638-4015-BF3D-202A166FD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C8B81319-436D-4F21-ABCC-A5838F9892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6C0516BC-CF7B-4D50-8C67-0665D3FD9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C232F28B-582E-441D-A117-D9A1A40EB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5E43823E-66CA-4740-95AE-DB53C2751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06C1A5BC-53FF-465A-8394-81554FCDA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86AAA0B5-FFC7-499B-9C1B-8DFFB4F29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A1B55CB2-2108-462D-B109-4D76D34A8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9E620EE3-25FA-4C0B-9F5D-470FF51B9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52A5BDF8-AD17-44D3-B1C9-E165158D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9D9672DB-F953-4898-9C52-03A164FADE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29" name="Rectangle 2">
              <a:extLst>
                <a:ext uri="{FF2B5EF4-FFF2-40B4-BE49-F238E27FC236}">
                  <a16:creationId xmlns:a16="http://schemas.microsoft.com/office/drawing/2014/main" id="{BF03BEBE-5AB3-4234-9975-887E86FEDE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77545F09-233F-4039-B88E-8B7EE733B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2">
              <a:extLst>
                <a:ext uri="{FF2B5EF4-FFF2-40B4-BE49-F238E27FC236}">
                  <a16:creationId xmlns:a16="http://schemas.microsoft.com/office/drawing/2014/main" id="{B89D6423-0884-41BE-BAB8-0F8A9851D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2316554F-5550-4E94-BF70-9B1092E2A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B3B986A6-E7CE-46D5-B7C2-E469056C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id="{513E22E1-E1BD-471B-9959-02D382CDB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9">
              <a:extLst>
                <a:ext uri="{FF2B5EF4-FFF2-40B4-BE49-F238E27FC236}">
                  <a16:creationId xmlns:a16="http://schemas.microsoft.com/office/drawing/2014/main" id="{81396781-D57E-417F-9D99-C69663C28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2">
              <a:extLst>
                <a:ext uri="{FF2B5EF4-FFF2-40B4-BE49-F238E27FC236}">
                  <a16:creationId xmlns:a16="http://schemas.microsoft.com/office/drawing/2014/main" id="{B3DCA897-9502-460C-B0A6-67548D09B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009AF730-DCD4-4428-A9E9-D26FAD142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72AF0F75-11D1-432A-969B-1F454307F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
              <a:extLst>
                <a:ext uri="{FF2B5EF4-FFF2-40B4-BE49-F238E27FC236}">
                  <a16:creationId xmlns:a16="http://schemas.microsoft.com/office/drawing/2014/main" id="{23397648-9CC0-48EE-86FE-B819830EA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9">
              <a:extLst>
                <a:ext uri="{FF2B5EF4-FFF2-40B4-BE49-F238E27FC236}">
                  <a16:creationId xmlns:a16="http://schemas.microsoft.com/office/drawing/2014/main" id="{5C7C485C-93D0-46DC-AD54-B0AFDAEA7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2">
              <a:extLst>
                <a:ext uri="{FF2B5EF4-FFF2-40B4-BE49-F238E27FC236}">
                  <a16:creationId xmlns:a16="http://schemas.microsoft.com/office/drawing/2014/main" id="{BB2C71AA-96A2-4945-BE1C-17FEF965F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1914A3E6-8F60-4CB5-8142-47B57D38C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8E36D6EE-E260-44F2-8D0C-B86573A68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
              <a:extLst>
                <a:ext uri="{FF2B5EF4-FFF2-40B4-BE49-F238E27FC236}">
                  <a16:creationId xmlns:a16="http://schemas.microsoft.com/office/drawing/2014/main" id="{A1EDD0E7-0ACC-4782-BB65-179218A53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59">
              <a:extLst>
                <a:ext uri="{FF2B5EF4-FFF2-40B4-BE49-F238E27FC236}">
                  <a16:creationId xmlns:a16="http://schemas.microsoft.com/office/drawing/2014/main" id="{61301D83-35ED-45D9-808A-4BDADF2B2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2">
              <a:extLst>
                <a:ext uri="{FF2B5EF4-FFF2-40B4-BE49-F238E27FC236}">
                  <a16:creationId xmlns:a16="http://schemas.microsoft.com/office/drawing/2014/main" id="{8ED1BB52-7859-46C1-997C-F679C9236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7A5D5BB8-21AD-44D8-8793-CB4924B93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6B17B7F3-3D9C-4459-AF7F-6BCF13664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2">
              <a:extLst>
                <a:ext uri="{FF2B5EF4-FFF2-40B4-BE49-F238E27FC236}">
                  <a16:creationId xmlns:a16="http://schemas.microsoft.com/office/drawing/2014/main" id="{03AF9AAC-5EF8-43F6-A71F-CAACB54FF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9">
              <a:extLst>
                <a:ext uri="{FF2B5EF4-FFF2-40B4-BE49-F238E27FC236}">
                  <a16:creationId xmlns:a16="http://schemas.microsoft.com/office/drawing/2014/main" id="{F0D2C464-1C0A-4D91-9AAA-C053C895F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2">
              <a:extLst>
                <a:ext uri="{FF2B5EF4-FFF2-40B4-BE49-F238E27FC236}">
                  <a16:creationId xmlns:a16="http://schemas.microsoft.com/office/drawing/2014/main" id="{4BEDADBB-1E6E-48F0-BBF3-EB9B978FB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A768E058-61D9-41D6-AC45-94D984A89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99718B8A-0078-45EC-9F2C-1B6E96E1B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9269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9AF7B7F4-1BB8-4373-AA5A-097588CDE80F}"/>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Learning delivery options</a:t>
            </a:r>
          </a:p>
        </p:txBody>
      </p:sp>
      <p:sp>
        <p:nvSpPr>
          <p:cNvPr id="6" name="Straight Connector 5">
            <a:extLst>
              <a:ext uri="{FF2B5EF4-FFF2-40B4-BE49-F238E27FC236}">
                <a16:creationId xmlns:a16="http://schemas.microsoft.com/office/drawing/2014/main" id="{0F118DD0-9ED2-4381-8272-223EBE2031FA}"/>
              </a:ext>
            </a:extLst>
          </p:cNvPr>
          <p:cNvSpPr/>
          <p:nvPr/>
        </p:nvSpPr>
        <p:spPr>
          <a:xfrm>
            <a:off x="5010150" y="688292"/>
            <a:ext cx="6492875"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3ECD8E1C-6BCF-42BB-B0DE-BD79E884543A}"/>
              </a:ext>
            </a:extLst>
          </p:cNvPr>
          <p:cNvSpPr/>
          <p:nvPr/>
        </p:nvSpPr>
        <p:spPr>
          <a:xfrm>
            <a:off x="5010150" y="688292"/>
            <a:ext cx="6492875" cy="1700138"/>
          </a:xfrm>
          <a:custGeom>
            <a:avLst/>
            <a:gdLst>
              <a:gd name="connsiteX0" fmla="*/ 0 w 6492875"/>
              <a:gd name="connsiteY0" fmla="*/ 0 h 1700138"/>
              <a:gd name="connsiteX1" fmla="*/ 6492875 w 6492875"/>
              <a:gd name="connsiteY1" fmla="*/ 0 h 1700138"/>
              <a:gd name="connsiteX2" fmla="*/ 6492875 w 6492875"/>
              <a:gd name="connsiteY2" fmla="*/ 1700138 h 1700138"/>
              <a:gd name="connsiteX3" fmla="*/ 0 w 6492875"/>
              <a:gd name="connsiteY3" fmla="*/ 1700138 h 1700138"/>
              <a:gd name="connsiteX4" fmla="*/ 0 w 6492875"/>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875" h="1700138">
                <a:moveTo>
                  <a:pt x="0" y="0"/>
                </a:moveTo>
                <a:lnTo>
                  <a:pt x="6492875" y="0"/>
                </a:lnTo>
                <a:lnTo>
                  <a:pt x="6492875"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Macrolearning</a:t>
            </a:r>
          </a:p>
        </p:txBody>
      </p:sp>
      <p:sp>
        <p:nvSpPr>
          <p:cNvPr id="8" name="Straight Connector 7">
            <a:extLst>
              <a:ext uri="{FF2B5EF4-FFF2-40B4-BE49-F238E27FC236}">
                <a16:creationId xmlns:a16="http://schemas.microsoft.com/office/drawing/2014/main" id="{F14DB885-F85F-45EF-B80F-9A4F8FE97B6C}"/>
              </a:ext>
            </a:extLst>
          </p:cNvPr>
          <p:cNvSpPr/>
          <p:nvPr/>
        </p:nvSpPr>
        <p:spPr>
          <a:xfrm>
            <a:off x="5010150" y="2388430"/>
            <a:ext cx="6492875" cy="0"/>
          </a:xfrm>
          <a:prstGeom prst="line">
            <a:avLst/>
          </a:prstGeom>
        </p:spPr>
        <p:style>
          <a:lnRef idx="2">
            <a:schemeClr val="accent2">
              <a:hueOff val="-661686"/>
              <a:satOff val="746"/>
              <a:lumOff val="1765"/>
              <a:alphaOff val="0"/>
            </a:schemeClr>
          </a:lnRef>
          <a:fillRef idx="1">
            <a:schemeClr val="accent2">
              <a:hueOff val="-661686"/>
              <a:satOff val="746"/>
              <a:lumOff val="1765"/>
              <a:alphaOff val="0"/>
            </a:schemeClr>
          </a:fillRef>
          <a:effectRef idx="0">
            <a:schemeClr val="accent2">
              <a:hueOff val="-661686"/>
              <a:satOff val="746"/>
              <a:lumOff val="1765"/>
              <a:alphaOff val="0"/>
            </a:schemeClr>
          </a:effectRef>
          <a:fontRef idx="minor">
            <a:schemeClr val="lt1"/>
          </a:fontRef>
        </p:style>
      </p:sp>
      <p:sp>
        <p:nvSpPr>
          <p:cNvPr id="10" name="Freeform: Shape 9">
            <a:extLst>
              <a:ext uri="{FF2B5EF4-FFF2-40B4-BE49-F238E27FC236}">
                <a16:creationId xmlns:a16="http://schemas.microsoft.com/office/drawing/2014/main" id="{2543C178-3BF3-4D3B-AC6C-3DDC9284E3BD}"/>
              </a:ext>
            </a:extLst>
          </p:cNvPr>
          <p:cNvSpPr/>
          <p:nvPr/>
        </p:nvSpPr>
        <p:spPr>
          <a:xfrm>
            <a:off x="5010150" y="2388430"/>
            <a:ext cx="6492875" cy="1700138"/>
          </a:xfrm>
          <a:custGeom>
            <a:avLst/>
            <a:gdLst>
              <a:gd name="connsiteX0" fmla="*/ 0 w 6492875"/>
              <a:gd name="connsiteY0" fmla="*/ 0 h 1700138"/>
              <a:gd name="connsiteX1" fmla="*/ 6492875 w 6492875"/>
              <a:gd name="connsiteY1" fmla="*/ 0 h 1700138"/>
              <a:gd name="connsiteX2" fmla="*/ 6492875 w 6492875"/>
              <a:gd name="connsiteY2" fmla="*/ 1700138 h 1700138"/>
              <a:gd name="connsiteX3" fmla="*/ 0 w 6492875"/>
              <a:gd name="connsiteY3" fmla="*/ 1700138 h 1700138"/>
              <a:gd name="connsiteX4" fmla="*/ 0 w 6492875"/>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875" h="1700138">
                <a:moveTo>
                  <a:pt x="0" y="0"/>
                </a:moveTo>
                <a:lnTo>
                  <a:pt x="6492875" y="0"/>
                </a:lnTo>
                <a:lnTo>
                  <a:pt x="6492875"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Microlearning</a:t>
            </a:r>
          </a:p>
        </p:txBody>
      </p:sp>
      <p:sp>
        <p:nvSpPr>
          <p:cNvPr id="18" name="Straight Connector 17">
            <a:extLst>
              <a:ext uri="{FF2B5EF4-FFF2-40B4-BE49-F238E27FC236}">
                <a16:creationId xmlns:a16="http://schemas.microsoft.com/office/drawing/2014/main" id="{BD2E1C9E-1819-4202-9C31-12255EBB69F8}"/>
              </a:ext>
            </a:extLst>
          </p:cNvPr>
          <p:cNvSpPr/>
          <p:nvPr/>
        </p:nvSpPr>
        <p:spPr>
          <a:xfrm>
            <a:off x="5010150" y="4088569"/>
            <a:ext cx="6492875" cy="0"/>
          </a:xfrm>
          <a:prstGeom prst="line">
            <a:avLst/>
          </a:prstGeom>
        </p:spPr>
        <p:style>
          <a:lnRef idx="2">
            <a:schemeClr val="accent2">
              <a:hueOff val="-1323373"/>
              <a:satOff val="1492"/>
              <a:lumOff val="3530"/>
              <a:alphaOff val="0"/>
            </a:schemeClr>
          </a:lnRef>
          <a:fillRef idx="1">
            <a:schemeClr val="accent2">
              <a:hueOff val="-1323373"/>
              <a:satOff val="1492"/>
              <a:lumOff val="3530"/>
              <a:alphaOff val="0"/>
            </a:schemeClr>
          </a:fillRef>
          <a:effectRef idx="0">
            <a:schemeClr val="accent2">
              <a:hueOff val="-1323373"/>
              <a:satOff val="1492"/>
              <a:lumOff val="3530"/>
              <a:alphaOff val="0"/>
            </a:schemeClr>
          </a:effectRef>
          <a:fontRef idx="minor">
            <a:schemeClr val="lt1"/>
          </a:fontRef>
        </p:style>
      </p:sp>
      <p:sp>
        <p:nvSpPr>
          <p:cNvPr id="19" name="Freeform: Shape 18">
            <a:extLst>
              <a:ext uri="{FF2B5EF4-FFF2-40B4-BE49-F238E27FC236}">
                <a16:creationId xmlns:a16="http://schemas.microsoft.com/office/drawing/2014/main" id="{0737CC86-C50C-4F78-8FAA-A0CBAB932E33}"/>
              </a:ext>
            </a:extLst>
          </p:cNvPr>
          <p:cNvSpPr/>
          <p:nvPr/>
        </p:nvSpPr>
        <p:spPr>
          <a:xfrm>
            <a:off x="5010150" y="4088569"/>
            <a:ext cx="6492875" cy="1700138"/>
          </a:xfrm>
          <a:custGeom>
            <a:avLst/>
            <a:gdLst>
              <a:gd name="connsiteX0" fmla="*/ 0 w 6492875"/>
              <a:gd name="connsiteY0" fmla="*/ 0 h 1700138"/>
              <a:gd name="connsiteX1" fmla="*/ 6492875 w 6492875"/>
              <a:gd name="connsiteY1" fmla="*/ 0 h 1700138"/>
              <a:gd name="connsiteX2" fmla="*/ 6492875 w 6492875"/>
              <a:gd name="connsiteY2" fmla="*/ 1700138 h 1700138"/>
              <a:gd name="connsiteX3" fmla="*/ 0 w 6492875"/>
              <a:gd name="connsiteY3" fmla="*/ 1700138 h 1700138"/>
              <a:gd name="connsiteX4" fmla="*/ 0 w 6492875"/>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875" h="1700138">
                <a:moveTo>
                  <a:pt x="0" y="0"/>
                </a:moveTo>
                <a:lnTo>
                  <a:pt x="6492875" y="0"/>
                </a:lnTo>
                <a:lnTo>
                  <a:pt x="6492875"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kern="1200" dirty="0"/>
              <a:t>Contextual Microlearning</a:t>
            </a:r>
          </a:p>
        </p:txBody>
      </p:sp>
      <p:sp>
        <p:nvSpPr>
          <p:cNvPr id="20" name="Rectangle: Rounded Corners 19">
            <a:extLst>
              <a:ext uri="{FF2B5EF4-FFF2-40B4-BE49-F238E27FC236}">
                <a16:creationId xmlns:a16="http://schemas.microsoft.com/office/drawing/2014/main" id="{0405095E-A49C-4A40-900D-90BDE18CAC5C}"/>
              </a:ext>
            </a:extLst>
          </p:cNvPr>
          <p:cNvSpPr/>
          <p:nvPr/>
        </p:nvSpPr>
        <p:spPr>
          <a:xfrm>
            <a:off x="4369392" y="2515894"/>
            <a:ext cx="6347636" cy="3272813"/>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endParaRPr lang="en-US" sz="2400" b="1" dirty="0">
              <a:solidFill>
                <a:schemeClr val="accent5">
                  <a:lumMod val="75000"/>
                </a:schemeClr>
              </a:solidFill>
            </a:endParaRPr>
          </a:p>
        </p:txBody>
      </p:sp>
      <p:sp>
        <p:nvSpPr>
          <p:cNvPr id="21" name="Rectangle 20">
            <a:extLst>
              <a:ext uri="{FF2B5EF4-FFF2-40B4-BE49-F238E27FC236}">
                <a16:creationId xmlns:a16="http://schemas.microsoft.com/office/drawing/2014/main" id="{646DB1BF-DD59-43E2-B57E-FE091DC2A45F}"/>
              </a:ext>
            </a:extLst>
          </p:cNvPr>
          <p:cNvSpPr/>
          <p:nvPr/>
        </p:nvSpPr>
        <p:spPr>
          <a:xfrm>
            <a:off x="3621680" y="1746452"/>
            <a:ext cx="8472485" cy="769441"/>
          </a:xfrm>
          <a:prstGeom prst="rect">
            <a:avLst/>
          </a:prstGeom>
          <a:noFill/>
        </p:spPr>
        <p:txBody>
          <a:bodyPr wrap="square" lIns="91440" tIns="45720" rIns="91440" bIns="4572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Learning in the Flow of Work</a:t>
            </a:r>
          </a:p>
        </p:txBody>
      </p:sp>
    </p:spTree>
    <p:extLst>
      <p:ext uri="{BB962C8B-B14F-4D97-AF65-F5344CB8AC3E}">
        <p14:creationId xmlns:p14="http://schemas.microsoft.com/office/powerpoint/2010/main" val="52667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9" grpId="0"/>
      <p:bldP spid="20"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247A48-5E44-4E32-81D6-93E29F9C588A}"/>
              </a:ext>
            </a:extLst>
          </p:cNvPr>
          <p:cNvSpPr>
            <a:spLocks noGrp="1"/>
          </p:cNvSpPr>
          <p:nvPr>
            <p:ph type="title"/>
          </p:nvPr>
        </p:nvSpPr>
        <p:spPr>
          <a:xfrm>
            <a:off x="388883" y="557188"/>
            <a:ext cx="11414234" cy="1133499"/>
          </a:xfrm>
        </p:spPr>
        <p:txBody>
          <a:bodyPr vert="horz" lIns="91440" tIns="45720" rIns="91440" bIns="45720" rtlCol="0" anchor="ctr">
            <a:normAutofit fontScale="90000"/>
          </a:bodyPr>
          <a:lstStyle/>
          <a:p>
            <a:pPr algn="ctr"/>
            <a:r>
              <a:rPr lang="en-US" sz="4800" kern="1200" dirty="0">
                <a:solidFill>
                  <a:schemeClr val="tx1"/>
                </a:solidFill>
                <a:latin typeface="+mj-lt"/>
                <a:ea typeface="+mj-ea"/>
                <a:cs typeface="+mj-cs"/>
              </a:rPr>
              <a:t>Business Benefits achieved using </a:t>
            </a:r>
            <a:br>
              <a:rPr lang="en-US" sz="4800" kern="1200" dirty="0">
                <a:solidFill>
                  <a:schemeClr val="tx1"/>
                </a:solidFill>
                <a:latin typeface="+mj-lt"/>
                <a:ea typeface="+mj-ea"/>
                <a:cs typeface="+mj-cs"/>
              </a:rPr>
            </a:br>
            <a:r>
              <a:rPr lang="en-US" sz="4800" i="1" kern="1200" dirty="0">
                <a:solidFill>
                  <a:schemeClr val="tx1"/>
                </a:solidFill>
                <a:latin typeface="+mj-lt"/>
                <a:ea typeface="+mj-ea"/>
                <a:cs typeface="+mj-cs"/>
              </a:rPr>
              <a:t>Learning in the Flow of Work</a:t>
            </a:r>
          </a:p>
        </p:txBody>
      </p:sp>
      <p:sp>
        <p:nvSpPr>
          <p:cNvPr id="4" name="Freeform: Shape 3">
            <a:extLst>
              <a:ext uri="{FF2B5EF4-FFF2-40B4-BE49-F238E27FC236}">
                <a16:creationId xmlns:a16="http://schemas.microsoft.com/office/drawing/2014/main" id="{0C1DA26A-B376-465A-B0AA-2A8EABAE80E1}"/>
              </a:ext>
            </a:extLst>
          </p:cNvPr>
          <p:cNvSpPr/>
          <p:nvPr/>
        </p:nvSpPr>
        <p:spPr>
          <a:xfrm>
            <a:off x="838200" y="1869090"/>
            <a:ext cx="3286125" cy="1971675"/>
          </a:xfrm>
          <a:custGeom>
            <a:avLst/>
            <a:gdLst>
              <a:gd name="connsiteX0" fmla="*/ 0 w 3286125"/>
              <a:gd name="connsiteY0" fmla="*/ 0 h 1971675"/>
              <a:gd name="connsiteX1" fmla="*/ 3286125 w 3286125"/>
              <a:gd name="connsiteY1" fmla="*/ 0 h 1971675"/>
              <a:gd name="connsiteX2" fmla="*/ 3286125 w 3286125"/>
              <a:gd name="connsiteY2" fmla="*/ 1971675 h 1971675"/>
              <a:gd name="connsiteX3" fmla="*/ 0 w 3286125"/>
              <a:gd name="connsiteY3" fmla="*/ 1971675 h 1971675"/>
              <a:gd name="connsiteX4" fmla="*/ 0 w 3286125"/>
              <a:gd name="connsiteY4" fmla="*/ 0 h 197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5" h="1971675">
                <a:moveTo>
                  <a:pt x="0" y="0"/>
                </a:moveTo>
                <a:lnTo>
                  <a:pt x="3286125" y="0"/>
                </a:lnTo>
                <a:lnTo>
                  <a:pt x="3286125" y="1971675"/>
                </a:lnTo>
                <a:lnTo>
                  <a:pt x="0" y="1971675"/>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3300" b="0" i="0" u="none" strike="noStrike" kern="1200" cap="none" spc="0" normalizeH="0" baseline="0" noProof="0">
                <a:ln>
                  <a:noFill/>
                </a:ln>
                <a:solidFill>
                  <a:prstClr val="white"/>
                </a:solidFill>
                <a:effectLst/>
                <a:uLnTx/>
                <a:uFillTx/>
                <a:latin typeface="Calibri" panose="020F0502020204030204"/>
                <a:ea typeface="+mn-ea"/>
                <a:cs typeface="+mn-cs"/>
              </a:rPr>
              <a:t>Reducing support tickets</a:t>
            </a:r>
          </a:p>
        </p:txBody>
      </p:sp>
      <p:sp>
        <p:nvSpPr>
          <p:cNvPr id="5" name="Freeform: Shape 4">
            <a:extLst>
              <a:ext uri="{FF2B5EF4-FFF2-40B4-BE49-F238E27FC236}">
                <a16:creationId xmlns:a16="http://schemas.microsoft.com/office/drawing/2014/main" id="{63844FE5-116E-47E7-BB11-CF989EAF266D}"/>
              </a:ext>
            </a:extLst>
          </p:cNvPr>
          <p:cNvSpPr/>
          <p:nvPr/>
        </p:nvSpPr>
        <p:spPr>
          <a:xfrm>
            <a:off x="4452937" y="1869090"/>
            <a:ext cx="3286125" cy="1971675"/>
          </a:xfrm>
          <a:custGeom>
            <a:avLst/>
            <a:gdLst>
              <a:gd name="connsiteX0" fmla="*/ 0 w 3286125"/>
              <a:gd name="connsiteY0" fmla="*/ 0 h 1971675"/>
              <a:gd name="connsiteX1" fmla="*/ 3286125 w 3286125"/>
              <a:gd name="connsiteY1" fmla="*/ 0 h 1971675"/>
              <a:gd name="connsiteX2" fmla="*/ 3286125 w 3286125"/>
              <a:gd name="connsiteY2" fmla="*/ 1971675 h 1971675"/>
              <a:gd name="connsiteX3" fmla="*/ 0 w 3286125"/>
              <a:gd name="connsiteY3" fmla="*/ 1971675 h 1971675"/>
              <a:gd name="connsiteX4" fmla="*/ 0 w 3286125"/>
              <a:gd name="connsiteY4" fmla="*/ 0 h 197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5" h="1971675">
                <a:moveTo>
                  <a:pt x="0" y="0"/>
                </a:moveTo>
                <a:lnTo>
                  <a:pt x="3286125" y="0"/>
                </a:lnTo>
                <a:lnTo>
                  <a:pt x="3286125" y="1971675"/>
                </a:lnTo>
                <a:lnTo>
                  <a:pt x="0" y="1971675"/>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3300" b="0" i="0" u="none" strike="noStrike" kern="1200" cap="none" spc="0" normalizeH="0" baseline="0" noProof="0">
                <a:ln>
                  <a:noFill/>
                </a:ln>
                <a:solidFill>
                  <a:prstClr val="white"/>
                </a:solidFill>
                <a:effectLst/>
                <a:uLnTx/>
                <a:uFillTx/>
                <a:latin typeface="Calibri" panose="020F0502020204030204"/>
                <a:ea typeface="+mn-ea"/>
                <a:cs typeface="+mn-cs"/>
              </a:rPr>
              <a:t>Better efficiency and time savings</a:t>
            </a:r>
          </a:p>
        </p:txBody>
      </p:sp>
      <p:sp>
        <p:nvSpPr>
          <p:cNvPr id="6" name="Freeform: Shape 5">
            <a:extLst>
              <a:ext uri="{FF2B5EF4-FFF2-40B4-BE49-F238E27FC236}">
                <a16:creationId xmlns:a16="http://schemas.microsoft.com/office/drawing/2014/main" id="{C66A3FC1-B240-47B8-BDC0-A6BF75F58EE1}"/>
              </a:ext>
            </a:extLst>
          </p:cNvPr>
          <p:cNvSpPr/>
          <p:nvPr/>
        </p:nvSpPr>
        <p:spPr>
          <a:xfrm>
            <a:off x="8067675" y="1869090"/>
            <a:ext cx="3286125" cy="1971675"/>
          </a:xfrm>
          <a:custGeom>
            <a:avLst/>
            <a:gdLst>
              <a:gd name="connsiteX0" fmla="*/ 0 w 3286125"/>
              <a:gd name="connsiteY0" fmla="*/ 0 h 1971675"/>
              <a:gd name="connsiteX1" fmla="*/ 3286125 w 3286125"/>
              <a:gd name="connsiteY1" fmla="*/ 0 h 1971675"/>
              <a:gd name="connsiteX2" fmla="*/ 3286125 w 3286125"/>
              <a:gd name="connsiteY2" fmla="*/ 1971675 h 1971675"/>
              <a:gd name="connsiteX3" fmla="*/ 0 w 3286125"/>
              <a:gd name="connsiteY3" fmla="*/ 1971675 h 1971675"/>
              <a:gd name="connsiteX4" fmla="*/ 0 w 3286125"/>
              <a:gd name="connsiteY4" fmla="*/ 0 h 197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5" h="1971675">
                <a:moveTo>
                  <a:pt x="0" y="0"/>
                </a:moveTo>
                <a:lnTo>
                  <a:pt x="3286125" y="0"/>
                </a:lnTo>
                <a:lnTo>
                  <a:pt x="3286125" y="1971675"/>
                </a:lnTo>
                <a:lnTo>
                  <a:pt x="0" y="1971675"/>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3300" b="0" i="0" u="none" strike="noStrike" kern="1200" cap="none" spc="0" normalizeH="0" baseline="0" noProof="0">
                <a:ln>
                  <a:noFill/>
                </a:ln>
                <a:solidFill>
                  <a:prstClr val="white"/>
                </a:solidFill>
                <a:effectLst/>
                <a:uLnTx/>
                <a:uFillTx/>
                <a:latin typeface="Calibri" panose="020F0502020204030204"/>
                <a:ea typeface="+mn-ea"/>
                <a:cs typeface="+mn-cs"/>
              </a:rPr>
              <a:t>Low error rates</a:t>
            </a:r>
          </a:p>
        </p:txBody>
      </p:sp>
      <p:sp>
        <p:nvSpPr>
          <p:cNvPr id="7" name="Freeform: Shape 6">
            <a:extLst>
              <a:ext uri="{FF2B5EF4-FFF2-40B4-BE49-F238E27FC236}">
                <a16:creationId xmlns:a16="http://schemas.microsoft.com/office/drawing/2014/main" id="{FE6EBA42-4A71-470D-A69D-86E9342B64DC}"/>
              </a:ext>
            </a:extLst>
          </p:cNvPr>
          <p:cNvSpPr/>
          <p:nvPr/>
        </p:nvSpPr>
        <p:spPr>
          <a:xfrm>
            <a:off x="838200" y="4169378"/>
            <a:ext cx="3286125" cy="1971675"/>
          </a:xfrm>
          <a:custGeom>
            <a:avLst/>
            <a:gdLst>
              <a:gd name="connsiteX0" fmla="*/ 0 w 3286125"/>
              <a:gd name="connsiteY0" fmla="*/ 0 h 1971675"/>
              <a:gd name="connsiteX1" fmla="*/ 3286125 w 3286125"/>
              <a:gd name="connsiteY1" fmla="*/ 0 h 1971675"/>
              <a:gd name="connsiteX2" fmla="*/ 3286125 w 3286125"/>
              <a:gd name="connsiteY2" fmla="*/ 1971675 h 1971675"/>
              <a:gd name="connsiteX3" fmla="*/ 0 w 3286125"/>
              <a:gd name="connsiteY3" fmla="*/ 1971675 h 1971675"/>
              <a:gd name="connsiteX4" fmla="*/ 0 w 3286125"/>
              <a:gd name="connsiteY4" fmla="*/ 0 h 197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5" h="1971675">
                <a:moveTo>
                  <a:pt x="0" y="0"/>
                </a:moveTo>
                <a:lnTo>
                  <a:pt x="3286125" y="0"/>
                </a:lnTo>
                <a:lnTo>
                  <a:pt x="3286125" y="1971675"/>
                </a:lnTo>
                <a:lnTo>
                  <a:pt x="0" y="1971675"/>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3300" b="0" i="0" u="none" strike="noStrike" kern="1200" cap="none" spc="0" normalizeH="0" baseline="0" noProof="0">
                <a:ln>
                  <a:noFill/>
                </a:ln>
                <a:solidFill>
                  <a:prstClr val="white"/>
                </a:solidFill>
                <a:effectLst/>
                <a:uLnTx/>
                <a:uFillTx/>
                <a:latin typeface="Calibri" panose="020F0502020204030204"/>
                <a:ea typeface="+mn-ea"/>
                <a:cs typeface="+mn-cs"/>
              </a:rPr>
              <a:t>Improve user experience</a:t>
            </a:r>
          </a:p>
        </p:txBody>
      </p:sp>
      <p:sp>
        <p:nvSpPr>
          <p:cNvPr id="9" name="Freeform: Shape 8">
            <a:extLst>
              <a:ext uri="{FF2B5EF4-FFF2-40B4-BE49-F238E27FC236}">
                <a16:creationId xmlns:a16="http://schemas.microsoft.com/office/drawing/2014/main" id="{566D2713-AB8D-481A-B644-09DCD43F3D4B}"/>
              </a:ext>
            </a:extLst>
          </p:cNvPr>
          <p:cNvSpPr/>
          <p:nvPr/>
        </p:nvSpPr>
        <p:spPr>
          <a:xfrm>
            <a:off x="4452937" y="4169378"/>
            <a:ext cx="3286125" cy="1971675"/>
          </a:xfrm>
          <a:custGeom>
            <a:avLst/>
            <a:gdLst>
              <a:gd name="connsiteX0" fmla="*/ 0 w 3286125"/>
              <a:gd name="connsiteY0" fmla="*/ 0 h 1971675"/>
              <a:gd name="connsiteX1" fmla="*/ 3286125 w 3286125"/>
              <a:gd name="connsiteY1" fmla="*/ 0 h 1971675"/>
              <a:gd name="connsiteX2" fmla="*/ 3286125 w 3286125"/>
              <a:gd name="connsiteY2" fmla="*/ 1971675 h 1971675"/>
              <a:gd name="connsiteX3" fmla="*/ 0 w 3286125"/>
              <a:gd name="connsiteY3" fmla="*/ 1971675 h 1971675"/>
              <a:gd name="connsiteX4" fmla="*/ 0 w 3286125"/>
              <a:gd name="connsiteY4" fmla="*/ 0 h 197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5" h="1971675">
                <a:moveTo>
                  <a:pt x="0" y="0"/>
                </a:moveTo>
                <a:lnTo>
                  <a:pt x="3286125" y="0"/>
                </a:lnTo>
                <a:lnTo>
                  <a:pt x="3286125" y="1971675"/>
                </a:lnTo>
                <a:lnTo>
                  <a:pt x="0" y="1971675"/>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3300" b="0" i="0" u="none" strike="noStrike" kern="1200" cap="none" spc="0" normalizeH="0" baseline="0" noProof="0">
                <a:ln>
                  <a:noFill/>
                </a:ln>
                <a:solidFill>
                  <a:prstClr val="white"/>
                </a:solidFill>
                <a:effectLst/>
                <a:uLnTx/>
                <a:uFillTx/>
                <a:latin typeface="Calibri" panose="020F0502020204030204"/>
                <a:ea typeface="+mn-ea"/>
                <a:cs typeface="+mn-cs"/>
              </a:rPr>
              <a:t>Enhanced adoption through better process</a:t>
            </a:r>
          </a:p>
        </p:txBody>
      </p:sp>
      <p:sp>
        <p:nvSpPr>
          <p:cNvPr id="10" name="Freeform: Shape 9">
            <a:extLst>
              <a:ext uri="{FF2B5EF4-FFF2-40B4-BE49-F238E27FC236}">
                <a16:creationId xmlns:a16="http://schemas.microsoft.com/office/drawing/2014/main" id="{54B99077-20D8-4F76-94D8-97E063D6C988}"/>
              </a:ext>
            </a:extLst>
          </p:cNvPr>
          <p:cNvSpPr/>
          <p:nvPr/>
        </p:nvSpPr>
        <p:spPr>
          <a:xfrm>
            <a:off x="8067675" y="4169378"/>
            <a:ext cx="3286125" cy="1971675"/>
          </a:xfrm>
          <a:custGeom>
            <a:avLst/>
            <a:gdLst>
              <a:gd name="connsiteX0" fmla="*/ 0 w 3286125"/>
              <a:gd name="connsiteY0" fmla="*/ 0 h 1971675"/>
              <a:gd name="connsiteX1" fmla="*/ 3286125 w 3286125"/>
              <a:gd name="connsiteY1" fmla="*/ 0 h 1971675"/>
              <a:gd name="connsiteX2" fmla="*/ 3286125 w 3286125"/>
              <a:gd name="connsiteY2" fmla="*/ 1971675 h 1971675"/>
              <a:gd name="connsiteX3" fmla="*/ 0 w 3286125"/>
              <a:gd name="connsiteY3" fmla="*/ 1971675 h 1971675"/>
              <a:gd name="connsiteX4" fmla="*/ 0 w 3286125"/>
              <a:gd name="connsiteY4" fmla="*/ 0 h 197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5" h="1971675">
                <a:moveTo>
                  <a:pt x="0" y="0"/>
                </a:moveTo>
                <a:lnTo>
                  <a:pt x="3286125" y="0"/>
                </a:lnTo>
                <a:lnTo>
                  <a:pt x="3286125" y="1971675"/>
                </a:lnTo>
                <a:lnTo>
                  <a:pt x="0" y="1971675"/>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3300" b="0" i="0" u="none" strike="noStrike" kern="1200" cap="none" spc="0" normalizeH="0" baseline="0" noProof="0">
                <a:ln>
                  <a:noFill/>
                </a:ln>
                <a:solidFill>
                  <a:prstClr val="white"/>
                </a:solidFill>
                <a:effectLst/>
                <a:uLnTx/>
                <a:uFillTx/>
                <a:latin typeface="Calibri" panose="020F0502020204030204"/>
                <a:ea typeface="+mn-ea"/>
                <a:cs typeface="+mn-cs"/>
              </a:rPr>
              <a:t>Reduce training costs</a:t>
            </a:r>
          </a:p>
        </p:txBody>
      </p:sp>
    </p:spTree>
    <p:extLst>
      <p:ext uri="{BB962C8B-B14F-4D97-AF65-F5344CB8AC3E}">
        <p14:creationId xmlns:p14="http://schemas.microsoft.com/office/powerpoint/2010/main" val="300702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883746-BBFD-475C-83C9-6D5350DF101C}"/>
              </a:ext>
            </a:extLst>
          </p:cNvPr>
          <p:cNvSpPr>
            <a:spLocks noGrp="1"/>
          </p:cNvSpPr>
          <p:nvPr>
            <p:ph type="title"/>
          </p:nvPr>
        </p:nvSpPr>
        <p:spPr>
          <a:xfrm>
            <a:off x="621792" y="1161288"/>
            <a:ext cx="3602736" cy="4526280"/>
          </a:xfrm>
        </p:spPr>
        <p:txBody>
          <a:bodyPr>
            <a:normAutofit/>
          </a:bodyPr>
          <a:lstStyle/>
          <a:p>
            <a:r>
              <a:rPr lang="en-US" sz="4000"/>
              <a:t>Organizational learning mechanisms</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86B1BB29-0D17-4480-B187-2E574BEF0B1A}"/>
              </a:ext>
            </a:extLst>
          </p:cNvPr>
          <p:cNvSpPr/>
          <p:nvPr/>
        </p:nvSpPr>
        <p:spPr>
          <a:xfrm>
            <a:off x="5303520" y="678944"/>
            <a:ext cx="6364224" cy="1159843"/>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7" name="Rectangle 6" descr="Classroom">
            <a:extLst>
              <a:ext uri="{FF2B5EF4-FFF2-40B4-BE49-F238E27FC236}">
                <a16:creationId xmlns:a16="http://schemas.microsoft.com/office/drawing/2014/main" id="{20436EA6-D8D8-450B-9F8D-F8A47E790077}"/>
              </a:ext>
            </a:extLst>
          </p:cNvPr>
          <p:cNvSpPr/>
          <p:nvPr/>
        </p:nvSpPr>
        <p:spPr>
          <a:xfrm>
            <a:off x="5654372" y="939909"/>
            <a:ext cx="637913" cy="63791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8DDE51B4-E9E7-402B-A886-3813B051F85C}"/>
              </a:ext>
            </a:extLst>
          </p:cNvPr>
          <p:cNvSpPr/>
          <p:nvPr/>
        </p:nvSpPr>
        <p:spPr>
          <a:xfrm>
            <a:off x="6643138" y="678944"/>
            <a:ext cx="5024605" cy="1159843"/>
          </a:xfrm>
          <a:custGeom>
            <a:avLst/>
            <a:gdLst>
              <a:gd name="connsiteX0" fmla="*/ 0 w 5024605"/>
              <a:gd name="connsiteY0" fmla="*/ 0 h 1159843"/>
              <a:gd name="connsiteX1" fmla="*/ 5024605 w 5024605"/>
              <a:gd name="connsiteY1" fmla="*/ 0 h 1159843"/>
              <a:gd name="connsiteX2" fmla="*/ 5024605 w 5024605"/>
              <a:gd name="connsiteY2" fmla="*/ 1159843 h 1159843"/>
              <a:gd name="connsiteX3" fmla="*/ 0 w 5024605"/>
              <a:gd name="connsiteY3" fmla="*/ 1159843 h 1159843"/>
              <a:gd name="connsiteX4" fmla="*/ 0 w 5024605"/>
              <a:gd name="connsiteY4" fmla="*/ 0 h 1159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605" h="1159843">
                <a:moveTo>
                  <a:pt x="0" y="0"/>
                </a:moveTo>
                <a:lnTo>
                  <a:pt x="5024605" y="0"/>
                </a:lnTo>
                <a:lnTo>
                  <a:pt x="5024605" y="1159843"/>
                </a:lnTo>
                <a:lnTo>
                  <a:pt x="0" y="11598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kern="1200"/>
              <a:t>Classroom training (physical or virtual)</a:t>
            </a:r>
          </a:p>
        </p:txBody>
      </p:sp>
      <p:sp>
        <p:nvSpPr>
          <p:cNvPr id="10" name="Rectangle: Rounded Corners 9">
            <a:extLst>
              <a:ext uri="{FF2B5EF4-FFF2-40B4-BE49-F238E27FC236}">
                <a16:creationId xmlns:a16="http://schemas.microsoft.com/office/drawing/2014/main" id="{29C9A869-D4E9-4659-88F7-D464834D5578}"/>
              </a:ext>
            </a:extLst>
          </p:cNvPr>
          <p:cNvSpPr/>
          <p:nvPr/>
        </p:nvSpPr>
        <p:spPr>
          <a:xfrm>
            <a:off x="5303520" y="2128748"/>
            <a:ext cx="6364224" cy="1159843"/>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Rectangle 11" descr="Meeting">
            <a:extLst>
              <a:ext uri="{FF2B5EF4-FFF2-40B4-BE49-F238E27FC236}">
                <a16:creationId xmlns:a16="http://schemas.microsoft.com/office/drawing/2014/main" id="{D2064C23-5092-4C34-9D4B-BB3AF915088E}"/>
              </a:ext>
            </a:extLst>
          </p:cNvPr>
          <p:cNvSpPr/>
          <p:nvPr/>
        </p:nvSpPr>
        <p:spPr>
          <a:xfrm>
            <a:off x="5654372" y="2389713"/>
            <a:ext cx="637913" cy="63791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9D5C3EDA-95EE-4664-AE3E-AAB4AD8C9DBE}"/>
              </a:ext>
            </a:extLst>
          </p:cNvPr>
          <p:cNvSpPr/>
          <p:nvPr/>
        </p:nvSpPr>
        <p:spPr>
          <a:xfrm>
            <a:off x="6643138" y="2128748"/>
            <a:ext cx="5024605" cy="1159843"/>
          </a:xfrm>
          <a:custGeom>
            <a:avLst/>
            <a:gdLst>
              <a:gd name="connsiteX0" fmla="*/ 0 w 5024605"/>
              <a:gd name="connsiteY0" fmla="*/ 0 h 1159843"/>
              <a:gd name="connsiteX1" fmla="*/ 5024605 w 5024605"/>
              <a:gd name="connsiteY1" fmla="*/ 0 h 1159843"/>
              <a:gd name="connsiteX2" fmla="*/ 5024605 w 5024605"/>
              <a:gd name="connsiteY2" fmla="*/ 1159843 h 1159843"/>
              <a:gd name="connsiteX3" fmla="*/ 0 w 5024605"/>
              <a:gd name="connsiteY3" fmla="*/ 1159843 h 1159843"/>
              <a:gd name="connsiteX4" fmla="*/ 0 w 5024605"/>
              <a:gd name="connsiteY4" fmla="*/ 0 h 1159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605" h="1159843">
                <a:moveTo>
                  <a:pt x="0" y="0"/>
                </a:moveTo>
                <a:lnTo>
                  <a:pt x="5024605" y="0"/>
                </a:lnTo>
                <a:lnTo>
                  <a:pt x="5024605" y="1159843"/>
                </a:lnTo>
                <a:lnTo>
                  <a:pt x="0" y="11598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kern="1200"/>
              <a:t>Ongoing learning events (webinars, orientation sessions, etc.)</a:t>
            </a:r>
          </a:p>
        </p:txBody>
      </p:sp>
      <p:sp>
        <p:nvSpPr>
          <p:cNvPr id="16" name="Rectangle: Rounded Corners 15">
            <a:extLst>
              <a:ext uri="{FF2B5EF4-FFF2-40B4-BE49-F238E27FC236}">
                <a16:creationId xmlns:a16="http://schemas.microsoft.com/office/drawing/2014/main" id="{177DEAF4-547E-4615-9E66-03A7D748B377}"/>
              </a:ext>
            </a:extLst>
          </p:cNvPr>
          <p:cNvSpPr/>
          <p:nvPr/>
        </p:nvSpPr>
        <p:spPr>
          <a:xfrm>
            <a:off x="5303520" y="3578552"/>
            <a:ext cx="6364224" cy="1159843"/>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7" name="Rectangle 16" descr="Cloud Computing">
            <a:extLst>
              <a:ext uri="{FF2B5EF4-FFF2-40B4-BE49-F238E27FC236}">
                <a16:creationId xmlns:a16="http://schemas.microsoft.com/office/drawing/2014/main" id="{B577AD48-D429-461A-BA9B-3C177A89901F}"/>
              </a:ext>
            </a:extLst>
          </p:cNvPr>
          <p:cNvSpPr/>
          <p:nvPr/>
        </p:nvSpPr>
        <p:spPr>
          <a:xfrm>
            <a:off x="5654372" y="3839517"/>
            <a:ext cx="637913" cy="63791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8" name="Freeform: Shape 17">
            <a:extLst>
              <a:ext uri="{FF2B5EF4-FFF2-40B4-BE49-F238E27FC236}">
                <a16:creationId xmlns:a16="http://schemas.microsoft.com/office/drawing/2014/main" id="{6CB8D77B-0361-482E-B0E7-1EBADF1CB918}"/>
              </a:ext>
            </a:extLst>
          </p:cNvPr>
          <p:cNvSpPr/>
          <p:nvPr/>
        </p:nvSpPr>
        <p:spPr>
          <a:xfrm>
            <a:off x="6643138" y="3578552"/>
            <a:ext cx="5024605" cy="1159843"/>
          </a:xfrm>
          <a:custGeom>
            <a:avLst/>
            <a:gdLst>
              <a:gd name="connsiteX0" fmla="*/ 0 w 5024605"/>
              <a:gd name="connsiteY0" fmla="*/ 0 h 1159843"/>
              <a:gd name="connsiteX1" fmla="*/ 5024605 w 5024605"/>
              <a:gd name="connsiteY1" fmla="*/ 0 h 1159843"/>
              <a:gd name="connsiteX2" fmla="*/ 5024605 w 5024605"/>
              <a:gd name="connsiteY2" fmla="*/ 1159843 h 1159843"/>
              <a:gd name="connsiteX3" fmla="*/ 0 w 5024605"/>
              <a:gd name="connsiteY3" fmla="*/ 1159843 h 1159843"/>
              <a:gd name="connsiteX4" fmla="*/ 0 w 5024605"/>
              <a:gd name="connsiteY4" fmla="*/ 0 h 1159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605" h="1159843">
                <a:moveTo>
                  <a:pt x="0" y="0"/>
                </a:moveTo>
                <a:lnTo>
                  <a:pt x="5024605" y="0"/>
                </a:lnTo>
                <a:lnTo>
                  <a:pt x="5024605" y="1159843"/>
                </a:lnTo>
                <a:lnTo>
                  <a:pt x="0" y="11598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kern="1200"/>
              <a:t>Learning Systems (LMS, LXP, Training hub, etc.)</a:t>
            </a:r>
          </a:p>
        </p:txBody>
      </p:sp>
      <p:sp>
        <p:nvSpPr>
          <p:cNvPr id="19" name="Rectangle: Rounded Corners 18">
            <a:extLst>
              <a:ext uri="{FF2B5EF4-FFF2-40B4-BE49-F238E27FC236}">
                <a16:creationId xmlns:a16="http://schemas.microsoft.com/office/drawing/2014/main" id="{BB5EAA6B-3A06-42E8-8ED0-7DB5FB3D55C4}"/>
              </a:ext>
            </a:extLst>
          </p:cNvPr>
          <p:cNvSpPr/>
          <p:nvPr/>
        </p:nvSpPr>
        <p:spPr>
          <a:xfrm>
            <a:off x="5303520" y="5028356"/>
            <a:ext cx="6364224" cy="1159843"/>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20" name="Rectangle 19" descr="Internet outline">
            <a:extLst>
              <a:ext uri="{FF2B5EF4-FFF2-40B4-BE49-F238E27FC236}">
                <a16:creationId xmlns:a16="http://schemas.microsoft.com/office/drawing/2014/main" id="{B2A444AA-56B6-47D9-9FD0-868B654B00ED}"/>
              </a:ext>
            </a:extLst>
          </p:cNvPr>
          <p:cNvSpPr/>
          <p:nvPr/>
        </p:nvSpPr>
        <p:spPr>
          <a:xfrm>
            <a:off x="5654372" y="5289321"/>
            <a:ext cx="637913" cy="637913"/>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D4E82B46-0D83-4FF4-92DB-099390B5162A}"/>
              </a:ext>
            </a:extLst>
          </p:cNvPr>
          <p:cNvSpPr/>
          <p:nvPr/>
        </p:nvSpPr>
        <p:spPr>
          <a:xfrm>
            <a:off x="6643138" y="5028356"/>
            <a:ext cx="5024605" cy="1159843"/>
          </a:xfrm>
          <a:custGeom>
            <a:avLst/>
            <a:gdLst>
              <a:gd name="connsiteX0" fmla="*/ 0 w 5024605"/>
              <a:gd name="connsiteY0" fmla="*/ 0 h 1159843"/>
              <a:gd name="connsiteX1" fmla="*/ 5024605 w 5024605"/>
              <a:gd name="connsiteY1" fmla="*/ 0 h 1159843"/>
              <a:gd name="connsiteX2" fmla="*/ 5024605 w 5024605"/>
              <a:gd name="connsiteY2" fmla="*/ 1159843 h 1159843"/>
              <a:gd name="connsiteX3" fmla="*/ 0 w 5024605"/>
              <a:gd name="connsiteY3" fmla="*/ 1159843 h 1159843"/>
              <a:gd name="connsiteX4" fmla="*/ 0 w 5024605"/>
              <a:gd name="connsiteY4" fmla="*/ 0 h 1159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605" h="1159843">
                <a:moveTo>
                  <a:pt x="0" y="0"/>
                </a:moveTo>
                <a:lnTo>
                  <a:pt x="5024605" y="0"/>
                </a:lnTo>
                <a:lnTo>
                  <a:pt x="5024605" y="1159843"/>
                </a:lnTo>
                <a:lnTo>
                  <a:pt x="0" y="11598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kern="1200"/>
              <a:t>Digital coach (train, inform &amp; support users at moment-of-need)</a:t>
            </a:r>
          </a:p>
        </p:txBody>
      </p:sp>
    </p:spTree>
    <p:extLst>
      <p:ext uri="{BB962C8B-B14F-4D97-AF65-F5344CB8AC3E}">
        <p14:creationId xmlns:p14="http://schemas.microsoft.com/office/powerpoint/2010/main" val="164388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8"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786EB66-C867-4091-BE41-0977C3162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AC298A-B9B9-4BAB-BCF5-45A44E5BA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26280"/>
            <a:ext cx="9975273"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BF8F48-5FE7-4A46-8BEB-AF2AE44CD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051" y="524740"/>
            <a:ext cx="11247895" cy="57651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1A6B8-307A-4680-9089-CD54B617E508}"/>
              </a:ext>
            </a:extLst>
          </p:cNvPr>
          <p:cNvSpPr>
            <a:spLocks noGrp="1"/>
          </p:cNvSpPr>
          <p:nvPr>
            <p:ph type="title"/>
          </p:nvPr>
        </p:nvSpPr>
        <p:spPr>
          <a:xfrm>
            <a:off x="1524000" y="1005840"/>
            <a:ext cx="9031769" cy="2936382"/>
          </a:xfrm>
        </p:spPr>
        <p:txBody>
          <a:bodyPr vert="horz" lIns="91440" tIns="45720" rIns="91440" bIns="45720" rtlCol="0" anchor="b">
            <a:normAutofit/>
          </a:bodyPr>
          <a:lstStyle/>
          <a:p>
            <a:pPr algn="ctr"/>
            <a:r>
              <a:rPr lang="en-US" sz="6600" kern="1200" dirty="0">
                <a:solidFill>
                  <a:schemeClr val="tx1"/>
                </a:solidFill>
                <a:latin typeface="+mj-lt"/>
                <a:ea typeface="+mj-ea"/>
                <a:cs typeface="+mj-cs"/>
              </a:rPr>
              <a:t>Can you combine it all together for </a:t>
            </a:r>
            <a:br>
              <a:rPr lang="en-US" sz="6600" kern="1200" dirty="0">
                <a:solidFill>
                  <a:schemeClr val="tx1"/>
                </a:solidFill>
                <a:latin typeface="+mj-lt"/>
                <a:ea typeface="+mj-ea"/>
                <a:cs typeface="+mj-cs"/>
              </a:rPr>
            </a:br>
            <a:r>
              <a:rPr lang="en-US" sz="6600" kern="1200" dirty="0">
                <a:solidFill>
                  <a:schemeClr val="tx1"/>
                </a:solidFill>
                <a:latin typeface="+mj-lt"/>
                <a:ea typeface="+mj-ea"/>
                <a:cs typeface="+mj-cs"/>
              </a:rPr>
              <a:t>maximum effect?</a:t>
            </a:r>
          </a:p>
        </p:txBody>
      </p:sp>
      <p:sp>
        <p:nvSpPr>
          <p:cNvPr id="3" name="Text Placeholder 2">
            <a:extLst>
              <a:ext uri="{FF2B5EF4-FFF2-40B4-BE49-F238E27FC236}">
                <a16:creationId xmlns:a16="http://schemas.microsoft.com/office/drawing/2014/main" id="{C2441E4B-D01D-4D3F-BE2A-D15BA92F5D52}"/>
              </a:ext>
            </a:extLst>
          </p:cNvPr>
          <p:cNvSpPr>
            <a:spLocks noGrp="1"/>
          </p:cNvSpPr>
          <p:nvPr>
            <p:ph type="body" idx="1"/>
          </p:nvPr>
        </p:nvSpPr>
        <p:spPr>
          <a:xfrm>
            <a:off x="1524000" y="4034297"/>
            <a:ext cx="9031769" cy="1655762"/>
          </a:xfrm>
        </p:spPr>
        <p:txBody>
          <a:bodyPr vert="horz" lIns="91440" tIns="45720" rIns="91440" bIns="45720" rtlCol="0">
            <a:normAutofit/>
          </a:bodyPr>
          <a:lstStyle/>
          <a:p>
            <a:pPr algn="ctr"/>
            <a:endParaRPr lang="en-US" sz="3200" kern="1200">
              <a:solidFill>
                <a:schemeClr val="tx1"/>
              </a:solidFill>
              <a:latin typeface="+mn-lt"/>
              <a:ea typeface="+mn-ea"/>
              <a:cs typeface="+mn-cs"/>
            </a:endParaRPr>
          </a:p>
        </p:txBody>
      </p:sp>
      <p:grpSp>
        <p:nvGrpSpPr>
          <p:cNvPr id="14" name="Group 13">
            <a:extLst>
              <a:ext uri="{FF2B5EF4-FFF2-40B4-BE49-F238E27FC236}">
                <a16:creationId xmlns:a16="http://schemas.microsoft.com/office/drawing/2014/main" id="{117AB195-E690-4959-B435-3BC469C2CA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15" name="Rectangle 64">
              <a:extLst>
                <a:ext uri="{FF2B5EF4-FFF2-40B4-BE49-F238E27FC236}">
                  <a16:creationId xmlns:a16="http://schemas.microsoft.com/office/drawing/2014/main" id="{BBBA5550-3A7F-41FE-AEC2-85F9CA80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20C75782-E825-4F5C-B9E2-269CD9E69B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3F6D5B3A-F638-4015-BF3D-202A166FD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C8B81319-436D-4F21-ABCC-A5838F9892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6C0516BC-CF7B-4D50-8C67-0665D3FD9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C232F28B-582E-441D-A117-D9A1A40EB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5E43823E-66CA-4740-95AE-DB53C2751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06C1A5BC-53FF-465A-8394-81554FCDA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86AAA0B5-FFC7-499B-9C1B-8DFFB4F29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A1B55CB2-2108-462D-B109-4D76D34A8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9E620EE3-25FA-4C0B-9F5D-470FF51B9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52A5BDF8-AD17-44D3-B1C9-E165158D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9D9672DB-F953-4898-9C52-03A164FADE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29" name="Rectangle 2">
              <a:extLst>
                <a:ext uri="{FF2B5EF4-FFF2-40B4-BE49-F238E27FC236}">
                  <a16:creationId xmlns:a16="http://schemas.microsoft.com/office/drawing/2014/main" id="{BF03BEBE-5AB3-4234-9975-887E86FEDE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77545F09-233F-4039-B88E-8B7EE733B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2">
              <a:extLst>
                <a:ext uri="{FF2B5EF4-FFF2-40B4-BE49-F238E27FC236}">
                  <a16:creationId xmlns:a16="http://schemas.microsoft.com/office/drawing/2014/main" id="{B89D6423-0884-41BE-BAB8-0F8A9851D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2316554F-5550-4E94-BF70-9B1092E2A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B3B986A6-E7CE-46D5-B7C2-E469056C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id="{513E22E1-E1BD-471B-9959-02D382CDB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9">
              <a:extLst>
                <a:ext uri="{FF2B5EF4-FFF2-40B4-BE49-F238E27FC236}">
                  <a16:creationId xmlns:a16="http://schemas.microsoft.com/office/drawing/2014/main" id="{81396781-D57E-417F-9D99-C69663C28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2">
              <a:extLst>
                <a:ext uri="{FF2B5EF4-FFF2-40B4-BE49-F238E27FC236}">
                  <a16:creationId xmlns:a16="http://schemas.microsoft.com/office/drawing/2014/main" id="{B3DCA897-9502-460C-B0A6-67548D09B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009AF730-DCD4-4428-A9E9-D26FAD142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72AF0F75-11D1-432A-969B-1F454307F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
              <a:extLst>
                <a:ext uri="{FF2B5EF4-FFF2-40B4-BE49-F238E27FC236}">
                  <a16:creationId xmlns:a16="http://schemas.microsoft.com/office/drawing/2014/main" id="{23397648-9CC0-48EE-86FE-B819830EA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9">
              <a:extLst>
                <a:ext uri="{FF2B5EF4-FFF2-40B4-BE49-F238E27FC236}">
                  <a16:creationId xmlns:a16="http://schemas.microsoft.com/office/drawing/2014/main" id="{5C7C485C-93D0-46DC-AD54-B0AFDAEA7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2">
              <a:extLst>
                <a:ext uri="{FF2B5EF4-FFF2-40B4-BE49-F238E27FC236}">
                  <a16:creationId xmlns:a16="http://schemas.microsoft.com/office/drawing/2014/main" id="{BB2C71AA-96A2-4945-BE1C-17FEF965F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1914A3E6-8F60-4CB5-8142-47B57D38C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8E36D6EE-E260-44F2-8D0C-B86573A68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
              <a:extLst>
                <a:ext uri="{FF2B5EF4-FFF2-40B4-BE49-F238E27FC236}">
                  <a16:creationId xmlns:a16="http://schemas.microsoft.com/office/drawing/2014/main" id="{A1EDD0E7-0ACC-4782-BB65-179218A53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59">
              <a:extLst>
                <a:ext uri="{FF2B5EF4-FFF2-40B4-BE49-F238E27FC236}">
                  <a16:creationId xmlns:a16="http://schemas.microsoft.com/office/drawing/2014/main" id="{61301D83-35ED-45D9-808A-4BDADF2B2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2">
              <a:extLst>
                <a:ext uri="{FF2B5EF4-FFF2-40B4-BE49-F238E27FC236}">
                  <a16:creationId xmlns:a16="http://schemas.microsoft.com/office/drawing/2014/main" id="{8ED1BB52-7859-46C1-997C-F679C9236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7A5D5BB8-21AD-44D8-8793-CB4924B93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6B17B7F3-3D9C-4459-AF7F-6BCF13664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2">
              <a:extLst>
                <a:ext uri="{FF2B5EF4-FFF2-40B4-BE49-F238E27FC236}">
                  <a16:creationId xmlns:a16="http://schemas.microsoft.com/office/drawing/2014/main" id="{03AF9AAC-5EF8-43F6-A71F-CAACB54FF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9">
              <a:extLst>
                <a:ext uri="{FF2B5EF4-FFF2-40B4-BE49-F238E27FC236}">
                  <a16:creationId xmlns:a16="http://schemas.microsoft.com/office/drawing/2014/main" id="{F0D2C464-1C0A-4D91-9AAA-C053C895F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2">
              <a:extLst>
                <a:ext uri="{FF2B5EF4-FFF2-40B4-BE49-F238E27FC236}">
                  <a16:creationId xmlns:a16="http://schemas.microsoft.com/office/drawing/2014/main" id="{4BEDADBB-1E6E-48F0-BBF3-EB9B978FB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A768E058-61D9-41D6-AC45-94D984A89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99718B8A-0078-45EC-9F2C-1B6E96E1B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1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04B263-2BF1-44B8-B383-620BBB4E54B5}"/>
              </a:ext>
            </a:extLst>
          </p:cNvPr>
          <p:cNvSpPr>
            <a:spLocks noGrp="1"/>
          </p:cNvSpPr>
          <p:nvPr>
            <p:ph type="title"/>
          </p:nvPr>
        </p:nvSpPr>
        <p:spPr>
          <a:xfrm>
            <a:off x="477981" y="1122363"/>
            <a:ext cx="4023360" cy="3204134"/>
          </a:xfrm>
        </p:spPr>
        <p:txBody>
          <a:bodyPr vert="horz" lIns="91440" tIns="45720" rIns="91440" bIns="45720" rtlCol="0" anchor="b">
            <a:normAutofit fontScale="90000"/>
          </a:bodyPr>
          <a:lstStyle/>
          <a:p>
            <a:r>
              <a:rPr lang="en-US" sz="4400" b="1" kern="1200" dirty="0">
                <a:solidFill>
                  <a:schemeClr val="tx1"/>
                </a:solidFill>
                <a:latin typeface="+mj-lt"/>
                <a:ea typeface="+mj-ea"/>
                <a:cs typeface="+mj-cs"/>
              </a:rPr>
              <a:t>Provide Blended Learning </a:t>
            </a:r>
            <a:br>
              <a:rPr lang="en-US" sz="3700" kern="1200" dirty="0">
                <a:solidFill>
                  <a:schemeClr val="tx1"/>
                </a:solidFill>
                <a:latin typeface="+mj-lt"/>
                <a:ea typeface="+mj-ea"/>
                <a:cs typeface="+mj-cs"/>
              </a:rPr>
            </a:b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makes use of multiple organizational learning approaches</a:t>
            </a:r>
          </a:p>
        </p:txBody>
      </p:sp>
      <p:sp>
        <p:nvSpPr>
          <p:cNvPr id="3" name="Text Placeholder 2">
            <a:extLst>
              <a:ext uri="{FF2B5EF4-FFF2-40B4-BE49-F238E27FC236}">
                <a16:creationId xmlns:a16="http://schemas.microsoft.com/office/drawing/2014/main" id="{48CAF405-DE32-482C-ABD0-515244FCC8FB}"/>
              </a:ext>
            </a:extLst>
          </p:cNvPr>
          <p:cNvSpPr>
            <a:spLocks noGrp="1"/>
          </p:cNvSpPr>
          <p:nvPr>
            <p:ph type="body" idx="1"/>
          </p:nvPr>
        </p:nvSpPr>
        <p:spPr>
          <a:xfrm>
            <a:off x="477981" y="4872922"/>
            <a:ext cx="3933306" cy="1208141"/>
          </a:xfrm>
        </p:spPr>
        <p:txBody>
          <a:bodyPr vert="horz" lIns="91440" tIns="45720" rIns="91440" bIns="45720" rtlCol="0">
            <a:normAutofit/>
          </a:bodyPr>
          <a:lstStyle/>
          <a:p>
            <a:endParaRPr lang="en-US" sz="2000" kern="1200">
              <a:solidFill>
                <a:schemeClr val="tx1"/>
              </a:solidFill>
              <a:latin typeface="+mn-lt"/>
              <a:ea typeface="+mn-ea"/>
              <a:cs typeface="+mn-cs"/>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Diagram&#10;&#10;Description automatically generated">
            <a:extLst>
              <a:ext uri="{FF2B5EF4-FFF2-40B4-BE49-F238E27FC236}">
                <a16:creationId xmlns:a16="http://schemas.microsoft.com/office/drawing/2014/main" id="{E018ADBD-E5CB-42AD-852A-F59CAA8DB2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14356" y="1278483"/>
            <a:ext cx="6408836" cy="414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46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1" name="Group 72">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4"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02"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103"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0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5"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6"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ADE185D9-2B0C-4100-B735-397BB621B805}"/>
              </a:ext>
            </a:extLst>
          </p:cNvPr>
          <p:cNvSpPr>
            <a:spLocks noGrp="1"/>
          </p:cNvSpPr>
          <p:nvPr>
            <p:ph type="title"/>
          </p:nvPr>
        </p:nvSpPr>
        <p:spPr>
          <a:xfrm>
            <a:off x="315386" y="4760132"/>
            <a:ext cx="11561227" cy="1777829"/>
          </a:xfrm>
        </p:spPr>
        <p:txBody>
          <a:bodyPr>
            <a:normAutofit/>
          </a:bodyPr>
          <a:lstStyle/>
          <a:p>
            <a:pPr algn="ctr"/>
            <a:r>
              <a:rPr lang="en-US" sz="3800" b="1" dirty="0">
                <a:solidFill>
                  <a:srgbClr val="00B050"/>
                </a:solidFill>
              </a:rPr>
              <a:t>A </a:t>
            </a:r>
            <a:r>
              <a:rPr lang="en-US" sz="3800" b="1" i="1" dirty="0">
                <a:solidFill>
                  <a:srgbClr val="00B050"/>
                </a:solidFill>
              </a:rPr>
              <a:t>Blended Learning </a:t>
            </a:r>
            <a:r>
              <a:rPr lang="en-US" sz="3800" b="1" dirty="0">
                <a:solidFill>
                  <a:srgbClr val="00B050"/>
                </a:solidFill>
              </a:rPr>
              <a:t>Approach</a:t>
            </a:r>
          </a:p>
        </p:txBody>
      </p:sp>
      <p:sp>
        <p:nvSpPr>
          <p:cNvPr id="94" name="Freeform: Shape 93">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2050" name="Picture 2">
            <a:extLst>
              <a:ext uri="{FF2B5EF4-FFF2-40B4-BE49-F238E27FC236}">
                <a16:creationId xmlns:a16="http://schemas.microsoft.com/office/drawing/2014/main" id="{E38F9148-C9B7-41B2-A3E8-05A4872FEA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43"/>
          <a:stretch/>
        </p:blipFill>
        <p:spPr bwMode="auto">
          <a:xfrm>
            <a:off x="1262271" y="1391684"/>
            <a:ext cx="9006120" cy="27228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F537FC56-0F98-4891-B028-65708A7E7784}"/>
              </a:ext>
            </a:extLst>
          </p:cNvPr>
          <p:cNvSpPr/>
          <p:nvPr/>
        </p:nvSpPr>
        <p:spPr>
          <a:xfrm>
            <a:off x="7141994" y="895083"/>
            <a:ext cx="3316897" cy="320738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2400" b="1" dirty="0">
                <a:solidFill>
                  <a:schemeClr val="accent2">
                    <a:lumMod val="75000"/>
                  </a:schemeClr>
                </a:solidFill>
              </a:rPr>
              <a:t>Courses</a:t>
            </a:r>
            <a:endParaRPr lang="en-US" sz="2000" b="1" dirty="0">
              <a:solidFill>
                <a:schemeClr val="accent2">
                  <a:lumMod val="75000"/>
                </a:schemeClr>
              </a:solidFill>
            </a:endParaRPr>
          </a:p>
        </p:txBody>
      </p:sp>
      <p:sp>
        <p:nvSpPr>
          <p:cNvPr id="33" name="Rectangle: Rounded Corners 32">
            <a:extLst>
              <a:ext uri="{FF2B5EF4-FFF2-40B4-BE49-F238E27FC236}">
                <a16:creationId xmlns:a16="http://schemas.microsoft.com/office/drawing/2014/main" id="{B84E5704-920A-417D-8DA0-496042682F12}"/>
              </a:ext>
            </a:extLst>
          </p:cNvPr>
          <p:cNvSpPr/>
          <p:nvPr/>
        </p:nvSpPr>
        <p:spPr>
          <a:xfrm>
            <a:off x="794357" y="895083"/>
            <a:ext cx="6347636" cy="327281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2400" b="1" dirty="0">
                <a:solidFill>
                  <a:schemeClr val="accent2">
                    <a:lumMod val="75000"/>
                  </a:schemeClr>
                </a:solidFill>
              </a:rPr>
              <a:t>Digital Coach / Learning Events</a:t>
            </a:r>
          </a:p>
        </p:txBody>
      </p:sp>
      <p:sp>
        <p:nvSpPr>
          <p:cNvPr id="30" name="Title 1">
            <a:extLst>
              <a:ext uri="{FF2B5EF4-FFF2-40B4-BE49-F238E27FC236}">
                <a16:creationId xmlns:a16="http://schemas.microsoft.com/office/drawing/2014/main" id="{B335DF7B-8EBF-4288-8F13-9C7BB34C6C21}"/>
              </a:ext>
            </a:extLst>
          </p:cNvPr>
          <p:cNvSpPr txBox="1">
            <a:spLocks/>
          </p:cNvSpPr>
          <p:nvPr/>
        </p:nvSpPr>
        <p:spPr>
          <a:xfrm>
            <a:off x="5822" y="2264"/>
            <a:ext cx="12180353" cy="840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70:20:10 Model of Learning</a:t>
            </a:r>
          </a:p>
        </p:txBody>
      </p:sp>
    </p:spTree>
    <p:extLst>
      <p:ext uri="{BB962C8B-B14F-4D97-AF65-F5344CB8AC3E}">
        <p14:creationId xmlns:p14="http://schemas.microsoft.com/office/powerpoint/2010/main" val="38773994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2" nodeType="clickEffect">
                                  <p:stCondLst>
                                    <p:cond delay="0"/>
                                  </p:stCondLst>
                                  <p:childTnLst>
                                    <p:animMotion origin="layout" path="M -6.25E-7 -1.48148E-6 L 0.18034 -0.00602 " pathEditMode="relative" rAng="0" ptsTypes="AA">
                                      <p:cBhvr>
                                        <p:cTn id="16" dur="2000" fill="hold"/>
                                        <p:tgtEl>
                                          <p:spTgt spid="33"/>
                                        </p:tgtEl>
                                        <p:attrNameLst>
                                          <p:attrName>ppt_x</p:attrName>
                                          <p:attrName>ppt_y</p:attrName>
                                        </p:attrNameLst>
                                      </p:cBhvr>
                                      <p:rCtr x="9010" y="-301"/>
                                    </p:animMotion>
                                  </p:childTnLst>
                                </p:cTn>
                              </p:par>
                              <p:par>
                                <p:cTn id="17" presetID="6" presetClass="emph" presetSubtype="0" fill="hold" grpId="1" nodeType="withEffect">
                                  <p:stCondLst>
                                    <p:cond delay="0"/>
                                  </p:stCondLst>
                                  <p:childTnLst>
                                    <p:animScale>
                                      <p:cBhvr>
                                        <p:cTn id="18" dur="2000" fill="hold"/>
                                        <p:tgtEl>
                                          <p:spTgt spid="33"/>
                                        </p:tgtEl>
                                      </p:cBhvr>
                                      <p:by x="15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 grpId="0" animBg="1"/>
      <p:bldP spid="33" grpId="1" animBg="1"/>
      <p:bldP spid="33"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3">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5C741D-FB1C-4114-9C70-EAC4165E99DE}"/>
              </a:ext>
            </a:extLst>
          </p:cNvPr>
          <p:cNvSpPr>
            <a:spLocks noGrp="1"/>
          </p:cNvSpPr>
          <p:nvPr>
            <p:ph type="title"/>
          </p:nvPr>
        </p:nvSpPr>
        <p:spPr>
          <a:xfrm>
            <a:off x="1588818" y="1514919"/>
            <a:ext cx="9014348" cy="2402006"/>
          </a:xfrm>
        </p:spPr>
        <p:txBody>
          <a:bodyPr vert="horz" lIns="91440" tIns="45720" rIns="91440" bIns="45720" rtlCol="0" anchor="b">
            <a:noAutofit/>
          </a:bodyPr>
          <a:lstStyle/>
          <a:p>
            <a:pPr algn="ctr"/>
            <a:r>
              <a:rPr lang="en-US" sz="5400" kern="1200" dirty="0">
                <a:solidFill>
                  <a:schemeClr val="tx1"/>
                </a:solidFill>
                <a:latin typeface="+mj-lt"/>
                <a:ea typeface="+mj-ea"/>
                <a:cs typeface="+mj-cs"/>
              </a:rPr>
              <a:t>Macrolearning</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or</a:t>
            </a:r>
            <a:br>
              <a:rPr lang="en-US" sz="4000" kern="1200" dirty="0">
                <a:solidFill>
                  <a:schemeClr val="tx1"/>
                </a:solidFill>
                <a:latin typeface="+mj-lt"/>
                <a:ea typeface="+mj-ea"/>
                <a:cs typeface="+mj-cs"/>
              </a:rPr>
            </a:br>
            <a:r>
              <a:rPr lang="en-US" sz="5400" kern="1200" dirty="0">
                <a:solidFill>
                  <a:schemeClr val="tx1"/>
                </a:solidFill>
                <a:latin typeface="+mj-lt"/>
                <a:ea typeface="+mj-ea"/>
                <a:cs typeface="+mj-cs"/>
              </a:rPr>
              <a:t>Microlearning</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or</a:t>
            </a:r>
            <a:br>
              <a:rPr lang="en-US" sz="4000" kern="1200" dirty="0">
                <a:solidFill>
                  <a:schemeClr val="tx1"/>
                </a:solidFill>
                <a:latin typeface="+mj-lt"/>
                <a:ea typeface="+mj-ea"/>
                <a:cs typeface="+mj-cs"/>
              </a:rPr>
            </a:br>
            <a:r>
              <a:rPr lang="en-US" sz="5400" kern="1200" dirty="0">
                <a:solidFill>
                  <a:schemeClr val="tx1"/>
                </a:solidFill>
                <a:latin typeface="+mj-lt"/>
                <a:ea typeface="+mj-ea"/>
                <a:cs typeface="+mj-cs"/>
              </a:rPr>
              <a:t>Contextual Microlearning</a:t>
            </a:r>
            <a:endParaRPr lang="en-US" sz="4000" kern="1200" dirty="0">
              <a:solidFill>
                <a:schemeClr val="tx1"/>
              </a:solidFill>
              <a:latin typeface="+mj-lt"/>
              <a:ea typeface="+mj-ea"/>
              <a:cs typeface="+mj-cs"/>
            </a:endParaRPr>
          </a:p>
        </p:txBody>
      </p:sp>
      <p:sp>
        <p:nvSpPr>
          <p:cNvPr id="32" name="Rectangle 3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9">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41">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5886BB-0738-4DE0-80B6-96CE0A584FE9}"/>
              </a:ext>
            </a:extLst>
          </p:cNvPr>
          <p:cNvSpPr>
            <a:spLocks noGrp="1"/>
          </p:cNvSpPr>
          <p:nvPr>
            <p:ph type="body" idx="1"/>
          </p:nvPr>
        </p:nvSpPr>
        <p:spPr>
          <a:xfrm>
            <a:off x="923292" y="4892757"/>
            <a:ext cx="10345400" cy="1078173"/>
          </a:xfrm>
        </p:spPr>
        <p:txBody>
          <a:bodyPr vert="horz" lIns="91440" tIns="45720" rIns="91440" bIns="45720" rtlCol="0" anchor="ctr">
            <a:normAutofit/>
          </a:bodyPr>
          <a:lstStyle/>
          <a:p>
            <a:pPr algn="ctr"/>
            <a:r>
              <a:rPr lang="en-US" sz="3600" kern="1200" dirty="0">
                <a:solidFill>
                  <a:srgbClr val="FFFFFF"/>
                </a:solidFill>
                <a:latin typeface="+mn-lt"/>
                <a:ea typeface="+mn-ea"/>
                <a:cs typeface="+mn-cs"/>
              </a:rPr>
              <a:t>Let’s play a game</a:t>
            </a:r>
          </a:p>
        </p:txBody>
      </p:sp>
    </p:spTree>
    <p:extLst>
      <p:ext uri="{BB962C8B-B14F-4D97-AF65-F5344CB8AC3E}">
        <p14:creationId xmlns:p14="http://schemas.microsoft.com/office/powerpoint/2010/main" val="19917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67040" y="124307"/>
            <a:ext cx="10515600" cy="1325563"/>
          </a:xfrm>
        </p:spPr>
        <p:txBody>
          <a:bodyPr/>
          <a:lstStyle/>
          <a:p>
            <a:r>
              <a:rPr lang="de-DE">
                <a:solidFill>
                  <a:schemeClr val="tx1">
                    <a:lumMod val="85000"/>
                    <a:lumOff val="15000"/>
                  </a:schemeClr>
                </a:solidFill>
              </a:rPr>
              <a:t>About me - Asif Rehmani</a:t>
            </a:r>
            <a:endParaRPr lang="en-US">
              <a:solidFill>
                <a:schemeClr val="tx1">
                  <a:lumMod val="85000"/>
                  <a:lumOff val="15000"/>
                </a:schemeClr>
              </a:solidFill>
            </a:endParaRPr>
          </a:p>
        </p:txBody>
      </p:sp>
      <p:sp>
        <p:nvSpPr>
          <p:cNvPr id="7" name="TextBox 6"/>
          <p:cNvSpPr txBox="1"/>
          <p:nvPr/>
        </p:nvSpPr>
        <p:spPr>
          <a:xfrm>
            <a:off x="2779509" y="1460469"/>
            <a:ext cx="3950426" cy="1981199"/>
          </a:xfrm>
          <a:prstGeom prst="rect">
            <a:avLst/>
          </a:prstGeom>
        </p:spPr>
        <p:txBody>
          <a:bodyPr vert="horz" lIns="0" tIns="0" rIns="0" bIns="0" rtlCol="0">
            <a:noAutofit/>
          </a:bodyPr>
          <a:lstStyle>
            <a:lvl1pPr marR="0" indent="0" fontAlgn="auto">
              <a:lnSpc>
                <a:spcPct val="90000"/>
              </a:lnSpc>
              <a:spcBef>
                <a:spcPct val="20000"/>
              </a:spcBef>
              <a:spcAft>
                <a:spcPts val="0"/>
              </a:spcAft>
              <a:buClrTx/>
              <a:buSzPct val="80000"/>
              <a:buFont typeface="Arial" pitchFamily="34" charset="0"/>
              <a:buNone/>
              <a:tabLst/>
              <a:defRPr sz="4000" b="0" cap="none" spc="-70" baseline="0">
                <a:latin typeface="+mj-lt"/>
              </a:defRPr>
            </a:lvl1pPr>
            <a:lvl2pPr marL="609493" marR="0" indent="0" fontAlgn="auto">
              <a:lnSpc>
                <a:spcPct val="90000"/>
              </a:lnSpc>
              <a:spcBef>
                <a:spcPct val="20000"/>
              </a:spcBef>
              <a:spcAft>
                <a:spcPts val="0"/>
              </a:spcAft>
              <a:buClrTx/>
              <a:buSzPct val="90000"/>
              <a:buFont typeface="Wingdings" pitchFamily="2" charset="2"/>
              <a:buNone/>
              <a:tabLst/>
              <a:defRPr sz="2700" b="1" spc="0" baseline="0">
                <a:gradFill>
                  <a:gsLst>
                    <a:gs pos="1250">
                      <a:schemeClr val="bg2"/>
                    </a:gs>
                    <a:gs pos="100000">
                      <a:schemeClr val="bg2"/>
                    </a:gs>
                  </a:gsLst>
                  <a:lin ang="5400000" scaled="0"/>
                </a:gradFill>
              </a:defRPr>
            </a:lvl2pPr>
            <a:lvl3pPr marL="1218987" marR="0" indent="0" fontAlgn="auto">
              <a:lnSpc>
                <a:spcPct val="90000"/>
              </a:lnSpc>
              <a:spcBef>
                <a:spcPct val="20000"/>
              </a:spcBef>
              <a:spcAft>
                <a:spcPts val="0"/>
              </a:spcAft>
              <a:buClrTx/>
              <a:buSzPct val="90000"/>
              <a:buFont typeface="Wingdings" pitchFamily="2" charset="2"/>
              <a:buNone/>
              <a:tabLst>
                <a:tab pos="798513" algn="l"/>
              </a:tabLst>
              <a:defRPr sz="2400" b="1" spc="0" baseline="0">
                <a:gradFill>
                  <a:gsLst>
                    <a:gs pos="1250">
                      <a:schemeClr val="bg2"/>
                    </a:gs>
                    <a:gs pos="100000">
                      <a:schemeClr val="bg2"/>
                    </a:gs>
                  </a:gsLst>
                  <a:lin ang="5400000" scaled="0"/>
                </a:gradFill>
              </a:defRPr>
            </a:lvl3pPr>
            <a:lvl4pPr marL="1828480" marR="0" indent="0" fontAlgn="auto">
              <a:lnSpc>
                <a:spcPct val="90000"/>
              </a:lnSpc>
              <a:spcBef>
                <a:spcPct val="20000"/>
              </a:spcBef>
              <a:spcAft>
                <a:spcPts val="0"/>
              </a:spcAft>
              <a:buClrTx/>
              <a:buSzPct val="90000"/>
              <a:buFont typeface="Wingdings" pitchFamily="2" charset="2"/>
              <a:buNone/>
              <a:tabLst/>
              <a:defRPr sz="2100" b="1" spc="0" baseline="0">
                <a:gradFill>
                  <a:gsLst>
                    <a:gs pos="1250">
                      <a:schemeClr val="bg2"/>
                    </a:gs>
                    <a:gs pos="100000">
                      <a:schemeClr val="bg2"/>
                    </a:gs>
                  </a:gsLst>
                  <a:lin ang="5400000" scaled="0"/>
                </a:gradFill>
              </a:defRPr>
            </a:lvl4pPr>
            <a:lvl5pPr marL="2437973" marR="0" indent="0" fontAlgn="auto">
              <a:lnSpc>
                <a:spcPct val="90000"/>
              </a:lnSpc>
              <a:spcBef>
                <a:spcPct val="20000"/>
              </a:spcBef>
              <a:spcAft>
                <a:spcPts val="0"/>
              </a:spcAft>
              <a:buClrTx/>
              <a:buSzPct val="90000"/>
              <a:buFont typeface="Wingdings" pitchFamily="2" charset="2"/>
              <a:buNone/>
              <a:tabLst>
                <a:tab pos="1255713" algn="l"/>
              </a:tabLst>
              <a:defRPr sz="2100" b="1" spc="0" baseline="0">
                <a:gradFill>
                  <a:gsLst>
                    <a:gs pos="1250">
                      <a:schemeClr val="bg2"/>
                    </a:gs>
                    <a:gs pos="100000">
                      <a:schemeClr val="bg2"/>
                    </a:gs>
                  </a:gsLst>
                  <a:lin ang="5400000" scaled="0"/>
                </a:gradFill>
              </a:defRPr>
            </a:lvl5pPr>
            <a:lvl6pPr marL="3047467" indent="0">
              <a:spcBef>
                <a:spcPct val="20000"/>
              </a:spcBef>
              <a:buFont typeface="Arial" pitchFamily="34" charset="0"/>
              <a:buNone/>
              <a:defRPr sz="2100" b="1"/>
            </a:lvl6pPr>
            <a:lvl7pPr marL="3656960" indent="0">
              <a:spcBef>
                <a:spcPct val="20000"/>
              </a:spcBef>
              <a:buFont typeface="Arial" pitchFamily="34" charset="0"/>
              <a:buNone/>
              <a:defRPr sz="2100" b="1"/>
            </a:lvl7pPr>
            <a:lvl8pPr marL="4266453" indent="0">
              <a:spcBef>
                <a:spcPct val="20000"/>
              </a:spcBef>
              <a:buFont typeface="Arial" pitchFamily="34" charset="0"/>
              <a:buNone/>
              <a:defRPr sz="2100" b="1"/>
            </a:lvl8pPr>
            <a:lvl9pPr marL="4875947" indent="0">
              <a:spcBef>
                <a:spcPct val="20000"/>
              </a:spcBef>
              <a:buFont typeface="Arial" pitchFamily="34" charset="0"/>
              <a:buNone/>
              <a:defRPr sz="2100" b="1"/>
            </a:lvl9pPr>
          </a:lstStyle>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a:ln>
                  <a:noFill/>
                </a:ln>
                <a:solidFill>
                  <a:prstClr val="black"/>
                </a:solidFill>
                <a:effectLst/>
                <a:uLnTx/>
                <a:uFillTx/>
                <a:latin typeface="Calibri Light" panose="020F0302020204030204"/>
                <a:ea typeface="+mn-ea"/>
                <a:cs typeface="+mn-cs"/>
              </a:rPr>
              <a:t>Founder and CEO</a:t>
            </a: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a:ln>
                  <a:noFill/>
                </a:ln>
                <a:solidFill>
                  <a:prstClr val="black"/>
                </a:solidFill>
                <a:effectLst/>
                <a:uLnTx/>
                <a:uFillTx/>
                <a:latin typeface="Calibri Light" panose="020F0302020204030204"/>
                <a:ea typeface="+mn-ea"/>
                <a:cs typeface="+mn-cs"/>
              </a:rPr>
              <a:t>VisualSP</a:t>
            </a: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endParaRPr kumimoji="0" lang="de-DE" sz="2800" b="0" i="0" u="none" strike="noStrike" kern="1200" cap="none" spc="-7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a:ln>
                  <a:noFill/>
                </a:ln>
                <a:solidFill>
                  <a:prstClr val="black"/>
                </a:solidFill>
                <a:effectLst/>
                <a:uLnTx/>
                <a:uFillTx/>
                <a:latin typeface="Calibri Light" panose="020F0302020204030204"/>
                <a:ea typeface="+mn-ea"/>
                <a:cs typeface="+mn-cs"/>
              </a:rPr>
              <a:t>Chicago, USA</a:t>
            </a:r>
          </a:p>
        </p:txBody>
      </p:sp>
      <p:sp>
        <p:nvSpPr>
          <p:cNvPr id="8" name="Rectangle 7"/>
          <p:cNvSpPr/>
          <p:nvPr/>
        </p:nvSpPr>
        <p:spPr>
          <a:xfrm>
            <a:off x="569253" y="5098921"/>
            <a:ext cx="4375971" cy="1112705"/>
          </a:xfrm>
          <a:prstGeom prst="rect">
            <a:avLst/>
          </a:prstGeom>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000" b="0" i="1" u="none" strike="noStrike" kern="1200" cap="none" spc="-70" normalizeH="0" baseline="0" noProof="0">
                <a:ln>
                  <a:noFill/>
                </a:ln>
                <a:solidFill>
                  <a:prstClr val="black"/>
                </a:solidFill>
                <a:effectLst/>
                <a:uLnTx/>
                <a:uFillTx/>
                <a:latin typeface="Calibri Light" panose="020F0302020204030204"/>
                <a:ea typeface="+mn-ea"/>
                <a:cs typeface="+mn-cs"/>
              </a:rPr>
              <a:t>My LinkedIn profile</a:t>
            </a:r>
            <a:endParaRPr kumimoji="0" lang="de-DE" sz="2800" b="0" i="0" u="none" strike="noStrike" kern="1200" cap="none" spc="-7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endParaRPr kumimoji="0" lang="de-DE" sz="2800" b="0" i="0" u="none" strike="noStrike" kern="1200" cap="none" spc="-7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a:ln>
                  <a:noFill/>
                </a:ln>
                <a:solidFill>
                  <a:prstClr val="black"/>
                </a:solidFill>
                <a:effectLst/>
                <a:uLnTx/>
                <a:uFillTx/>
                <a:latin typeface="Calibri Light" panose="020F0302020204030204"/>
                <a:ea typeface="+mn-ea"/>
                <a:cs typeface="+mn-cs"/>
              </a:rPr>
              <a:t>asif@visualsp.com</a:t>
            </a: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sng" strike="noStrike" kern="1200" cap="none" spc="-70" normalizeH="0" baseline="0" noProof="0">
                <a:ln>
                  <a:noFill/>
                </a:ln>
                <a:solidFill>
                  <a:srgbClr val="0070C0"/>
                </a:solidFill>
                <a:effectLst/>
                <a:uLnTx/>
                <a:uFillTx/>
                <a:latin typeface="Calibri Light" panose="020F0302020204030204"/>
                <a:ea typeface="+mn-ea"/>
                <a:cs typeface="+mn-cs"/>
              </a:rPr>
              <a:t>www.VisualSP.com</a:t>
            </a:r>
          </a:p>
        </p:txBody>
      </p:sp>
      <p:sp>
        <p:nvSpPr>
          <p:cNvPr id="10" name="Rectangle 9"/>
          <p:cNvSpPr/>
          <p:nvPr/>
        </p:nvSpPr>
        <p:spPr bwMode="auto">
          <a:xfrm>
            <a:off x="5335675" y="4447710"/>
            <a:ext cx="6632145" cy="2231011"/>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Author</a:t>
            </a:r>
            <a:endParaRPr kumimoji="0" lang="en-US" sz="1013"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12" name="Picture 2" descr="C:\Users\Asif\Google Drive\Rehmani Consulting\Books\SharePoint 2013 First Look\Book cover\SP2013-FirstLook-FrontCov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613" y="4817763"/>
            <a:ext cx="1375847" cy="17747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2" descr="C:\Users\Asif\Documents\Personal B\Rehmani Consulting\SPD Book Project\SPD Front Co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8829" y="4817763"/>
            <a:ext cx="1407367"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sif\Documents\Business\Rehmani Consulting\Book Projects\SPD 2010\SPD 2010 Book Cover.jpg"/>
          <p:cNvPicPr>
            <a:picLocks noChangeAspect="1" noChangeArrowheads="1"/>
          </p:cNvPicPr>
          <p:nvPr/>
        </p:nvPicPr>
        <p:blipFill>
          <a:blip r:embed="rId5" cstate="print">
            <a:extLst>
              <a:ext uri="{28A0092B-C50C-407E-A947-70E740481C1C}">
                <a14:useLocalDpi xmlns:a14="http://schemas.microsoft.com/office/drawing/2010/main" val="0"/>
              </a:ext>
            </a:extLst>
          </a:blip>
          <a:srcRect l="10558" r="9892"/>
          <a:stretch>
            <a:fillRect/>
          </a:stretch>
        </p:blipFill>
        <p:spPr bwMode="auto">
          <a:xfrm>
            <a:off x="8770310" y="4817763"/>
            <a:ext cx="1388579"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rotWithShape="1">
          <a:blip r:embed="rId6"/>
          <a:srcRect l="13535" t="15333" r="19860"/>
          <a:stretch/>
        </p:blipFill>
        <p:spPr bwMode="auto">
          <a:xfrm>
            <a:off x="7166401" y="4817763"/>
            <a:ext cx="1393968"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bwMode="auto">
          <a:xfrm>
            <a:off x="9988063" y="1305693"/>
            <a:ext cx="1979758" cy="2536842"/>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ctr"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Trainer &amp; Consultant</a:t>
            </a: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endParaRPr>
          </a:p>
        </p:txBody>
      </p:sp>
      <p:sp>
        <p:nvSpPr>
          <p:cNvPr id="20" name="Rectangle 19"/>
          <p:cNvSpPr/>
          <p:nvPr/>
        </p:nvSpPr>
        <p:spPr bwMode="auto">
          <a:xfrm>
            <a:off x="7798651" y="1305693"/>
            <a:ext cx="1970107" cy="2536842"/>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Microsoft MVP</a:t>
            </a:r>
            <a:endParaRPr kumimoji="0" lang="en-US" sz="14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21" name="Picture 2" descr="C:\Documents and Settings\Administrator\My Documents\My Pictures\MVP Logo Kit\MVP_Horizontal_FullColo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2174" y="2231937"/>
            <a:ext cx="1538865" cy="6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bwMode="auto">
          <a:xfrm>
            <a:off x="5580613" y="1315377"/>
            <a:ext cx="1958167" cy="2527158"/>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Conference Speaker</a:t>
            </a: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Light" panose="020F0302020204030204"/>
                <a:ea typeface="Segoe UI" pitchFamily="34" charset="0"/>
                <a:cs typeface="Segoe UI" pitchFamily="34" charset="0"/>
              </a:rPr>
              <a:t>Ignite</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Light" panose="020F0302020204030204"/>
                <a:ea typeface="Segoe UI" pitchFamily="34" charset="0"/>
                <a:cs typeface="Segoe UI" pitchFamily="34" charset="0"/>
              </a:rPr>
              <a:t>ESPC</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err="1">
                <a:ln>
                  <a:noFill/>
                </a:ln>
                <a:solidFill>
                  <a:prstClr val="white"/>
                </a:solidFill>
                <a:effectLst/>
                <a:uLnTx/>
                <a:uFillTx/>
                <a:latin typeface="Calibri Light" panose="020F0302020204030204"/>
                <a:ea typeface="Segoe UI" pitchFamily="34" charset="0"/>
                <a:cs typeface="Segoe UI" pitchFamily="34" charset="0"/>
              </a:rPr>
              <a:t>SPTechCon</a:t>
            </a:r>
            <a:endParaRPr kumimoji="0" lang="en-US" sz="1600" b="1" i="0" u="none" strike="noStrike" kern="1200" cap="none" spc="0" normalizeH="0" baseline="0" noProof="0">
              <a:ln>
                <a:noFill/>
              </a:ln>
              <a:solidFill>
                <a:prstClr val="white"/>
              </a:solidFill>
              <a:effectLst/>
              <a:uLnTx/>
              <a:uFillTx/>
              <a:latin typeface="Calibri Light" panose="020F03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Light" panose="020F0302020204030204"/>
                <a:ea typeface="Segoe UI" pitchFamily="34" charset="0"/>
                <a:cs typeface="Segoe UI" pitchFamily="34" charset="0"/>
              </a:rPr>
              <a:t>SP Fest</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Light" panose="020F0302020204030204"/>
                <a:ea typeface="Segoe UI" pitchFamily="34" charset="0"/>
                <a:cs typeface="Segoe UI" pitchFamily="34" charset="0"/>
              </a:rPr>
              <a:t>SPC</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Light" panose="020F0302020204030204"/>
                <a:ea typeface="Segoe UI" pitchFamily="34" charset="0"/>
                <a:cs typeface="Segoe UI" pitchFamily="34" charset="0"/>
              </a:rPr>
              <a:t>TechEd</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Light" panose="020F0302020204030204"/>
                <a:ea typeface="Segoe UI" pitchFamily="34" charset="0"/>
                <a:cs typeface="Segoe UI" pitchFamily="34" charset="0"/>
              </a:rPr>
              <a:t>And many more…</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8889" y="2231937"/>
            <a:ext cx="1699301" cy="534458"/>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0086" y="61322"/>
            <a:ext cx="3174603" cy="1079365"/>
          </a:xfrm>
          <a:prstGeom prst="rect">
            <a:avLst/>
          </a:prstGeom>
        </p:spPr>
      </p:pic>
      <p:sp>
        <p:nvSpPr>
          <p:cNvPr id="5" name="TextBox 4"/>
          <p:cNvSpPr txBox="1"/>
          <p:nvPr/>
        </p:nvSpPr>
        <p:spPr>
          <a:xfrm>
            <a:off x="8213109" y="2813646"/>
            <a:ext cx="10969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Since 2007</a:t>
            </a:r>
          </a:p>
        </p:txBody>
      </p:sp>
      <p:pic>
        <p:nvPicPr>
          <p:cNvPr id="6" name="Picture 5">
            <a:extLst>
              <a:ext uri="{FF2B5EF4-FFF2-40B4-BE49-F238E27FC236}">
                <a16:creationId xmlns:a16="http://schemas.microsoft.com/office/drawing/2014/main" id="{3D37A7CF-384D-4408-A120-7A79B123BBA5}"/>
              </a:ext>
            </a:extLst>
          </p:cNvPr>
          <p:cNvPicPr>
            <a:picLocks noChangeAspect="1"/>
          </p:cNvPicPr>
          <p:nvPr/>
        </p:nvPicPr>
        <p:blipFill>
          <a:blip r:embed="rId10"/>
          <a:stretch>
            <a:fillRect/>
          </a:stretch>
        </p:blipFill>
        <p:spPr>
          <a:xfrm>
            <a:off x="738966" y="3646100"/>
            <a:ext cx="1371429" cy="1323810"/>
          </a:xfrm>
          <a:prstGeom prst="rect">
            <a:avLst/>
          </a:prstGeom>
        </p:spPr>
      </p:pic>
      <p:pic>
        <p:nvPicPr>
          <p:cNvPr id="16" name="Picture 15" descr="A person with a mustache&#10;&#10;Description automatically generated with low confidence">
            <a:extLst>
              <a:ext uri="{FF2B5EF4-FFF2-40B4-BE49-F238E27FC236}">
                <a16:creationId xmlns:a16="http://schemas.microsoft.com/office/drawing/2014/main" id="{BDD35B1A-9A0E-4A47-8DC6-E43E6D137D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9872" y="1140687"/>
            <a:ext cx="1798171" cy="2392482"/>
          </a:xfrm>
          <a:prstGeom prst="rect">
            <a:avLst/>
          </a:prstGeom>
        </p:spPr>
      </p:pic>
    </p:spTree>
    <p:extLst>
      <p:ext uri="{BB962C8B-B14F-4D97-AF65-F5344CB8AC3E}">
        <p14:creationId xmlns:p14="http://schemas.microsoft.com/office/powerpoint/2010/main" val="32779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9EAD2E3-32D0-4B07-BDA3-50350E385255}"/>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Learning in a class</a:t>
            </a:r>
          </a:p>
        </p:txBody>
      </p:sp>
      <p:pic>
        <p:nvPicPr>
          <p:cNvPr id="6" name="Picture 5" descr="Smiling young man in focus seated with three other people out of focus">
            <a:extLst>
              <a:ext uri="{FF2B5EF4-FFF2-40B4-BE49-F238E27FC236}">
                <a16:creationId xmlns:a16="http://schemas.microsoft.com/office/drawing/2014/main" id="{0B909A2B-4BB8-420D-BBA4-0510D00C7591}"/>
              </a:ext>
            </a:extLst>
          </p:cNvPr>
          <p:cNvPicPr>
            <a:picLocks noChangeAspect="1"/>
          </p:cNvPicPr>
          <p:nvPr/>
        </p:nvPicPr>
        <p:blipFill rotWithShape="1">
          <a:blip r:embed="rId3">
            <a:extLst>
              <a:ext uri="{28A0092B-C50C-407E-A947-70E740481C1C}">
                <a14:useLocalDpi xmlns:a14="http://schemas.microsoft.com/office/drawing/2010/main" val="0"/>
              </a:ext>
            </a:extLst>
          </a:blip>
          <a:srcRect b="15730"/>
          <a:stretch/>
        </p:blipFill>
        <p:spPr>
          <a:xfrm>
            <a:off x="2138538" y="1966293"/>
            <a:ext cx="7914922" cy="4452160"/>
          </a:xfrm>
          <a:prstGeom prst="rect">
            <a:avLst/>
          </a:prstGeom>
        </p:spPr>
      </p:pic>
    </p:spTree>
    <p:extLst>
      <p:ext uri="{BB962C8B-B14F-4D97-AF65-F5344CB8AC3E}">
        <p14:creationId xmlns:p14="http://schemas.microsoft.com/office/powerpoint/2010/main" val="366674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Woman using laptop">
            <a:extLst>
              <a:ext uri="{FF2B5EF4-FFF2-40B4-BE49-F238E27FC236}">
                <a16:creationId xmlns:a16="http://schemas.microsoft.com/office/drawing/2014/main" id="{3B356AA1-E1F1-4F5C-9932-26A65BDC433D}"/>
              </a:ext>
            </a:extLst>
          </p:cNvPr>
          <p:cNvPicPr>
            <a:picLocks noChangeAspect="1"/>
          </p:cNvPicPr>
          <p:nvPr/>
        </p:nvPicPr>
        <p:blipFill rotWithShape="1">
          <a:blip r:embed="rId3">
            <a:extLst>
              <a:ext uri="{28A0092B-C50C-407E-A947-70E740481C1C}">
                <a14:useLocalDpi xmlns:a14="http://schemas.microsoft.com/office/drawing/2010/main" val="0"/>
              </a:ext>
            </a:extLst>
          </a:blip>
          <a:srcRect b="15730"/>
          <a:stretch/>
        </p:blipFill>
        <p:spPr>
          <a:xfrm>
            <a:off x="1" y="1"/>
            <a:ext cx="12191999" cy="6858000"/>
          </a:xfrm>
          <a:prstGeom prst="rect">
            <a:avLst/>
          </a:prstGeom>
        </p:spPr>
      </p:pic>
      <p:sp>
        <p:nvSpPr>
          <p:cNvPr id="1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34B2FF10-4016-47E4-8057-2C4291C6577B}"/>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effectLst/>
              </a:rPr>
              <a:t>Finding answers to a question through search </a:t>
            </a:r>
            <a:endParaRPr lang="en-US" sz="4000"/>
          </a:p>
        </p:txBody>
      </p:sp>
      <p:cxnSp>
        <p:nvCxnSpPr>
          <p:cNvPr id="21" name="Straight Connector 2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63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2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53F4A0C-C697-48AA-942B-339D3979D7B3}"/>
              </a:ext>
            </a:extLst>
          </p:cNvPr>
          <p:cNvSpPr>
            <a:spLocks noGrp="1"/>
          </p:cNvSpPr>
          <p:nvPr>
            <p:ph type="title"/>
          </p:nvPr>
        </p:nvSpPr>
        <p:spPr>
          <a:xfrm>
            <a:off x="660041" y="2767106"/>
            <a:ext cx="2880828" cy="3071906"/>
          </a:xfrm>
          <a:prstGeom prst="ellipse">
            <a:avLst/>
          </a:prstGeom>
        </p:spPr>
        <p:txBody>
          <a:bodyPr vert="horz" lIns="91440" tIns="45720" rIns="91440" bIns="45720" rtlCol="0" anchor="t">
            <a:normAutofit/>
          </a:bodyPr>
          <a:lstStyle/>
          <a:p>
            <a:r>
              <a:rPr lang="en-US" sz="3700" kern="1200">
                <a:solidFill>
                  <a:srgbClr val="FFFFFF"/>
                </a:solidFill>
                <a:latin typeface="+mj-lt"/>
                <a:ea typeface="+mj-ea"/>
                <a:cs typeface="+mj-cs"/>
              </a:rPr>
              <a:t>Inline icon next to a form field</a:t>
            </a:r>
          </a:p>
        </p:txBody>
      </p:sp>
      <p:pic>
        <p:nvPicPr>
          <p:cNvPr id="6" name="Picture 5" descr="Diagram&#10;&#10;Description automatically generated">
            <a:extLst>
              <a:ext uri="{FF2B5EF4-FFF2-40B4-BE49-F238E27FC236}">
                <a16:creationId xmlns:a16="http://schemas.microsoft.com/office/drawing/2014/main" id="{BFF3313C-C612-47FA-8083-093069895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428" y="1395900"/>
            <a:ext cx="7225748" cy="4066200"/>
          </a:xfrm>
          <a:prstGeom prst="rect">
            <a:avLst/>
          </a:prstGeom>
        </p:spPr>
      </p:pic>
    </p:spTree>
    <p:extLst>
      <p:ext uri="{BB962C8B-B14F-4D97-AF65-F5344CB8AC3E}">
        <p14:creationId xmlns:p14="http://schemas.microsoft.com/office/powerpoint/2010/main" val="98755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88EBB85-B582-4092-BE0B-5B47326839D9}"/>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Hover over tooltip</a:t>
            </a:r>
          </a:p>
        </p:txBody>
      </p:sp>
      <p:pic>
        <p:nvPicPr>
          <p:cNvPr id="8" name="Picture 7" descr="Graphical user interface, application, email&#10;&#10;Description automatically generated">
            <a:extLst>
              <a:ext uri="{FF2B5EF4-FFF2-40B4-BE49-F238E27FC236}">
                <a16:creationId xmlns:a16="http://schemas.microsoft.com/office/drawing/2014/main" id="{C599C7DB-C4BA-4C6D-8DA3-6E2623C10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428" y="1022556"/>
            <a:ext cx="7225748" cy="4812887"/>
          </a:xfrm>
          <a:prstGeom prst="rect">
            <a:avLst/>
          </a:prstGeom>
        </p:spPr>
      </p:pic>
    </p:spTree>
    <p:extLst>
      <p:ext uri="{BB962C8B-B14F-4D97-AF65-F5344CB8AC3E}">
        <p14:creationId xmlns:p14="http://schemas.microsoft.com/office/powerpoint/2010/main" val="131461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Video camera recording person baking with blueberries">
            <a:extLst>
              <a:ext uri="{FF2B5EF4-FFF2-40B4-BE49-F238E27FC236}">
                <a16:creationId xmlns:a16="http://schemas.microsoft.com/office/drawing/2014/main" id="{683AE75C-6586-420A-88C9-ECD49EE7FF31}"/>
              </a:ext>
            </a:extLst>
          </p:cNvPr>
          <p:cNvPicPr>
            <a:picLocks noChangeAspect="1"/>
          </p:cNvPicPr>
          <p:nvPr/>
        </p:nvPicPr>
        <p:blipFill rotWithShape="1">
          <a:blip r:embed="rId3">
            <a:extLst>
              <a:ext uri="{28A0092B-C50C-407E-A947-70E740481C1C}">
                <a14:useLocalDpi xmlns:a14="http://schemas.microsoft.com/office/drawing/2010/main" val="0"/>
              </a:ext>
            </a:extLst>
          </a:blip>
          <a:srcRect l="9091" t="23391"/>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FD2260-0FE8-4082-8963-F502AA9B2AC8}"/>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effectLst/>
              </a:rPr>
              <a:t>Watching how-to video on YouTube or Stream</a:t>
            </a:r>
            <a:endParaRPr lang="en-US" sz="6600"/>
          </a:p>
        </p:txBody>
      </p:sp>
      <p:sp>
        <p:nvSpPr>
          <p:cNvPr id="20" name="Rectangle: Rounded Corners 19">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25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7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Rectangle 72">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2" name="Rectangle 74">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raphical user interface, website&#10;&#10;Description automatically generated">
            <a:extLst>
              <a:ext uri="{FF2B5EF4-FFF2-40B4-BE49-F238E27FC236}">
                <a16:creationId xmlns:a16="http://schemas.microsoft.com/office/drawing/2014/main" id="{57C45014-D5ED-4CA3-AE70-6B191DF3BB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16" r="9528" b="1"/>
          <a:stretch/>
        </p:blipFill>
        <p:spPr bwMode="auto">
          <a:xfrm>
            <a:off x="4038599" y="10"/>
            <a:ext cx="8160026" cy="6875809"/>
          </a:xfrm>
          <a:prstGeom prst="rect">
            <a:avLst/>
          </a:prstGeom>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EB4707B-0471-433E-A809-021BC3A4F541}"/>
              </a:ext>
            </a:extLst>
          </p:cNvPr>
          <p:cNvSpPr>
            <a:spLocks noGrp="1"/>
          </p:cNvSpPr>
          <p:nvPr>
            <p:ph type="title"/>
          </p:nvPr>
        </p:nvSpPr>
        <p:spPr>
          <a:xfrm>
            <a:off x="534473" y="2950387"/>
            <a:ext cx="3052293" cy="3531403"/>
          </a:xfrm>
          <a:prstGeom prst="ellipse">
            <a:avLst/>
          </a:prstGeom>
        </p:spPr>
        <p:txBody>
          <a:bodyPr vert="horz" lIns="91440" tIns="45720" rIns="91440" bIns="45720" rtlCol="0" anchor="t">
            <a:normAutofit/>
          </a:bodyPr>
          <a:lstStyle/>
          <a:p>
            <a:pPr algn="r"/>
            <a:r>
              <a:rPr lang="en-US" sz="3400">
                <a:solidFill>
                  <a:srgbClr val="FFFFFF"/>
                </a:solidFill>
              </a:rPr>
              <a:t>An embedded video in SharePoint</a:t>
            </a:r>
          </a:p>
        </p:txBody>
      </p:sp>
    </p:spTree>
    <p:extLst>
      <p:ext uri="{BB962C8B-B14F-4D97-AF65-F5344CB8AC3E}">
        <p14:creationId xmlns:p14="http://schemas.microsoft.com/office/powerpoint/2010/main" val="62515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C29731-11E5-448A-97B4-C00F644FC0BD}"/>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400" kern="1200">
                <a:solidFill>
                  <a:srgbClr val="FFFFFF"/>
                </a:solidFill>
                <a:latin typeface="+mj-lt"/>
                <a:ea typeface="+mj-ea"/>
                <a:cs typeface="+mj-cs"/>
              </a:rPr>
              <a:t>Fetching an answer to a question when in a Teams chat or conversation</a:t>
            </a:r>
          </a:p>
        </p:txBody>
      </p:sp>
      <p:pic>
        <p:nvPicPr>
          <p:cNvPr id="4" name="Picture 3">
            <a:extLst>
              <a:ext uri="{FF2B5EF4-FFF2-40B4-BE49-F238E27FC236}">
                <a16:creationId xmlns:a16="http://schemas.microsoft.com/office/drawing/2014/main" id="{AE9193E0-F9EF-4976-9C36-D80ED29AF689}"/>
              </a:ext>
            </a:extLst>
          </p:cNvPr>
          <p:cNvPicPr>
            <a:picLocks noChangeAspect="1"/>
          </p:cNvPicPr>
          <p:nvPr/>
        </p:nvPicPr>
        <p:blipFill>
          <a:blip r:embed="rId3"/>
          <a:stretch>
            <a:fillRect/>
          </a:stretch>
        </p:blipFill>
        <p:spPr>
          <a:xfrm>
            <a:off x="2052817" y="1655276"/>
            <a:ext cx="8095031" cy="5079632"/>
          </a:xfrm>
          <a:prstGeom prst="rect">
            <a:avLst/>
          </a:prstGeom>
        </p:spPr>
      </p:pic>
    </p:spTree>
    <p:extLst>
      <p:ext uri="{BB962C8B-B14F-4D97-AF65-F5344CB8AC3E}">
        <p14:creationId xmlns:p14="http://schemas.microsoft.com/office/powerpoint/2010/main" val="228897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0969974-A6E2-4C2F-AD8B-76EB4782DEC1}"/>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a:solidFill>
                  <a:srgbClr val="FFFFFF"/>
                </a:solidFill>
                <a:latin typeface="+mj-lt"/>
                <a:ea typeface="+mj-ea"/>
                <a:cs typeface="+mj-cs"/>
              </a:rPr>
              <a:t>Taking a course on a learning system</a:t>
            </a:r>
          </a:p>
        </p:txBody>
      </p:sp>
      <p:pic>
        <p:nvPicPr>
          <p:cNvPr id="3" name="Picture 2" descr="Person working with laptop and notepad">
            <a:extLst>
              <a:ext uri="{FF2B5EF4-FFF2-40B4-BE49-F238E27FC236}">
                <a16:creationId xmlns:a16="http://schemas.microsoft.com/office/drawing/2014/main" id="{85AAA1DF-998B-4BE9-AEAD-0EE9FCB82BEB}"/>
              </a:ext>
            </a:extLst>
          </p:cNvPr>
          <p:cNvPicPr>
            <a:picLocks noChangeAspect="1"/>
          </p:cNvPicPr>
          <p:nvPr/>
        </p:nvPicPr>
        <p:blipFill rotWithShape="1">
          <a:blip r:embed="rId3">
            <a:extLst>
              <a:ext uri="{28A0092B-C50C-407E-A947-70E740481C1C}">
                <a14:useLocalDpi xmlns:a14="http://schemas.microsoft.com/office/drawing/2010/main" val="0"/>
              </a:ext>
            </a:extLst>
          </a:blip>
          <a:srcRect t="2376" b="13354"/>
          <a:stretch/>
        </p:blipFill>
        <p:spPr>
          <a:xfrm>
            <a:off x="2138541" y="1966293"/>
            <a:ext cx="7914917" cy="4452160"/>
          </a:xfrm>
          <a:prstGeom prst="rect">
            <a:avLst/>
          </a:prstGeom>
        </p:spPr>
      </p:pic>
    </p:spTree>
    <p:extLst>
      <p:ext uri="{BB962C8B-B14F-4D97-AF65-F5344CB8AC3E}">
        <p14:creationId xmlns:p14="http://schemas.microsoft.com/office/powerpoint/2010/main" val="403516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30876E9-8F63-4FD3-BFDB-13C0F5BFF9B2}"/>
              </a:ext>
            </a:extLst>
          </p:cNvPr>
          <p:cNvSpPr>
            <a:spLocks noGrp="1"/>
          </p:cNvSpPr>
          <p:nvPr>
            <p:ph type="title"/>
          </p:nvPr>
        </p:nvSpPr>
        <p:spPr>
          <a:xfrm>
            <a:off x="660041" y="2767106"/>
            <a:ext cx="2880828" cy="3071906"/>
          </a:xfrm>
          <a:prstGeom prst="ellipse">
            <a:avLst/>
          </a:prstGeom>
        </p:spPr>
        <p:txBody>
          <a:bodyPr vert="horz" lIns="91440" tIns="45720" rIns="91440" bIns="45720" rtlCol="0" anchor="t">
            <a:normAutofit/>
          </a:bodyPr>
          <a:lstStyle/>
          <a:p>
            <a:r>
              <a:rPr lang="en-US" sz="2800" kern="1200">
                <a:solidFill>
                  <a:srgbClr val="FFFFFF"/>
                </a:solidFill>
                <a:latin typeface="+mj-lt"/>
                <a:ea typeface="+mj-ea"/>
                <a:cs typeface="+mj-cs"/>
              </a:rPr>
              <a:t>Interactive step by step guided walkthrough</a:t>
            </a:r>
          </a:p>
        </p:txBody>
      </p:sp>
      <p:pic>
        <p:nvPicPr>
          <p:cNvPr id="4" name="Picture 3" descr="Graphical user interface, website&#10;&#10;Description automatically generated">
            <a:extLst>
              <a:ext uri="{FF2B5EF4-FFF2-40B4-BE49-F238E27FC236}">
                <a16:creationId xmlns:a16="http://schemas.microsoft.com/office/drawing/2014/main" id="{67E56C9A-97F1-45F8-AE0C-862B3EF8C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428" y="1109624"/>
            <a:ext cx="7225748" cy="4638751"/>
          </a:xfrm>
          <a:prstGeom prst="rect">
            <a:avLst/>
          </a:prstGeom>
        </p:spPr>
      </p:pic>
    </p:spTree>
    <p:extLst>
      <p:ext uri="{BB962C8B-B14F-4D97-AF65-F5344CB8AC3E}">
        <p14:creationId xmlns:p14="http://schemas.microsoft.com/office/powerpoint/2010/main" val="211244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74CF54-7509-4F67-B44F-0FE3A101E76C}"/>
              </a:ext>
            </a:extLst>
          </p:cNvPr>
          <p:cNvSpPr>
            <a:spLocks noGrp="1"/>
          </p:cNvSpPr>
          <p:nvPr>
            <p:ph type="title"/>
          </p:nvPr>
        </p:nvSpPr>
        <p:spPr>
          <a:xfrm>
            <a:off x="699713" y="248038"/>
            <a:ext cx="7063721" cy="1159200"/>
          </a:xfrm>
          <a:prstGeom prst="ellipse">
            <a:avLst/>
          </a:prstGeom>
        </p:spPr>
        <p:txBody>
          <a:bodyPr vert="horz" lIns="91440" tIns="45720" rIns="91440" bIns="45720" rtlCol="0" anchor="ctr">
            <a:normAutofit/>
          </a:bodyPr>
          <a:lstStyle/>
          <a:p>
            <a:r>
              <a:rPr lang="en-US" sz="3400" kern="1200">
                <a:solidFill>
                  <a:srgbClr val="FFFFFF"/>
                </a:solidFill>
                <a:latin typeface="+mj-lt"/>
                <a:ea typeface="+mj-ea"/>
                <a:cs typeface="+mj-cs"/>
              </a:rPr>
              <a:t>Banner for announcements</a:t>
            </a:r>
          </a:p>
        </p:txBody>
      </p:sp>
      <p:pic>
        <p:nvPicPr>
          <p:cNvPr id="3" name="Picture 2" descr="Graphical user interface, application&#10;&#10;Description automatically generated">
            <a:extLst>
              <a:ext uri="{FF2B5EF4-FFF2-40B4-BE49-F238E27FC236}">
                <a16:creationId xmlns:a16="http://schemas.microsoft.com/office/drawing/2014/main" id="{89FB9A43-8818-4CBB-8E95-E60A080D8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25" y="3300328"/>
            <a:ext cx="11327549" cy="1784089"/>
          </a:xfrm>
          <a:prstGeom prst="rect">
            <a:avLst/>
          </a:prstGeom>
        </p:spPr>
      </p:pic>
    </p:spTree>
    <p:extLst>
      <p:ext uri="{BB962C8B-B14F-4D97-AF65-F5344CB8AC3E}">
        <p14:creationId xmlns:p14="http://schemas.microsoft.com/office/powerpoint/2010/main" val="167280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3">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5">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489316-98F8-49DF-BE54-E15329D86A6A}"/>
              </a:ext>
            </a:extLst>
          </p:cNvPr>
          <p:cNvSpPr>
            <a:spLocks noGrp="1"/>
          </p:cNvSpPr>
          <p:nvPr>
            <p:ph type="title"/>
          </p:nvPr>
        </p:nvSpPr>
        <p:spPr>
          <a:xfrm>
            <a:off x="6464808" y="1122363"/>
            <a:ext cx="5120640" cy="2902882"/>
          </a:xfrm>
        </p:spPr>
        <p:txBody>
          <a:bodyPr vert="horz" lIns="91440" tIns="45720" rIns="91440" bIns="45720" rtlCol="0" anchor="b">
            <a:normAutofit/>
          </a:bodyPr>
          <a:lstStyle/>
          <a:p>
            <a:r>
              <a:rPr lang="en-US" sz="5400" kern="1200">
                <a:solidFill>
                  <a:schemeClr val="tx1"/>
                </a:solidFill>
                <a:latin typeface="+mj-lt"/>
                <a:ea typeface="+mj-ea"/>
                <a:cs typeface="+mj-cs"/>
              </a:rPr>
              <a:t>My story of training end users in Chicago</a:t>
            </a:r>
          </a:p>
        </p:txBody>
      </p:sp>
      <p:sp>
        <p:nvSpPr>
          <p:cNvPr id="3" name="Text Placeholder 2">
            <a:extLst>
              <a:ext uri="{FF2B5EF4-FFF2-40B4-BE49-F238E27FC236}">
                <a16:creationId xmlns:a16="http://schemas.microsoft.com/office/drawing/2014/main" id="{FD98CCC6-6A0B-4478-BC7A-52AE3C7CC5FA}"/>
              </a:ext>
            </a:extLst>
          </p:cNvPr>
          <p:cNvSpPr>
            <a:spLocks noGrp="1"/>
          </p:cNvSpPr>
          <p:nvPr>
            <p:ph type="body" idx="1"/>
          </p:nvPr>
        </p:nvSpPr>
        <p:spPr>
          <a:xfrm>
            <a:off x="6464808" y="4852070"/>
            <a:ext cx="5120640" cy="990474"/>
          </a:xfrm>
        </p:spPr>
        <p:txBody>
          <a:bodyPr vert="horz" lIns="91440" tIns="45720" rIns="91440" bIns="45720" rtlCol="0" anchor="t">
            <a:normAutofit/>
          </a:bodyPr>
          <a:lstStyle/>
          <a:p>
            <a:endParaRPr lang="en-US" sz="2400" kern="1200">
              <a:solidFill>
                <a:schemeClr val="tx1"/>
              </a:solidFill>
              <a:latin typeface="+mn-lt"/>
              <a:ea typeface="+mn-ea"/>
              <a:cs typeface="+mn-cs"/>
            </a:endParaRPr>
          </a:p>
        </p:txBody>
      </p:sp>
      <p:grpSp>
        <p:nvGrpSpPr>
          <p:cNvPr id="25" name="Group 27">
            <a:extLst>
              <a:ext uri="{FF2B5EF4-FFF2-40B4-BE49-F238E27FC236}">
                <a16:creationId xmlns:a16="http://schemas.microsoft.com/office/drawing/2014/main" id="{196333F2-8157-4F69-BF79-23AD06FB6A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64808" y="73152"/>
            <a:ext cx="1178966" cy="232963"/>
            <a:chOff x="7763256" y="73152"/>
            <a:chExt cx="1178966" cy="232963"/>
          </a:xfrm>
        </p:grpSpPr>
        <p:sp>
          <p:nvSpPr>
            <p:cNvPr id="29" name="Rectangle 64">
              <a:extLst>
                <a:ext uri="{FF2B5EF4-FFF2-40B4-BE49-F238E27FC236}">
                  <a16:creationId xmlns:a16="http://schemas.microsoft.com/office/drawing/2014/main" id="{E48E172A-4EBF-4985-9330-D5508A467A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DCE5CCAB-EAA3-4DD9-8AF1-3B53592F7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937CDCF5-14F8-4F40-9406-C63CBA0A0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5491BF95-EA62-4314-8852-49364342F0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EFCDE1C1-E04E-43BF-B40E-64C2766072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833BBDC-95B6-4629-A019-06201B38E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007DAD8A-D7FF-49F0-B795-89CD787767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6D192525-4BFC-4DA0-8C01-7F83AEE92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BB1BEC57-EA97-4C3F-AB2F-6E84E8368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2056C948-ED0B-40A9-979A-AD7D387E7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0DF7D057-A77F-4588-9FBC-FA3771B6E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DB9A0694-6734-49A1-8BB1-3DC828E84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A9F96446-58DB-49CB-A707-9FC2DE957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F499ADB2-B78E-4D73-8284-A7D9A4037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AD5A4498-89EA-4636-96C5-1E973DC33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E0D41CAC-254B-4A07-BA63-8F6CCF68C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D3A7502D-F3DB-43BF-8F89-7F4EDD4ECD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0AD3E0A7-E2E6-4CA7-BC2B-3E394831A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DFFBE122-C813-4263-BE66-1960F1B12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C8FDAECE-BC06-4208-AA0A-0F50BCB59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Users">
            <a:extLst>
              <a:ext uri="{FF2B5EF4-FFF2-40B4-BE49-F238E27FC236}">
                <a16:creationId xmlns:a16="http://schemas.microsoft.com/office/drawing/2014/main" id="{55CB3FF9-0A20-453D-AE5F-509CE6FE89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048" y="638365"/>
            <a:ext cx="5398389" cy="5398389"/>
          </a:xfrm>
          <a:prstGeom prst="rect">
            <a:avLst/>
          </a:prstGeom>
        </p:spPr>
      </p:pic>
      <p:sp>
        <p:nvSpPr>
          <p:cNvPr id="50" name="Rectangle 49">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60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786EB66-C867-4091-BE41-0977C3162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9AC298A-B9B9-4BAB-BCF5-45A44E5BA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26280"/>
            <a:ext cx="9975273"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1BF8F48-5FE7-4A46-8BEB-AF2AE44CD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051" y="524740"/>
            <a:ext cx="11247895" cy="57651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3AC7A7-CC40-4820-B21A-FE190EA807D4}"/>
              </a:ext>
            </a:extLst>
          </p:cNvPr>
          <p:cNvSpPr>
            <a:spLocks noGrp="1"/>
          </p:cNvSpPr>
          <p:nvPr>
            <p:ph type="title"/>
          </p:nvPr>
        </p:nvSpPr>
        <p:spPr>
          <a:xfrm>
            <a:off x="1524000" y="1005840"/>
            <a:ext cx="9031769" cy="2936382"/>
          </a:xfrm>
        </p:spPr>
        <p:txBody>
          <a:bodyPr vert="horz" lIns="91440" tIns="45720" rIns="91440" bIns="45720" rtlCol="0" anchor="b">
            <a:normAutofit/>
          </a:bodyPr>
          <a:lstStyle/>
          <a:p>
            <a:pPr algn="ctr"/>
            <a:r>
              <a:rPr lang="en-US" sz="6600" kern="1200">
                <a:solidFill>
                  <a:schemeClr val="tx1"/>
                </a:solidFill>
                <a:latin typeface="+mj-lt"/>
                <a:ea typeface="+mj-ea"/>
                <a:cs typeface="+mj-cs"/>
              </a:rPr>
              <a:t>When do you provide the learning?</a:t>
            </a:r>
          </a:p>
        </p:txBody>
      </p:sp>
      <p:sp>
        <p:nvSpPr>
          <p:cNvPr id="3" name="Text Placeholder 2">
            <a:extLst>
              <a:ext uri="{FF2B5EF4-FFF2-40B4-BE49-F238E27FC236}">
                <a16:creationId xmlns:a16="http://schemas.microsoft.com/office/drawing/2014/main" id="{5CCE0E77-AEFC-405C-B67F-8B2121086794}"/>
              </a:ext>
            </a:extLst>
          </p:cNvPr>
          <p:cNvSpPr>
            <a:spLocks noGrp="1"/>
          </p:cNvSpPr>
          <p:nvPr>
            <p:ph type="body" idx="1"/>
          </p:nvPr>
        </p:nvSpPr>
        <p:spPr>
          <a:xfrm>
            <a:off x="1524000" y="4034297"/>
            <a:ext cx="9031769" cy="1655762"/>
          </a:xfrm>
        </p:spPr>
        <p:txBody>
          <a:bodyPr vert="horz" lIns="91440" tIns="45720" rIns="91440" bIns="45720" rtlCol="0">
            <a:normAutofit/>
          </a:bodyPr>
          <a:lstStyle/>
          <a:p>
            <a:pPr algn="ctr"/>
            <a:endParaRPr lang="en-US" sz="3200" kern="1200">
              <a:solidFill>
                <a:schemeClr val="tx1"/>
              </a:solidFill>
              <a:latin typeface="+mn-lt"/>
              <a:ea typeface="+mn-ea"/>
              <a:cs typeface="+mn-cs"/>
            </a:endParaRPr>
          </a:p>
        </p:txBody>
      </p:sp>
      <p:grpSp>
        <p:nvGrpSpPr>
          <p:cNvPr id="27" name="Group 26">
            <a:extLst>
              <a:ext uri="{FF2B5EF4-FFF2-40B4-BE49-F238E27FC236}">
                <a16:creationId xmlns:a16="http://schemas.microsoft.com/office/drawing/2014/main" id="{117AB195-E690-4959-B435-3BC469C2CA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28" name="Rectangle 64">
              <a:extLst>
                <a:ext uri="{FF2B5EF4-FFF2-40B4-BE49-F238E27FC236}">
                  <a16:creationId xmlns:a16="http://schemas.microsoft.com/office/drawing/2014/main" id="{BBBA5550-3A7F-41FE-AEC2-85F9CA80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20C75782-E825-4F5C-B9E2-269CD9E69B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3F6D5B3A-F638-4015-BF3D-202A166FD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C8B81319-436D-4F21-ABCC-A5838F9892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6C0516BC-CF7B-4D50-8C67-0665D3FD9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C232F28B-582E-441D-A117-D9A1A40EB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5E43823E-66CA-4740-95AE-DB53C2751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06C1A5BC-53FF-465A-8394-81554FCDA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86AAA0B5-FFC7-499B-9C1B-8DFFB4F29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A1B55CB2-2108-462D-B109-4D76D34A8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9E620EE3-25FA-4C0B-9F5D-470FF51B9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52A5BDF8-AD17-44D3-B1C9-E165158D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9D9672DB-F953-4898-9C52-03A164FADE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42" name="Rectangle 2">
              <a:extLst>
                <a:ext uri="{FF2B5EF4-FFF2-40B4-BE49-F238E27FC236}">
                  <a16:creationId xmlns:a16="http://schemas.microsoft.com/office/drawing/2014/main" id="{BF03BEBE-5AB3-4234-9975-887E86FEDE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59">
              <a:extLst>
                <a:ext uri="{FF2B5EF4-FFF2-40B4-BE49-F238E27FC236}">
                  <a16:creationId xmlns:a16="http://schemas.microsoft.com/office/drawing/2014/main" id="{77545F09-233F-4039-B88E-8B7EE733B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2">
              <a:extLst>
                <a:ext uri="{FF2B5EF4-FFF2-40B4-BE49-F238E27FC236}">
                  <a16:creationId xmlns:a16="http://schemas.microsoft.com/office/drawing/2014/main" id="{B89D6423-0884-41BE-BAB8-0F8A9851D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2316554F-5550-4E94-BF70-9B1092E2A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B3B986A6-E7CE-46D5-B7C2-E469056C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2">
              <a:extLst>
                <a:ext uri="{FF2B5EF4-FFF2-40B4-BE49-F238E27FC236}">
                  <a16:creationId xmlns:a16="http://schemas.microsoft.com/office/drawing/2014/main" id="{513E22E1-E1BD-471B-9959-02D382CDB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59">
              <a:extLst>
                <a:ext uri="{FF2B5EF4-FFF2-40B4-BE49-F238E27FC236}">
                  <a16:creationId xmlns:a16="http://schemas.microsoft.com/office/drawing/2014/main" id="{81396781-D57E-417F-9D99-C69663C28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2">
              <a:extLst>
                <a:ext uri="{FF2B5EF4-FFF2-40B4-BE49-F238E27FC236}">
                  <a16:creationId xmlns:a16="http://schemas.microsoft.com/office/drawing/2014/main" id="{B3DCA897-9502-460C-B0A6-67548D09B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4">
              <a:extLst>
                <a:ext uri="{FF2B5EF4-FFF2-40B4-BE49-F238E27FC236}">
                  <a16:creationId xmlns:a16="http://schemas.microsoft.com/office/drawing/2014/main" id="{009AF730-DCD4-4428-A9E9-D26FAD142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72AF0F75-11D1-432A-969B-1F454307F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2">
              <a:extLst>
                <a:ext uri="{FF2B5EF4-FFF2-40B4-BE49-F238E27FC236}">
                  <a16:creationId xmlns:a16="http://schemas.microsoft.com/office/drawing/2014/main" id="{23397648-9CC0-48EE-86FE-B819830EA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9">
              <a:extLst>
                <a:ext uri="{FF2B5EF4-FFF2-40B4-BE49-F238E27FC236}">
                  <a16:creationId xmlns:a16="http://schemas.microsoft.com/office/drawing/2014/main" id="{5C7C485C-93D0-46DC-AD54-B0AFDAEA7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2">
              <a:extLst>
                <a:ext uri="{FF2B5EF4-FFF2-40B4-BE49-F238E27FC236}">
                  <a16:creationId xmlns:a16="http://schemas.microsoft.com/office/drawing/2014/main" id="{BB2C71AA-96A2-4945-BE1C-17FEF965F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1914A3E6-8F60-4CB5-8142-47B57D38C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8E36D6EE-E260-44F2-8D0C-B86573A68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2">
              <a:extLst>
                <a:ext uri="{FF2B5EF4-FFF2-40B4-BE49-F238E27FC236}">
                  <a16:creationId xmlns:a16="http://schemas.microsoft.com/office/drawing/2014/main" id="{A1EDD0E7-0ACC-4782-BB65-179218A53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9">
              <a:extLst>
                <a:ext uri="{FF2B5EF4-FFF2-40B4-BE49-F238E27FC236}">
                  <a16:creationId xmlns:a16="http://schemas.microsoft.com/office/drawing/2014/main" id="{61301D83-35ED-45D9-808A-4BDADF2B2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2">
              <a:extLst>
                <a:ext uri="{FF2B5EF4-FFF2-40B4-BE49-F238E27FC236}">
                  <a16:creationId xmlns:a16="http://schemas.microsoft.com/office/drawing/2014/main" id="{8ED1BB52-7859-46C1-997C-F679C9236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7A5D5BB8-21AD-44D8-8793-CB4924B93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6B17B7F3-3D9C-4459-AF7F-6BCF13664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2">
              <a:extLst>
                <a:ext uri="{FF2B5EF4-FFF2-40B4-BE49-F238E27FC236}">
                  <a16:creationId xmlns:a16="http://schemas.microsoft.com/office/drawing/2014/main" id="{03AF9AAC-5EF8-43F6-A71F-CAACB54FF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9">
              <a:extLst>
                <a:ext uri="{FF2B5EF4-FFF2-40B4-BE49-F238E27FC236}">
                  <a16:creationId xmlns:a16="http://schemas.microsoft.com/office/drawing/2014/main" id="{F0D2C464-1C0A-4D91-9AAA-C053C895F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2">
              <a:extLst>
                <a:ext uri="{FF2B5EF4-FFF2-40B4-BE49-F238E27FC236}">
                  <a16:creationId xmlns:a16="http://schemas.microsoft.com/office/drawing/2014/main" id="{4BEDADBB-1E6E-48F0-BBF3-EB9B978FB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768E058-61D9-41D6-AC45-94D984A89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6">
              <a:extLst>
                <a:ext uri="{FF2B5EF4-FFF2-40B4-BE49-F238E27FC236}">
                  <a16:creationId xmlns:a16="http://schemas.microsoft.com/office/drawing/2014/main" id="{99718B8A-0078-45EC-9F2C-1B6E96E1B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559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26" name="Rectangle 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12">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14">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F77269-621D-4C05-B76F-FED1162FFB3B}"/>
              </a:ext>
            </a:extLst>
          </p:cNvPr>
          <p:cNvSpPr>
            <a:spLocks noGrp="1"/>
          </p:cNvSpPr>
          <p:nvPr>
            <p:ph type="title"/>
          </p:nvPr>
        </p:nvSpPr>
        <p:spPr>
          <a:xfrm>
            <a:off x="459878" y="1366576"/>
            <a:ext cx="3492367" cy="3837509"/>
          </a:xfrm>
        </p:spPr>
        <p:txBody>
          <a:bodyPr>
            <a:normAutofit/>
          </a:bodyPr>
          <a:lstStyle/>
          <a:p>
            <a:r>
              <a:rPr lang="en-US" dirty="0"/>
              <a:t>Employee phases of learning</a:t>
            </a:r>
          </a:p>
        </p:txBody>
      </p:sp>
      <p:cxnSp>
        <p:nvCxnSpPr>
          <p:cNvPr id="30" name="Straight Connector 16">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18">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08272117-D49A-4502-9A82-1ECF550FB706}"/>
              </a:ext>
            </a:extLst>
          </p:cNvPr>
          <p:cNvSpPr/>
          <p:nvPr/>
        </p:nvSpPr>
        <p:spPr>
          <a:xfrm>
            <a:off x="4775206" y="1121334"/>
            <a:ext cx="6589260" cy="872633"/>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7" name="Rectangle 6" descr="Classroom">
            <a:extLst>
              <a:ext uri="{FF2B5EF4-FFF2-40B4-BE49-F238E27FC236}">
                <a16:creationId xmlns:a16="http://schemas.microsoft.com/office/drawing/2014/main" id="{9A7DFBF7-F6CF-4333-8421-F36B635EAAFB}"/>
              </a:ext>
            </a:extLst>
          </p:cNvPr>
          <p:cNvSpPr/>
          <p:nvPr/>
        </p:nvSpPr>
        <p:spPr>
          <a:xfrm>
            <a:off x="5039177" y="1317677"/>
            <a:ext cx="479948" cy="47994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30F5A8E6-4761-47DF-99E4-59299CD1C3A4}"/>
              </a:ext>
            </a:extLst>
          </p:cNvPr>
          <p:cNvSpPr/>
          <p:nvPr/>
        </p:nvSpPr>
        <p:spPr>
          <a:xfrm>
            <a:off x="5783097" y="1121334"/>
            <a:ext cx="5581368" cy="872633"/>
          </a:xfrm>
          <a:custGeom>
            <a:avLst/>
            <a:gdLst>
              <a:gd name="connsiteX0" fmla="*/ 0 w 5581368"/>
              <a:gd name="connsiteY0" fmla="*/ 0 h 872633"/>
              <a:gd name="connsiteX1" fmla="*/ 5581368 w 5581368"/>
              <a:gd name="connsiteY1" fmla="*/ 0 h 872633"/>
              <a:gd name="connsiteX2" fmla="*/ 5581368 w 5581368"/>
              <a:gd name="connsiteY2" fmla="*/ 872633 h 872633"/>
              <a:gd name="connsiteX3" fmla="*/ 0 w 5581368"/>
              <a:gd name="connsiteY3" fmla="*/ 872633 h 872633"/>
              <a:gd name="connsiteX4" fmla="*/ 0 w 5581368"/>
              <a:gd name="connsiteY4" fmla="*/ 0 h 872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1368" h="872633">
                <a:moveTo>
                  <a:pt x="0" y="0"/>
                </a:moveTo>
                <a:lnTo>
                  <a:pt x="5581368" y="0"/>
                </a:lnTo>
                <a:lnTo>
                  <a:pt x="5581368" y="872633"/>
                </a:lnTo>
                <a:lnTo>
                  <a:pt x="0" y="8726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354" tIns="92354" rIns="92354" bIns="92354"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Learning something new </a:t>
            </a: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learning something for the first time</a:t>
            </a:r>
          </a:p>
        </p:txBody>
      </p:sp>
      <p:sp>
        <p:nvSpPr>
          <p:cNvPr id="10" name="Rectangle: Rounded Corners 9">
            <a:extLst>
              <a:ext uri="{FF2B5EF4-FFF2-40B4-BE49-F238E27FC236}">
                <a16:creationId xmlns:a16="http://schemas.microsoft.com/office/drawing/2014/main" id="{7B8E20C6-AE37-4FB6-B4E2-930AC8654EBE}"/>
              </a:ext>
            </a:extLst>
          </p:cNvPr>
          <p:cNvSpPr/>
          <p:nvPr/>
        </p:nvSpPr>
        <p:spPr>
          <a:xfrm>
            <a:off x="4775206" y="2286838"/>
            <a:ext cx="6589260" cy="872633"/>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Rectangle 11" descr="Business Growth">
            <a:extLst>
              <a:ext uri="{FF2B5EF4-FFF2-40B4-BE49-F238E27FC236}">
                <a16:creationId xmlns:a16="http://schemas.microsoft.com/office/drawing/2014/main" id="{51968601-D94C-4568-BD07-B111A2096E80}"/>
              </a:ext>
            </a:extLst>
          </p:cNvPr>
          <p:cNvSpPr/>
          <p:nvPr/>
        </p:nvSpPr>
        <p:spPr>
          <a:xfrm>
            <a:off x="5039177" y="2483180"/>
            <a:ext cx="479948" cy="47994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B7AB880B-0A66-4350-A34F-A5227996F5C6}"/>
              </a:ext>
            </a:extLst>
          </p:cNvPr>
          <p:cNvSpPr/>
          <p:nvPr/>
        </p:nvSpPr>
        <p:spPr>
          <a:xfrm>
            <a:off x="5783097" y="2286838"/>
            <a:ext cx="5581368" cy="872633"/>
          </a:xfrm>
          <a:custGeom>
            <a:avLst/>
            <a:gdLst>
              <a:gd name="connsiteX0" fmla="*/ 0 w 5581368"/>
              <a:gd name="connsiteY0" fmla="*/ 0 h 872633"/>
              <a:gd name="connsiteX1" fmla="*/ 5581368 w 5581368"/>
              <a:gd name="connsiteY1" fmla="*/ 0 h 872633"/>
              <a:gd name="connsiteX2" fmla="*/ 5581368 w 5581368"/>
              <a:gd name="connsiteY2" fmla="*/ 872633 h 872633"/>
              <a:gd name="connsiteX3" fmla="*/ 0 w 5581368"/>
              <a:gd name="connsiteY3" fmla="*/ 872633 h 872633"/>
              <a:gd name="connsiteX4" fmla="*/ 0 w 5581368"/>
              <a:gd name="connsiteY4" fmla="*/ 0 h 872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1368" h="872633">
                <a:moveTo>
                  <a:pt x="0" y="0"/>
                </a:moveTo>
                <a:lnTo>
                  <a:pt x="5581368" y="0"/>
                </a:lnTo>
                <a:lnTo>
                  <a:pt x="5581368" y="872633"/>
                </a:lnTo>
                <a:lnTo>
                  <a:pt x="0" y="8726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354" tIns="92354" rIns="92354" bIns="92354"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Learning in the flow of work </a:t>
            </a: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expanding the breadth and depth of what has been learned through work experiences</a:t>
            </a:r>
          </a:p>
        </p:txBody>
      </p:sp>
      <p:sp>
        <p:nvSpPr>
          <p:cNvPr id="25" name="Rectangle: Rounded Corners 24">
            <a:extLst>
              <a:ext uri="{FF2B5EF4-FFF2-40B4-BE49-F238E27FC236}">
                <a16:creationId xmlns:a16="http://schemas.microsoft.com/office/drawing/2014/main" id="{76AE54BE-D474-45D4-8BAE-CC9E07B35E39}"/>
              </a:ext>
            </a:extLst>
          </p:cNvPr>
          <p:cNvSpPr/>
          <p:nvPr/>
        </p:nvSpPr>
        <p:spPr>
          <a:xfrm>
            <a:off x="4775205" y="3460805"/>
            <a:ext cx="6589260" cy="872633"/>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33" name="Rectangle 32" descr="Maze">
            <a:extLst>
              <a:ext uri="{FF2B5EF4-FFF2-40B4-BE49-F238E27FC236}">
                <a16:creationId xmlns:a16="http://schemas.microsoft.com/office/drawing/2014/main" id="{900C0664-DDCC-460C-BAD4-472743A5C06F}"/>
              </a:ext>
            </a:extLst>
          </p:cNvPr>
          <p:cNvSpPr/>
          <p:nvPr/>
        </p:nvSpPr>
        <p:spPr>
          <a:xfrm>
            <a:off x="5039176" y="3657147"/>
            <a:ext cx="479948" cy="479948"/>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34" name="Freeform: Shape 33">
            <a:extLst>
              <a:ext uri="{FF2B5EF4-FFF2-40B4-BE49-F238E27FC236}">
                <a16:creationId xmlns:a16="http://schemas.microsoft.com/office/drawing/2014/main" id="{E1B37C67-E096-4A05-8BFC-434F428B441D}"/>
              </a:ext>
            </a:extLst>
          </p:cNvPr>
          <p:cNvSpPr/>
          <p:nvPr/>
        </p:nvSpPr>
        <p:spPr>
          <a:xfrm>
            <a:off x="5783096" y="3460805"/>
            <a:ext cx="5581368" cy="872633"/>
          </a:xfrm>
          <a:custGeom>
            <a:avLst/>
            <a:gdLst>
              <a:gd name="connsiteX0" fmla="*/ 0 w 5581368"/>
              <a:gd name="connsiteY0" fmla="*/ 0 h 872633"/>
              <a:gd name="connsiteX1" fmla="*/ 5581368 w 5581368"/>
              <a:gd name="connsiteY1" fmla="*/ 0 h 872633"/>
              <a:gd name="connsiteX2" fmla="*/ 5581368 w 5581368"/>
              <a:gd name="connsiteY2" fmla="*/ 872633 h 872633"/>
              <a:gd name="connsiteX3" fmla="*/ 0 w 5581368"/>
              <a:gd name="connsiteY3" fmla="*/ 872633 h 872633"/>
              <a:gd name="connsiteX4" fmla="*/ 0 w 5581368"/>
              <a:gd name="connsiteY4" fmla="*/ 0 h 872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1368" h="872633">
                <a:moveTo>
                  <a:pt x="0" y="0"/>
                </a:moveTo>
                <a:lnTo>
                  <a:pt x="5581368" y="0"/>
                </a:lnTo>
                <a:lnTo>
                  <a:pt x="5581368" y="872633"/>
                </a:lnTo>
                <a:lnTo>
                  <a:pt x="0" y="8726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354" tIns="92354" rIns="92354" bIns="92354"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Problem solving /  troubleshooting </a:t>
            </a: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solving problems or resolving issues when things don't work the way they should</a:t>
            </a:r>
          </a:p>
        </p:txBody>
      </p:sp>
      <p:sp>
        <p:nvSpPr>
          <p:cNvPr id="35" name="Rectangle: Rounded Corners 34">
            <a:extLst>
              <a:ext uri="{FF2B5EF4-FFF2-40B4-BE49-F238E27FC236}">
                <a16:creationId xmlns:a16="http://schemas.microsoft.com/office/drawing/2014/main" id="{27772761-E85F-4448-96FA-A38B1EBDECBA}"/>
              </a:ext>
            </a:extLst>
          </p:cNvPr>
          <p:cNvSpPr/>
          <p:nvPr/>
        </p:nvSpPr>
        <p:spPr>
          <a:xfrm>
            <a:off x="4784690" y="4667690"/>
            <a:ext cx="6589260" cy="872633"/>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36" name="Rectangle 35" descr="Transfer">
            <a:extLst>
              <a:ext uri="{FF2B5EF4-FFF2-40B4-BE49-F238E27FC236}">
                <a16:creationId xmlns:a16="http://schemas.microsoft.com/office/drawing/2014/main" id="{CD83FE9C-3251-4DB9-A8E7-DE3CD1B5A38F}"/>
              </a:ext>
            </a:extLst>
          </p:cNvPr>
          <p:cNvSpPr/>
          <p:nvPr/>
        </p:nvSpPr>
        <p:spPr>
          <a:xfrm>
            <a:off x="5048661" y="4864033"/>
            <a:ext cx="479948" cy="479948"/>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37" name="Freeform: Shape 36">
            <a:extLst>
              <a:ext uri="{FF2B5EF4-FFF2-40B4-BE49-F238E27FC236}">
                <a16:creationId xmlns:a16="http://schemas.microsoft.com/office/drawing/2014/main" id="{04639C7F-5508-4E58-86C1-31259CA281A6}"/>
              </a:ext>
            </a:extLst>
          </p:cNvPr>
          <p:cNvSpPr/>
          <p:nvPr/>
        </p:nvSpPr>
        <p:spPr>
          <a:xfrm>
            <a:off x="5792581" y="4667690"/>
            <a:ext cx="5581368" cy="872633"/>
          </a:xfrm>
          <a:custGeom>
            <a:avLst/>
            <a:gdLst>
              <a:gd name="connsiteX0" fmla="*/ 0 w 5581368"/>
              <a:gd name="connsiteY0" fmla="*/ 0 h 872633"/>
              <a:gd name="connsiteX1" fmla="*/ 5581368 w 5581368"/>
              <a:gd name="connsiteY1" fmla="*/ 0 h 872633"/>
              <a:gd name="connsiteX2" fmla="*/ 5581368 w 5581368"/>
              <a:gd name="connsiteY2" fmla="*/ 872633 h 872633"/>
              <a:gd name="connsiteX3" fmla="*/ 0 w 5581368"/>
              <a:gd name="connsiteY3" fmla="*/ 872633 h 872633"/>
              <a:gd name="connsiteX4" fmla="*/ 0 w 5581368"/>
              <a:gd name="connsiteY4" fmla="*/ 0 h 872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1368" h="872633">
                <a:moveTo>
                  <a:pt x="0" y="0"/>
                </a:moveTo>
                <a:lnTo>
                  <a:pt x="5581368" y="0"/>
                </a:lnTo>
                <a:lnTo>
                  <a:pt x="5581368" y="872633"/>
                </a:lnTo>
                <a:lnTo>
                  <a:pt x="0" y="8726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354" tIns="92354" rIns="92354" bIns="92354"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Retraining / upskilling when things change </a:t>
            </a: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learning new ways of doing something to adapt to the change</a:t>
            </a:r>
          </a:p>
        </p:txBody>
      </p:sp>
    </p:spTree>
    <p:extLst>
      <p:ext uri="{BB962C8B-B14F-4D97-AF65-F5344CB8AC3E}">
        <p14:creationId xmlns:p14="http://schemas.microsoft.com/office/powerpoint/2010/main" val="348218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34" grpId="0"/>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786EB66-C867-4091-BE41-0977C3162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AC298A-B9B9-4BAB-BCF5-45A44E5BA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26280"/>
            <a:ext cx="9975273"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BF8F48-5FE7-4A46-8BEB-AF2AE44CD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051" y="524740"/>
            <a:ext cx="11247895" cy="57651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1E3554-D524-46B6-8DEE-900818CFDB48}"/>
              </a:ext>
            </a:extLst>
          </p:cNvPr>
          <p:cNvSpPr>
            <a:spLocks noGrp="1"/>
          </p:cNvSpPr>
          <p:nvPr>
            <p:ph type="title"/>
          </p:nvPr>
        </p:nvSpPr>
        <p:spPr>
          <a:xfrm>
            <a:off x="1524000" y="1005840"/>
            <a:ext cx="9031769" cy="2936382"/>
          </a:xfrm>
        </p:spPr>
        <p:txBody>
          <a:bodyPr vert="horz" lIns="91440" tIns="45720" rIns="91440" bIns="45720" rtlCol="0" anchor="b">
            <a:normAutofit/>
          </a:bodyPr>
          <a:lstStyle/>
          <a:p>
            <a:pPr algn="ctr"/>
            <a:r>
              <a:rPr lang="en-US" sz="6600" kern="1200" dirty="0">
                <a:solidFill>
                  <a:schemeClr val="tx1"/>
                </a:solidFill>
                <a:latin typeface="+mj-lt"/>
                <a:ea typeface="+mj-ea"/>
                <a:cs typeface="+mj-cs"/>
              </a:rPr>
              <a:t>What are the components of Blended Learning?</a:t>
            </a:r>
          </a:p>
        </p:txBody>
      </p:sp>
      <p:sp>
        <p:nvSpPr>
          <p:cNvPr id="3" name="Text Placeholder 2">
            <a:extLst>
              <a:ext uri="{FF2B5EF4-FFF2-40B4-BE49-F238E27FC236}">
                <a16:creationId xmlns:a16="http://schemas.microsoft.com/office/drawing/2014/main" id="{0D76C095-CA72-4D33-AF32-5B0A7717FAF4}"/>
              </a:ext>
            </a:extLst>
          </p:cNvPr>
          <p:cNvSpPr>
            <a:spLocks noGrp="1"/>
          </p:cNvSpPr>
          <p:nvPr>
            <p:ph type="body" idx="1"/>
          </p:nvPr>
        </p:nvSpPr>
        <p:spPr>
          <a:xfrm>
            <a:off x="1524000" y="4034297"/>
            <a:ext cx="9031769" cy="1655762"/>
          </a:xfrm>
        </p:spPr>
        <p:txBody>
          <a:bodyPr vert="horz" lIns="91440" tIns="45720" rIns="91440" bIns="45720" rtlCol="0">
            <a:normAutofit/>
          </a:bodyPr>
          <a:lstStyle/>
          <a:p>
            <a:pPr algn="ctr"/>
            <a:endParaRPr lang="en-US" sz="3200" kern="1200">
              <a:solidFill>
                <a:schemeClr val="tx1"/>
              </a:solidFill>
              <a:latin typeface="+mn-lt"/>
              <a:ea typeface="+mn-ea"/>
              <a:cs typeface="+mn-cs"/>
            </a:endParaRPr>
          </a:p>
        </p:txBody>
      </p:sp>
      <p:grpSp>
        <p:nvGrpSpPr>
          <p:cNvPr id="14" name="Group 13">
            <a:extLst>
              <a:ext uri="{FF2B5EF4-FFF2-40B4-BE49-F238E27FC236}">
                <a16:creationId xmlns:a16="http://schemas.microsoft.com/office/drawing/2014/main" id="{117AB195-E690-4959-B435-3BC469C2CA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15" name="Rectangle 64">
              <a:extLst>
                <a:ext uri="{FF2B5EF4-FFF2-40B4-BE49-F238E27FC236}">
                  <a16:creationId xmlns:a16="http://schemas.microsoft.com/office/drawing/2014/main" id="{BBBA5550-3A7F-41FE-AEC2-85F9CA80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20C75782-E825-4F5C-B9E2-269CD9E69B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3F6D5B3A-F638-4015-BF3D-202A166FD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C8B81319-436D-4F21-ABCC-A5838F9892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6C0516BC-CF7B-4D50-8C67-0665D3FD9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C232F28B-582E-441D-A117-D9A1A40EB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5E43823E-66CA-4740-95AE-DB53C2751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06C1A5BC-53FF-465A-8394-81554FCDA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86AAA0B5-FFC7-499B-9C1B-8DFFB4F29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A1B55CB2-2108-462D-B109-4D76D34A8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9E620EE3-25FA-4C0B-9F5D-470FF51B9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52A5BDF8-AD17-44D3-B1C9-E165158D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9D9672DB-F953-4898-9C52-03A164FADE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29" name="Rectangle 2">
              <a:extLst>
                <a:ext uri="{FF2B5EF4-FFF2-40B4-BE49-F238E27FC236}">
                  <a16:creationId xmlns:a16="http://schemas.microsoft.com/office/drawing/2014/main" id="{BF03BEBE-5AB3-4234-9975-887E86FEDE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77545F09-233F-4039-B88E-8B7EE733B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2">
              <a:extLst>
                <a:ext uri="{FF2B5EF4-FFF2-40B4-BE49-F238E27FC236}">
                  <a16:creationId xmlns:a16="http://schemas.microsoft.com/office/drawing/2014/main" id="{B89D6423-0884-41BE-BAB8-0F8A9851D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2316554F-5550-4E94-BF70-9B1092E2A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B3B986A6-E7CE-46D5-B7C2-E469056C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id="{513E22E1-E1BD-471B-9959-02D382CDB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9">
              <a:extLst>
                <a:ext uri="{FF2B5EF4-FFF2-40B4-BE49-F238E27FC236}">
                  <a16:creationId xmlns:a16="http://schemas.microsoft.com/office/drawing/2014/main" id="{81396781-D57E-417F-9D99-C69663C28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2">
              <a:extLst>
                <a:ext uri="{FF2B5EF4-FFF2-40B4-BE49-F238E27FC236}">
                  <a16:creationId xmlns:a16="http://schemas.microsoft.com/office/drawing/2014/main" id="{B3DCA897-9502-460C-B0A6-67548D09B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009AF730-DCD4-4428-A9E9-D26FAD142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72AF0F75-11D1-432A-969B-1F454307F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
              <a:extLst>
                <a:ext uri="{FF2B5EF4-FFF2-40B4-BE49-F238E27FC236}">
                  <a16:creationId xmlns:a16="http://schemas.microsoft.com/office/drawing/2014/main" id="{23397648-9CC0-48EE-86FE-B819830EA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9">
              <a:extLst>
                <a:ext uri="{FF2B5EF4-FFF2-40B4-BE49-F238E27FC236}">
                  <a16:creationId xmlns:a16="http://schemas.microsoft.com/office/drawing/2014/main" id="{5C7C485C-93D0-46DC-AD54-B0AFDAEA7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2">
              <a:extLst>
                <a:ext uri="{FF2B5EF4-FFF2-40B4-BE49-F238E27FC236}">
                  <a16:creationId xmlns:a16="http://schemas.microsoft.com/office/drawing/2014/main" id="{BB2C71AA-96A2-4945-BE1C-17FEF965F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1914A3E6-8F60-4CB5-8142-47B57D38C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8E36D6EE-E260-44F2-8D0C-B86573A68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
              <a:extLst>
                <a:ext uri="{FF2B5EF4-FFF2-40B4-BE49-F238E27FC236}">
                  <a16:creationId xmlns:a16="http://schemas.microsoft.com/office/drawing/2014/main" id="{A1EDD0E7-0ACC-4782-BB65-179218A53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59">
              <a:extLst>
                <a:ext uri="{FF2B5EF4-FFF2-40B4-BE49-F238E27FC236}">
                  <a16:creationId xmlns:a16="http://schemas.microsoft.com/office/drawing/2014/main" id="{61301D83-35ED-45D9-808A-4BDADF2B2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2">
              <a:extLst>
                <a:ext uri="{FF2B5EF4-FFF2-40B4-BE49-F238E27FC236}">
                  <a16:creationId xmlns:a16="http://schemas.microsoft.com/office/drawing/2014/main" id="{8ED1BB52-7859-46C1-997C-F679C9236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7A5D5BB8-21AD-44D8-8793-CB4924B93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6B17B7F3-3D9C-4459-AF7F-6BCF13664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2">
              <a:extLst>
                <a:ext uri="{FF2B5EF4-FFF2-40B4-BE49-F238E27FC236}">
                  <a16:creationId xmlns:a16="http://schemas.microsoft.com/office/drawing/2014/main" id="{03AF9AAC-5EF8-43F6-A71F-CAACB54FF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9">
              <a:extLst>
                <a:ext uri="{FF2B5EF4-FFF2-40B4-BE49-F238E27FC236}">
                  <a16:creationId xmlns:a16="http://schemas.microsoft.com/office/drawing/2014/main" id="{F0D2C464-1C0A-4D91-9AAA-C053C895F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2">
              <a:extLst>
                <a:ext uri="{FF2B5EF4-FFF2-40B4-BE49-F238E27FC236}">
                  <a16:creationId xmlns:a16="http://schemas.microsoft.com/office/drawing/2014/main" id="{4BEDADBB-1E6E-48F0-BBF3-EB9B978FB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A768E058-61D9-41D6-AC45-94D984A89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99718B8A-0078-45EC-9F2C-1B6E96E1B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539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B2430-EE95-448B-BD2C-8C8D18AD4796}"/>
              </a:ext>
            </a:extLst>
          </p:cNvPr>
          <p:cNvSpPr>
            <a:spLocks noGrp="1"/>
          </p:cNvSpPr>
          <p:nvPr>
            <p:ph type="title"/>
          </p:nvPr>
        </p:nvSpPr>
        <p:spPr>
          <a:xfrm>
            <a:off x="943277" y="712269"/>
            <a:ext cx="3370998" cy="5502264"/>
          </a:xfrm>
        </p:spPr>
        <p:txBody>
          <a:bodyPr>
            <a:normAutofit/>
          </a:bodyPr>
          <a:lstStyle/>
          <a:p>
            <a:r>
              <a:rPr lang="en-US" dirty="0">
                <a:solidFill>
                  <a:srgbClr val="FFFFFF"/>
                </a:solidFill>
              </a:rPr>
              <a:t>Blended Learning components </a:t>
            </a:r>
          </a:p>
        </p:txBody>
      </p:sp>
      <p:cxnSp>
        <p:nvCxnSpPr>
          <p:cNvPr id="11" name="Straight Connector 10">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6003754B-1B13-45D3-AD97-99C0BB182E6D}"/>
              </a:ext>
            </a:extLst>
          </p:cNvPr>
          <p:cNvSpPr/>
          <p:nvPr/>
        </p:nvSpPr>
        <p:spPr>
          <a:xfrm>
            <a:off x="5253469" y="651770"/>
            <a:ext cx="6269038" cy="1586988"/>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0" name="Rectangle 9" descr="Rocket with solid fill">
            <a:extLst>
              <a:ext uri="{FF2B5EF4-FFF2-40B4-BE49-F238E27FC236}">
                <a16:creationId xmlns:a16="http://schemas.microsoft.com/office/drawing/2014/main" id="{4B618FA7-642C-486E-AA42-8C350F673CB0}"/>
              </a:ext>
            </a:extLst>
          </p:cNvPr>
          <p:cNvSpPr/>
          <p:nvPr/>
        </p:nvSpPr>
        <p:spPr>
          <a:xfrm>
            <a:off x="5733532" y="1008842"/>
            <a:ext cx="872843" cy="8728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09198F9A-0934-4B70-B8F7-1F6B49C74EBD}"/>
              </a:ext>
            </a:extLst>
          </p:cNvPr>
          <p:cNvSpPr/>
          <p:nvPr/>
        </p:nvSpPr>
        <p:spPr>
          <a:xfrm>
            <a:off x="7086440" y="651770"/>
            <a:ext cx="4432480" cy="1586988"/>
          </a:xfrm>
          <a:custGeom>
            <a:avLst/>
            <a:gdLst>
              <a:gd name="connsiteX0" fmla="*/ 0 w 4432480"/>
              <a:gd name="connsiteY0" fmla="*/ 0 h 1586988"/>
              <a:gd name="connsiteX1" fmla="*/ 4432480 w 4432480"/>
              <a:gd name="connsiteY1" fmla="*/ 0 h 1586988"/>
              <a:gd name="connsiteX2" fmla="*/ 4432480 w 4432480"/>
              <a:gd name="connsiteY2" fmla="*/ 1586988 h 1586988"/>
              <a:gd name="connsiteX3" fmla="*/ 0 w 4432480"/>
              <a:gd name="connsiteY3" fmla="*/ 1586988 h 1586988"/>
              <a:gd name="connsiteX4" fmla="*/ 0 w 4432480"/>
              <a:gd name="connsiteY4" fmla="*/ 0 h 158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480" h="1586988">
                <a:moveTo>
                  <a:pt x="0" y="0"/>
                </a:moveTo>
                <a:lnTo>
                  <a:pt x="4432480" y="0"/>
                </a:lnTo>
                <a:lnTo>
                  <a:pt x="4432480" y="1586988"/>
                </a:lnTo>
                <a:lnTo>
                  <a:pt x="0" y="15869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7956" tIns="167956" rIns="167956" bIns="167956" numCol="1" spcCol="1270" anchor="ctr" anchorCtr="0">
            <a:noAutofit/>
          </a:bodyPr>
          <a:lstStyle/>
          <a:p>
            <a:pPr marL="0" lvl="0" indent="0" algn="l" defTabSz="1111250">
              <a:lnSpc>
                <a:spcPct val="90000"/>
              </a:lnSpc>
              <a:spcBef>
                <a:spcPct val="0"/>
              </a:spcBef>
              <a:spcAft>
                <a:spcPct val="35000"/>
              </a:spcAft>
              <a:buNone/>
            </a:pPr>
            <a:r>
              <a:rPr lang="en-US" sz="2500" kern="1200"/>
              <a:t>Booster Macrotraining events</a:t>
            </a:r>
          </a:p>
        </p:txBody>
      </p:sp>
      <p:sp>
        <p:nvSpPr>
          <p:cNvPr id="13" name="Rectangle: Rounded Corners 12">
            <a:extLst>
              <a:ext uri="{FF2B5EF4-FFF2-40B4-BE49-F238E27FC236}">
                <a16:creationId xmlns:a16="http://schemas.microsoft.com/office/drawing/2014/main" id="{9E779AAE-DE5E-4FF8-8C1C-209E22DCDD39}"/>
              </a:ext>
            </a:extLst>
          </p:cNvPr>
          <p:cNvSpPr/>
          <p:nvPr/>
        </p:nvSpPr>
        <p:spPr>
          <a:xfrm>
            <a:off x="5253469" y="2635506"/>
            <a:ext cx="6269038" cy="1586988"/>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5" name="Rectangle 14" descr="Head with Gears">
            <a:extLst>
              <a:ext uri="{FF2B5EF4-FFF2-40B4-BE49-F238E27FC236}">
                <a16:creationId xmlns:a16="http://schemas.microsoft.com/office/drawing/2014/main" id="{3AE8DEB0-2C2C-479F-B549-4B4EC5B306C4}"/>
              </a:ext>
            </a:extLst>
          </p:cNvPr>
          <p:cNvSpPr/>
          <p:nvPr/>
        </p:nvSpPr>
        <p:spPr>
          <a:xfrm>
            <a:off x="5733532" y="2992578"/>
            <a:ext cx="872843" cy="87284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39290BF1-0FF6-4D2C-A543-24A64E856CE3}"/>
              </a:ext>
            </a:extLst>
          </p:cNvPr>
          <p:cNvSpPr/>
          <p:nvPr/>
        </p:nvSpPr>
        <p:spPr>
          <a:xfrm>
            <a:off x="7086440" y="2635506"/>
            <a:ext cx="2821067" cy="1586988"/>
          </a:xfrm>
          <a:custGeom>
            <a:avLst/>
            <a:gdLst>
              <a:gd name="connsiteX0" fmla="*/ 0 w 2821067"/>
              <a:gd name="connsiteY0" fmla="*/ 0 h 1586988"/>
              <a:gd name="connsiteX1" fmla="*/ 2821067 w 2821067"/>
              <a:gd name="connsiteY1" fmla="*/ 0 h 1586988"/>
              <a:gd name="connsiteX2" fmla="*/ 2821067 w 2821067"/>
              <a:gd name="connsiteY2" fmla="*/ 1586988 h 1586988"/>
              <a:gd name="connsiteX3" fmla="*/ 0 w 2821067"/>
              <a:gd name="connsiteY3" fmla="*/ 1586988 h 1586988"/>
              <a:gd name="connsiteX4" fmla="*/ 0 w 2821067"/>
              <a:gd name="connsiteY4" fmla="*/ 0 h 158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067" h="1586988">
                <a:moveTo>
                  <a:pt x="0" y="0"/>
                </a:moveTo>
                <a:lnTo>
                  <a:pt x="2821067" y="0"/>
                </a:lnTo>
                <a:lnTo>
                  <a:pt x="2821067" y="1586988"/>
                </a:lnTo>
                <a:lnTo>
                  <a:pt x="0" y="15869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7956" tIns="167956" rIns="167956" bIns="167956" numCol="1" spcCol="1270" anchor="ctr" anchorCtr="0">
            <a:noAutofit/>
          </a:bodyPr>
          <a:lstStyle/>
          <a:p>
            <a:pPr marL="0" lvl="0" indent="0" algn="l" defTabSz="1111250">
              <a:lnSpc>
                <a:spcPct val="90000"/>
              </a:lnSpc>
              <a:spcBef>
                <a:spcPct val="0"/>
              </a:spcBef>
              <a:spcAft>
                <a:spcPct val="35000"/>
              </a:spcAft>
              <a:buNone/>
            </a:pPr>
            <a:r>
              <a:rPr lang="en-US" sz="2500" kern="1200"/>
              <a:t>Ongoing learning opportunities</a:t>
            </a:r>
          </a:p>
        </p:txBody>
      </p:sp>
      <p:sp>
        <p:nvSpPr>
          <p:cNvPr id="19" name="Freeform: Shape 18">
            <a:extLst>
              <a:ext uri="{FF2B5EF4-FFF2-40B4-BE49-F238E27FC236}">
                <a16:creationId xmlns:a16="http://schemas.microsoft.com/office/drawing/2014/main" id="{19F72D27-5EB8-4C34-A582-7EF620326082}"/>
              </a:ext>
            </a:extLst>
          </p:cNvPr>
          <p:cNvSpPr/>
          <p:nvPr/>
        </p:nvSpPr>
        <p:spPr>
          <a:xfrm>
            <a:off x="9850810" y="2635506"/>
            <a:ext cx="1724809" cy="1586988"/>
          </a:xfrm>
          <a:custGeom>
            <a:avLst/>
            <a:gdLst>
              <a:gd name="connsiteX0" fmla="*/ 0 w 1724809"/>
              <a:gd name="connsiteY0" fmla="*/ 0 h 1586988"/>
              <a:gd name="connsiteX1" fmla="*/ 1724809 w 1724809"/>
              <a:gd name="connsiteY1" fmla="*/ 0 h 1586988"/>
              <a:gd name="connsiteX2" fmla="*/ 1724809 w 1724809"/>
              <a:gd name="connsiteY2" fmla="*/ 1586988 h 1586988"/>
              <a:gd name="connsiteX3" fmla="*/ 0 w 1724809"/>
              <a:gd name="connsiteY3" fmla="*/ 1586988 h 1586988"/>
              <a:gd name="connsiteX4" fmla="*/ 0 w 1724809"/>
              <a:gd name="connsiteY4" fmla="*/ 0 h 158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809" h="1586988">
                <a:moveTo>
                  <a:pt x="0" y="0"/>
                </a:moveTo>
                <a:lnTo>
                  <a:pt x="1724809" y="0"/>
                </a:lnTo>
                <a:lnTo>
                  <a:pt x="1724809" y="1586988"/>
                </a:lnTo>
                <a:lnTo>
                  <a:pt x="0" y="15869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7956" tIns="167956" rIns="167956" bIns="167956" numCol="1" spcCol="1270" anchor="ctr" anchorCtr="0">
            <a:noAutofit/>
          </a:bodyPr>
          <a:lstStyle/>
          <a:p>
            <a:pPr marL="0" lvl="0" indent="0" algn="l" defTabSz="800100">
              <a:lnSpc>
                <a:spcPct val="90000"/>
              </a:lnSpc>
              <a:spcBef>
                <a:spcPct val="0"/>
              </a:spcBef>
              <a:spcAft>
                <a:spcPct val="35000"/>
              </a:spcAft>
              <a:buNone/>
            </a:pPr>
            <a:r>
              <a:rPr lang="en-US" sz="1800" kern="1200" dirty="0"/>
              <a:t>Microlearning</a:t>
            </a:r>
          </a:p>
          <a:p>
            <a:pPr marL="0" lvl="0" indent="0" algn="l" defTabSz="800100">
              <a:lnSpc>
                <a:spcPct val="90000"/>
              </a:lnSpc>
              <a:spcBef>
                <a:spcPct val="0"/>
              </a:spcBef>
              <a:spcAft>
                <a:spcPct val="35000"/>
              </a:spcAft>
              <a:buNone/>
            </a:pPr>
            <a:r>
              <a:rPr lang="en-US" sz="1800" kern="1200" dirty="0"/>
              <a:t>        and</a:t>
            </a:r>
          </a:p>
          <a:p>
            <a:pPr marL="0" lvl="0" indent="0" algn="l" defTabSz="800100">
              <a:lnSpc>
                <a:spcPct val="90000"/>
              </a:lnSpc>
              <a:spcBef>
                <a:spcPct val="0"/>
              </a:spcBef>
              <a:spcAft>
                <a:spcPct val="35000"/>
              </a:spcAft>
              <a:buNone/>
            </a:pPr>
            <a:r>
              <a:rPr lang="en-US" sz="1800" kern="1200" dirty="0"/>
              <a:t>Contextual Microlearning</a:t>
            </a:r>
          </a:p>
        </p:txBody>
      </p:sp>
      <p:sp>
        <p:nvSpPr>
          <p:cNvPr id="21" name="Rectangle: Rounded Corners 20">
            <a:extLst>
              <a:ext uri="{FF2B5EF4-FFF2-40B4-BE49-F238E27FC236}">
                <a16:creationId xmlns:a16="http://schemas.microsoft.com/office/drawing/2014/main" id="{65647843-00D4-46E3-AFF1-39B485EBB566}"/>
              </a:ext>
            </a:extLst>
          </p:cNvPr>
          <p:cNvSpPr/>
          <p:nvPr/>
        </p:nvSpPr>
        <p:spPr>
          <a:xfrm>
            <a:off x="5253469" y="4619241"/>
            <a:ext cx="6269038" cy="1586988"/>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22" name="Rectangle 21" descr="Bar chart">
            <a:extLst>
              <a:ext uri="{FF2B5EF4-FFF2-40B4-BE49-F238E27FC236}">
                <a16:creationId xmlns:a16="http://schemas.microsoft.com/office/drawing/2014/main" id="{7274D492-7244-447B-995C-1A9AF2234B0C}"/>
              </a:ext>
            </a:extLst>
          </p:cNvPr>
          <p:cNvSpPr/>
          <p:nvPr/>
        </p:nvSpPr>
        <p:spPr>
          <a:xfrm>
            <a:off x="5733532" y="4976314"/>
            <a:ext cx="872843" cy="87284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23" name="Freeform: Shape 22">
            <a:extLst>
              <a:ext uri="{FF2B5EF4-FFF2-40B4-BE49-F238E27FC236}">
                <a16:creationId xmlns:a16="http://schemas.microsoft.com/office/drawing/2014/main" id="{B8D91578-7B95-4B7E-B75C-CA250A3B8528}"/>
              </a:ext>
            </a:extLst>
          </p:cNvPr>
          <p:cNvSpPr/>
          <p:nvPr/>
        </p:nvSpPr>
        <p:spPr>
          <a:xfrm>
            <a:off x="7086440" y="4619241"/>
            <a:ext cx="4432480" cy="1586988"/>
          </a:xfrm>
          <a:custGeom>
            <a:avLst/>
            <a:gdLst>
              <a:gd name="connsiteX0" fmla="*/ 0 w 4432480"/>
              <a:gd name="connsiteY0" fmla="*/ 0 h 1586988"/>
              <a:gd name="connsiteX1" fmla="*/ 4432480 w 4432480"/>
              <a:gd name="connsiteY1" fmla="*/ 0 h 1586988"/>
              <a:gd name="connsiteX2" fmla="*/ 4432480 w 4432480"/>
              <a:gd name="connsiteY2" fmla="*/ 1586988 h 1586988"/>
              <a:gd name="connsiteX3" fmla="*/ 0 w 4432480"/>
              <a:gd name="connsiteY3" fmla="*/ 1586988 h 1586988"/>
              <a:gd name="connsiteX4" fmla="*/ 0 w 4432480"/>
              <a:gd name="connsiteY4" fmla="*/ 0 h 158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480" h="1586988">
                <a:moveTo>
                  <a:pt x="0" y="0"/>
                </a:moveTo>
                <a:lnTo>
                  <a:pt x="4432480" y="0"/>
                </a:lnTo>
                <a:lnTo>
                  <a:pt x="4432480" y="1586988"/>
                </a:lnTo>
                <a:lnTo>
                  <a:pt x="0" y="15869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7956" tIns="167956" rIns="167956" bIns="167956" numCol="1" spcCol="1270" anchor="ctr" anchorCtr="0">
            <a:noAutofit/>
          </a:bodyPr>
          <a:lstStyle/>
          <a:p>
            <a:pPr marL="0" lvl="0" indent="0" algn="l" defTabSz="1111250">
              <a:lnSpc>
                <a:spcPct val="90000"/>
              </a:lnSpc>
              <a:spcBef>
                <a:spcPct val="0"/>
              </a:spcBef>
              <a:spcAft>
                <a:spcPct val="35000"/>
              </a:spcAft>
              <a:buNone/>
            </a:pPr>
            <a:r>
              <a:rPr lang="en-US" sz="2500" kern="1200"/>
              <a:t>Measure what matters</a:t>
            </a:r>
          </a:p>
        </p:txBody>
      </p:sp>
    </p:spTree>
    <p:extLst>
      <p:ext uri="{BB962C8B-B14F-4D97-AF65-F5344CB8AC3E}">
        <p14:creationId xmlns:p14="http://schemas.microsoft.com/office/powerpoint/2010/main" val="425737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9"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F6E05B-7426-43A1-9EE0-988F3F8B2F33}"/>
              </a:ext>
            </a:extLst>
          </p:cNvPr>
          <p:cNvSpPr>
            <a:spLocks noGrp="1"/>
          </p:cNvSpPr>
          <p:nvPr>
            <p:ph type="title"/>
          </p:nvPr>
        </p:nvSpPr>
        <p:spPr>
          <a:xfrm>
            <a:off x="699714" y="5490971"/>
            <a:ext cx="6962072" cy="1159200"/>
          </a:xfrm>
        </p:spPr>
        <p:txBody>
          <a:bodyPr vert="horz" lIns="91440" tIns="45720" rIns="91440" bIns="45720" rtlCol="0" anchor="ctr">
            <a:normAutofit/>
          </a:bodyPr>
          <a:lstStyle/>
          <a:p>
            <a:r>
              <a:rPr lang="en-US" sz="4000" kern="1200">
                <a:solidFill>
                  <a:srgbClr val="FFFFFF"/>
                </a:solidFill>
                <a:latin typeface="+mj-lt"/>
                <a:ea typeface="+mj-ea"/>
                <a:cs typeface="+mj-cs"/>
              </a:rPr>
              <a:t>Employee learning journey</a:t>
            </a:r>
          </a:p>
        </p:txBody>
      </p:sp>
      <p:pic>
        <p:nvPicPr>
          <p:cNvPr id="6" name="Picture 5">
            <a:extLst>
              <a:ext uri="{FF2B5EF4-FFF2-40B4-BE49-F238E27FC236}">
                <a16:creationId xmlns:a16="http://schemas.microsoft.com/office/drawing/2014/main" id="{B65278E3-6D21-4115-AD76-F62A8F016496}"/>
              </a:ext>
            </a:extLst>
          </p:cNvPr>
          <p:cNvPicPr>
            <a:picLocks noChangeAspect="1"/>
          </p:cNvPicPr>
          <p:nvPr/>
        </p:nvPicPr>
        <p:blipFill>
          <a:blip r:embed="rId2"/>
          <a:stretch>
            <a:fillRect/>
          </a:stretch>
        </p:blipFill>
        <p:spPr>
          <a:xfrm>
            <a:off x="1230230" y="390832"/>
            <a:ext cx="9824159" cy="4519114"/>
          </a:xfrm>
          <a:prstGeom prst="rect">
            <a:avLst/>
          </a:prstGeom>
        </p:spPr>
      </p:pic>
    </p:spTree>
    <p:extLst>
      <p:ext uri="{BB962C8B-B14F-4D97-AF65-F5344CB8AC3E}">
        <p14:creationId xmlns:p14="http://schemas.microsoft.com/office/powerpoint/2010/main" val="408537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786EB66-C867-4091-BE41-0977C3162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9AC298A-B9B9-4BAB-BCF5-45A44E5BA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26280"/>
            <a:ext cx="9975273"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1BF8F48-5FE7-4A46-8BEB-AF2AE44CD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051" y="524740"/>
            <a:ext cx="11247895" cy="57651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551B7-8C22-442A-8F46-559EDEA97DB1}"/>
              </a:ext>
            </a:extLst>
          </p:cNvPr>
          <p:cNvSpPr>
            <a:spLocks noGrp="1"/>
          </p:cNvSpPr>
          <p:nvPr>
            <p:ph type="title"/>
          </p:nvPr>
        </p:nvSpPr>
        <p:spPr>
          <a:xfrm>
            <a:off x="1524000" y="1005840"/>
            <a:ext cx="9031769" cy="2936382"/>
          </a:xfrm>
        </p:spPr>
        <p:txBody>
          <a:bodyPr vert="horz" lIns="91440" tIns="45720" rIns="91440" bIns="45720" rtlCol="0" anchor="b">
            <a:normAutofit/>
          </a:bodyPr>
          <a:lstStyle/>
          <a:p>
            <a:pPr algn="ctr"/>
            <a:r>
              <a:rPr lang="en-US" sz="6600" kern="1200">
                <a:solidFill>
                  <a:schemeClr val="tx1"/>
                </a:solidFill>
                <a:latin typeface="+mj-lt"/>
                <a:ea typeface="+mj-ea"/>
                <a:cs typeface="+mj-cs"/>
              </a:rPr>
              <a:t>How do you quantify success with end user training and support?</a:t>
            </a:r>
          </a:p>
        </p:txBody>
      </p:sp>
      <p:sp>
        <p:nvSpPr>
          <p:cNvPr id="3" name="Text Placeholder 2">
            <a:extLst>
              <a:ext uri="{FF2B5EF4-FFF2-40B4-BE49-F238E27FC236}">
                <a16:creationId xmlns:a16="http://schemas.microsoft.com/office/drawing/2014/main" id="{93E4C2C4-77C0-4B14-B197-288F34C66B5C}"/>
              </a:ext>
            </a:extLst>
          </p:cNvPr>
          <p:cNvSpPr>
            <a:spLocks noGrp="1"/>
          </p:cNvSpPr>
          <p:nvPr>
            <p:ph type="body" idx="1"/>
          </p:nvPr>
        </p:nvSpPr>
        <p:spPr>
          <a:xfrm>
            <a:off x="1524000" y="4034297"/>
            <a:ext cx="9031769" cy="1655762"/>
          </a:xfrm>
        </p:spPr>
        <p:txBody>
          <a:bodyPr vert="horz" lIns="91440" tIns="45720" rIns="91440" bIns="45720" rtlCol="0">
            <a:normAutofit/>
          </a:bodyPr>
          <a:lstStyle/>
          <a:p>
            <a:pPr algn="ctr"/>
            <a:endParaRPr lang="en-US" sz="3200" kern="1200">
              <a:solidFill>
                <a:schemeClr val="tx1"/>
              </a:solidFill>
              <a:latin typeface="+mn-lt"/>
              <a:ea typeface="+mn-ea"/>
              <a:cs typeface="+mn-cs"/>
            </a:endParaRPr>
          </a:p>
        </p:txBody>
      </p:sp>
      <p:grpSp>
        <p:nvGrpSpPr>
          <p:cNvPr id="23" name="Group 22">
            <a:extLst>
              <a:ext uri="{FF2B5EF4-FFF2-40B4-BE49-F238E27FC236}">
                <a16:creationId xmlns:a16="http://schemas.microsoft.com/office/drawing/2014/main" id="{117AB195-E690-4959-B435-3BC469C2CA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24" name="Rectangle 64">
              <a:extLst>
                <a:ext uri="{FF2B5EF4-FFF2-40B4-BE49-F238E27FC236}">
                  <a16:creationId xmlns:a16="http://schemas.microsoft.com/office/drawing/2014/main" id="{BBBA5550-3A7F-41FE-AEC2-85F9CA80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20C75782-E825-4F5C-B9E2-269CD9E69B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3F6D5B3A-F638-4015-BF3D-202A166FD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C8B81319-436D-4F21-ABCC-A5838F9892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6C0516BC-CF7B-4D50-8C67-0665D3FD9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C232F28B-582E-441D-A117-D9A1A40EB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5E43823E-66CA-4740-95AE-DB53C2751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06C1A5BC-53FF-465A-8394-81554FCDA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86AAA0B5-FFC7-499B-9C1B-8DFFB4F29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A1B55CB2-2108-462D-B109-4D76D34A8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9E620EE3-25FA-4C0B-9F5D-470FF51B9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52A5BDF8-AD17-44D3-B1C9-E165158D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9D9672DB-F953-4898-9C52-03A164FADE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38" name="Rectangle 2">
              <a:extLst>
                <a:ext uri="{FF2B5EF4-FFF2-40B4-BE49-F238E27FC236}">
                  <a16:creationId xmlns:a16="http://schemas.microsoft.com/office/drawing/2014/main" id="{BF03BEBE-5AB3-4234-9975-887E86FEDE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9">
              <a:extLst>
                <a:ext uri="{FF2B5EF4-FFF2-40B4-BE49-F238E27FC236}">
                  <a16:creationId xmlns:a16="http://schemas.microsoft.com/office/drawing/2014/main" id="{77545F09-233F-4039-B88E-8B7EE733B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2">
              <a:extLst>
                <a:ext uri="{FF2B5EF4-FFF2-40B4-BE49-F238E27FC236}">
                  <a16:creationId xmlns:a16="http://schemas.microsoft.com/office/drawing/2014/main" id="{B89D6423-0884-41BE-BAB8-0F8A9851D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2316554F-5550-4E94-BF70-9B1092E2A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B3B986A6-E7CE-46D5-B7C2-E469056C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id="{513E22E1-E1BD-471B-9959-02D382CDB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81396781-D57E-417F-9D99-C69663C28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2">
              <a:extLst>
                <a:ext uri="{FF2B5EF4-FFF2-40B4-BE49-F238E27FC236}">
                  <a16:creationId xmlns:a16="http://schemas.microsoft.com/office/drawing/2014/main" id="{B3DCA897-9502-460C-B0A6-67548D09B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009AF730-DCD4-4428-A9E9-D26FAD142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72AF0F75-11D1-432A-969B-1F454307F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2">
              <a:extLst>
                <a:ext uri="{FF2B5EF4-FFF2-40B4-BE49-F238E27FC236}">
                  <a16:creationId xmlns:a16="http://schemas.microsoft.com/office/drawing/2014/main" id="{23397648-9CC0-48EE-86FE-B819830EA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59">
              <a:extLst>
                <a:ext uri="{FF2B5EF4-FFF2-40B4-BE49-F238E27FC236}">
                  <a16:creationId xmlns:a16="http://schemas.microsoft.com/office/drawing/2014/main" id="{5C7C485C-93D0-46DC-AD54-B0AFDAEA7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2">
              <a:extLst>
                <a:ext uri="{FF2B5EF4-FFF2-40B4-BE49-F238E27FC236}">
                  <a16:creationId xmlns:a16="http://schemas.microsoft.com/office/drawing/2014/main" id="{BB2C71AA-96A2-4945-BE1C-17FEF965F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1914A3E6-8F60-4CB5-8142-47B57D38C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8E36D6EE-E260-44F2-8D0C-B86573A68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2">
              <a:extLst>
                <a:ext uri="{FF2B5EF4-FFF2-40B4-BE49-F238E27FC236}">
                  <a16:creationId xmlns:a16="http://schemas.microsoft.com/office/drawing/2014/main" id="{A1EDD0E7-0ACC-4782-BB65-179218A53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9">
              <a:extLst>
                <a:ext uri="{FF2B5EF4-FFF2-40B4-BE49-F238E27FC236}">
                  <a16:creationId xmlns:a16="http://schemas.microsoft.com/office/drawing/2014/main" id="{61301D83-35ED-45D9-808A-4BDADF2B2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2">
              <a:extLst>
                <a:ext uri="{FF2B5EF4-FFF2-40B4-BE49-F238E27FC236}">
                  <a16:creationId xmlns:a16="http://schemas.microsoft.com/office/drawing/2014/main" id="{8ED1BB52-7859-46C1-997C-F679C9236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a:extLst>
                <a:ext uri="{FF2B5EF4-FFF2-40B4-BE49-F238E27FC236}">
                  <a16:creationId xmlns:a16="http://schemas.microsoft.com/office/drawing/2014/main" id="{7A5D5BB8-21AD-44D8-8793-CB4924B93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6B17B7F3-3D9C-4459-AF7F-6BCF13664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2">
              <a:extLst>
                <a:ext uri="{FF2B5EF4-FFF2-40B4-BE49-F238E27FC236}">
                  <a16:creationId xmlns:a16="http://schemas.microsoft.com/office/drawing/2014/main" id="{03AF9AAC-5EF8-43F6-A71F-CAACB54FF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9">
              <a:extLst>
                <a:ext uri="{FF2B5EF4-FFF2-40B4-BE49-F238E27FC236}">
                  <a16:creationId xmlns:a16="http://schemas.microsoft.com/office/drawing/2014/main" id="{F0D2C464-1C0A-4D91-9AAA-C053C895F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2">
              <a:extLst>
                <a:ext uri="{FF2B5EF4-FFF2-40B4-BE49-F238E27FC236}">
                  <a16:creationId xmlns:a16="http://schemas.microsoft.com/office/drawing/2014/main" id="{4BEDADBB-1E6E-48F0-BBF3-EB9B978FB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4">
              <a:extLst>
                <a:ext uri="{FF2B5EF4-FFF2-40B4-BE49-F238E27FC236}">
                  <a16:creationId xmlns:a16="http://schemas.microsoft.com/office/drawing/2014/main" id="{A768E058-61D9-41D6-AC45-94D984A89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99718B8A-0078-45EC-9F2C-1B6E96E1B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287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72FDE5-F862-419A-A903-66A71906A70B}"/>
              </a:ext>
            </a:extLst>
          </p:cNvPr>
          <p:cNvSpPr>
            <a:spLocks noGrp="1"/>
          </p:cNvSpPr>
          <p:nvPr>
            <p:ph type="title"/>
          </p:nvPr>
        </p:nvSpPr>
        <p:spPr>
          <a:xfrm>
            <a:off x="132522" y="586855"/>
            <a:ext cx="3535566" cy="3387497"/>
          </a:xfrm>
        </p:spPr>
        <p:txBody>
          <a:bodyPr anchor="b">
            <a:normAutofit/>
          </a:bodyPr>
          <a:lstStyle/>
          <a:p>
            <a:pPr algn="r"/>
            <a:r>
              <a:rPr lang="en-US" sz="4000" dirty="0">
                <a:solidFill>
                  <a:srgbClr val="FFFFFF"/>
                </a:solidFill>
              </a:rPr>
              <a:t>Calculating Return On Investment (ROI) of Organizational Learning</a:t>
            </a:r>
          </a:p>
        </p:txBody>
      </p:sp>
      <p:sp>
        <p:nvSpPr>
          <p:cNvPr id="3" name="Content Placeholder 2">
            <a:extLst>
              <a:ext uri="{FF2B5EF4-FFF2-40B4-BE49-F238E27FC236}">
                <a16:creationId xmlns:a16="http://schemas.microsoft.com/office/drawing/2014/main" id="{112BBF72-B34D-43E9-9F96-32B4ECE03073}"/>
              </a:ext>
            </a:extLst>
          </p:cNvPr>
          <p:cNvSpPr>
            <a:spLocks noGrp="1"/>
          </p:cNvSpPr>
          <p:nvPr>
            <p:ph idx="1"/>
          </p:nvPr>
        </p:nvSpPr>
        <p:spPr>
          <a:xfrm>
            <a:off x="4810259" y="649480"/>
            <a:ext cx="7249219" cy="5546047"/>
          </a:xfrm>
        </p:spPr>
        <p:txBody>
          <a:bodyPr anchor="ctr">
            <a:normAutofit/>
          </a:bodyPr>
          <a:lstStyle/>
          <a:p>
            <a:pPr marL="0" indent="0">
              <a:buNone/>
            </a:pPr>
            <a:r>
              <a:rPr lang="en-US" sz="3200" dirty="0"/>
              <a:t>Return on Investment is calculated using one or more of the following metrics:</a:t>
            </a:r>
          </a:p>
          <a:p>
            <a:pPr marL="514350" indent="-514350">
              <a:buFont typeface="+mj-lt"/>
              <a:buAutoNum type="arabicPeriod"/>
            </a:pPr>
            <a:endParaRPr lang="en-US" sz="2000" dirty="0"/>
          </a:p>
          <a:p>
            <a:pPr marL="514350" indent="-514350">
              <a:buFont typeface="+mj-lt"/>
              <a:buAutoNum type="arabicPeriod"/>
            </a:pPr>
            <a:r>
              <a:rPr lang="en-US" dirty="0"/>
              <a:t>Monetary value creation</a:t>
            </a:r>
          </a:p>
          <a:p>
            <a:pPr marL="514350" indent="-514350">
              <a:buFont typeface="+mj-lt"/>
              <a:buAutoNum type="arabicPeriod"/>
            </a:pPr>
            <a:r>
              <a:rPr lang="en-US" dirty="0"/>
              <a:t>Amount of money saved</a:t>
            </a:r>
          </a:p>
          <a:p>
            <a:pPr marL="514350" indent="-514350">
              <a:buFont typeface="+mj-lt"/>
              <a:buAutoNum type="arabicPeriod"/>
            </a:pPr>
            <a:r>
              <a:rPr lang="en-US" dirty="0"/>
              <a:t>Amount of time saved</a:t>
            </a:r>
          </a:p>
          <a:p>
            <a:pPr marL="514350" indent="-514350">
              <a:buFont typeface="+mj-lt"/>
              <a:buAutoNum type="arabicPeriod"/>
            </a:pPr>
            <a:endParaRPr lang="en-US" sz="2000" dirty="0"/>
          </a:p>
          <a:p>
            <a:pPr marL="514350" indent="-514350">
              <a:buFont typeface="+mj-lt"/>
              <a:buAutoNum type="arabicPeriod"/>
            </a:pPr>
            <a:endParaRPr lang="en-US" sz="2000" dirty="0"/>
          </a:p>
        </p:txBody>
      </p:sp>
    </p:spTree>
    <p:extLst>
      <p:ext uri="{BB962C8B-B14F-4D97-AF65-F5344CB8AC3E}">
        <p14:creationId xmlns:p14="http://schemas.microsoft.com/office/powerpoint/2010/main" val="303715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2135A3-1227-4AEC-9E43-98A6C9D2F8C9}"/>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400" dirty="0">
                <a:solidFill>
                  <a:srgbClr val="FFFFFF"/>
                </a:solidFill>
              </a:rPr>
              <a:t>Measuring learning effectiveness</a:t>
            </a:r>
            <a:br>
              <a:rPr lang="en-US" sz="3400" dirty="0">
                <a:solidFill>
                  <a:srgbClr val="FFFFFF"/>
                </a:solidFill>
              </a:rPr>
            </a:br>
            <a:r>
              <a:rPr lang="en-US" sz="3400" dirty="0">
                <a:solidFill>
                  <a:srgbClr val="FFFFFF"/>
                </a:solidFill>
              </a:rPr>
              <a:t>The Macrolearning formula</a:t>
            </a:r>
          </a:p>
        </p:txBody>
      </p:sp>
      <p:pic>
        <p:nvPicPr>
          <p:cNvPr id="5" name="Picture 4">
            <a:extLst>
              <a:ext uri="{FF2B5EF4-FFF2-40B4-BE49-F238E27FC236}">
                <a16:creationId xmlns:a16="http://schemas.microsoft.com/office/drawing/2014/main" id="{3B078B7B-EC99-4F0D-A29C-F609FFBF3CA9}"/>
              </a:ext>
            </a:extLst>
          </p:cNvPr>
          <p:cNvPicPr>
            <a:picLocks noChangeAspect="1"/>
          </p:cNvPicPr>
          <p:nvPr/>
        </p:nvPicPr>
        <p:blipFill>
          <a:blip r:embed="rId3"/>
          <a:stretch>
            <a:fillRect/>
          </a:stretch>
        </p:blipFill>
        <p:spPr>
          <a:xfrm>
            <a:off x="1282853" y="1966293"/>
            <a:ext cx="9626292" cy="4452160"/>
          </a:xfrm>
          <a:prstGeom prst="rect">
            <a:avLst/>
          </a:prstGeom>
        </p:spPr>
      </p:pic>
    </p:spTree>
    <p:extLst>
      <p:ext uri="{BB962C8B-B14F-4D97-AF65-F5344CB8AC3E}">
        <p14:creationId xmlns:p14="http://schemas.microsoft.com/office/powerpoint/2010/main" val="299880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2135A3-1227-4AEC-9E43-98A6C9D2F8C9}"/>
              </a:ext>
            </a:extLst>
          </p:cNvPr>
          <p:cNvSpPr>
            <a:spLocks noGrp="1"/>
          </p:cNvSpPr>
          <p:nvPr>
            <p:ph type="title"/>
          </p:nvPr>
        </p:nvSpPr>
        <p:spPr>
          <a:xfrm>
            <a:off x="636105" y="294538"/>
            <a:ext cx="10631446" cy="1033669"/>
          </a:xfrm>
        </p:spPr>
        <p:txBody>
          <a:bodyPr>
            <a:normAutofit/>
          </a:bodyPr>
          <a:lstStyle/>
          <a:p>
            <a:r>
              <a:rPr lang="en-US" sz="3400" dirty="0">
                <a:solidFill>
                  <a:srgbClr val="FFFFFF"/>
                </a:solidFill>
              </a:rPr>
              <a:t>Measuring learning effectiveness</a:t>
            </a:r>
            <a:br>
              <a:rPr lang="en-US" sz="3400" dirty="0">
                <a:solidFill>
                  <a:srgbClr val="FFFFFF"/>
                </a:solidFill>
              </a:rPr>
            </a:br>
            <a:r>
              <a:rPr lang="en-US" sz="3400" dirty="0">
                <a:solidFill>
                  <a:srgbClr val="FFFFFF"/>
                </a:solidFill>
              </a:rPr>
              <a:t>The Microlearning formula</a:t>
            </a:r>
          </a:p>
        </p:txBody>
      </p:sp>
      <p:sp>
        <p:nvSpPr>
          <p:cNvPr id="3" name="Content Placeholder 2">
            <a:extLst>
              <a:ext uri="{FF2B5EF4-FFF2-40B4-BE49-F238E27FC236}">
                <a16:creationId xmlns:a16="http://schemas.microsoft.com/office/drawing/2014/main" id="{89190696-FC73-4232-AEDC-19A4C1283D57}"/>
              </a:ext>
            </a:extLst>
          </p:cNvPr>
          <p:cNvSpPr>
            <a:spLocks noGrp="1"/>
          </p:cNvSpPr>
          <p:nvPr>
            <p:ph idx="1"/>
          </p:nvPr>
        </p:nvSpPr>
        <p:spPr>
          <a:xfrm>
            <a:off x="459350" y="1749288"/>
            <a:ext cx="11374841" cy="4814174"/>
          </a:xfrm>
        </p:spPr>
        <p:txBody>
          <a:bodyPr anchor="ctr">
            <a:normAutofit/>
          </a:bodyPr>
          <a:lstStyle/>
          <a:p>
            <a:pPr marL="0" indent="0">
              <a:buNone/>
            </a:pPr>
            <a:r>
              <a:rPr lang="en-US" sz="2400" dirty="0"/>
              <a:t>Number of hours saved in productivity (x) = </a:t>
            </a:r>
          </a:p>
          <a:p>
            <a:pPr marL="0" indent="0">
              <a:buNone/>
            </a:pPr>
            <a:r>
              <a:rPr lang="en-US" sz="2400" dirty="0"/>
              <a:t>(# of microlearning assets accessed * 15 mins</a:t>
            </a:r>
            <a:r>
              <a:rPr lang="en-US" sz="2400" baseline="30000" dirty="0"/>
              <a:t>1</a:t>
            </a:r>
            <a:r>
              <a:rPr lang="en-US" sz="2400" dirty="0"/>
              <a:t>) / 60 mins per hour</a:t>
            </a:r>
          </a:p>
          <a:p>
            <a:pPr marL="0" indent="0">
              <a:buNone/>
            </a:pPr>
            <a:endParaRPr lang="en-US" sz="2400" dirty="0"/>
          </a:p>
          <a:p>
            <a:pPr marL="0" indent="0">
              <a:buNone/>
            </a:pPr>
            <a:r>
              <a:rPr lang="en-US" sz="2400" dirty="0"/>
              <a:t>Money saved in productivity = </a:t>
            </a:r>
          </a:p>
          <a:p>
            <a:pPr marL="0" indent="0">
              <a:buNone/>
            </a:pPr>
            <a:r>
              <a:rPr lang="en-US" sz="2400" dirty="0"/>
              <a:t>x * $26 Dollars</a:t>
            </a:r>
            <a:r>
              <a:rPr lang="en-US" sz="2400" baseline="30000" dirty="0"/>
              <a:t>2</a:t>
            </a:r>
          </a:p>
          <a:p>
            <a:pPr marL="0" indent="0">
              <a:buNone/>
            </a:pPr>
            <a:endParaRPr lang="en-US" sz="2400" dirty="0"/>
          </a:p>
          <a:p>
            <a:pPr marL="0" indent="0">
              <a:buNone/>
            </a:pPr>
            <a:endParaRPr lang="en-US" sz="2400" dirty="0"/>
          </a:p>
          <a:p>
            <a:pPr marL="0" indent="0">
              <a:buNone/>
            </a:pPr>
            <a:r>
              <a:rPr lang="en-US" sz="2400" dirty="0">
                <a:solidFill>
                  <a:srgbClr val="FF0000"/>
                </a:solidFill>
              </a:rPr>
              <a:t>Notes:</a:t>
            </a:r>
          </a:p>
          <a:p>
            <a:pPr marL="0" indent="0">
              <a:buNone/>
            </a:pPr>
            <a:r>
              <a:rPr lang="en-US" sz="2400" baseline="30000" dirty="0"/>
              <a:t>1</a:t>
            </a:r>
            <a:r>
              <a:rPr lang="en-US" sz="2400" dirty="0"/>
              <a:t>15 minutes = average time to find an answer and get back to task at hand</a:t>
            </a:r>
          </a:p>
          <a:p>
            <a:pPr marL="0" indent="0">
              <a:buNone/>
            </a:pPr>
            <a:r>
              <a:rPr lang="en-US" sz="2400" baseline="30000" dirty="0"/>
              <a:t>2</a:t>
            </a:r>
            <a:r>
              <a:rPr lang="en-US" sz="2400" dirty="0"/>
              <a:t>$26 = average hourly rate in USA</a:t>
            </a:r>
          </a:p>
        </p:txBody>
      </p:sp>
    </p:spTree>
    <p:extLst>
      <p:ext uri="{BB962C8B-B14F-4D97-AF65-F5344CB8AC3E}">
        <p14:creationId xmlns:p14="http://schemas.microsoft.com/office/powerpoint/2010/main" val="175434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C3E5EB-BA33-4740-BE74-7441F0FBEFE0}"/>
              </a:ext>
            </a:extLst>
          </p:cNvPr>
          <p:cNvSpPr>
            <a:spLocks noGrp="1"/>
          </p:cNvSpPr>
          <p:nvPr>
            <p:ph type="title"/>
          </p:nvPr>
        </p:nvSpPr>
        <p:spPr>
          <a:xfrm>
            <a:off x="635000" y="640823"/>
            <a:ext cx="3418659" cy="5583148"/>
          </a:xfrm>
        </p:spPr>
        <p:txBody>
          <a:bodyPr anchor="ctr">
            <a:normAutofit/>
          </a:bodyPr>
          <a:lstStyle/>
          <a:p>
            <a:r>
              <a:rPr lang="en-US" sz="5400"/>
              <a:t>Summary</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raight Connector 5">
            <a:extLst>
              <a:ext uri="{FF2B5EF4-FFF2-40B4-BE49-F238E27FC236}">
                <a16:creationId xmlns:a16="http://schemas.microsoft.com/office/drawing/2014/main" id="{06082B29-80B0-4524-B339-83E4C71D7C20}"/>
              </a:ext>
            </a:extLst>
          </p:cNvPr>
          <p:cNvSpPr/>
          <p:nvPr/>
        </p:nvSpPr>
        <p:spPr>
          <a:xfrm>
            <a:off x="4648018" y="640822"/>
            <a:ext cx="6900512"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42619EBC-E228-4710-85B3-DEC2EFF7D9DF}"/>
              </a:ext>
            </a:extLst>
          </p:cNvPr>
          <p:cNvSpPr/>
          <p:nvPr/>
        </p:nvSpPr>
        <p:spPr>
          <a:xfrm>
            <a:off x="4648018" y="640822"/>
            <a:ext cx="6900512" cy="1384035"/>
          </a:xfrm>
          <a:custGeom>
            <a:avLst/>
            <a:gdLst>
              <a:gd name="connsiteX0" fmla="*/ 0 w 6900512"/>
              <a:gd name="connsiteY0" fmla="*/ 0 h 1384035"/>
              <a:gd name="connsiteX1" fmla="*/ 6900512 w 6900512"/>
              <a:gd name="connsiteY1" fmla="*/ 0 h 1384035"/>
              <a:gd name="connsiteX2" fmla="*/ 6900512 w 6900512"/>
              <a:gd name="connsiteY2" fmla="*/ 1384035 h 1384035"/>
              <a:gd name="connsiteX3" fmla="*/ 0 w 6900512"/>
              <a:gd name="connsiteY3" fmla="*/ 1384035 h 1384035"/>
              <a:gd name="connsiteX4" fmla="*/ 0 w 6900512"/>
              <a:gd name="connsiteY4" fmla="*/ 0 h 13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384035">
                <a:moveTo>
                  <a:pt x="0" y="0"/>
                </a:moveTo>
                <a:lnTo>
                  <a:pt x="6900512" y="0"/>
                </a:lnTo>
                <a:lnTo>
                  <a:pt x="6900512" y="1384035"/>
                </a:lnTo>
                <a:lnTo>
                  <a:pt x="0" y="13840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End users want to be helped when needed and not </a:t>
            </a:r>
            <a:r>
              <a:rPr lang="en-US" sz="2600" i="1" kern="1200" dirty="0"/>
              <a:t>heavily </a:t>
            </a:r>
            <a:r>
              <a:rPr lang="en-US" sz="2600" kern="1200" dirty="0"/>
              <a:t>trained</a:t>
            </a:r>
          </a:p>
        </p:txBody>
      </p:sp>
      <p:sp>
        <p:nvSpPr>
          <p:cNvPr id="8" name="Straight Connector 7">
            <a:extLst>
              <a:ext uri="{FF2B5EF4-FFF2-40B4-BE49-F238E27FC236}">
                <a16:creationId xmlns:a16="http://schemas.microsoft.com/office/drawing/2014/main" id="{78EB3AE2-E00A-4C0C-9D35-4E1DFC50DCD0}"/>
              </a:ext>
            </a:extLst>
          </p:cNvPr>
          <p:cNvSpPr/>
          <p:nvPr/>
        </p:nvSpPr>
        <p:spPr>
          <a:xfrm>
            <a:off x="4648018" y="2024857"/>
            <a:ext cx="6900512" cy="0"/>
          </a:xfrm>
          <a:prstGeom prst="line">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07299A5D-2F53-41FA-9569-05705D937960}"/>
              </a:ext>
            </a:extLst>
          </p:cNvPr>
          <p:cNvSpPr/>
          <p:nvPr/>
        </p:nvSpPr>
        <p:spPr>
          <a:xfrm>
            <a:off x="4648018" y="2024857"/>
            <a:ext cx="6900512" cy="1384035"/>
          </a:xfrm>
          <a:custGeom>
            <a:avLst/>
            <a:gdLst>
              <a:gd name="connsiteX0" fmla="*/ 0 w 6900512"/>
              <a:gd name="connsiteY0" fmla="*/ 0 h 1384035"/>
              <a:gd name="connsiteX1" fmla="*/ 6900512 w 6900512"/>
              <a:gd name="connsiteY1" fmla="*/ 0 h 1384035"/>
              <a:gd name="connsiteX2" fmla="*/ 6900512 w 6900512"/>
              <a:gd name="connsiteY2" fmla="*/ 1384035 h 1384035"/>
              <a:gd name="connsiteX3" fmla="*/ 0 w 6900512"/>
              <a:gd name="connsiteY3" fmla="*/ 1384035 h 1384035"/>
              <a:gd name="connsiteX4" fmla="*/ 0 w 6900512"/>
              <a:gd name="connsiteY4" fmla="*/ 0 h 13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384035">
                <a:moveTo>
                  <a:pt x="0" y="0"/>
                </a:moveTo>
                <a:lnTo>
                  <a:pt x="6900512" y="0"/>
                </a:lnTo>
                <a:lnTo>
                  <a:pt x="6900512" y="1384035"/>
                </a:lnTo>
                <a:lnTo>
                  <a:pt x="0" y="13840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Support users at their moment-of-need</a:t>
            </a:r>
          </a:p>
        </p:txBody>
      </p:sp>
      <p:sp>
        <p:nvSpPr>
          <p:cNvPr id="12" name="Straight Connector 11">
            <a:extLst>
              <a:ext uri="{FF2B5EF4-FFF2-40B4-BE49-F238E27FC236}">
                <a16:creationId xmlns:a16="http://schemas.microsoft.com/office/drawing/2014/main" id="{5BC3DA97-458F-4139-A359-7F0ED795B388}"/>
              </a:ext>
            </a:extLst>
          </p:cNvPr>
          <p:cNvSpPr/>
          <p:nvPr/>
        </p:nvSpPr>
        <p:spPr>
          <a:xfrm>
            <a:off x="4648018" y="3408892"/>
            <a:ext cx="6900512" cy="0"/>
          </a:xfrm>
          <a:prstGeom prst="line">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FFA20F60-525F-4D28-B9B7-09341B4ECAB2}"/>
              </a:ext>
            </a:extLst>
          </p:cNvPr>
          <p:cNvSpPr/>
          <p:nvPr/>
        </p:nvSpPr>
        <p:spPr>
          <a:xfrm>
            <a:off x="4648018" y="3408892"/>
            <a:ext cx="6900512" cy="1384035"/>
          </a:xfrm>
          <a:custGeom>
            <a:avLst/>
            <a:gdLst>
              <a:gd name="connsiteX0" fmla="*/ 0 w 6900512"/>
              <a:gd name="connsiteY0" fmla="*/ 0 h 1384035"/>
              <a:gd name="connsiteX1" fmla="*/ 6900512 w 6900512"/>
              <a:gd name="connsiteY1" fmla="*/ 0 h 1384035"/>
              <a:gd name="connsiteX2" fmla="*/ 6900512 w 6900512"/>
              <a:gd name="connsiteY2" fmla="*/ 1384035 h 1384035"/>
              <a:gd name="connsiteX3" fmla="*/ 0 w 6900512"/>
              <a:gd name="connsiteY3" fmla="*/ 1384035 h 1384035"/>
              <a:gd name="connsiteX4" fmla="*/ 0 w 6900512"/>
              <a:gd name="connsiteY4" fmla="*/ 0 h 13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384035">
                <a:moveTo>
                  <a:pt x="0" y="0"/>
                </a:moveTo>
                <a:lnTo>
                  <a:pt x="6900512" y="0"/>
                </a:lnTo>
                <a:lnTo>
                  <a:pt x="6900512" y="1384035"/>
                </a:lnTo>
                <a:lnTo>
                  <a:pt x="0" y="13840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Implement </a:t>
            </a:r>
            <a:r>
              <a:rPr lang="en-US" sz="2600" i="1" kern="1200" dirty="0"/>
              <a:t>Learning in the Flow of Work </a:t>
            </a:r>
            <a:r>
              <a:rPr lang="en-US" sz="2600" kern="1200" dirty="0"/>
              <a:t>using a </a:t>
            </a:r>
            <a:r>
              <a:rPr lang="en-US" sz="2600" i="1" kern="1200" dirty="0"/>
              <a:t>Blended Learning </a:t>
            </a:r>
            <a:r>
              <a:rPr lang="en-US" sz="2600" kern="1200" dirty="0"/>
              <a:t>approach </a:t>
            </a:r>
          </a:p>
        </p:txBody>
      </p:sp>
      <p:sp>
        <p:nvSpPr>
          <p:cNvPr id="14" name="Straight Connector 13">
            <a:extLst>
              <a:ext uri="{FF2B5EF4-FFF2-40B4-BE49-F238E27FC236}">
                <a16:creationId xmlns:a16="http://schemas.microsoft.com/office/drawing/2014/main" id="{C03B92AB-572C-482A-9812-417F854A6BB8}"/>
              </a:ext>
            </a:extLst>
          </p:cNvPr>
          <p:cNvSpPr/>
          <p:nvPr/>
        </p:nvSpPr>
        <p:spPr>
          <a:xfrm>
            <a:off x="4648018" y="4792927"/>
            <a:ext cx="6900512" cy="0"/>
          </a:xfrm>
          <a:prstGeom prst="line">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06B52347-EA24-4E16-A6A1-0C9FBAD19B74}"/>
              </a:ext>
            </a:extLst>
          </p:cNvPr>
          <p:cNvSpPr/>
          <p:nvPr/>
        </p:nvSpPr>
        <p:spPr>
          <a:xfrm>
            <a:off x="4648018" y="4792927"/>
            <a:ext cx="6900512" cy="1384035"/>
          </a:xfrm>
          <a:custGeom>
            <a:avLst/>
            <a:gdLst>
              <a:gd name="connsiteX0" fmla="*/ 0 w 6900512"/>
              <a:gd name="connsiteY0" fmla="*/ 0 h 1384035"/>
              <a:gd name="connsiteX1" fmla="*/ 6900512 w 6900512"/>
              <a:gd name="connsiteY1" fmla="*/ 0 h 1384035"/>
              <a:gd name="connsiteX2" fmla="*/ 6900512 w 6900512"/>
              <a:gd name="connsiteY2" fmla="*/ 1384035 h 1384035"/>
              <a:gd name="connsiteX3" fmla="*/ 0 w 6900512"/>
              <a:gd name="connsiteY3" fmla="*/ 1384035 h 1384035"/>
              <a:gd name="connsiteX4" fmla="*/ 0 w 6900512"/>
              <a:gd name="connsiteY4" fmla="*/ 0 h 13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384035">
                <a:moveTo>
                  <a:pt x="0" y="0"/>
                </a:moveTo>
                <a:lnTo>
                  <a:pt x="6900512" y="0"/>
                </a:lnTo>
                <a:lnTo>
                  <a:pt x="6900512" y="1384035"/>
                </a:lnTo>
                <a:lnTo>
                  <a:pt x="0" y="13840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Measure ROI continuously</a:t>
            </a:r>
          </a:p>
        </p:txBody>
      </p:sp>
    </p:spTree>
    <p:extLst>
      <p:ext uri="{BB962C8B-B14F-4D97-AF65-F5344CB8AC3E}">
        <p14:creationId xmlns:p14="http://schemas.microsoft.com/office/powerpoint/2010/main" val="44713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id="{57B36FB4-9EC2-4245-A3C6-5FA3167BB9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887" r="1" b="11362"/>
          <a:stretch/>
        </p:blipFill>
        <p:spPr bwMode="auto">
          <a:xfrm>
            <a:off x="120650" y="68263"/>
            <a:ext cx="11950700" cy="6088062"/>
          </a:xfrm>
          <a:prstGeom prst="rect">
            <a:avLst/>
          </a:prstGeom>
          <a:solidFill>
            <a:srgbClr val="FFFFFF"/>
          </a:solidFill>
        </p:spPr>
      </p:pic>
    </p:spTree>
    <p:extLst>
      <p:ext uri="{BB962C8B-B14F-4D97-AF65-F5344CB8AC3E}">
        <p14:creationId xmlns:p14="http://schemas.microsoft.com/office/powerpoint/2010/main" val="350063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CB0485-8151-42CD-BD41-A912CE22671C}"/>
              </a:ext>
            </a:extLst>
          </p:cNvPr>
          <p:cNvSpPr>
            <a:spLocks noGrp="1"/>
          </p:cNvSpPr>
          <p:nvPr>
            <p:ph type="title"/>
          </p:nvPr>
        </p:nvSpPr>
        <p:spPr>
          <a:xfrm>
            <a:off x="1115568" y="548640"/>
            <a:ext cx="7768940" cy="1179576"/>
          </a:xfrm>
        </p:spPr>
        <p:txBody>
          <a:bodyPr>
            <a:normAutofit/>
          </a:bodyPr>
          <a:lstStyle/>
          <a:p>
            <a:r>
              <a:rPr lang="en-US" sz="6000"/>
              <a:t>Next Steps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4486CD7-7F51-491A-BE8D-E451E9A8E0E6}"/>
              </a:ext>
            </a:extLst>
          </p:cNvPr>
          <p:cNvSpPr>
            <a:spLocks noGrp="1"/>
          </p:cNvSpPr>
          <p:nvPr>
            <p:ph idx="1"/>
          </p:nvPr>
        </p:nvSpPr>
        <p:spPr>
          <a:xfrm>
            <a:off x="566928" y="2276856"/>
            <a:ext cx="11155680" cy="4259868"/>
          </a:xfrm>
        </p:spPr>
        <p:txBody>
          <a:bodyPr>
            <a:normAutofit/>
          </a:bodyPr>
          <a:lstStyle/>
          <a:p>
            <a:pPr marL="0" indent="0">
              <a:buNone/>
            </a:pPr>
            <a:r>
              <a:rPr lang="en-US" sz="4000" dirty="0"/>
              <a:t>Reach out to me with your questions</a:t>
            </a:r>
          </a:p>
          <a:p>
            <a:pPr marL="457200" lvl="1" indent="0">
              <a:buNone/>
            </a:pPr>
            <a:r>
              <a:rPr lang="en-US" sz="4000" dirty="0">
                <a:solidFill>
                  <a:srgbClr val="0070C0"/>
                </a:solidFill>
                <a:hlinkClick r:id="rId3">
                  <a:extLst>
                    <a:ext uri="{A12FA001-AC4F-418D-AE19-62706E023703}">
                      <ahyp:hlinkClr xmlns:ahyp="http://schemas.microsoft.com/office/drawing/2018/hyperlinkcolor" val="tx"/>
                    </a:ext>
                  </a:extLst>
                </a:hlinkClick>
              </a:rPr>
              <a:t>asif@visualsp.com</a:t>
            </a:r>
            <a:r>
              <a:rPr lang="en-US" sz="4000" dirty="0">
                <a:solidFill>
                  <a:srgbClr val="0070C0"/>
                </a:solidFill>
              </a:rPr>
              <a:t>  </a:t>
            </a:r>
          </a:p>
          <a:p>
            <a:pPr marL="457200" lvl="1" indent="0">
              <a:buNone/>
            </a:pPr>
            <a:r>
              <a:rPr lang="en-US" sz="4000" dirty="0"/>
              <a:t>@asifrehmani</a:t>
            </a:r>
          </a:p>
          <a:p>
            <a:endParaRPr lang="en-US" sz="4000" dirty="0"/>
          </a:p>
          <a:p>
            <a:pPr marL="0" indent="0">
              <a:buNone/>
            </a:pPr>
            <a:r>
              <a:rPr lang="en-US" sz="4000" dirty="0"/>
              <a:t>Download this and my other presentations</a:t>
            </a:r>
          </a:p>
          <a:p>
            <a:pPr marL="457200" lvl="1" indent="0">
              <a:buNone/>
            </a:pPr>
            <a:r>
              <a:rPr kumimoji="0" lang="en-US" sz="4000" b="0" i="0" u="none" strike="noStrike" kern="1200" cap="none" spc="0" normalizeH="0" baseline="0" noProof="0" dirty="0">
                <a:ln>
                  <a:noFill/>
                </a:ln>
                <a:solidFill>
                  <a:srgbClr val="0070C0"/>
                </a:solidFill>
                <a:effectLst/>
                <a:uLnTx/>
                <a:uFillTx/>
                <a:latin typeface="Calibri" panose="020F0502020204030204"/>
                <a:hlinkClick r:id="rId4">
                  <a:extLst>
                    <a:ext uri="{A12FA001-AC4F-418D-AE19-62706E023703}">
                      <ahyp:hlinkClr xmlns:ahyp="http://schemas.microsoft.com/office/drawing/2018/hyperlinkcolor" val="tx"/>
                    </a:ext>
                  </a:extLst>
                </a:hlinkClick>
              </a:rPr>
              <a:t>http://bit.ly/AsifConference</a:t>
            </a:r>
            <a:endParaRPr lang="en-US" sz="4000" dirty="0">
              <a:solidFill>
                <a:srgbClr val="0070C0"/>
              </a:solidFill>
            </a:endParaRPr>
          </a:p>
          <a:p>
            <a:pPr marL="0" indent="0">
              <a:buNone/>
            </a:pPr>
            <a:endParaRPr lang="en-US" sz="4000" dirty="0"/>
          </a:p>
        </p:txBody>
      </p:sp>
      <p:pic>
        <p:nvPicPr>
          <p:cNvPr id="5" name="Picture 4" descr="A person with a mustache&#10;&#10;Description automatically generated with low confidence">
            <a:extLst>
              <a:ext uri="{FF2B5EF4-FFF2-40B4-BE49-F238E27FC236}">
                <a16:creationId xmlns:a16="http://schemas.microsoft.com/office/drawing/2014/main" id="{E4C41EE8-E86C-446C-A6FC-EFAA5091F6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5535" y="88710"/>
            <a:ext cx="1919496" cy="2553906"/>
          </a:xfrm>
          <a:prstGeom prst="rect">
            <a:avLst/>
          </a:prstGeom>
          <a:ln>
            <a:noFill/>
          </a:ln>
          <a:effectLst>
            <a:softEdge rad="112500"/>
          </a:effectLst>
        </p:spPr>
      </p:pic>
      <p:pic>
        <p:nvPicPr>
          <p:cNvPr id="7" name="Picture 6">
            <a:extLst>
              <a:ext uri="{FF2B5EF4-FFF2-40B4-BE49-F238E27FC236}">
                <a16:creationId xmlns:a16="http://schemas.microsoft.com/office/drawing/2014/main" id="{D13D4600-32C7-470F-8CB6-7462A39479A2}"/>
              </a:ext>
            </a:extLst>
          </p:cNvPr>
          <p:cNvPicPr>
            <a:picLocks noChangeAspect="1"/>
          </p:cNvPicPr>
          <p:nvPr/>
        </p:nvPicPr>
        <p:blipFill>
          <a:blip r:embed="rId6"/>
          <a:stretch>
            <a:fillRect/>
          </a:stretch>
        </p:blipFill>
        <p:spPr>
          <a:xfrm>
            <a:off x="6096000" y="2916808"/>
            <a:ext cx="699863" cy="507865"/>
          </a:xfrm>
          <a:prstGeom prst="rect">
            <a:avLst/>
          </a:prstGeom>
        </p:spPr>
      </p:pic>
      <p:pic>
        <p:nvPicPr>
          <p:cNvPr id="11" name="Picture 10">
            <a:extLst>
              <a:ext uri="{FF2B5EF4-FFF2-40B4-BE49-F238E27FC236}">
                <a16:creationId xmlns:a16="http://schemas.microsoft.com/office/drawing/2014/main" id="{B4C21686-E1A7-45A5-AEA8-DCD83C7EF688}"/>
              </a:ext>
            </a:extLst>
          </p:cNvPr>
          <p:cNvPicPr>
            <a:picLocks noChangeAspect="1"/>
          </p:cNvPicPr>
          <p:nvPr/>
        </p:nvPicPr>
        <p:blipFill>
          <a:blip r:embed="rId7"/>
          <a:stretch>
            <a:fillRect/>
          </a:stretch>
        </p:blipFill>
        <p:spPr>
          <a:xfrm>
            <a:off x="6141932" y="3516587"/>
            <a:ext cx="641181" cy="548640"/>
          </a:xfrm>
          <a:prstGeom prst="rect">
            <a:avLst/>
          </a:prstGeom>
        </p:spPr>
      </p:pic>
      <p:pic>
        <p:nvPicPr>
          <p:cNvPr id="15" name="Picture 14">
            <a:extLst>
              <a:ext uri="{FF2B5EF4-FFF2-40B4-BE49-F238E27FC236}">
                <a16:creationId xmlns:a16="http://schemas.microsoft.com/office/drawing/2014/main" id="{7FFDF86C-C246-4154-8CBA-EABCD398948E}"/>
              </a:ext>
            </a:extLst>
          </p:cNvPr>
          <p:cNvPicPr>
            <a:picLocks noChangeAspect="1"/>
          </p:cNvPicPr>
          <p:nvPr/>
        </p:nvPicPr>
        <p:blipFill>
          <a:blip r:embed="rId8"/>
          <a:stretch>
            <a:fillRect/>
          </a:stretch>
        </p:blipFill>
        <p:spPr>
          <a:xfrm>
            <a:off x="6901680" y="3516587"/>
            <a:ext cx="552006" cy="548640"/>
          </a:xfrm>
          <a:prstGeom prst="rect">
            <a:avLst/>
          </a:prstGeom>
        </p:spPr>
      </p:pic>
    </p:spTree>
    <p:extLst>
      <p:ext uri="{BB962C8B-B14F-4D97-AF65-F5344CB8AC3E}">
        <p14:creationId xmlns:p14="http://schemas.microsoft.com/office/powerpoint/2010/main" val="7728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7895DB2-2636-4420-9285-74D7EA26C89C}"/>
              </a:ext>
            </a:extLst>
          </p:cNvPr>
          <p:cNvSpPr>
            <a:spLocks noGrp="1"/>
          </p:cNvSpPr>
          <p:nvPr>
            <p:ph type="title"/>
          </p:nvPr>
        </p:nvSpPr>
        <p:spPr>
          <a:xfrm>
            <a:off x="838200" y="557189"/>
            <a:ext cx="3374136" cy="5567891"/>
          </a:xfrm>
        </p:spPr>
        <p:txBody>
          <a:bodyPr>
            <a:normAutofit/>
          </a:bodyPr>
          <a:lstStyle/>
          <a:p>
            <a:r>
              <a:rPr lang="en-US" sz="5200"/>
              <a:t>Topics Covered</a:t>
            </a:r>
          </a:p>
        </p:txBody>
      </p:sp>
      <p:graphicFrame>
        <p:nvGraphicFramePr>
          <p:cNvPr id="8" name="Content Placeholder 2">
            <a:extLst>
              <a:ext uri="{FF2B5EF4-FFF2-40B4-BE49-F238E27FC236}">
                <a16:creationId xmlns:a16="http://schemas.microsoft.com/office/drawing/2014/main" id="{A5BC8581-C0C3-4D1A-B0CD-B7FF1FB095CF}"/>
              </a:ext>
            </a:extLst>
          </p:cNvPr>
          <p:cNvGraphicFramePr>
            <a:graphicFrameLocks noGrp="1"/>
          </p:cNvGraphicFramePr>
          <p:nvPr>
            <p:ph idx="1"/>
            <p:extLst>
              <p:ext uri="{D42A27DB-BD31-4B8C-83A1-F6EECF244321}">
                <p14:modId xmlns:p14="http://schemas.microsoft.com/office/powerpoint/2010/main" val="1708781687"/>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936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high angle view of a city&#10;&#10;Description automatically generated with low confidence">
            <a:extLst>
              <a:ext uri="{FF2B5EF4-FFF2-40B4-BE49-F238E27FC236}">
                <a16:creationId xmlns:a16="http://schemas.microsoft.com/office/drawing/2014/main" id="{C0020070-0555-453B-B2B7-3BA83F91C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197593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0928A03B-91F6-411C-B9BC-03A4B8A3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597021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2F3CCAA-3C46-4585-96A7-796A07A48854}"/>
              </a:ext>
            </a:extLst>
          </p:cNvPr>
          <p:cNvPicPr>
            <a:picLocks noChangeAspect="1"/>
          </p:cNvPicPr>
          <p:nvPr/>
        </p:nvPicPr>
        <p:blipFill rotWithShape="1">
          <a:blip r:embed="rId3"/>
          <a:srcRect t="29631" r="-1" b="17853"/>
          <a:stretch/>
        </p:blipFill>
        <p:spPr>
          <a:xfrm>
            <a:off x="338327" y="338328"/>
            <a:ext cx="11548872" cy="5943600"/>
          </a:xfrm>
          <a:prstGeom prst="rect">
            <a:avLst/>
          </a:prstGeom>
        </p:spPr>
      </p:pic>
    </p:spTree>
    <p:extLst>
      <p:ext uri="{BB962C8B-B14F-4D97-AF65-F5344CB8AC3E}">
        <p14:creationId xmlns:p14="http://schemas.microsoft.com/office/powerpoint/2010/main" val="154613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https://media.licdn.com/mpr/mpr/p/8/005/072/192/3ee10ee.jpg"/>
          <p:cNvPicPr>
            <a:picLocks noChangeAspect="1" noChangeArrowheads="1"/>
          </p:cNvPicPr>
          <p:nvPr/>
        </p:nvPicPr>
        <p:blipFill rotWithShape="1">
          <a:blip r:embed="rId3">
            <a:extLst>
              <a:ext uri="{28A0092B-C50C-407E-A947-70E740481C1C}">
                <a14:useLocalDpi xmlns:a14="http://schemas.microsoft.com/office/drawing/2010/main" val="0"/>
              </a:ext>
            </a:extLst>
          </a:blip>
          <a:srcRect t="5033" b="13445"/>
          <a:stretch/>
        </p:blipFill>
        <p:spPr bwMode="auto">
          <a:xfrm>
            <a:off x="20" y="10"/>
            <a:ext cx="12191980" cy="6857990"/>
          </a:xfrm>
          <a:prstGeom prst="rect">
            <a:avLst/>
          </a:prstGeom>
          <a:extLst>
            <a:ext uri="{909E8E84-426E-40DD-AFC4-6F175D3DCCD1}">
              <a14:hiddenFill xmlns:a14="http://schemas.microsoft.com/office/drawing/2010/main">
                <a:solidFill>
                  <a:srgbClr val="FFFFFF"/>
                </a:solidFill>
              </a14:hiddenFill>
            </a:ext>
          </a:extLst>
        </p:spPr>
      </p:pic>
      <p:sp>
        <p:nvSpPr>
          <p:cNvPr id="205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100" b="1"/>
              <a:t>I realized</a:t>
            </a:r>
            <a:r>
              <a:rPr lang="en-US" sz="3100"/>
              <a:t> </a:t>
            </a:r>
            <a:br>
              <a:rPr lang="en-US" sz="3100"/>
            </a:br>
            <a:r>
              <a:rPr lang="en-US" sz="3100"/>
              <a:t>Traditional training doesn’t work for </a:t>
            </a:r>
            <a:br>
              <a:rPr lang="en-US" sz="3100"/>
            </a:br>
            <a:r>
              <a:rPr lang="en-US" sz="3100"/>
              <a:t>end users</a:t>
            </a:r>
          </a:p>
        </p:txBody>
      </p:sp>
      <p:cxnSp>
        <p:nvCxnSpPr>
          <p:cNvPr id="77" name="Straight Connector 7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83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74D966-593F-4043-AA06-914A384AA774}"/>
              </a:ext>
            </a:extLst>
          </p:cNvPr>
          <p:cNvSpPr>
            <a:spLocks noGrp="1"/>
          </p:cNvSpPr>
          <p:nvPr>
            <p:ph type="title"/>
          </p:nvPr>
        </p:nvSpPr>
        <p:spPr>
          <a:xfrm>
            <a:off x="1314824" y="735106"/>
            <a:ext cx="10053763" cy="2928470"/>
          </a:xfrm>
        </p:spPr>
        <p:txBody>
          <a:bodyPr vert="horz" lIns="91440" tIns="45720" rIns="91440" bIns="45720" rtlCol="0" anchor="b">
            <a:normAutofit/>
          </a:bodyPr>
          <a:lstStyle/>
          <a:p>
            <a:pPr algn="ct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Average number of applications used by knowledge workers in a week</a:t>
            </a:r>
          </a:p>
        </p:txBody>
      </p:sp>
      <p:sp>
        <p:nvSpPr>
          <p:cNvPr id="3" name="Text Placeholder 2">
            <a:extLst>
              <a:ext uri="{FF2B5EF4-FFF2-40B4-BE49-F238E27FC236}">
                <a16:creationId xmlns:a16="http://schemas.microsoft.com/office/drawing/2014/main" id="{4F71C1DD-8E4A-485A-9B04-B0695C42C471}"/>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pPr algn="ctr"/>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mj-ea"/>
                <a:cs typeface="+mj-cs"/>
              </a:rPr>
              <a:t>12</a:t>
            </a:r>
            <a:endParaRPr lang="en-US" sz="9600" b="1" kern="1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ea typeface="+mn-ea"/>
              <a:cs typeface="+mn-cs"/>
            </a:endParaRPr>
          </a:p>
        </p:txBody>
      </p:sp>
    </p:spTree>
    <p:extLst>
      <p:ext uri="{BB962C8B-B14F-4D97-AF65-F5344CB8AC3E}">
        <p14:creationId xmlns:p14="http://schemas.microsoft.com/office/powerpoint/2010/main" val="26123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Videos presentation template.potx" id="{DFF95F30-3DF7-4662-AF1B-8F0AB8D7CBC5}" vid="{503E72FD-1790-4EA9-8B09-21007B4931E2}"/>
    </a:ext>
  </a:extLst>
</a:theme>
</file>

<file path=ppt/theme/theme4.xml><?xml version="1.0" encoding="utf-8"?>
<a:theme xmlns:a="http://schemas.openxmlformats.org/drawingml/2006/main" name="3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1279</TotalTime>
  <Words>3382</Words>
  <Application>Microsoft Office PowerPoint</Application>
  <PresentationFormat>Widescreen</PresentationFormat>
  <Paragraphs>380</Paragraphs>
  <Slides>40</Slides>
  <Notes>39</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40</vt:i4>
      </vt:variant>
    </vt:vector>
  </HeadingPairs>
  <TitlesOfParts>
    <vt:vector size="48" baseType="lpstr">
      <vt:lpstr>Arial</vt:lpstr>
      <vt:lpstr>Calibri</vt:lpstr>
      <vt:lpstr>Calibri Light</vt:lpstr>
      <vt:lpstr>Segoe UI</vt:lpstr>
      <vt:lpstr>Office Theme</vt:lpstr>
      <vt:lpstr>1_Office Theme</vt:lpstr>
      <vt:lpstr>2_Office Theme</vt:lpstr>
      <vt:lpstr>3_Office Theme</vt:lpstr>
      <vt:lpstr>Learning in the Flow of Work   Providing Learning Just-In-Time instead of Just-In-Case</vt:lpstr>
      <vt:lpstr>About me - Asif Rehmani</vt:lpstr>
      <vt:lpstr>My story of training end users in Chicago</vt:lpstr>
      <vt:lpstr>PowerPoint Presentation</vt:lpstr>
      <vt:lpstr>Topics Covered</vt:lpstr>
      <vt:lpstr>PowerPoint Presentation</vt:lpstr>
      <vt:lpstr>PowerPoint Presentation</vt:lpstr>
      <vt:lpstr>I realized  Traditional training doesn’t work for  end users</vt:lpstr>
      <vt:lpstr> Average number of applications used by knowledge workers in a week</vt:lpstr>
      <vt:lpstr>What do end users need? </vt:lpstr>
      <vt:lpstr>End users want to be Supported at their Moment-of-Need</vt:lpstr>
      <vt:lpstr>What are the options to deliver Organizational Learning?</vt:lpstr>
      <vt:lpstr>Learning delivery options</vt:lpstr>
      <vt:lpstr>Business Benefits achieved using  Learning in the Flow of Work</vt:lpstr>
      <vt:lpstr>Organizational learning mechanisms</vt:lpstr>
      <vt:lpstr>Can you combine it all together for  maximum effect?</vt:lpstr>
      <vt:lpstr>Provide Blended Learning   makes use of multiple organizational learning approaches</vt:lpstr>
      <vt:lpstr>A Blended Learning Approach</vt:lpstr>
      <vt:lpstr>Macrolearning or Microlearning or Contextual Microlearning</vt:lpstr>
      <vt:lpstr>Learning in a class</vt:lpstr>
      <vt:lpstr>Finding answers to a question through search </vt:lpstr>
      <vt:lpstr>Inline icon next to a form field</vt:lpstr>
      <vt:lpstr>Hover over tooltip</vt:lpstr>
      <vt:lpstr>Watching how-to video on YouTube or Stream</vt:lpstr>
      <vt:lpstr>An embedded video in SharePoint</vt:lpstr>
      <vt:lpstr>Fetching an answer to a question when in a Teams chat or conversation</vt:lpstr>
      <vt:lpstr>Taking a course on a learning system</vt:lpstr>
      <vt:lpstr>Interactive step by step guided walkthrough</vt:lpstr>
      <vt:lpstr>Banner for announcements</vt:lpstr>
      <vt:lpstr>When do you provide the learning?</vt:lpstr>
      <vt:lpstr>Employee phases of learning</vt:lpstr>
      <vt:lpstr>What are the components of Blended Learning?</vt:lpstr>
      <vt:lpstr>Blended Learning components </vt:lpstr>
      <vt:lpstr>Employee learning journey</vt:lpstr>
      <vt:lpstr>How do you quantify success with end user training and support?</vt:lpstr>
      <vt:lpstr>Calculating Return On Investment (ROI) of Organizational Learning</vt:lpstr>
      <vt:lpstr>Measuring learning effectiveness The Macrolearning formula</vt:lpstr>
      <vt:lpstr>Measuring learning effectiveness The Microlearning formula</vt:lpstr>
      <vt:lpstr>Summary</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Asif Rehmani</dc:creator>
  <cp:lastModifiedBy>Asif Rehmani</cp:lastModifiedBy>
  <cp:revision>10</cp:revision>
  <dcterms:created xsi:type="dcterms:W3CDTF">2021-07-18T15:30:27Z</dcterms:created>
  <dcterms:modified xsi:type="dcterms:W3CDTF">2021-12-02T19:24:51Z</dcterms:modified>
</cp:coreProperties>
</file>