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701" r:id="rId3"/>
    <p:sldMasterId id="2147483715" r:id="rId4"/>
    <p:sldMasterId id="2147483730" r:id="rId5"/>
    <p:sldMasterId id="2147483742" r:id="rId6"/>
    <p:sldMasterId id="2147483754" r:id="rId7"/>
    <p:sldMasterId id="2147483769" r:id="rId8"/>
    <p:sldMasterId id="2147483781" r:id="rId9"/>
  </p:sldMasterIdLst>
  <p:notesMasterIdLst>
    <p:notesMasterId r:id="rId37"/>
  </p:notesMasterIdLst>
  <p:sldIdLst>
    <p:sldId id="2212" r:id="rId10"/>
    <p:sldId id="2128" r:id="rId11"/>
    <p:sldId id="2210" r:id="rId12"/>
    <p:sldId id="2097" r:id="rId13"/>
    <p:sldId id="2098" r:id="rId14"/>
    <p:sldId id="2099" r:id="rId15"/>
    <p:sldId id="2100" r:id="rId16"/>
    <p:sldId id="410" r:id="rId17"/>
    <p:sldId id="2209" r:id="rId18"/>
    <p:sldId id="2205" r:id="rId19"/>
    <p:sldId id="2206" r:id="rId20"/>
    <p:sldId id="2170" r:id="rId21"/>
    <p:sldId id="2187" r:id="rId22"/>
    <p:sldId id="2183" r:id="rId23"/>
    <p:sldId id="2164" r:id="rId24"/>
    <p:sldId id="263" r:id="rId25"/>
    <p:sldId id="2197" r:id="rId26"/>
    <p:sldId id="2172" r:id="rId27"/>
    <p:sldId id="266" r:id="rId28"/>
    <p:sldId id="2176" r:id="rId29"/>
    <p:sldId id="2177" r:id="rId30"/>
    <p:sldId id="2178" r:id="rId31"/>
    <p:sldId id="2139" r:id="rId32"/>
    <p:sldId id="2146" r:id="rId33"/>
    <p:sldId id="2161" r:id="rId34"/>
    <p:sldId id="289"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89DFA00-88B9-4461-A47A-585BBB10999C}">
          <p14:sldIdLst>
            <p14:sldId id="2212"/>
            <p14:sldId id="2128"/>
          </p14:sldIdLst>
        </p14:section>
        <p14:section name="Story of the Training in Chicago" id="{F0A8CE18-C1DD-41AA-9275-E3AF5647A391}">
          <p14:sldIdLst>
            <p14:sldId id="2210"/>
            <p14:sldId id="2097"/>
            <p14:sldId id="2098"/>
            <p14:sldId id="2099"/>
            <p14:sldId id="2100"/>
            <p14:sldId id="410"/>
          </p14:sldIdLst>
        </p14:section>
        <p14:section name="The way to approach user support and training" id="{9F884C9A-882A-44D4-BFED-37FE51F47414}">
          <p14:sldIdLst>
            <p14:sldId id="2209"/>
            <p14:sldId id="2205"/>
            <p14:sldId id="2206"/>
            <p14:sldId id="2170"/>
            <p14:sldId id="2187"/>
            <p14:sldId id="2183"/>
            <p14:sldId id="2164"/>
            <p14:sldId id="263"/>
          </p14:sldIdLst>
        </p14:section>
        <p14:section name="Demos" id="{92E023AE-B68A-4329-BB65-9FDF497F3CA7}">
          <p14:sldIdLst>
            <p14:sldId id="2197"/>
            <p14:sldId id="2172"/>
            <p14:sldId id="266"/>
            <p14:sldId id="2176"/>
            <p14:sldId id="2177"/>
            <p14:sldId id="2178"/>
          </p14:sldIdLst>
        </p14:section>
        <p14:section name="Customer Success with VisualSP" id="{D070DF1D-FEC4-4EF4-AF09-B372BD7E1C1B}">
          <p14:sldIdLst>
            <p14:sldId id="2139"/>
            <p14:sldId id="2146"/>
            <p14:sldId id="2161"/>
            <p14:sldId id="289"/>
          </p14:sldIdLst>
        </p14:section>
        <p14:section name="Call to Action" id="{A2237E9C-0CC4-4D6D-A847-FDFCC438D254}">
          <p14:sldIdLst>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E0725-4A51-4157-B3BC-13D367EBB74E}" v="143" dt="2021-12-02T19:25:59.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11" autoAdjust="0"/>
  </p:normalViewPr>
  <p:slideViewPr>
    <p:cSldViewPr snapToGrid="0">
      <p:cViewPr varScale="1">
        <p:scale>
          <a:sx n="96" d="100"/>
          <a:sy n="96" d="100"/>
        </p:scale>
        <p:origin x="1116" y="9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if Rehmani" userId="e3bc34669d675361" providerId="LiveId" clId="{769EE292-3A9D-48DC-A9FD-BDFD3DBEC40F}"/>
    <pc:docChg chg="undo custSel addSld delSld modSld sldOrd">
      <pc:chgData name="Asif Rehmani" userId="e3bc34669d675361" providerId="LiveId" clId="{769EE292-3A9D-48DC-A9FD-BDFD3DBEC40F}" dt="2021-08-31T15:54:51.225" v="4757" actId="113"/>
      <pc:docMkLst>
        <pc:docMk/>
      </pc:docMkLst>
      <pc:sldChg chg="addSp delSp modSp mod setBg addAnim modAnim setClrOvrMap modNotesTx">
        <pc:chgData name="Asif Rehmani" userId="e3bc34669d675361" providerId="LiveId" clId="{769EE292-3A9D-48DC-A9FD-BDFD3DBEC40F}" dt="2021-08-31T15:49:52.873" v="4609" actId="113"/>
        <pc:sldMkLst>
          <pc:docMk/>
          <pc:sldMk cId="3575020938" sldId="257"/>
        </pc:sldMkLst>
        <pc:spChg chg="mod">
          <ac:chgData name="Asif Rehmani" userId="e3bc34669d675361" providerId="LiveId" clId="{769EE292-3A9D-48DC-A9FD-BDFD3DBEC40F}" dt="2021-08-30T12:52:55.565" v="981" actId="1076"/>
          <ac:spMkLst>
            <pc:docMk/>
            <pc:sldMk cId="3575020938" sldId="257"/>
            <ac:spMk id="2" creationId="{3ABF1ACD-E543-4AB8-B2C9-376981628C56}"/>
          </ac:spMkLst>
        </pc:spChg>
        <pc:spChg chg="mod">
          <ac:chgData name="Asif Rehmani" userId="e3bc34669d675361" providerId="LiveId" clId="{769EE292-3A9D-48DC-A9FD-BDFD3DBEC40F}" dt="2021-08-30T12:53:15.831" v="984" actId="113"/>
          <ac:spMkLst>
            <pc:docMk/>
            <pc:sldMk cId="3575020938" sldId="257"/>
            <ac:spMk id="3" creationId="{E335955A-BDFE-4055-B0E5-EF0DFC1E08B1}"/>
          </ac:spMkLst>
        </pc:spChg>
        <pc:spChg chg="add del">
          <ac:chgData name="Asif Rehmani" userId="e3bc34669d675361" providerId="LiveId" clId="{769EE292-3A9D-48DC-A9FD-BDFD3DBEC40F}" dt="2021-08-24T10:53:35.600" v="413" actId="26606"/>
          <ac:spMkLst>
            <pc:docMk/>
            <pc:sldMk cId="3575020938" sldId="257"/>
            <ac:spMk id="9" creationId="{E49CC64F-7275-4E33-961B-0C5CDC439875}"/>
          </ac:spMkLst>
        </pc:spChg>
        <pc:spChg chg="add del">
          <ac:chgData name="Asif Rehmani" userId="e3bc34669d675361" providerId="LiveId" clId="{769EE292-3A9D-48DC-A9FD-BDFD3DBEC40F}" dt="2021-08-24T10:53:12.182" v="406" actId="26606"/>
          <ac:spMkLst>
            <pc:docMk/>
            <pc:sldMk cId="3575020938" sldId="257"/>
            <ac:spMk id="14" creationId="{E49CC64F-7275-4E33-961B-0C5CDC439875}"/>
          </ac:spMkLst>
        </pc:spChg>
        <pc:spChg chg="add del">
          <ac:chgData name="Asif Rehmani" userId="e3bc34669d675361" providerId="LiveId" clId="{769EE292-3A9D-48DC-A9FD-BDFD3DBEC40F}" dt="2021-08-24T10:53:17.325" v="408" actId="26606"/>
          <ac:spMkLst>
            <pc:docMk/>
            <pc:sldMk cId="3575020938" sldId="257"/>
            <ac:spMk id="16" creationId="{DE47DF98-723F-4AAC-ABCF-CACBC438F78F}"/>
          </ac:spMkLst>
        </pc:spChg>
        <pc:spChg chg="add del">
          <ac:chgData name="Asif Rehmani" userId="e3bc34669d675361" providerId="LiveId" clId="{769EE292-3A9D-48DC-A9FD-BDFD3DBEC40F}" dt="2021-08-24T10:53:17.325" v="408" actId="26606"/>
          <ac:spMkLst>
            <pc:docMk/>
            <pc:sldMk cId="3575020938" sldId="257"/>
            <ac:spMk id="17" creationId="{74426AB7-D619-4515-962A-BC83909EC015}"/>
          </ac:spMkLst>
        </pc:spChg>
        <pc:spChg chg="add del">
          <ac:chgData name="Asif Rehmani" userId="e3bc34669d675361" providerId="LiveId" clId="{769EE292-3A9D-48DC-A9FD-BDFD3DBEC40F}" dt="2021-08-24T10:53:28.447" v="410" actId="26606"/>
          <ac:spMkLst>
            <pc:docMk/>
            <pc:sldMk cId="3575020938" sldId="257"/>
            <ac:spMk id="20" creationId="{F1611BA9-268A-49A6-84F8-FC91536686E4}"/>
          </ac:spMkLst>
        </pc:spChg>
        <pc:spChg chg="add del">
          <ac:chgData name="Asif Rehmani" userId="e3bc34669d675361" providerId="LiveId" clId="{769EE292-3A9D-48DC-A9FD-BDFD3DBEC40F}" dt="2021-08-24T10:53:28.447" v="410" actId="26606"/>
          <ac:spMkLst>
            <pc:docMk/>
            <pc:sldMk cId="3575020938" sldId="257"/>
            <ac:spMk id="21" creationId="{E20EB187-900F-4AF5-813B-101456D9FD39}"/>
          </ac:spMkLst>
        </pc:spChg>
        <pc:spChg chg="add del">
          <ac:chgData name="Asif Rehmani" userId="e3bc34669d675361" providerId="LiveId" clId="{769EE292-3A9D-48DC-A9FD-BDFD3DBEC40F}" dt="2021-08-24T10:53:28.447" v="410" actId="26606"/>
          <ac:spMkLst>
            <pc:docMk/>
            <pc:sldMk cId="3575020938" sldId="257"/>
            <ac:spMk id="22" creationId="{1825D5AF-D278-4D9A-A4F5-A1A1D3507636}"/>
          </ac:spMkLst>
        </pc:spChg>
        <pc:spChg chg="add del">
          <ac:chgData name="Asif Rehmani" userId="e3bc34669d675361" providerId="LiveId" clId="{769EE292-3A9D-48DC-A9FD-BDFD3DBEC40F}" dt="2021-08-24T10:53:35.582" v="412" actId="26606"/>
          <ac:spMkLst>
            <pc:docMk/>
            <pc:sldMk cId="3575020938" sldId="257"/>
            <ac:spMk id="24" creationId="{0671A8AE-40A1-4631-A6B8-581AFF065482}"/>
          </ac:spMkLst>
        </pc:spChg>
        <pc:spChg chg="add del">
          <ac:chgData name="Asif Rehmani" userId="e3bc34669d675361" providerId="LiveId" clId="{769EE292-3A9D-48DC-A9FD-BDFD3DBEC40F}" dt="2021-08-24T10:53:35.582" v="412" actId="26606"/>
          <ac:spMkLst>
            <pc:docMk/>
            <pc:sldMk cId="3575020938" sldId="257"/>
            <ac:spMk id="25" creationId="{AB58EF07-17C2-48CF-ABB0-EEF1F17CB8F0}"/>
          </ac:spMkLst>
        </pc:spChg>
        <pc:spChg chg="add del">
          <ac:chgData name="Asif Rehmani" userId="e3bc34669d675361" providerId="LiveId" clId="{769EE292-3A9D-48DC-A9FD-BDFD3DBEC40F}" dt="2021-08-24T10:53:35.582" v="412" actId="26606"/>
          <ac:spMkLst>
            <pc:docMk/>
            <pc:sldMk cId="3575020938" sldId="257"/>
            <ac:spMk id="26" creationId="{AF2F604E-43BE-4DC3-B983-E071523364F8}"/>
          </ac:spMkLst>
        </pc:spChg>
        <pc:spChg chg="add del">
          <ac:chgData name="Asif Rehmani" userId="e3bc34669d675361" providerId="LiveId" clId="{769EE292-3A9D-48DC-A9FD-BDFD3DBEC40F}" dt="2021-08-24T10:53:35.582" v="412" actId="26606"/>
          <ac:spMkLst>
            <pc:docMk/>
            <pc:sldMk cId="3575020938" sldId="257"/>
            <ac:spMk id="27" creationId="{08C9B587-E65E-4B52-B37C-ABEBB6E87928}"/>
          </ac:spMkLst>
        </pc:spChg>
        <pc:spChg chg="add">
          <ac:chgData name="Asif Rehmani" userId="e3bc34669d675361" providerId="LiveId" clId="{769EE292-3A9D-48DC-A9FD-BDFD3DBEC40F}" dt="2021-08-24T10:53:35.600" v="413" actId="26606"/>
          <ac:spMkLst>
            <pc:docMk/>
            <pc:sldMk cId="3575020938" sldId="257"/>
            <ac:spMk id="29" creationId="{89C1B8B3-9FDD-4D8C-9C4D-2FD7CFA2F85A}"/>
          </ac:spMkLst>
        </pc:spChg>
        <pc:spChg chg="add">
          <ac:chgData name="Asif Rehmani" userId="e3bc34669d675361" providerId="LiveId" clId="{769EE292-3A9D-48DC-A9FD-BDFD3DBEC40F}" dt="2021-08-24T10:53:35.600" v="413" actId="26606"/>
          <ac:spMkLst>
            <pc:docMk/>
            <pc:sldMk cId="3575020938" sldId="257"/>
            <ac:spMk id="30" creationId="{E20EB187-900F-4AF5-813B-101456D9FD39}"/>
          </ac:spMkLst>
        </pc:spChg>
        <pc:spChg chg="add">
          <ac:chgData name="Asif Rehmani" userId="e3bc34669d675361" providerId="LiveId" clId="{769EE292-3A9D-48DC-A9FD-BDFD3DBEC40F}" dt="2021-08-24T10:53:35.600" v="413" actId="26606"/>
          <ac:spMkLst>
            <pc:docMk/>
            <pc:sldMk cId="3575020938" sldId="257"/>
            <ac:spMk id="31" creationId="{93A9CEA1-EFF3-40F6-AB36-E232925E7CE7}"/>
          </ac:spMkLst>
        </pc:spChg>
        <pc:picChg chg="add mod ord">
          <ac:chgData name="Asif Rehmani" userId="e3bc34669d675361" providerId="LiveId" clId="{769EE292-3A9D-48DC-A9FD-BDFD3DBEC40F}" dt="2021-08-24T10:53:35.600" v="413" actId="26606"/>
          <ac:picMkLst>
            <pc:docMk/>
            <pc:sldMk cId="3575020938" sldId="257"/>
            <ac:picMk id="5" creationId="{8C6E549A-CA82-4092-BFFC-443208D6F5BC}"/>
          </ac:picMkLst>
        </pc:picChg>
        <pc:picChg chg="mod ord">
          <ac:chgData name="Asif Rehmani" userId="e3bc34669d675361" providerId="LiveId" clId="{769EE292-3A9D-48DC-A9FD-BDFD3DBEC40F}" dt="2021-08-30T12:53:22.902" v="985" actId="1076"/>
          <ac:picMkLst>
            <pc:docMk/>
            <pc:sldMk cId="3575020938" sldId="257"/>
            <ac:picMk id="16" creationId="{5F1E8354-C9E1-4895-AC1D-E7611C709AC1}"/>
          </ac:picMkLst>
        </pc:picChg>
        <pc:cxnChg chg="add del">
          <ac:chgData name="Asif Rehmani" userId="e3bc34669d675361" providerId="LiveId" clId="{769EE292-3A9D-48DC-A9FD-BDFD3DBEC40F}" dt="2021-08-24T10:53:17.325" v="408" actId="26606"/>
          <ac:cxnSpMkLst>
            <pc:docMk/>
            <pc:sldMk cId="3575020938" sldId="257"/>
            <ac:cxnSpMk id="18" creationId="{EA29FC7C-9308-4FDE-8DCA-405668055B0F}"/>
          </ac:cxnSpMkLst>
        </pc:cxnChg>
      </pc:sldChg>
      <pc:sldChg chg="modSp mod modAnim modNotesTx">
        <pc:chgData name="Asif Rehmani" userId="e3bc34669d675361" providerId="LiveId" clId="{769EE292-3A9D-48DC-A9FD-BDFD3DBEC40F}" dt="2021-08-30T16:48:15.127" v="3544" actId="20577"/>
        <pc:sldMkLst>
          <pc:docMk/>
          <pc:sldMk cId="3877399426" sldId="263"/>
        </pc:sldMkLst>
        <pc:spChg chg="mod">
          <ac:chgData name="Asif Rehmani" userId="e3bc34669d675361" providerId="LiveId" clId="{769EE292-3A9D-48DC-A9FD-BDFD3DBEC40F}" dt="2021-08-30T16:38:48.544" v="3508" actId="14100"/>
          <ac:spMkLst>
            <pc:docMk/>
            <pc:sldMk cId="3877399426" sldId="263"/>
            <ac:spMk id="33" creationId="{B84E5704-920A-417D-8DA0-496042682F12}"/>
          </ac:spMkLst>
        </pc:spChg>
      </pc:sldChg>
      <pc:sldChg chg="addSp delSp modSp modAnim modNotesTx">
        <pc:chgData name="Asif Rehmani" userId="e3bc34669d675361" providerId="LiveId" clId="{769EE292-3A9D-48DC-A9FD-BDFD3DBEC40F}" dt="2021-08-30T21:57:17.920" v="3663" actId="20577"/>
        <pc:sldMkLst>
          <pc:docMk/>
          <pc:sldMk cId="3226335614" sldId="266"/>
        </pc:sldMkLst>
        <pc:spChg chg="add mod">
          <ac:chgData name="Asif Rehmani" userId="e3bc34669d675361" providerId="LiveId" clId="{769EE292-3A9D-48DC-A9FD-BDFD3DBEC40F}" dt="2021-08-30T16:49:06.240" v="3551" actId="1076"/>
          <ac:spMkLst>
            <pc:docMk/>
            <pc:sldMk cId="3226335614" sldId="266"/>
            <ac:spMk id="12" creationId="{CFC82E4D-76AD-4DEE-ABE3-32DB9FAD648A}"/>
          </ac:spMkLst>
        </pc:spChg>
        <pc:spChg chg="del">
          <ac:chgData name="Asif Rehmani" userId="e3bc34669d675361" providerId="LiveId" clId="{769EE292-3A9D-48DC-A9FD-BDFD3DBEC40F}" dt="2021-08-30T16:49:00.255" v="3549" actId="21"/>
          <ac:spMkLst>
            <pc:docMk/>
            <pc:sldMk cId="3226335614" sldId="266"/>
            <ac:spMk id="16" creationId="{A534B30A-D93E-4878-A593-BBBC4EC90213}"/>
          </ac:spMkLst>
        </pc:spChg>
        <pc:picChg chg="del">
          <ac:chgData name="Asif Rehmani" userId="e3bc34669d675361" providerId="LiveId" clId="{769EE292-3A9D-48DC-A9FD-BDFD3DBEC40F}" dt="2021-08-30T16:49:00.255" v="3549" actId="21"/>
          <ac:picMkLst>
            <pc:docMk/>
            <pc:sldMk cId="3226335614" sldId="266"/>
            <ac:picMk id="17" creationId="{B51CA13F-B6B4-451A-852A-6952965248A0}"/>
          </ac:picMkLst>
        </pc:picChg>
        <pc:picChg chg="del">
          <ac:chgData name="Asif Rehmani" userId="e3bc34669d675361" providerId="LiveId" clId="{769EE292-3A9D-48DC-A9FD-BDFD3DBEC40F}" dt="2021-08-30T16:49:00.255" v="3549" actId="21"/>
          <ac:picMkLst>
            <pc:docMk/>
            <pc:sldMk cId="3226335614" sldId="266"/>
            <ac:picMk id="18" creationId="{6481B9DB-3243-4125-BD6E-38D034E06B0B}"/>
          </ac:picMkLst>
        </pc:picChg>
        <pc:picChg chg="add mod">
          <ac:chgData name="Asif Rehmani" userId="e3bc34669d675361" providerId="LiveId" clId="{769EE292-3A9D-48DC-A9FD-BDFD3DBEC40F}" dt="2021-08-30T16:49:06.240" v="3551" actId="1076"/>
          <ac:picMkLst>
            <pc:docMk/>
            <pc:sldMk cId="3226335614" sldId="266"/>
            <ac:picMk id="19" creationId="{7EFA619E-2EF6-460B-8F69-AE3B14AA76C9}"/>
          </ac:picMkLst>
        </pc:picChg>
        <pc:picChg chg="add mod">
          <ac:chgData name="Asif Rehmani" userId="e3bc34669d675361" providerId="LiveId" clId="{769EE292-3A9D-48DC-A9FD-BDFD3DBEC40F}" dt="2021-08-30T16:49:06.240" v="3551" actId="1076"/>
          <ac:picMkLst>
            <pc:docMk/>
            <pc:sldMk cId="3226335614" sldId="266"/>
            <ac:picMk id="20" creationId="{0615A54C-5007-46D7-A8FE-D851D1231E8D}"/>
          </ac:picMkLst>
        </pc:picChg>
      </pc:sldChg>
      <pc:sldChg chg="modSp mod">
        <pc:chgData name="Asif Rehmani" userId="e3bc34669d675361" providerId="LiveId" clId="{769EE292-3A9D-48DC-A9FD-BDFD3DBEC40F}" dt="2021-08-23T16:28:13.939" v="261" actId="20577"/>
        <pc:sldMkLst>
          <pc:docMk/>
          <pc:sldMk cId="2461323696" sldId="267"/>
        </pc:sldMkLst>
        <pc:spChg chg="mod">
          <ac:chgData name="Asif Rehmani" userId="e3bc34669d675361" providerId="LiveId" clId="{769EE292-3A9D-48DC-A9FD-BDFD3DBEC40F}" dt="2021-08-23T16:28:13.939" v="261" actId="20577"/>
          <ac:spMkLst>
            <pc:docMk/>
            <pc:sldMk cId="2461323696" sldId="267"/>
            <ac:spMk id="8" creationId="{8AA20F3C-C983-4B6D-ABCD-D64DE171D5B5}"/>
          </ac:spMkLst>
        </pc:spChg>
      </pc:sldChg>
      <pc:sldChg chg="modSp mod modAnim modNotesTx">
        <pc:chgData name="Asif Rehmani" userId="e3bc34669d675361" providerId="LiveId" clId="{769EE292-3A9D-48DC-A9FD-BDFD3DBEC40F}" dt="2021-08-30T22:12:55.342" v="4149" actId="20577"/>
        <pc:sldMkLst>
          <pc:docMk/>
          <pc:sldMk cId="511832012" sldId="273"/>
        </pc:sldMkLst>
        <pc:spChg chg="mod">
          <ac:chgData name="Asif Rehmani" userId="e3bc34669d675361" providerId="LiveId" clId="{769EE292-3A9D-48DC-A9FD-BDFD3DBEC40F}" dt="2021-08-23T16:29:28.161" v="330" actId="20577"/>
          <ac:spMkLst>
            <pc:docMk/>
            <pc:sldMk cId="511832012" sldId="273"/>
            <ac:spMk id="2" creationId="{0BBAD9E1-2F33-4723-9C8E-6F888B747F9E}"/>
          </ac:spMkLst>
        </pc:spChg>
        <pc:spChg chg="mod">
          <ac:chgData name="Asif Rehmani" userId="e3bc34669d675361" providerId="LiveId" clId="{769EE292-3A9D-48DC-A9FD-BDFD3DBEC40F}" dt="2021-08-30T19:47:46.335" v="3654" actId="113"/>
          <ac:spMkLst>
            <pc:docMk/>
            <pc:sldMk cId="511832012" sldId="273"/>
            <ac:spMk id="3" creationId="{21650119-540E-4D6C-874F-2E681D5F7FA9}"/>
          </ac:spMkLst>
        </pc:spChg>
        <pc:spChg chg="mod">
          <ac:chgData name="Asif Rehmani" userId="e3bc34669d675361" providerId="LiveId" clId="{769EE292-3A9D-48DC-A9FD-BDFD3DBEC40F}" dt="2021-08-30T19:47:08.437" v="3649" actId="27636"/>
          <ac:spMkLst>
            <pc:docMk/>
            <pc:sldMk cId="511832012" sldId="273"/>
            <ac:spMk id="4" creationId="{76A0937C-CD45-4378-BBF8-89C8749DD218}"/>
          </ac:spMkLst>
        </pc:spChg>
      </pc:sldChg>
      <pc:sldChg chg="mod ord modShow modNotesTx">
        <pc:chgData name="Asif Rehmani" userId="e3bc34669d675361" providerId="LiveId" clId="{769EE292-3A9D-48DC-A9FD-BDFD3DBEC40F}" dt="2021-08-30T13:14:50.094" v="1563" actId="6549"/>
        <pc:sldMkLst>
          <pc:docMk/>
          <pc:sldMk cId="1168838614" sldId="410"/>
        </pc:sldMkLst>
      </pc:sldChg>
      <pc:sldChg chg="mod modShow modNotesTx">
        <pc:chgData name="Asif Rehmani" userId="e3bc34669d675361" providerId="LiveId" clId="{769EE292-3A9D-48DC-A9FD-BDFD3DBEC40F}" dt="2021-08-31T15:52:40.873" v="4613" actId="113"/>
        <pc:sldMkLst>
          <pc:docMk/>
          <pc:sldMk cId="740600239" sldId="1750"/>
        </pc:sldMkLst>
      </pc:sldChg>
      <pc:sldChg chg="mod modShow modNotesTx">
        <pc:chgData name="Asif Rehmani" userId="e3bc34669d675361" providerId="LiveId" clId="{769EE292-3A9D-48DC-A9FD-BDFD3DBEC40F}" dt="2021-08-31T15:52:47.017" v="4614" actId="113"/>
        <pc:sldMkLst>
          <pc:docMk/>
          <pc:sldMk cId="3500630654" sldId="2097"/>
        </pc:sldMkLst>
      </pc:sldChg>
      <pc:sldChg chg="addSp modSp mod modShow modNotesTx">
        <pc:chgData name="Asif Rehmani" userId="e3bc34669d675361" providerId="LiveId" clId="{769EE292-3A9D-48DC-A9FD-BDFD3DBEC40F}" dt="2021-08-31T15:53:05.425" v="4619" actId="113"/>
        <pc:sldMkLst>
          <pc:docMk/>
          <pc:sldMk cId="2719369160" sldId="2098"/>
        </pc:sldMkLst>
        <pc:spChg chg="mod">
          <ac:chgData name="Asif Rehmani" userId="e3bc34669d675361" providerId="LiveId" clId="{769EE292-3A9D-48DC-A9FD-BDFD3DBEC40F}" dt="2021-08-24T10:56:52.365" v="443" actId="26606"/>
          <ac:spMkLst>
            <pc:docMk/>
            <pc:sldMk cId="2719369160" sldId="2098"/>
            <ac:spMk id="6" creationId="{47895DB2-2636-4420-9285-74D7EA26C89C}"/>
          </ac:spMkLst>
        </pc:spChg>
        <pc:spChg chg="add">
          <ac:chgData name="Asif Rehmani" userId="e3bc34669d675361" providerId="LiveId" clId="{769EE292-3A9D-48DC-A9FD-BDFD3DBEC40F}" dt="2021-08-24T10:56:52.365" v="443" actId="26606"/>
          <ac:spMkLst>
            <pc:docMk/>
            <pc:sldMk cId="2719369160" sldId="2098"/>
            <ac:spMk id="13" creationId="{BACC6370-2D7E-4714-9D71-7542949D7D5D}"/>
          </ac:spMkLst>
        </pc:spChg>
        <pc:spChg chg="add">
          <ac:chgData name="Asif Rehmani" userId="e3bc34669d675361" providerId="LiveId" clId="{769EE292-3A9D-48DC-A9FD-BDFD3DBEC40F}" dt="2021-08-24T10:56:52.365" v="443" actId="26606"/>
          <ac:spMkLst>
            <pc:docMk/>
            <pc:sldMk cId="2719369160" sldId="2098"/>
            <ac:spMk id="15" creationId="{F68B3F68-107C-434F-AA38-110D5EA91B85}"/>
          </ac:spMkLst>
        </pc:spChg>
        <pc:spChg chg="add">
          <ac:chgData name="Asif Rehmani" userId="e3bc34669d675361" providerId="LiveId" clId="{769EE292-3A9D-48DC-A9FD-BDFD3DBEC40F}" dt="2021-08-24T10:56:52.365" v="443" actId="26606"/>
          <ac:spMkLst>
            <pc:docMk/>
            <pc:sldMk cId="2719369160" sldId="2098"/>
            <ac:spMk id="17" creationId="{AAD0DBB9-1A4B-4391-81D4-CB19F9AB918A}"/>
          </ac:spMkLst>
        </pc:spChg>
        <pc:spChg chg="add">
          <ac:chgData name="Asif Rehmani" userId="e3bc34669d675361" providerId="LiveId" clId="{769EE292-3A9D-48DC-A9FD-BDFD3DBEC40F}" dt="2021-08-24T10:56:52.365" v="443" actId="26606"/>
          <ac:spMkLst>
            <pc:docMk/>
            <pc:sldMk cId="2719369160" sldId="2098"/>
            <ac:spMk id="19" creationId="{063BBA22-50EA-4C4D-BE05-F1CE4E63AA56}"/>
          </ac:spMkLst>
        </pc:spChg>
        <pc:graphicFrameChg chg="mod modGraphic">
          <ac:chgData name="Asif Rehmani" userId="e3bc34669d675361" providerId="LiveId" clId="{769EE292-3A9D-48DC-A9FD-BDFD3DBEC40F}" dt="2021-08-24T10:56:52.365" v="443" actId="26606"/>
          <ac:graphicFrameMkLst>
            <pc:docMk/>
            <pc:sldMk cId="2719369160" sldId="2098"/>
            <ac:graphicFrameMk id="8" creationId="{A5BC8581-C0C3-4D1A-B0CD-B7FF1FB095CF}"/>
          </ac:graphicFrameMkLst>
        </pc:graphicFrameChg>
      </pc:sldChg>
      <pc:sldChg chg="addSp">
        <pc:chgData name="Asif Rehmani" userId="e3bc34669d675361" providerId="LiveId" clId="{769EE292-3A9D-48DC-A9FD-BDFD3DBEC40F}" dt="2021-08-24T10:56:07.181" v="420"/>
        <pc:sldMkLst>
          <pc:docMk/>
          <pc:sldMk cId="1296114181" sldId="2099"/>
        </pc:sldMkLst>
        <pc:picChg chg="add">
          <ac:chgData name="Asif Rehmani" userId="e3bc34669d675361" providerId="LiveId" clId="{769EE292-3A9D-48DC-A9FD-BDFD3DBEC40F}" dt="2021-08-24T10:56:07.181" v="420"/>
          <ac:picMkLst>
            <pc:docMk/>
            <pc:sldMk cId="1296114181" sldId="2099"/>
            <ac:picMk id="1026" creationId="{C0020070-0555-453B-B2B7-3BA83F91CB14}"/>
          </ac:picMkLst>
        </pc:picChg>
      </pc:sldChg>
      <pc:sldChg chg="delSp modSp add del mod modShow modNotesTx">
        <pc:chgData name="Asif Rehmani" userId="e3bc34669d675361" providerId="LiveId" clId="{769EE292-3A9D-48DC-A9FD-BDFD3DBEC40F}" dt="2021-08-31T15:53:42.425" v="4629" actId="113"/>
        <pc:sldMkLst>
          <pc:docMk/>
          <pc:sldMk cId="1975930815" sldId="2099"/>
        </pc:sldMkLst>
        <pc:picChg chg="mod">
          <ac:chgData name="Asif Rehmani" userId="e3bc34669d675361" providerId="LiveId" clId="{769EE292-3A9D-48DC-A9FD-BDFD3DBEC40F}" dt="2021-08-24T10:56:13.831" v="425" actId="14100"/>
          <ac:picMkLst>
            <pc:docMk/>
            <pc:sldMk cId="1975930815" sldId="2099"/>
            <ac:picMk id="1026" creationId="{C0020070-0555-453B-B2B7-3BA83F91CB14}"/>
          </ac:picMkLst>
        </pc:picChg>
        <pc:picChg chg="del">
          <ac:chgData name="Asif Rehmani" userId="e3bc34669d675361" providerId="LiveId" clId="{769EE292-3A9D-48DC-A9FD-BDFD3DBEC40F}" dt="2021-08-24T10:56:06.436" v="419" actId="478"/>
          <ac:picMkLst>
            <pc:docMk/>
            <pc:sldMk cId="1975930815" sldId="2099"/>
            <ac:picMk id="2050" creationId="{FBD6BB57-AE97-4353-8B59-C237CB8EE664}"/>
          </ac:picMkLst>
        </pc:picChg>
      </pc:sldChg>
      <pc:sldChg chg="mod modShow modNotesTx">
        <pc:chgData name="Asif Rehmani" userId="e3bc34669d675361" providerId="LiveId" clId="{769EE292-3A9D-48DC-A9FD-BDFD3DBEC40F}" dt="2021-08-31T15:54:51.225" v="4757" actId="113"/>
        <pc:sldMkLst>
          <pc:docMk/>
          <pc:sldMk cId="1546134725" sldId="2100"/>
        </pc:sldMkLst>
      </pc:sldChg>
      <pc:sldChg chg="addSp delSp modSp mod ord setBg modAnim setClrOvrMap modNotesTx">
        <pc:chgData name="Asif Rehmani" userId="e3bc34669d675361" providerId="LiveId" clId="{769EE292-3A9D-48DC-A9FD-BDFD3DBEC40F}" dt="2021-08-30T14:10:10.702" v="1717" actId="20577"/>
        <pc:sldMkLst>
          <pc:docMk/>
          <pc:sldMk cId="3214679942" sldId="2101"/>
        </pc:sldMkLst>
        <pc:spChg chg="mod">
          <ac:chgData name="Asif Rehmani" userId="e3bc34669d675361" providerId="LiveId" clId="{769EE292-3A9D-48DC-A9FD-BDFD3DBEC40F}" dt="2021-08-24T11:16:33.424" v="782" actId="122"/>
          <ac:spMkLst>
            <pc:docMk/>
            <pc:sldMk cId="3214679942" sldId="2101"/>
            <ac:spMk id="2" creationId="{DD2D4E04-E7A6-4374-B7C9-063BEA7A0201}"/>
          </ac:spMkLst>
        </pc:spChg>
        <pc:spChg chg="mod">
          <ac:chgData name="Asif Rehmani" userId="e3bc34669d675361" providerId="LiveId" clId="{769EE292-3A9D-48DC-A9FD-BDFD3DBEC40F}" dt="2021-08-24T11:16:46.520" v="784" actId="122"/>
          <ac:spMkLst>
            <pc:docMk/>
            <pc:sldMk cId="3214679942" sldId="2101"/>
            <ac:spMk id="3" creationId="{3B618356-C9A5-4130-B67E-38DB4DD3B362}"/>
          </ac:spMkLst>
        </pc:spChg>
        <pc:spChg chg="del">
          <ac:chgData name="Asif Rehmani" userId="e3bc34669d675361" providerId="LiveId" clId="{769EE292-3A9D-48DC-A9FD-BDFD3DBEC40F}" dt="2021-08-24T11:16:28.577" v="781" actId="26606"/>
          <ac:spMkLst>
            <pc:docMk/>
            <pc:sldMk cId="3214679942" sldId="2101"/>
            <ac:spMk id="11" creationId="{1DB7C82F-AB7E-4F0C-B829-FA1B9C415180}"/>
          </ac:spMkLst>
        </pc:spChg>
        <pc:spChg chg="add">
          <ac:chgData name="Asif Rehmani" userId="e3bc34669d675361" providerId="LiveId" clId="{769EE292-3A9D-48DC-A9FD-BDFD3DBEC40F}" dt="2021-08-24T11:16:28.577" v="781" actId="26606"/>
          <ac:spMkLst>
            <pc:docMk/>
            <pc:sldMk cId="3214679942" sldId="2101"/>
            <ac:spMk id="16" creationId="{9B7AD9F6-8CE7-4299-8FC6-328F4DCD3FF9}"/>
          </ac:spMkLst>
        </pc:spChg>
        <pc:spChg chg="add">
          <ac:chgData name="Asif Rehmani" userId="e3bc34669d675361" providerId="LiveId" clId="{769EE292-3A9D-48DC-A9FD-BDFD3DBEC40F}" dt="2021-08-24T11:16:28.577" v="781" actId="26606"/>
          <ac:spMkLst>
            <pc:docMk/>
            <pc:sldMk cId="3214679942" sldId="2101"/>
            <ac:spMk id="18" creationId="{F49775AF-8896-43EE-92C6-83497D6DC56F}"/>
          </ac:spMkLst>
        </pc:spChg>
        <pc:picChg chg="mod">
          <ac:chgData name="Asif Rehmani" userId="e3bc34669d675361" providerId="LiveId" clId="{769EE292-3A9D-48DC-A9FD-BDFD3DBEC40F}" dt="2021-08-24T11:16:28.577" v="781" actId="26606"/>
          <ac:picMkLst>
            <pc:docMk/>
            <pc:sldMk cId="3214679942" sldId="2101"/>
            <ac:picMk id="5" creationId="{357D1BF4-C277-4A8E-B641-C696BEDC8490}"/>
          </ac:picMkLst>
        </pc:picChg>
      </pc:sldChg>
      <pc:sldChg chg="modSp mod modNotesTx">
        <pc:chgData name="Asif Rehmani" userId="e3bc34669d675361" providerId="LiveId" clId="{769EE292-3A9D-48DC-A9FD-BDFD3DBEC40F}" dt="2021-08-30T15:28:28.962" v="3077" actId="20577"/>
        <pc:sldMkLst>
          <pc:docMk/>
          <pc:sldMk cId="4268923207" sldId="2110"/>
        </pc:sldMkLst>
        <pc:spChg chg="mod">
          <ac:chgData name="Asif Rehmani" userId="e3bc34669d675361" providerId="LiveId" clId="{769EE292-3A9D-48DC-A9FD-BDFD3DBEC40F}" dt="2021-08-24T11:21:20.462" v="802" actId="1076"/>
          <ac:spMkLst>
            <pc:docMk/>
            <pc:sldMk cId="4268923207" sldId="2110"/>
            <ac:spMk id="4" creationId="{F22A4344-1143-4E90-872D-820BE4168800}"/>
          </ac:spMkLst>
        </pc:spChg>
      </pc:sldChg>
      <pc:sldChg chg="add del modNotesTx">
        <pc:chgData name="Asif Rehmani" userId="e3bc34669d675361" providerId="LiveId" clId="{769EE292-3A9D-48DC-A9FD-BDFD3DBEC40F}" dt="2021-08-30T13:00:46.058" v="1212" actId="113"/>
        <pc:sldMkLst>
          <pc:docMk/>
          <pc:sldMk cId="327795956" sldId="2128"/>
        </pc:sldMkLst>
      </pc:sldChg>
      <pc:sldChg chg="modNotesTx">
        <pc:chgData name="Asif Rehmani" userId="e3bc34669d675361" providerId="LiveId" clId="{769EE292-3A9D-48DC-A9FD-BDFD3DBEC40F}" dt="2021-08-30T14:29:31.536" v="2435" actId="20577"/>
        <pc:sldMkLst>
          <pc:docMk/>
          <pc:sldMk cId="2517533596" sldId="2161"/>
        </pc:sldMkLst>
      </pc:sldChg>
      <pc:sldChg chg="modNotesTx">
        <pc:chgData name="Asif Rehmani" userId="e3bc34669d675361" providerId="LiveId" clId="{769EE292-3A9D-48DC-A9FD-BDFD3DBEC40F}" dt="2021-08-30T14:28:14.307" v="2415" actId="20577"/>
        <pc:sldMkLst>
          <pc:docMk/>
          <pc:sldMk cId="488990034" sldId="2164"/>
        </pc:sldMkLst>
      </pc:sldChg>
      <pc:sldChg chg="modSp modTransition modAnim modNotesTx">
        <pc:chgData name="Asif Rehmani" userId="e3bc34669d675361" providerId="LiveId" clId="{769EE292-3A9D-48DC-A9FD-BDFD3DBEC40F}" dt="2021-08-30T14:30:21.117" v="2480" actId="20577"/>
        <pc:sldMkLst>
          <pc:docMk/>
          <pc:sldMk cId="2087026152" sldId="2165"/>
        </pc:sldMkLst>
        <pc:spChg chg="mod">
          <ac:chgData name="Asif Rehmani" userId="e3bc34669d675361" providerId="LiveId" clId="{769EE292-3A9D-48DC-A9FD-BDFD3DBEC40F}" dt="2021-08-24T11:05:56.224" v="566" actId="113"/>
          <ac:spMkLst>
            <pc:docMk/>
            <pc:sldMk cId="2087026152" sldId="2165"/>
            <ac:spMk id="5" creationId="{B5E69F06-64EF-4800-9E32-1934F361FC48}"/>
          </ac:spMkLst>
        </pc:spChg>
        <pc:spChg chg="mod">
          <ac:chgData name="Asif Rehmani" userId="e3bc34669d675361" providerId="LiveId" clId="{769EE292-3A9D-48DC-A9FD-BDFD3DBEC40F}" dt="2021-08-24T11:06:47.336" v="575" actId="113"/>
          <ac:spMkLst>
            <pc:docMk/>
            <pc:sldMk cId="2087026152" sldId="2165"/>
            <ac:spMk id="6" creationId="{A8407507-E169-48CE-8532-D21198E9C85B}"/>
          </ac:spMkLst>
        </pc:spChg>
        <pc:spChg chg="mod">
          <ac:chgData name="Asif Rehmani" userId="e3bc34669d675361" providerId="LiveId" clId="{769EE292-3A9D-48DC-A9FD-BDFD3DBEC40F}" dt="2021-08-24T11:06:14.856" v="569" actId="113"/>
          <ac:spMkLst>
            <pc:docMk/>
            <pc:sldMk cId="2087026152" sldId="2165"/>
            <ac:spMk id="7" creationId="{2C569E82-DDBD-48DB-80C6-F95506A41CC8}"/>
          </ac:spMkLst>
        </pc:spChg>
        <pc:spChg chg="mod">
          <ac:chgData name="Asif Rehmani" userId="e3bc34669d675361" providerId="LiveId" clId="{769EE292-3A9D-48DC-A9FD-BDFD3DBEC40F}" dt="2021-08-24T11:06:49.704" v="576" actId="113"/>
          <ac:spMkLst>
            <pc:docMk/>
            <pc:sldMk cId="2087026152" sldId="2165"/>
            <ac:spMk id="8" creationId="{7CB741F4-BA94-42ED-879E-C73F7C00841C}"/>
          </ac:spMkLst>
        </pc:spChg>
        <pc:spChg chg="mod">
          <ac:chgData name="Asif Rehmani" userId="e3bc34669d675361" providerId="LiveId" clId="{769EE292-3A9D-48DC-A9FD-BDFD3DBEC40F}" dt="2021-08-24T11:06:52.017" v="577" actId="113"/>
          <ac:spMkLst>
            <pc:docMk/>
            <pc:sldMk cId="2087026152" sldId="2165"/>
            <ac:spMk id="22" creationId="{E19E29F8-E0F9-40ED-8C03-DF243133CB23}"/>
          </ac:spMkLst>
        </pc:spChg>
        <pc:spChg chg="mod">
          <ac:chgData name="Asif Rehmani" userId="e3bc34669d675361" providerId="LiveId" clId="{769EE292-3A9D-48DC-A9FD-BDFD3DBEC40F}" dt="2021-08-24T11:06:40.864" v="574" actId="113"/>
          <ac:spMkLst>
            <pc:docMk/>
            <pc:sldMk cId="2087026152" sldId="2165"/>
            <ac:spMk id="23" creationId="{38EF8235-90B2-47E7-B1B0-6F0EDA7210F9}"/>
          </ac:spMkLst>
        </pc:spChg>
      </pc:sldChg>
      <pc:sldChg chg="modSp mod">
        <pc:chgData name="Asif Rehmani" userId="e3bc34669d675361" providerId="LiveId" clId="{769EE292-3A9D-48DC-A9FD-BDFD3DBEC40F}" dt="2021-08-23T16:21:33.227" v="237" actId="20577"/>
        <pc:sldMkLst>
          <pc:docMk/>
          <pc:sldMk cId="504539201" sldId="2166"/>
        </pc:sldMkLst>
        <pc:spChg chg="mod">
          <ac:chgData name="Asif Rehmani" userId="e3bc34669d675361" providerId="LiveId" clId="{769EE292-3A9D-48DC-A9FD-BDFD3DBEC40F}" dt="2021-08-23T16:21:33.227" v="237" actId="20577"/>
          <ac:spMkLst>
            <pc:docMk/>
            <pc:sldMk cId="504539201" sldId="2166"/>
            <ac:spMk id="3" creationId="{05D10467-4154-4AC2-BBD3-98B47817D877}"/>
          </ac:spMkLst>
        </pc:spChg>
      </pc:sldChg>
      <pc:sldChg chg="modSp mod">
        <pc:chgData name="Asif Rehmani" userId="e3bc34669d675361" providerId="LiveId" clId="{769EE292-3A9D-48DC-A9FD-BDFD3DBEC40F}" dt="2021-08-23T15:47:17.691" v="7" actId="1076"/>
        <pc:sldMkLst>
          <pc:docMk/>
          <pc:sldMk cId="1037954087" sldId="2169"/>
        </pc:sldMkLst>
        <pc:spChg chg="mod">
          <ac:chgData name="Asif Rehmani" userId="e3bc34669d675361" providerId="LiveId" clId="{769EE292-3A9D-48DC-A9FD-BDFD3DBEC40F}" dt="2021-08-23T15:47:08.470" v="1"/>
          <ac:spMkLst>
            <pc:docMk/>
            <pc:sldMk cId="1037954087" sldId="2169"/>
            <ac:spMk id="3" creationId="{9F9E0475-0526-4763-B8CA-1E86BDF77409}"/>
          </ac:spMkLst>
        </pc:spChg>
        <pc:spChg chg="mod">
          <ac:chgData name="Asif Rehmani" userId="e3bc34669d675361" providerId="LiveId" clId="{769EE292-3A9D-48DC-A9FD-BDFD3DBEC40F}" dt="2021-08-23T15:47:17.691" v="7" actId="1076"/>
          <ac:spMkLst>
            <pc:docMk/>
            <pc:sldMk cId="1037954087" sldId="2169"/>
            <ac:spMk id="7" creationId="{136E0E34-61AF-4D42-A23F-811A89BDC211}"/>
          </ac:spMkLst>
        </pc:spChg>
      </pc:sldChg>
      <pc:sldChg chg="addSp delSp modSp mod modTransition setBg modAnim setClrOvrMap modNotesTx">
        <pc:chgData name="Asif Rehmani" userId="e3bc34669d675361" providerId="LiveId" clId="{769EE292-3A9D-48DC-A9FD-BDFD3DBEC40F}" dt="2021-08-30T14:38:41.273" v="2799" actId="6549"/>
        <pc:sldMkLst>
          <pc:docMk/>
          <pc:sldMk cId="2857252209" sldId="2170"/>
        </pc:sldMkLst>
        <pc:spChg chg="mod">
          <ac:chgData name="Asif Rehmani" userId="e3bc34669d675361" providerId="LiveId" clId="{769EE292-3A9D-48DC-A9FD-BDFD3DBEC40F}" dt="2021-08-24T11:08:05.051" v="580" actId="20577"/>
          <ac:spMkLst>
            <pc:docMk/>
            <pc:sldMk cId="2857252209" sldId="2170"/>
            <ac:spMk id="2" creationId="{572CEB3F-B597-484F-A14C-36534B539DE2}"/>
          </ac:spMkLst>
        </pc:spChg>
        <pc:spChg chg="mod ord">
          <ac:chgData name="Asif Rehmani" userId="e3bc34669d675361" providerId="LiveId" clId="{769EE292-3A9D-48DC-A9FD-BDFD3DBEC40F}" dt="2021-08-30T14:11:50.951" v="1719" actId="114"/>
          <ac:spMkLst>
            <pc:docMk/>
            <pc:sldMk cId="2857252209" sldId="2170"/>
            <ac:spMk id="3" creationId="{5AADE4FB-6B4B-42F7-B67B-C217D436103F}"/>
          </ac:spMkLst>
        </pc:spChg>
        <pc:spChg chg="add del">
          <ac:chgData name="Asif Rehmani" userId="e3bc34669d675361" providerId="LiveId" clId="{769EE292-3A9D-48DC-A9FD-BDFD3DBEC40F}" dt="2021-08-24T10:59:31.795" v="486" actId="26606"/>
          <ac:spMkLst>
            <pc:docMk/>
            <pc:sldMk cId="2857252209" sldId="2170"/>
            <ac:spMk id="8" creationId="{907EF6B7-1338-4443-8C46-6A318D952DFD}"/>
          </ac:spMkLst>
        </pc:spChg>
        <pc:spChg chg="add del">
          <ac:chgData name="Asif Rehmani" userId="e3bc34669d675361" providerId="LiveId" clId="{769EE292-3A9D-48DC-A9FD-BDFD3DBEC40F}" dt="2021-08-24T10:59:12.616" v="483" actId="26606"/>
          <ac:spMkLst>
            <pc:docMk/>
            <pc:sldMk cId="2857252209" sldId="2170"/>
            <ac:spMk id="10" creationId="{EF9B8DF2-C3F5-49A2-94D2-F7B65A0F1F15}"/>
          </ac:spMkLst>
        </pc:spChg>
        <pc:spChg chg="add del">
          <ac:chgData name="Asif Rehmani" userId="e3bc34669d675361" providerId="LiveId" clId="{769EE292-3A9D-48DC-A9FD-BDFD3DBEC40F}" dt="2021-08-24T10:59:12.616" v="483" actId="26606"/>
          <ac:spMkLst>
            <pc:docMk/>
            <pc:sldMk cId="2857252209" sldId="2170"/>
            <ac:spMk id="12" creationId="{4330B6AC-E6AB-45E4-A303-C8DE90EB2AAC}"/>
          </ac:spMkLst>
        </pc:spChg>
        <pc:spChg chg="add del">
          <ac:chgData name="Asif Rehmani" userId="e3bc34669d675361" providerId="LiveId" clId="{769EE292-3A9D-48DC-A9FD-BDFD3DBEC40F}" dt="2021-08-24T10:59:31.795" v="486" actId="26606"/>
          <ac:spMkLst>
            <pc:docMk/>
            <pc:sldMk cId="2857252209" sldId="2170"/>
            <ac:spMk id="14" creationId="{DAAE4CDD-124C-4DCF-9584-B6033B545DD5}"/>
          </ac:spMkLst>
        </pc:spChg>
        <pc:spChg chg="add del">
          <ac:chgData name="Asif Rehmani" userId="e3bc34669d675361" providerId="LiveId" clId="{769EE292-3A9D-48DC-A9FD-BDFD3DBEC40F}" dt="2021-08-24T10:59:31.795" v="486" actId="26606"/>
          <ac:spMkLst>
            <pc:docMk/>
            <pc:sldMk cId="2857252209" sldId="2170"/>
            <ac:spMk id="15" creationId="{081E4A58-353D-44AE-B2FC-2A74E2E400F7}"/>
          </ac:spMkLst>
        </pc:spChg>
        <pc:spChg chg="add del">
          <ac:chgData name="Asif Rehmani" userId="e3bc34669d675361" providerId="LiveId" clId="{769EE292-3A9D-48DC-A9FD-BDFD3DBEC40F}" dt="2021-08-24T11:00:41.420" v="507" actId="26606"/>
          <ac:spMkLst>
            <pc:docMk/>
            <pc:sldMk cId="2857252209" sldId="2170"/>
            <ac:spMk id="20" creationId="{9D25F302-27C5-414F-97F8-6EA0A6C028BA}"/>
          </ac:spMkLst>
        </pc:spChg>
        <pc:spChg chg="add del">
          <ac:chgData name="Asif Rehmani" userId="e3bc34669d675361" providerId="LiveId" clId="{769EE292-3A9D-48DC-A9FD-BDFD3DBEC40F}" dt="2021-08-24T11:00:41.420" v="507" actId="26606"/>
          <ac:spMkLst>
            <pc:docMk/>
            <pc:sldMk cId="2857252209" sldId="2170"/>
            <ac:spMk id="22" creationId="{830A36F8-48C2-4842-A87B-8CE8DF4E7FD2}"/>
          </ac:spMkLst>
        </pc:spChg>
        <pc:spChg chg="add del">
          <ac:chgData name="Asif Rehmani" userId="e3bc34669d675361" providerId="LiveId" clId="{769EE292-3A9D-48DC-A9FD-BDFD3DBEC40F}" dt="2021-08-24T11:00:41.420" v="507" actId="26606"/>
          <ac:spMkLst>
            <pc:docMk/>
            <pc:sldMk cId="2857252209" sldId="2170"/>
            <ac:spMk id="24" creationId="{8F451A30-466B-4996-9BA5-CD6ABCC6D558}"/>
          </ac:spMkLst>
        </pc:spChg>
        <pc:spChg chg="add del">
          <ac:chgData name="Asif Rehmani" userId="e3bc34669d675361" providerId="LiveId" clId="{769EE292-3A9D-48DC-A9FD-BDFD3DBEC40F}" dt="2021-08-24T11:00:41.420" v="507" actId="26606"/>
          <ac:spMkLst>
            <pc:docMk/>
            <pc:sldMk cId="2857252209" sldId="2170"/>
            <ac:spMk id="29" creationId="{91F32EBA-ED97-466E-8CFA-8382584155D0}"/>
          </ac:spMkLst>
        </pc:spChg>
        <pc:spChg chg="add del">
          <ac:chgData name="Asif Rehmani" userId="e3bc34669d675361" providerId="LiveId" clId="{769EE292-3A9D-48DC-A9FD-BDFD3DBEC40F}" dt="2021-08-24T11:00:41.420" v="507" actId="26606"/>
          <ac:spMkLst>
            <pc:docMk/>
            <pc:sldMk cId="2857252209" sldId="2170"/>
            <ac:spMk id="31" creationId="{62A38935-BB53-4DF7-A56E-48DD25B685D7}"/>
          </ac:spMkLst>
        </pc:spChg>
        <pc:picChg chg="add del">
          <ac:chgData name="Asif Rehmani" userId="e3bc34669d675361" providerId="LiveId" clId="{769EE292-3A9D-48DC-A9FD-BDFD3DBEC40F}" dt="2021-08-24T10:59:12.616" v="483" actId="26606"/>
          <ac:picMkLst>
            <pc:docMk/>
            <pc:sldMk cId="2857252209" sldId="2170"/>
            <ac:picMk id="7" creationId="{B32616DD-BBA4-4EBA-A8A3-404854499231}"/>
          </ac:picMkLst>
        </pc:picChg>
        <pc:picChg chg="add mod ord">
          <ac:chgData name="Asif Rehmani" userId="e3bc34669d675361" providerId="LiveId" clId="{769EE292-3A9D-48DC-A9FD-BDFD3DBEC40F}" dt="2021-08-24T11:00:41.420" v="507" actId="26606"/>
          <ac:picMkLst>
            <pc:docMk/>
            <pc:sldMk cId="2857252209" sldId="2170"/>
            <ac:picMk id="11" creationId="{0D403ED3-825F-425A-A549-E6E8E3653840}"/>
          </ac:picMkLst>
        </pc:picChg>
      </pc:sldChg>
      <pc:sldChg chg="modSp mod modShow">
        <pc:chgData name="Asif Rehmani" userId="e3bc34669d675361" providerId="LiveId" clId="{769EE292-3A9D-48DC-A9FD-BDFD3DBEC40F}" dt="2021-08-24T10:57:05.236" v="444" actId="729"/>
        <pc:sldMkLst>
          <pc:docMk/>
          <pc:sldMk cId="3265634046" sldId="2171"/>
        </pc:sldMkLst>
        <pc:spChg chg="mod">
          <ac:chgData name="Asif Rehmani" userId="e3bc34669d675361" providerId="LiveId" clId="{769EE292-3A9D-48DC-A9FD-BDFD3DBEC40F}" dt="2021-08-24T10:54:06.710" v="417" actId="20577"/>
          <ac:spMkLst>
            <pc:docMk/>
            <pc:sldMk cId="3265634046" sldId="2171"/>
            <ac:spMk id="3" creationId="{FF1D6A67-FB54-4F33-B6B5-048D6D526DED}"/>
          </ac:spMkLst>
        </pc:spChg>
      </pc:sldChg>
      <pc:sldChg chg="modSp new mod modAnim modNotesTx">
        <pc:chgData name="Asif Rehmani" userId="e3bc34669d675361" providerId="LiveId" clId="{769EE292-3A9D-48DC-A9FD-BDFD3DBEC40F}" dt="2021-08-30T15:36:13.413" v="3396" actId="113"/>
        <pc:sldMkLst>
          <pc:docMk/>
          <pc:sldMk cId="2033276635" sldId="2172"/>
        </pc:sldMkLst>
        <pc:spChg chg="mod">
          <ac:chgData name="Asif Rehmani" userId="e3bc34669d675361" providerId="LiveId" clId="{769EE292-3A9D-48DC-A9FD-BDFD3DBEC40F}" dt="2021-08-26T20:51:13.794" v="813" actId="20577"/>
          <ac:spMkLst>
            <pc:docMk/>
            <pc:sldMk cId="2033276635" sldId="2172"/>
            <ac:spMk id="2" creationId="{FBCAD2A6-309B-42DE-A80B-6E85CF3B183F}"/>
          </ac:spMkLst>
        </pc:spChg>
        <pc:spChg chg="mod">
          <ac:chgData name="Asif Rehmani" userId="e3bc34669d675361" providerId="LiveId" clId="{769EE292-3A9D-48DC-A9FD-BDFD3DBEC40F}" dt="2021-08-30T15:36:13.413" v="3396" actId="113"/>
          <ac:spMkLst>
            <pc:docMk/>
            <pc:sldMk cId="2033276635" sldId="2172"/>
            <ac:spMk id="3" creationId="{559A71B9-A1F8-47CF-8A91-CBF5F2691B5E}"/>
          </ac:spMkLst>
        </pc:spChg>
      </pc:sldChg>
      <pc:sldChg chg="addSp delSp modSp new mod modTransition setBg setClrOvrMap modNotesTx">
        <pc:chgData name="Asif Rehmani" userId="e3bc34669d675361" providerId="LiveId" clId="{769EE292-3A9D-48DC-A9FD-BDFD3DBEC40F}" dt="2021-08-30T14:17:19.989" v="1992" actId="20577"/>
        <pc:sldMkLst>
          <pc:docMk/>
          <pc:sldMk cId="2258967645" sldId="2173"/>
        </pc:sldMkLst>
        <pc:spChg chg="mod">
          <ac:chgData name="Asif Rehmani" userId="e3bc34669d675361" providerId="LiveId" clId="{769EE292-3A9D-48DC-A9FD-BDFD3DBEC40F}" dt="2021-08-24T11:13:13.005" v="693" actId="207"/>
          <ac:spMkLst>
            <pc:docMk/>
            <pc:sldMk cId="2258967645" sldId="2173"/>
            <ac:spMk id="2" creationId="{1F59B7FD-8AB9-4AF1-B14B-99D783A9DFE2}"/>
          </ac:spMkLst>
        </pc:spChg>
        <pc:spChg chg="mod">
          <ac:chgData name="Asif Rehmani" userId="e3bc34669d675361" providerId="LiveId" clId="{769EE292-3A9D-48DC-A9FD-BDFD3DBEC40F}" dt="2021-08-24T11:11:39.700" v="687" actId="26606"/>
          <ac:spMkLst>
            <pc:docMk/>
            <pc:sldMk cId="2258967645" sldId="2173"/>
            <ac:spMk id="3" creationId="{CD56D21D-AB89-4857-8634-3845BD0CDA73}"/>
          </ac:spMkLst>
        </pc:spChg>
        <pc:spChg chg="add del">
          <ac:chgData name="Asif Rehmani" userId="e3bc34669d675361" providerId="LiveId" clId="{769EE292-3A9D-48DC-A9FD-BDFD3DBEC40F}" dt="2021-08-24T11:10:15.106" v="683" actId="26606"/>
          <ac:spMkLst>
            <pc:docMk/>
            <pc:sldMk cId="2258967645" sldId="2173"/>
            <ac:spMk id="8" creationId="{4522B21E-B2B9-4C72-9A71-C87EFD137480}"/>
          </ac:spMkLst>
        </pc:spChg>
        <pc:spChg chg="add del">
          <ac:chgData name="Asif Rehmani" userId="e3bc34669d675361" providerId="LiveId" clId="{769EE292-3A9D-48DC-A9FD-BDFD3DBEC40F}" dt="2021-08-24T11:10:15.106" v="683" actId="26606"/>
          <ac:spMkLst>
            <pc:docMk/>
            <pc:sldMk cId="2258967645" sldId="2173"/>
            <ac:spMk id="10" creationId="{5EB7D2A2-F448-44D4-938C-DC84CBCB3B1E}"/>
          </ac:spMkLst>
        </pc:spChg>
        <pc:spChg chg="add del">
          <ac:chgData name="Asif Rehmani" userId="e3bc34669d675361" providerId="LiveId" clId="{769EE292-3A9D-48DC-A9FD-BDFD3DBEC40F}" dt="2021-08-24T11:10:15.106" v="683" actId="26606"/>
          <ac:spMkLst>
            <pc:docMk/>
            <pc:sldMk cId="2258967645" sldId="2173"/>
            <ac:spMk id="12" creationId="{871AEA07-1E14-44B4-8E55-64EF049CD66F}"/>
          </ac:spMkLst>
        </pc:spChg>
        <pc:spChg chg="add del">
          <ac:chgData name="Asif Rehmani" userId="e3bc34669d675361" providerId="LiveId" clId="{769EE292-3A9D-48DC-A9FD-BDFD3DBEC40F}" dt="2021-08-24T11:11:05.450" v="684" actId="26606"/>
          <ac:spMkLst>
            <pc:docMk/>
            <pc:sldMk cId="2258967645" sldId="2173"/>
            <ac:spMk id="20" creationId="{E49CC64F-7275-4E33-961B-0C5CDC439875}"/>
          </ac:spMkLst>
        </pc:spChg>
        <pc:spChg chg="add del">
          <ac:chgData name="Asif Rehmani" userId="e3bc34669d675361" providerId="LiveId" clId="{769EE292-3A9D-48DC-A9FD-BDFD3DBEC40F}" dt="2021-08-24T11:11:39.700" v="687" actId="26606"/>
          <ac:spMkLst>
            <pc:docMk/>
            <pc:sldMk cId="2258967645" sldId="2173"/>
            <ac:spMk id="25" creationId="{6F828D28-8E09-41CC-8229-3070B5467A96}"/>
          </ac:spMkLst>
        </pc:spChg>
        <pc:spChg chg="add del">
          <ac:chgData name="Asif Rehmani" userId="e3bc34669d675361" providerId="LiveId" clId="{769EE292-3A9D-48DC-A9FD-BDFD3DBEC40F}" dt="2021-08-24T11:11:39.700" v="687" actId="26606"/>
          <ac:spMkLst>
            <pc:docMk/>
            <pc:sldMk cId="2258967645" sldId="2173"/>
            <ac:spMk id="27" creationId="{D5B012D8-7F27-4758-9AC6-C889B154BD73}"/>
          </ac:spMkLst>
        </pc:spChg>
        <pc:spChg chg="add del">
          <ac:chgData name="Asif Rehmani" userId="e3bc34669d675361" providerId="LiveId" clId="{769EE292-3A9D-48DC-A9FD-BDFD3DBEC40F}" dt="2021-08-24T11:11:39.700" v="687" actId="26606"/>
          <ac:spMkLst>
            <pc:docMk/>
            <pc:sldMk cId="2258967645" sldId="2173"/>
            <ac:spMk id="29" creationId="{4063B759-00FC-46D1-9898-8E8625268FAF}"/>
          </ac:spMkLst>
        </pc:spChg>
        <pc:spChg chg="add del">
          <ac:chgData name="Asif Rehmani" userId="e3bc34669d675361" providerId="LiveId" clId="{769EE292-3A9D-48DC-A9FD-BDFD3DBEC40F}" dt="2021-08-24T11:11:39.700" v="687" actId="26606"/>
          <ac:spMkLst>
            <pc:docMk/>
            <pc:sldMk cId="2258967645" sldId="2173"/>
            <ac:spMk id="34" creationId="{0671A8AE-40A1-4631-A6B8-581AFF065482}"/>
          </ac:spMkLst>
        </pc:spChg>
        <pc:spChg chg="add del">
          <ac:chgData name="Asif Rehmani" userId="e3bc34669d675361" providerId="LiveId" clId="{769EE292-3A9D-48DC-A9FD-BDFD3DBEC40F}" dt="2021-08-24T11:11:39.700" v="687" actId="26606"/>
          <ac:spMkLst>
            <pc:docMk/>
            <pc:sldMk cId="2258967645" sldId="2173"/>
            <ac:spMk id="36" creationId="{AB58EF07-17C2-48CF-ABB0-EEF1F17CB8F0}"/>
          </ac:spMkLst>
        </pc:spChg>
        <pc:spChg chg="add del">
          <ac:chgData name="Asif Rehmani" userId="e3bc34669d675361" providerId="LiveId" clId="{769EE292-3A9D-48DC-A9FD-BDFD3DBEC40F}" dt="2021-08-24T11:11:39.700" v="687" actId="26606"/>
          <ac:spMkLst>
            <pc:docMk/>
            <pc:sldMk cId="2258967645" sldId="2173"/>
            <ac:spMk id="38" creationId="{AF2F604E-43BE-4DC3-B983-E071523364F8}"/>
          </ac:spMkLst>
        </pc:spChg>
        <pc:spChg chg="add del">
          <ac:chgData name="Asif Rehmani" userId="e3bc34669d675361" providerId="LiveId" clId="{769EE292-3A9D-48DC-A9FD-BDFD3DBEC40F}" dt="2021-08-24T11:11:39.700" v="687" actId="26606"/>
          <ac:spMkLst>
            <pc:docMk/>
            <pc:sldMk cId="2258967645" sldId="2173"/>
            <ac:spMk id="40" creationId="{08C9B587-E65E-4B52-B37C-ABEBB6E87928}"/>
          </ac:spMkLst>
        </pc:spChg>
        <pc:picChg chg="add mod ord">
          <ac:chgData name="Asif Rehmani" userId="e3bc34669d675361" providerId="LiveId" clId="{769EE292-3A9D-48DC-A9FD-BDFD3DBEC40F}" dt="2021-08-24T11:11:39.700" v="687" actId="26606"/>
          <ac:picMkLst>
            <pc:docMk/>
            <pc:sldMk cId="2258967645" sldId="2173"/>
            <ac:picMk id="16" creationId="{9ADA4C14-7312-4BE5-8959-F701DFEEB4E6}"/>
          </ac:picMkLst>
        </pc:picChg>
        <pc:cxnChg chg="add del">
          <ac:chgData name="Asif Rehmani" userId="e3bc34669d675361" providerId="LiveId" clId="{769EE292-3A9D-48DC-A9FD-BDFD3DBEC40F}" dt="2021-08-24T11:10:15.106" v="683" actId="26606"/>
          <ac:cxnSpMkLst>
            <pc:docMk/>
            <pc:sldMk cId="2258967645" sldId="2173"/>
            <ac:cxnSpMk id="14" creationId="{F7C8EA93-3210-4C62-99E9-153C275E3A87}"/>
          </ac:cxnSpMkLst>
        </pc:cxnChg>
      </pc:sldChg>
      <pc:sldChg chg="addSp delSp modSp modAnim modNotesTx">
        <pc:chgData name="Asif Rehmani" userId="e3bc34669d675361" providerId="LiveId" clId="{769EE292-3A9D-48DC-A9FD-BDFD3DBEC40F}" dt="2021-08-30T21:56:37.523" v="3661" actId="6549"/>
        <pc:sldMkLst>
          <pc:docMk/>
          <pc:sldMk cId="3151123410" sldId="2175"/>
        </pc:sldMkLst>
        <pc:spChg chg="del">
          <ac:chgData name="Asif Rehmani" userId="e3bc34669d675361" providerId="LiveId" clId="{769EE292-3A9D-48DC-A9FD-BDFD3DBEC40F}" dt="2021-08-30T16:48:50.389" v="3546" actId="21"/>
          <ac:spMkLst>
            <pc:docMk/>
            <pc:sldMk cId="3151123410" sldId="2175"/>
            <ac:spMk id="12" creationId="{DEFCA09B-B409-4613-B547-397DD14A0A69}"/>
          </ac:spMkLst>
        </pc:spChg>
        <pc:spChg chg="add mod">
          <ac:chgData name="Asif Rehmani" userId="e3bc34669d675361" providerId="LiveId" clId="{769EE292-3A9D-48DC-A9FD-BDFD3DBEC40F}" dt="2021-08-30T16:49:01.934" v="3550"/>
          <ac:spMkLst>
            <pc:docMk/>
            <pc:sldMk cId="3151123410" sldId="2175"/>
            <ac:spMk id="16" creationId="{51B1127F-0503-41C1-86D5-98DB2FA7C2DE}"/>
          </ac:spMkLst>
        </pc:spChg>
        <pc:picChg chg="add mod">
          <ac:chgData name="Asif Rehmani" userId="e3bc34669d675361" providerId="LiveId" clId="{769EE292-3A9D-48DC-A9FD-BDFD3DBEC40F}" dt="2021-08-30T16:49:01.934" v="3550"/>
          <ac:picMkLst>
            <pc:docMk/>
            <pc:sldMk cId="3151123410" sldId="2175"/>
            <ac:picMk id="17" creationId="{ED1DDF31-6F74-4F65-B9BB-F05766791E49}"/>
          </ac:picMkLst>
        </pc:picChg>
        <pc:picChg chg="add mod">
          <ac:chgData name="Asif Rehmani" userId="e3bc34669d675361" providerId="LiveId" clId="{769EE292-3A9D-48DC-A9FD-BDFD3DBEC40F}" dt="2021-08-30T16:49:01.934" v="3550"/>
          <ac:picMkLst>
            <pc:docMk/>
            <pc:sldMk cId="3151123410" sldId="2175"/>
            <ac:picMk id="18" creationId="{4393386C-693D-45F5-AB7E-13FAE1CEFC01}"/>
          </ac:picMkLst>
        </pc:picChg>
        <pc:picChg chg="del">
          <ac:chgData name="Asif Rehmani" userId="e3bc34669d675361" providerId="LiveId" clId="{769EE292-3A9D-48DC-A9FD-BDFD3DBEC40F}" dt="2021-08-30T16:48:50.389" v="3546" actId="21"/>
          <ac:picMkLst>
            <pc:docMk/>
            <pc:sldMk cId="3151123410" sldId="2175"/>
            <ac:picMk id="19" creationId="{6C84C197-70E3-4B97-844D-DC98A546E4E5}"/>
          </ac:picMkLst>
        </pc:picChg>
        <pc:picChg chg="del">
          <ac:chgData name="Asif Rehmani" userId="e3bc34669d675361" providerId="LiveId" clId="{769EE292-3A9D-48DC-A9FD-BDFD3DBEC40F}" dt="2021-08-30T16:48:50.389" v="3546" actId="21"/>
          <ac:picMkLst>
            <pc:docMk/>
            <pc:sldMk cId="3151123410" sldId="2175"/>
            <ac:picMk id="20" creationId="{6323BC6C-E4C3-4C7B-978C-234B591CD3B5}"/>
          </ac:picMkLst>
        </pc:picChg>
      </pc:sldChg>
      <pc:sldChg chg="modAnim modNotesTx">
        <pc:chgData name="Asif Rehmani" userId="e3bc34669d675361" providerId="LiveId" clId="{769EE292-3A9D-48DC-A9FD-BDFD3DBEC40F}" dt="2021-08-30T21:56:19.883" v="3659"/>
        <pc:sldMkLst>
          <pc:docMk/>
          <pc:sldMk cId="422333973" sldId="2176"/>
        </pc:sldMkLst>
      </pc:sldChg>
      <pc:sldChg chg="modAnim modNotesTx">
        <pc:chgData name="Asif Rehmani" userId="e3bc34669d675361" providerId="LiveId" clId="{769EE292-3A9D-48DC-A9FD-BDFD3DBEC40F}" dt="2021-08-30T21:56:00.938" v="3658"/>
        <pc:sldMkLst>
          <pc:docMk/>
          <pc:sldMk cId="4014470075" sldId="2177"/>
        </pc:sldMkLst>
      </pc:sldChg>
      <pc:sldChg chg="modAnim modNotesTx">
        <pc:chgData name="Asif Rehmani" userId="e3bc34669d675361" providerId="LiveId" clId="{769EE292-3A9D-48DC-A9FD-BDFD3DBEC40F}" dt="2021-08-30T22:10:05.642" v="3665"/>
        <pc:sldMkLst>
          <pc:docMk/>
          <pc:sldMk cId="2479416567" sldId="2178"/>
        </pc:sldMkLst>
      </pc:sldChg>
      <pc:sldChg chg="addSp delSp modSp new mod setBg modAnim">
        <pc:chgData name="Asif Rehmani" userId="e3bc34669d675361" providerId="LiveId" clId="{769EE292-3A9D-48DC-A9FD-BDFD3DBEC40F}" dt="2021-08-30T22:31:13.336" v="4579" actId="114"/>
        <pc:sldMkLst>
          <pc:docMk/>
          <pc:sldMk cId="447130748" sldId="2179"/>
        </pc:sldMkLst>
        <pc:spChg chg="mod">
          <ac:chgData name="Asif Rehmani" userId="e3bc34669d675361" providerId="LiveId" clId="{769EE292-3A9D-48DC-A9FD-BDFD3DBEC40F}" dt="2021-08-30T22:29:09.084" v="4569" actId="26606"/>
          <ac:spMkLst>
            <pc:docMk/>
            <pc:sldMk cId="447130748" sldId="2179"/>
            <ac:spMk id="2" creationId="{9CC3E5EB-BA33-4740-BE74-7441F0FBEFE0}"/>
          </ac:spMkLst>
        </pc:spChg>
        <pc:spChg chg="del mod">
          <ac:chgData name="Asif Rehmani" userId="e3bc34669d675361" providerId="LiveId" clId="{769EE292-3A9D-48DC-A9FD-BDFD3DBEC40F}" dt="2021-08-30T22:28:43.927" v="4567" actId="26606"/>
          <ac:spMkLst>
            <pc:docMk/>
            <pc:sldMk cId="447130748" sldId="2179"/>
            <ac:spMk id="3" creationId="{5A18C460-2669-4328-A2A7-2C74D080D5EF}"/>
          </ac:spMkLst>
        </pc:spChg>
        <pc:spChg chg="mod topLvl">
          <ac:chgData name="Asif Rehmani" userId="e3bc34669d675361" providerId="LiveId" clId="{769EE292-3A9D-48DC-A9FD-BDFD3DBEC40F}" dt="2021-08-30T22:29:38.004" v="4571" actId="165"/>
          <ac:spMkLst>
            <pc:docMk/>
            <pc:sldMk cId="447130748" sldId="2179"/>
            <ac:spMk id="6" creationId="{06082B29-80B0-4524-B339-83E4C71D7C20}"/>
          </ac:spMkLst>
        </pc:spChg>
        <pc:spChg chg="mod topLvl">
          <ac:chgData name="Asif Rehmani" userId="e3bc34669d675361" providerId="LiveId" clId="{769EE292-3A9D-48DC-A9FD-BDFD3DBEC40F}" dt="2021-08-30T22:29:38.004" v="4571" actId="165"/>
          <ac:spMkLst>
            <pc:docMk/>
            <pc:sldMk cId="447130748" sldId="2179"/>
            <ac:spMk id="7" creationId="{42619EBC-E228-4710-85B3-DEC2EFF7D9DF}"/>
          </ac:spMkLst>
        </pc:spChg>
        <pc:spChg chg="mod topLvl">
          <ac:chgData name="Asif Rehmani" userId="e3bc34669d675361" providerId="LiveId" clId="{769EE292-3A9D-48DC-A9FD-BDFD3DBEC40F}" dt="2021-08-30T22:29:38.004" v="4571" actId="165"/>
          <ac:spMkLst>
            <pc:docMk/>
            <pc:sldMk cId="447130748" sldId="2179"/>
            <ac:spMk id="8" creationId="{78EB3AE2-E00A-4C0C-9D35-4E1DFC50DCD0}"/>
          </ac:spMkLst>
        </pc:spChg>
        <pc:spChg chg="add del">
          <ac:chgData name="Asif Rehmani" userId="e3bc34669d675361" providerId="LiveId" clId="{769EE292-3A9D-48DC-A9FD-BDFD3DBEC40F}" dt="2021-08-30T22:29:09.084" v="4569" actId="26606"/>
          <ac:spMkLst>
            <pc:docMk/>
            <pc:sldMk cId="447130748" sldId="2179"/>
            <ac:spMk id="9" creationId="{2E442304-DDBD-4F7B-8017-36BCC863FB40}"/>
          </ac:spMkLst>
        </pc:spChg>
        <pc:spChg chg="mod topLvl">
          <ac:chgData name="Asif Rehmani" userId="e3bc34669d675361" providerId="LiveId" clId="{769EE292-3A9D-48DC-A9FD-BDFD3DBEC40F}" dt="2021-08-30T22:29:38.004" v="4571" actId="165"/>
          <ac:spMkLst>
            <pc:docMk/>
            <pc:sldMk cId="447130748" sldId="2179"/>
            <ac:spMk id="10" creationId="{07299A5D-2F53-41FA-9569-05705D937960}"/>
          </ac:spMkLst>
        </pc:spChg>
        <pc:spChg chg="add del">
          <ac:chgData name="Asif Rehmani" userId="e3bc34669d675361" providerId="LiveId" clId="{769EE292-3A9D-48DC-A9FD-BDFD3DBEC40F}" dt="2021-08-30T22:29:09.084" v="4569" actId="26606"/>
          <ac:spMkLst>
            <pc:docMk/>
            <pc:sldMk cId="447130748" sldId="2179"/>
            <ac:spMk id="11" creationId="{5E107275-3853-46FD-A241-DE4355A42675}"/>
          </ac:spMkLst>
        </pc:spChg>
        <pc:spChg chg="mod topLvl">
          <ac:chgData name="Asif Rehmani" userId="e3bc34669d675361" providerId="LiveId" clId="{769EE292-3A9D-48DC-A9FD-BDFD3DBEC40F}" dt="2021-08-30T22:29:38.004" v="4571" actId="165"/>
          <ac:spMkLst>
            <pc:docMk/>
            <pc:sldMk cId="447130748" sldId="2179"/>
            <ac:spMk id="12" creationId="{5BC3DA97-458F-4139-A359-7F0ED795B388}"/>
          </ac:spMkLst>
        </pc:spChg>
        <pc:spChg chg="mod topLvl">
          <ac:chgData name="Asif Rehmani" userId="e3bc34669d675361" providerId="LiveId" clId="{769EE292-3A9D-48DC-A9FD-BDFD3DBEC40F}" dt="2021-08-30T22:29:38.004" v="4571" actId="165"/>
          <ac:spMkLst>
            <pc:docMk/>
            <pc:sldMk cId="447130748" sldId="2179"/>
            <ac:spMk id="13" creationId="{FFA20F60-525F-4D28-B9B7-09341B4ECAB2}"/>
          </ac:spMkLst>
        </pc:spChg>
        <pc:spChg chg="mod topLvl">
          <ac:chgData name="Asif Rehmani" userId="e3bc34669d675361" providerId="LiveId" clId="{769EE292-3A9D-48DC-A9FD-BDFD3DBEC40F}" dt="2021-08-30T22:29:38.004" v="4571" actId="165"/>
          <ac:spMkLst>
            <pc:docMk/>
            <pc:sldMk cId="447130748" sldId="2179"/>
            <ac:spMk id="14" creationId="{C03B92AB-572C-482A-9812-417F854A6BB8}"/>
          </ac:spMkLst>
        </pc:spChg>
        <pc:spChg chg="mod topLvl">
          <ac:chgData name="Asif Rehmani" userId="e3bc34669d675361" providerId="LiveId" clId="{769EE292-3A9D-48DC-A9FD-BDFD3DBEC40F}" dt="2021-08-30T22:31:13.336" v="4579" actId="114"/>
          <ac:spMkLst>
            <pc:docMk/>
            <pc:sldMk cId="447130748" sldId="2179"/>
            <ac:spMk id="15" creationId="{06B52347-EA24-4E16-A6A1-0C9FBAD19B74}"/>
          </ac:spMkLst>
        </pc:spChg>
        <pc:spChg chg="add del">
          <ac:chgData name="Asif Rehmani" userId="e3bc34669d675361" providerId="LiveId" clId="{769EE292-3A9D-48DC-A9FD-BDFD3DBEC40F}" dt="2021-08-30T22:29:09.084" v="4569" actId="26606"/>
          <ac:spMkLst>
            <pc:docMk/>
            <pc:sldMk cId="447130748" sldId="2179"/>
            <ac:spMk id="16" creationId="{955A2079-FA98-4876-80F0-72364A7D2EA4}"/>
          </ac:spMkLst>
        </pc:spChg>
        <pc:grpChg chg="del mod">
          <ac:chgData name="Asif Rehmani" userId="e3bc34669d675361" providerId="LiveId" clId="{769EE292-3A9D-48DC-A9FD-BDFD3DBEC40F}" dt="2021-08-30T22:29:38.004" v="4571" actId="165"/>
          <ac:grpSpMkLst>
            <pc:docMk/>
            <pc:sldMk cId="447130748" sldId="2179"/>
            <ac:grpSpMk id="4" creationId="{1BD2DE43-1596-4AE7-8FE6-A49B95C4001A}"/>
          </ac:grpSpMkLst>
        </pc:grpChg>
        <pc:graphicFrameChg chg="add del mod">
          <ac:chgData name="Asif Rehmani" userId="e3bc34669d675361" providerId="LiveId" clId="{769EE292-3A9D-48DC-A9FD-BDFD3DBEC40F}" dt="2021-08-30T22:29:25.480" v="4570" actId="18245"/>
          <ac:graphicFrameMkLst>
            <pc:docMk/>
            <pc:sldMk cId="447130748" sldId="2179"/>
            <ac:graphicFrameMk id="5" creationId="{FE33089C-9290-460B-9E30-043E0785FC4C}"/>
          </ac:graphicFrameMkLst>
        </pc:graphicFrameChg>
      </pc:sldChg>
      <pc:sldChg chg="addSp delSp modSp new del mod modClrScheme chgLayout">
        <pc:chgData name="Asif Rehmani" userId="e3bc34669d675361" providerId="LiveId" clId="{769EE292-3A9D-48DC-A9FD-BDFD3DBEC40F}" dt="2021-08-26T20:51:08.597" v="808" actId="680"/>
        <pc:sldMkLst>
          <pc:docMk/>
          <pc:sldMk cId="1681830468" sldId="2179"/>
        </pc:sldMkLst>
        <pc:spChg chg="add del mod">
          <ac:chgData name="Asif Rehmani" userId="e3bc34669d675361" providerId="LiveId" clId="{769EE292-3A9D-48DC-A9FD-BDFD3DBEC40F}" dt="2021-08-26T20:51:07.444" v="806" actId="26606"/>
          <ac:spMkLst>
            <pc:docMk/>
            <pc:sldMk cId="1681830468" sldId="2179"/>
            <ac:spMk id="7" creationId="{C0094C08-C255-49BB-84D9-B8F05CDEBDCD}"/>
          </ac:spMkLst>
        </pc:spChg>
        <pc:spChg chg="add del mod">
          <ac:chgData name="Asif Rehmani" userId="e3bc34669d675361" providerId="LiveId" clId="{769EE292-3A9D-48DC-A9FD-BDFD3DBEC40F}" dt="2021-08-26T20:51:07.444" v="806" actId="26606"/>
          <ac:spMkLst>
            <pc:docMk/>
            <pc:sldMk cId="1681830468" sldId="2179"/>
            <ac:spMk id="9" creationId="{BF2BEE51-2741-45B9-89C0-5BC870A44D6B}"/>
          </ac:spMkLst>
        </pc:spChg>
        <pc:picChg chg="add del mod">
          <ac:chgData name="Asif Rehmani" userId="e3bc34669d675361" providerId="LiveId" clId="{769EE292-3A9D-48DC-A9FD-BDFD3DBEC40F}" dt="2021-08-26T20:51:07.940" v="807"/>
          <ac:picMkLst>
            <pc:docMk/>
            <pc:sldMk cId="1681830468" sldId="2179"/>
            <ac:picMk id="2" creationId="{CC81E803-A3E5-4FA4-B0D9-B0E6429DE8BB}"/>
          </ac:picMkLst>
        </pc:picChg>
      </pc:sldChg>
      <pc:sldMasterChg chg="addSldLayout delSldLayout modSldLayout">
        <pc:chgData name="Asif Rehmani" userId="e3bc34669d675361" providerId="LiveId" clId="{769EE292-3A9D-48DC-A9FD-BDFD3DBEC40F}" dt="2021-08-30T12:51:04.534" v="970" actId="22"/>
        <pc:sldMasterMkLst>
          <pc:docMk/>
          <pc:sldMasterMk cId="973170317" sldId="2147483677"/>
        </pc:sldMasterMkLst>
        <pc:sldLayoutChg chg="add del mod replId">
          <pc:chgData name="Asif Rehmani" userId="e3bc34669d675361" providerId="LiveId" clId="{769EE292-3A9D-48DC-A9FD-BDFD3DBEC40F}" dt="2021-08-30T12:51:04.534" v="970" actId="22"/>
          <pc:sldLayoutMkLst>
            <pc:docMk/>
            <pc:sldMasterMk cId="973170317" sldId="2147483677"/>
            <pc:sldLayoutMk cId="2005496420" sldId="2147483730"/>
          </pc:sldLayoutMkLst>
        </pc:sldLayoutChg>
      </pc:sldMasterChg>
    </pc:docChg>
  </pc:docChgLst>
  <pc:docChgLst>
    <pc:chgData name="Asif Rehmani" userId="e3bc34669d675361" providerId="LiveId" clId="{D742A09C-C365-4DEF-B259-137867FF3C34}"/>
    <pc:docChg chg="undo custSel addSld delSld modSld modSection">
      <pc:chgData name="Asif Rehmani" userId="e3bc34669d675361" providerId="LiveId" clId="{D742A09C-C365-4DEF-B259-137867FF3C34}" dt="2021-11-22T13:36:52.560" v="491" actId="20577"/>
      <pc:docMkLst>
        <pc:docMk/>
      </pc:docMkLst>
      <pc:sldChg chg="addSp delSp modSp mod modMedia delAnim">
        <pc:chgData name="Asif Rehmani" userId="e3bc34669d675361" providerId="LiveId" clId="{D742A09C-C365-4DEF-B259-137867FF3C34}" dt="2021-11-22T12:53:48.463" v="107" actId="1076"/>
        <pc:sldMkLst>
          <pc:docMk/>
          <pc:sldMk cId="3575020938" sldId="257"/>
        </pc:sldMkLst>
        <pc:spChg chg="mod">
          <ac:chgData name="Asif Rehmani" userId="e3bc34669d675361" providerId="LiveId" clId="{D742A09C-C365-4DEF-B259-137867FF3C34}" dt="2021-11-22T12:53:01.886" v="106" actId="26606"/>
          <ac:spMkLst>
            <pc:docMk/>
            <pc:sldMk cId="3575020938" sldId="257"/>
            <ac:spMk id="2" creationId="{3ABF1ACD-E543-4AB8-B2C9-376981628C56}"/>
          </ac:spMkLst>
        </pc:spChg>
        <pc:spChg chg="mod">
          <ac:chgData name="Asif Rehmani" userId="e3bc34669d675361" providerId="LiveId" clId="{D742A09C-C365-4DEF-B259-137867FF3C34}" dt="2021-11-22T12:53:48.463" v="107" actId="1076"/>
          <ac:spMkLst>
            <pc:docMk/>
            <pc:sldMk cId="3575020938" sldId="257"/>
            <ac:spMk id="3" creationId="{E335955A-BDFE-4055-B0E5-EF0DFC1E08B1}"/>
          </ac:spMkLst>
        </pc:spChg>
        <pc:spChg chg="add del">
          <ac:chgData name="Asif Rehmani" userId="e3bc34669d675361" providerId="LiveId" clId="{D742A09C-C365-4DEF-B259-137867FF3C34}" dt="2021-11-22T12:53:01.886" v="106" actId="26606"/>
          <ac:spMkLst>
            <pc:docMk/>
            <pc:sldMk cId="3575020938" sldId="257"/>
            <ac:spMk id="47" creationId="{FFD48BC7-DC40-47DE-87EE-9F4B6ECB9ABB}"/>
          </ac:spMkLst>
        </pc:spChg>
        <pc:spChg chg="add del">
          <ac:chgData name="Asif Rehmani" userId="e3bc34669d675361" providerId="LiveId" clId="{D742A09C-C365-4DEF-B259-137867FF3C34}" dt="2021-11-22T12:53:01.886" v="106" actId="26606"/>
          <ac:spMkLst>
            <pc:docMk/>
            <pc:sldMk cId="3575020938" sldId="257"/>
            <ac:spMk id="49" creationId="{E502BBC7-2C76-46F3-BC24-5985BC13DB88}"/>
          </ac:spMkLst>
        </pc:spChg>
        <pc:spChg chg="add del">
          <ac:chgData name="Asif Rehmani" userId="e3bc34669d675361" providerId="LiveId" clId="{D742A09C-C365-4DEF-B259-137867FF3C34}" dt="2021-11-22T12:53:01.886" v="106" actId="26606"/>
          <ac:spMkLst>
            <pc:docMk/>
            <pc:sldMk cId="3575020938" sldId="257"/>
            <ac:spMk id="51" creationId="{C7F28D52-2A5F-4D23-81AE-7CB8B591C7AF}"/>
          </ac:spMkLst>
        </pc:spChg>
        <pc:spChg chg="add del">
          <ac:chgData name="Asif Rehmani" userId="e3bc34669d675361" providerId="LiveId" clId="{D742A09C-C365-4DEF-B259-137867FF3C34}" dt="2021-11-22T12:53:01.886" v="106" actId="26606"/>
          <ac:spMkLst>
            <pc:docMk/>
            <pc:sldMk cId="3575020938" sldId="257"/>
            <ac:spMk id="53" creationId="{3629484E-3792-4B3D-89AD-7C8A1ED0E0D4}"/>
          </ac:spMkLst>
        </pc:spChg>
        <pc:spChg chg="add">
          <ac:chgData name="Asif Rehmani" userId="e3bc34669d675361" providerId="LiveId" clId="{D742A09C-C365-4DEF-B259-137867FF3C34}" dt="2021-11-22T12:53:01.886" v="106" actId="26606"/>
          <ac:spMkLst>
            <pc:docMk/>
            <pc:sldMk cId="3575020938" sldId="257"/>
            <ac:spMk id="58" creationId="{4E1BEB12-92AF-4445-98AD-4C7756E7C93B}"/>
          </ac:spMkLst>
        </pc:spChg>
        <pc:spChg chg="add del">
          <ac:chgData name="Asif Rehmani" userId="e3bc34669d675361" providerId="LiveId" clId="{D742A09C-C365-4DEF-B259-137867FF3C34}" dt="2021-11-22T12:52:48.731" v="105" actId="26606"/>
          <ac:spMkLst>
            <pc:docMk/>
            <pc:sldMk cId="3575020938" sldId="257"/>
            <ac:spMk id="59" creationId="{C1DD1A8A-57D5-4A81-AD04-532B043C5611}"/>
          </ac:spMkLst>
        </pc:spChg>
        <pc:spChg chg="add">
          <ac:chgData name="Asif Rehmani" userId="e3bc34669d675361" providerId="LiveId" clId="{D742A09C-C365-4DEF-B259-137867FF3C34}" dt="2021-11-22T12:53:01.886" v="106" actId="26606"/>
          <ac:spMkLst>
            <pc:docMk/>
            <pc:sldMk cId="3575020938" sldId="257"/>
            <ac:spMk id="60" creationId="{D0522C2C-7B5C-48A7-A969-03941E5D2E76}"/>
          </ac:spMkLst>
        </pc:spChg>
        <pc:spChg chg="add del">
          <ac:chgData name="Asif Rehmani" userId="e3bc34669d675361" providerId="LiveId" clId="{D742A09C-C365-4DEF-B259-137867FF3C34}" dt="2021-11-22T12:52:48.731" v="105" actId="26606"/>
          <ac:spMkLst>
            <pc:docMk/>
            <pc:sldMk cId="3575020938" sldId="257"/>
            <ac:spMk id="61" creationId="{007891EC-4501-44ED-A8C8-B11B6DB767AB}"/>
          </ac:spMkLst>
        </pc:spChg>
        <pc:spChg chg="add">
          <ac:chgData name="Asif Rehmani" userId="e3bc34669d675361" providerId="LiveId" clId="{D742A09C-C365-4DEF-B259-137867FF3C34}" dt="2021-11-22T12:53:01.886" v="106" actId="26606"/>
          <ac:spMkLst>
            <pc:docMk/>
            <pc:sldMk cId="3575020938" sldId="257"/>
            <ac:spMk id="62" creationId="{9C682A1A-5B2D-4111-BBD6-620165633E5B}"/>
          </ac:spMkLst>
        </pc:spChg>
        <pc:spChg chg="add">
          <ac:chgData name="Asif Rehmani" userId="e3bc34669d675361" providerId="LiveId" clId="{D742A09C-C365-4DEF-B259-137867FF3C34}" dt="2021-11-22T12:53:01.886" v="106" actId="26606"/>
          <ac:spMkLst>
            <pc:docMk/>
            <pc:sldMk cId="3575020938" sldId="257"/>
            <ac:spMk id="64" creationId="{D6EE29F2-D77F-4BD0-A20B-334D316A1C9D}"/>
          </ac:spMkLst>
        </pc:spChg>
        <pc:spChg chg="add">
          <ac:chgData name="Asif Rehmani" userId="e3bc34669d675361" providerId="LiveId" clId="{D742A09C-C365-4DEF-B259-137867FF3C34}" dt="2021-11-22T12:53:01.886" v="106" actId="26606"/>
          <ac:spMkLst>
            <pc:docMk/>
            <pc:sldMk cId="3575020938" sldId="257"/>
            <ac:spMk id="66" creationId="{22D09ED2-868F-42C6-866E-F92E0CEF314F}"/>
          </ac:spMkLst>
        </pc:spChg>
        <pc:picChg chg="add del mod">
          <ac:chgData name="Asif Rehmani" userId="e3bc34669d675361" providerId="LiveId" clId="{D742A09C-C365-4DEF-B259-137867FF3C34}" dt="2021-11-22T12:52:48.731" v="105" actId="26606"/>
          <ac:picMkLst>
            <pc:docMk/>
            <pc:sldMk cId="3575020938" sldId="257"/>
            <ac:picMk id="55" creationId="{BDCA5697-1CF9-49C2-BE69-9330290DF47F}"/>
          </ac:picMkLst>
        </pc:picChg>
      </pc:sldChg>
      <pc:sldChg chg="addSp delSp modSp mod modAnim delDesignElem chgLayout">
        <pc:chgData name="Asif Rehmani" userId="e3bc34669d675361" providerId="LiveId" clId="{D742A09C-C365-4DEF-B259-137867FF3C34}" dt="2021-11-22T13:14:15.351" v="207" actId="1076"/>
        <pc:sldMkLst>
          <pc:docMk/>
          <pc:sldMk cId="3877399426" sldId="263"/>
        </pc:sldMkLst>
        <pc:spChg chg="mod ord">
          <ac:chgData name="Asif Rehmani" userId="e3bc34669d675361" providerId="LiveId" clId="{D742A09C-C365-4DEF-B259-137867FF3C34}" dt="2021-11-22T13:14:06.600" v="206" actId="122"/>
          <ac:spMkLst>
            <pc:docMk/>
            <pc:sldMk cId="3877399426" sldId="263"/>
            <ac:spMk id="2" creationId="{ADE185D9-2B0C-4100-B735-397BB621B805}"/>
          </ac:spMkLst>
        </pc:spChg>
        <pc:spChg chg="add del mod ord">
          <ac:chgData name="Asif Rehmani" userId="e3bc34669d675361" providerId="LiveId" clId="{D742A09C-C365-4DEF-B259-137867FF3C34}" dt="2021-11-22T13:11:15.289" v="157" actId="700"/>
          <ac:spMkLst>
            <pc:docMk/>
            <pc:sldMk cId="3877399426" sldId="263"/>
            <ac:spMk id="3" creationId="{47A91955-D071-475A-8A33-97CB9D430F2D}"/>
          </ac:spMkLst>
        </pc:spChg>
        <pc:spChg chg="mod ord">
          <ac:chgData name="Asif Rehmani" userId="e3bc34669d675361" providerId="LiveId" clId="{D742A09C-C365-4DEF-B259-137867FF3C34}" dt="2021-11-22T13:14:15.351" v="207" actId="1076"/>
          <ac:spMkLst>
            <pc:docMk/>
            <pc:sldMk cId="3877399426" sldId="263"/>
            <ac:spMk id="4" creationId="{F537FC56-0F98-4891-B028-65708A7E7784}"/>
          </ac:spMkLst>
        </pc:spChg>
        <pc:spChg chg="add mod">
          <ac:chgData name="Asif Rehmani" userId="e3bc34669d675361" providerId="LiveId" clId="{D742A09C-C365-4DEF-B259-137867FF3C34}" dt="2021-11-22T13:12:35.232" v="196" actId="122"/>
          <ac:spMkLst>
            <pc:docMk/>
            <pc:sldMk cId="3877399426" sldId="263"/>
            <ac:spMk id="30" creationId="{B335DF7B-8EBF-4288-8F13-9C7BB34C6C21}"/>
          </ac:spMkLst>
        </pc:spChg>
        <pc:spChg chg="mod ord">
          <ac:chgData name="Asif Rehmani" userId="e3bc34669d675361" providerId="LiveId" clId="{D742A09C-C365-4DEF-B259-137867FF3C34}" dt="2021-11-22T13:14:15.351" v="207" actId="1076"/>
          <ac:spMkLst>
            <pc:docMk/>
            <pc:sldMk cId="3877399426" sldId="263"/>
            <ac:spMk id="33" creationId="{B84E5704-920A-417D-8DA0-496042682F12}"/>
          </ac:spMkLst>
        </pc:spChg>
        <pc:spChg chg="add del">
          <ac:chgData name="Asif Rehmani" userId="e3bc34669d675361" providerId="LiveId" clId="{D742A09C-C365-4DEF-B259-137867FF3C34}" dt="2021-11-22T13:11:15.289" v="157" actId="700"/>
          <ac:spMkLst>
            <pc:docMk/>
            <pc:sldMk cId="3877399426" sldId="263"/>
            <ac:spMk id="94" creationId="{44C110BA-81E8-4247-853A-5F2B93E92E46}"/>
          </ac:spMkLst>
        </pc:spChg>
        <pc:spChg chg="add del">
          <ac:chgData name="Asif Rehmani" userId="e3bc34669d675361" providerId="LiveId" clId="{D742A09C-C365-4DEF-B259-137867FF3C34}" dt="2021-11-22T13:11:15.289" v="157" actId="700"/>
          <ac:spMkLst>
            <pc:docMk/>
            <pc:sldMk cId="3877399426" sldId="263"/>
            <ac:spMk id="4100" creationId="{A3BAF07C-C39E-42EB-BB22-8D46691D9735}"/>
          </ac:spMkLst>
        </pc:spChg>
        <pc:grpChg chg="add del">
          <ac:chgData name="Asif Rehmani" userId="e3bc34669d675361" providerId="LiveId" clId="{D742A09C-C365-4DEF-B259-137867FF3C34}" dt="2021-11-22T13:11:15.289" v="157" actId="700"/>
          <ac:grpSpMkLst>
            <pc:docMk/>
            <pc:sldMk cId="3877399426" sldId="263"/>
            <ac:grpSpMk id="4101" creationId="{D8E9CF54-0466-4261-9E62-0249E60E1886}"/>
          </ac:grpSpMkLst>
        </pc:grpChg>
        <pc:picChg chg="add mod">
          <ac:chgData name="Asif Rehmani" userId="e3bc34669d675361" providerId="LiveId" clId="{D742A09C-C365-4DEF-B259-137867FF3C34}" dt="2021-11-22T13:14:15.351" v="207" actId="1076"/>
          <ac:picMkLst>
            <pc:docMk/>
            <pc:sldMk cId="3877399426" sldId="263"/>
            <ac:picMk id="2050" creationId="{E38F9148-C9B7-41B2-A3E8-05A4872FEA22}"/>
          </ac:picMkLst>
        </pc:picChg>
        <pc:picChg chg="del">
          <ac:chgData name="Asif Rehmani" userId="e3bc34669d675361" providerId="LiveId" clId="{D742A09C-C365-4DEF-B259-137867FF3C34}" dt="2021-11-22T13:06:02.618" v="117" actId="478"/>
          <ac:picMkLst>
            <pc:docMk/>
            <pc:sldMk cId="3877399426" sldId="263"/>
            <ac:picMk id="4098" creationId="{5F503B93-6804-4708-8090-9918523FEB37}"/>
          </ac:picMkLst>
        </pc:picChg>
      </pc:sldChg>
      <pc:sldChg chg="addSp delSp modSp add del mod setBg delDesignElem modShow">
        <pc:chgData name="Asif Rehmani" userId="e3bc34669d675361" providerId="LiveId" clId="{D742A09C-C365-4DEF-B259-137867FF3C34}" dt="2021-11-22T11:44:43.490" v="99" actId="729"/>
        <pc:sldMkLst>
          <pc:docMk/>
          <pc:sldMk cId="669571866" sldId="449"/>
        </pc:sldMkLst>
        <pc:spChg chg="mod">
          <ac:chgData name="Asif Rehmani" userId="e3bc34669d675361" providerId="LiveId" clId="{D742A09C-C365-4DEF-B259-137867FF3C34}" dt="2021-11-21T13:33:28.452" v="11" actId="1076"/>
          <ac:spMkLst>
            <pc:docMk/>
            <pc:sldMk cId="669571866" sldId="449"/>
            <ac:spMk id="2" creationId="{343DB958-A70D-45BD-A06C-27F528C27C7D}"/>
          </ac:spMkLst>
        </pc:spChg>
        <pc:spChg chg="add del">
          <ac:chgData name="Asif Rehmani" userId="e3bc34669d675361" providerId="LiveId" clId="{D742A09C-C365-4DEF-B259-137867FF3C34}" dt="2021-11-21T13:33:09.505" v="2"/>
          <ac:spMkLst>
            <pc:docMk/>
            <pc:sldMk cId="669571866" sldId="449"/>
            <ac:spMk id="71" creationId="{05C7EBC3-4672-4DAB-81C2-58661FAFAED6}"/>
          </ac:spMkLst>
        </pc:spChg>
        <pc:spChg chg="add del">
          <ac:chgData name="Asif Rehmani" userId="e3bc34669d675361" providerId="LiveId" clId="{D742A09C-C365-4DEF-B259-137867FF3C34}" dt="2021-11-21T13:33:09.505" v="2"/>
          <ac:spMkLst>
            <pc:docMk/>
            <pc:sldMk cId="669571866" sldId="449"/>
            <ac:spMk id="73" creationId="{40BF962F-4C6F-461E-86F2-C43F56CC939B}"/>
          </ac:spMkLst>
        </pc:spChg>
        <pc:spChg chg="add del">
          <ac:chgData name="Asif Rehmani" userId="e3bc34669d675361" providerId="LiveId" clId="{D742A09C-C365-4DEF-B259-137867FF3C34}" dt="2021-11-21T13:33:09.505" v="2"/>
          <ac:spMkLst>
            <pc:docMk/>
            <pc:sldMk cId="669571866" sldId="449"/>
            <ac:spMk id="75" creationId="{2E94A4F7-38E4-45EA-8E2E-CE1B5766B4F1}"/>
          </ac:spMkLst>
        </pc:spChg>
      </pc:sldChg>
      <pc:sldChg chg="addSp delSp modSp mod setBg modClrScheme setClrOvrMap delDesignElem chgLayout">
        <pc:chgData name="Asif Rehmani" userId="e3bc34669d675361" providerId="LiveId" clId="{D742A09C-C365-4DEF-B259-137867FF3C34}" dt="2021-11-22T12:55:05.120" v="113" actId="26606"/>
        <pc:sldMkLst>
          <pc:docMk/>
          <pc:sldMk cId="740600239" sldId="1750"/>
        </pc:sldMkLst>
        <pc:spChg chg="mod ord">
          <ac:chgData name="Asif Rehmani" userId="e3bc34669d675361" providerId="LiveId" clId="{D742A09C-C365-4DEF-B259-137867FF3C34}" dt="2021-11-22T12:55:05.120" v="113" actId="26606"/>
          <ac:spMkLst>
            <pc:docMk/>
            <pc:sldMk cId="740600239" sldId="1750"/>
            <ac:spMk id="2" creationId="{ED489316-98F8-49DF-BE54-E15329D86A6A}"/>
          </ac:spMkLst>
        </pc:spChg>
        <pc:spChg chg="add mod ord">
          <ac:chgData name="Asif Rehmani" userId="e3bc34669d675361" providerId="LiveId" clId="{D742A09C-C365-4DEF-B259-137867FF3C34}" dt="2021-11-22T12:55:05.120" v="113" actId="26606"/>
          <ac:spMkLst>
            <pc:docMk/>
            <pc:sldMk cId="740600239" sldId="1750"/>
            <ac:spMk id="3" creationId="{FD98CCC6-6A0B-4478-BC7A-52AE3C7CC5FA}"/>
          </ac:spMkLst>
        </pc:spChg>
        <pc:spChg chg="add">
          <ac:chgData name="Asif Rehmani" userId="e3bc34669d675361" providerId="LiveId" clId="{D742A09C-C365-4DEF-B259-137867FF3C34}" dt="2021-11-22T12:55:05.120" v="113" actId="26606"/>
          <ac:spMkLst>
            <pc:docMk/>
            <pc:sldMk cId="740600239" sldId="1750"/>
            <ac:spMk id="9" creationId="{80E5FECD-C9FF-49B3-B1FD-6B2D855C4AD5}"/>
          </ac:spMkLst>
        </pc:spChg>
        <pc:spChg chg="add">
          <ac:chgData name="Asif Rehmani" userId="e3bc34669d675361" providerId="LiveId" clId="{D742A09C-C365-4DEF-B259-137867FF3C34}" dt="2021-11-22T12:55:05.120" v="113" actId="26606"/>
          <ac:spMkLst>
            <pc:docMk/>
            <pc:sldMk cId="740600239" sldId="1750"/>
            <ac:spMk id="10" creationId="{F5569EEC-E12F-4856-B407-02B2813A4AA5}"/>
          </ac:spMkLst>
        </pc:spChg>
        <pc:spChg chg="add">
          <ac:chgData name="Asif Rehmani" userId="e3bc34669d675361" providerId="LiveId" clId="{D742A09C-C365-4DEF-B259-137867FF3C34}" dt="2021-11-22T12:55:05.120" v="113" actId="26606"/>
          <ac:spMkLst>
            <pc:docMk/>
            <pc:sldMk cId="740600239" sldId="1750"/>
            <ac:spMk id="11" creationId="{CF860788-3A6A-45A3-B3F1-06F159665603}"/>
          </ac:spMkLst>
        </pc:spChg>
        <pc:spChg chg="add del">
          <ac:chgData name="Asif Rehmani" userId="e3bc34669d675361" providerId="LiveId" clId="{D742A09C-C365-4DEF-B259-137867FF3C34}" dt="2021-11-22T12:54:55.900" v="110" actId="26606"/>
          <ac:spMkLst>
            <pc:docMk/>
            <pc:sldMk cId="740600239" sldId="1750"/>
            <ac:spMk id="12" creationId="{80E5FECD-C9FF-49B3-B1FD-6B2D855C4AD5}"/>
          </ac:spMkLst>
        </pc:spChg>
        <pc:spChg chg="add">
          <ac:chgData name="Asif Rehmani" userId="e3bc34669d675361" providerId="LiveId" clId="{D742A09C-C365-4DEF-B259-137867FF3C34}" dt="2021-11-22T12:55:05.120" v="113" actId="26606"/>
          <ac:spMkLst>
            <pc:docMk/>
            <pc:sldMk cId="740600239" sldId="1750"/>
            <ac:spMk id="13" creationId="{DF1E3393-B852-4883-B778-ED3525112942}"/>
          </ac:spMkLst>
        </pc:spChg>
        <pc:spChg chg="add del">
          <ac:chgData name="Asif Rehmani" userId="e3bc34669d675361" providerId="LiveId" clId="{D742A09C-C365-4DEF-B259-137867FF3C34}" dt="2021-11-22T12:54:55.900" v="110" actId="26606"/>
          <ac:spMkLst>
            <pc:docMk/>
            <pc:sldMk cId="740600239" sldId="1750"/>
            <ac:spMk id="14" creationId="{F5569EEC-E12F-4856-B407-02B2813A4AA5}"/>
          </ac:spMkLst>
        </pc:spChg>
        <pc:spChg chg="add">
          <ac:chgData name="Asif Rehmani" userId="e3bc34669d675361" providerId="LiveId" clId="{D742A09C-C365-4DEF-B259-137867FF3C34}" dt="2021-11-22T12:55:05.120" v="113" actId="26606"/>
          <ac:spMkLst>
            <pc:docMk/>
            <pc:sldMk cId="740600239" sldId="1750"/>
            <ac:spMk id="15" creationId="{39853D09-4205-4CC7-83EB-288E886AC9E4}"/>
          </ac:spMkLst>
        </pc:spChg>
        <pc:spChg chg="add del">
          <ac:chgData name="Asif Rehmani" userId="e3bc34669d675361" providerId="LiveId" clId="{D742A09C-C365-4DEF-B259-137867FF3C34}" dt="2021-11-22T12:54:55.900" v="110" actId="26606"/>
          <ac:spMkLst>
            <pc:docMk/>
            <pc:sldMk cId="740600239" sldId="1750"/>
            <ac:spMk id="16" creationId="{CF860788-3A6A-45A3-B3F1-06F159665603}"/>
          </ac:spMkLst>
        </pc:spChg>
        <pc:spChg chg="add">
          <ac:chgData name="Asif Rehmani" userId="e3bc34669d675361" providerId="LiveId" clId="{D742A09C-C365-4DEF-B259-137867FF3C34}" dt="2021-11-22T12:55:05.120" v="113" actId="26606"/>
          <ac:spMkLst>
            <pc:docMk/>
            <pc:sldMk cId="740600239" sldId="1750"/>
            <ac:spMk id="17" creationId="{0D040B79-3E73-4A31-840D-D6B9C9FDFC46}"/>
          </ac:spMkLst>
        </pc:spChg>
        <pc:spChg chg="add del">
          <ac:chgData name="Asif Rehmani" userId="e3bc34669d675361" providerId="LiveId" clId="{D742A09C-C365-4DEF-B259-137867FF3C34}" dt="2021-11-22T12:54:55.900" v="110" actId="26606"/>
          <ac:spMkLst>
            <pc:docMk/>
            <pc:sldMk cId="740600239" sldId="1750"/>
            <ac:spMk id="18" creationId="{DF1E3393-B852-4883-B778-ED3525112942}"/>
          </ac:spMkLst>
        </pc:spChg>
        <pc:spChg chg="add">
          <ac:chgData name="Asif Rehmani" userId="e3bc34669d675361" providerId="LiveId" clId="{D742A09C-C365-4DEF-B259-137867FF3C34}" dt="2021-11-22T12:55:05.120" v="113" actId="26606"/>
          <ac:spMkLst>
            <pc:docMk/>
            <pc:sldMk cId="740600239" sldId="1750"/>
            <ac:spMk id="19" creationId="{156C6AE5-3F8B-42AC-9EA4-1B686A11E93F}"/>
          </ac:spMkLst>
        </pc:spChg>
        <pc:spChg chg="add del">
          <ac:chgData name="Asif Rehmani" userId="e3bc34669d675361" providerId="LiveId" clId="{D742A09C-C365-4DEF-B259-137867FF3C34}" dt="2021-11-22T12:54:55.900" v="110" actId="26606"/>
          <ac:spMkLst>
            <pc:docMk/>
            <pc:sldMk cId="740600239" sldId="1750"/>
            <ac:spMk id="20" creationId="{39853D09-4205-4CC7-83EB-288E886AC9E4}"/>
          </ac:spMkLst>
        </pc:spChg>
        <pc:spChg chg="add del">
          <ac:chgData name="Asif Rehmani" userId="e3bc34669d675361" providerId="LiveId" clId="{D742A09C-C365-4DEF-B259-137867FF3C34}" dt="2021-11-22T12:54:55.900" v="110" actId="26606"/>
          <ac:spMkLst>
            <pc:docMk/>
            <pc:sldMk cId="740600239" sldId="1750"/>
            <ac:spMk id="22" creationId="{0D040B79-3E73-4A31-840D-D6B9C9FDFC46}"/>
          </ac:spMkLst>
        </pc:spChg>
        <pc:spChg chg="add del">
          <ac:chgData name="Asif Rehmani" userId="e3bc34669d675361" providerId="LiveId" clId="{D742A09C-C365-4DEF-B259-137867FF3C34}" dt="2021-11-22T12:54:55.900" v="110" actId="26606"/>
          <ac:spMkLst>
            <pc:docMk/>
            <pc:sldMk cId="740600239" sldId="1750"/>
            <ac:spMk id="24" creationId="{156C6AE5-3F8B-42AC-9EA4-1B686A11E93F}"/>
          </ac:spMkLst>
        </pc:spChg>
        <pc:spChg chg="add del">
          <ac:chgData name="Asif Rehmani" userId="e3bc34669d675361" providerId="LiveId" clId="{D742A09C-C365-4DEF-B259-137867FF3C34}" dt="2021-11-22T12:55:02.798" v="112" actId="26606"/>
          <ac:spMkLst>
            <pc:docMk/>
            <pc:sldMk cId="740600239" sldId="1750"/>
            <ac:spMk id="26" creationId="{3301E07F-4F79-4B58-8698-EF24DC1ECDBF}"/>
          </ac:spMkLst>
        </pc:spChg>
        <pc:spChg chg="add del">
          <ac:chgData name="Asif Rehmani" userId="e3bc34669d675361" providerId="LiveId" clId="{D742A09C-C365-4DEF-B259-137867FF3C34}" dt="2021-11-22T12:55:02.798" v="112" actId="26606"/>
          <ac:spMkLst>
            <pc:docMk/>
            <pc:sldMk cId="740600239" sldId="1750"/>
            <ac:spMk id="27" creationId="{E58B2195-5055-402F-A3E7-53FF0E4980C3}"/>
          </ac:spMkLst>
        </pc:spChg>
        <pc:spChg chg="add del">
          <ac:chgData name="Asif Rehmani" userId="e3bc34669d675361" providerId="LiveId" clId="{D742A09C-C365-4DEF-B259-137867FF3C34}" dt="2021-11-22T12:55:02.798" v="112" actId="26606"/>
          <ac:spMkLst>
            <pc:docMk/>
            <pc:sldMk cId="740600239" sldId="1750"/>
            <ac:spMk id="28" creationId="{9EE6F773-742A-491A-9A00-A2A150DF500A}"/>
          </ac:spMkLst>
        </pc:spChg>
        <pc:spChg chg="del">
          <ac:chgData name="Asif Rehmani" userId="e3bc34669d675361" providerId="LiveId" clId="{D742A09C-C365-4DEF-B259-137867FF3C34}" dt="2021-11-22T12:54:25.243" v="108" actId="700"/>
          <ac:spMkLst>
            <pc:docMk/>
            <pc:sldMk cId="740600239" sldId="1750"/>
            <ac:spMk id="37" creationId="{1DB7C82F-AB7E-4F0C-B829-FA1B9C415180}"/>
          </ac:spMkLst>
        </pc:spChg>
        <pc:spChg chg="del">
          <ac:chgData name="Asif Rehmani" userId="e3bc34669d675361" providerId="LiveId" clId="{D742A09C-C365-4DEF-B259-137867FF3C34}" dt="2021-11-22T12:54:25.243" v="108" actId="700"/>
          <ac:spMkLst>
            <pc:docMk/>
            <pc:sldMk cId="740600239" sldId="1750"/>
            <ac:spMk id="38" creationId="{F55FFF17-D3D5-4F58-BA56-54EA901CE038}"/>
          </ac:spMkLst>
        </pc:spChg>
        <pc:picChg chg="mod">
          <ac:chgData name="Asif Rehmani" userId="e3bc34669d675361" providerId="LiveId" clId="{D742A09C-C365-4DEF-B259-137867FF3C34}" dt="2021-11-22T12:55:05.120" v="113" actId="26606"/>
          <ac:picMkLst>
            <pc:docMk/>
            <pc:sldMk cId="740600239" sldId="1750"/>
            <ac:picMk id="7" creationId="{55CB3FF9-0A20-453D-AE5F-509CE6FE892A}"/>
          </ac:picMkLst>
        </pc:picChg>
      </pc:sldChg>
      <pc:sldChg chg="addSp delSp modSp mod">
        <pc:chgData name="Asif Rehmani" userId="e3bc34669d675361" providerId="LiveId" clId="{D742A09C-C365-4DEF-B259-137867FF3C34}" dt="2021-11-22T12:55:20.580" v="114" actId="26606"/>
        <pc:sldMkLst>
          <pc:docMk/>
          <pc:sldMk cId="2719369160" sldId="2098"/>
        </pc:sldMkLst>
        <pc:spChg chg="mod">
          <ac:chgData name="Asif Rehmani" userId="e3bc34669d675361" providerId="LiveId" clId="{D742A09C-C365-4DEF-B259-137867FF3C34}" dt="2021-11-22T12:55:20.580" v="114" actId="26606"/>
          <ac:spMkLst>
            <pc:docMk/>
            <pc:sldMk cId="2719369160" sldId="2098"/>
            <ac:spMk id="6" creationId="{47895DB2-2636-4420-9285-74D7EA26C89C}"/>
          </ac:spMkLst>
        </pc:spChg>
        <pc:spChg chg="del">
          <ac:chgData name="Asif Rehmani" userId="e3bc34669d675361" providerId="LiveId" clId="{D742A09C-C365-4DEF-B259-137867FF3C34}" dt="2021-11-22T12:55:20.580" v="114" actId="26606"/>
          <ac:spMkLst>
            <pc:docMk/>
            <pc:sldMk cId="2719369160" sldId="2098"/>
            <ac:spMk id="13" creationId="{BACC6370-2D7E-4714-9D71-7542949D7D5D}"/>
          </ac:spMkLst>
        </pc:spChg>
        <pc:spChg chg="del">
          <ac:chgData name="Asif Rehmani" userId="e3bc34669d675361" providerId="LiveId" clId="{D742A09C-C365-4DEF-B259-137867FF3C34}" dt="2021-11-22T12:55:20.580" v="114" actId="26606"/>
          <ac:spMkLst>
            <pc:docMk/>
            <pc:sldMk cId="2719369160" sldId="2098"/>
            <ac:spMk id="15" creationId="{F68B3F68-107C-434F-AA38-110D5EA91B85}"/>
          </ac:spMkLst>
        </pc:spChg>
        <pc:spChg chg="del">
          <ac:chgData name="Asif Rehmani" userId="e3bc34669d675361" providerId="LiveId" clId="{D742A09C-C365-4DEF-B259-137867FF3C34}" dt="2021-11-22T12:55:20.580" v="114" actId="26606"/>
          <ac:spMkLst>
            <pc:docMk/>
            <pc:sldMk cId="2719369160" sldId="2098"/>
            <ac:spMk id="17" creationId="{AAD0DBB9-1A4B-4391-81D4-CB19F9AB918A}"/>
          </ac:spMkLst>
        </pc:spChg>
        <pc:spChg chg="del">
          <ac:chgData name="Asif Rehmani" userId="e3bc34669d675361" providerId="LiveId" clId="{D742A09C-C365-4DEF-B259-137867FF3C34}" dt="2021-11-22T12:55:20.580" v="114" actId="26606"/>
          <ac:spMkLst>
            <pc:docMk/>
            <pc:sldMk cId="2719369160" sldId="2098"/>
            <ac:spMk id="19" creationId="{063BBA22-50EA-4C4D-BE05-F1CE4E63AA56}"/>
          </ac:spMkLst>
        </pc:spChg>
        <pc:spChg chg="add">
          <ac:chgData name="Asif Rehmani" userId="e3bc34669d675361" providerId="LiveId" clId="{D742A09C-C365-4DEF-B259-137867FF3C34}" dt="2021-11-22T12:55:20.580" v="114" actId="26606"/>
          <ac:spMkLst>
            <pc:docMk/>
            <pc:sldMk cId="2719369160" sldId="2098"/>
            <ac:spMk id="24" creationId="{DCC231C8-C761-4B31-9B1C-C6D19248C6B3}"/>
          </ac:spMkLst>
        </pc:spChg>
        <pc:graphicFrameChg chg="mod modGraphic">
          <ac:chgData name="Asif Rehmani" userId="e3bc34669d675361" providerId="LiveId" clId="{D742A09C-C365-4DEF-B259-137867FF3C34}" dt="2021-11-22T12:55:20.580" v="114" actId="26606"/>
          <ac:graphicFrameMkLst>
            <pc:docMk/>
            <pc:sldMk cId="2719369160" sldId="2098"/>
            <ac:graphicFrameMk id="8" creationId="{A5BC8581-C0C3-4D1A-B0CD-B7FF1FB095CF}"/>
          </ac:graphicFrameMkLst>
        </pc:graphicFrameChg>
      </pc:sldChg>
      <pc:sldChg chg="modSp mod">
        <pc:chgData name="Asif Rehmani" userId="e3bc34669d675361" providerId="LiveId" clId="{D742A09C-C365-4DEF-B259-137867FF3C34}" dt="2021-11-22T11:44:16.821" v="98" actId="20577"/>
        <pc:sldMkLst>
          <pc:docMk/>
          <pc:sldMk cId="3214679942" sldId="2101"/>
        </pc:sldMkLst>
        <pc:spChg chg="mod">
          <ac:chgData name="Asif Rehmani" userId="e3bc34669d675361" providerId="LiveId" clId="{D742A09C-C365-4DEF-B259-137867FF3C34}" dt="2021-11-22T11:44:16.821" v="98" actId="20577"/>
          <ac:spMkLst>
            <pc:docMk/>
            <pc:sldMk cId="3214679942" sldId="2101"/>
            <ac:spMk id="2" creationId="{DD2D4E04-E7A6-4374-B7C9-063BEA7A0201}"/>
          </ac:spMkLst>
        </pc:spChg>
      </pc:sldChg>
      <pc:sldChg chg="delSp modSp mod delAnim modNotesTx">
        <pc:chgData name="Asif Rehmani" userId="e3bc34669d675361" providerId="LiveId" clId="{D742A09C-C365-4DEF-B259-137867FF3C34}" dt="2021-11-22T13:35:16.617" v="484" actId="6549"/>
        <pc:sldMkLst>
          <pc:docMk/>
          <pc:sldMk cId="488990034" sldId="2164"/>
        </pc:sldMkLst>
        <pc:spChg chg="mod">
          <ac:chgData name="Asif Rehmani" userId="e3bc34669d675361" providerId="LiveId" clId="{D742A09C-C365-4DEF-B259-137867FF3C34}" dt="2021-11-22T13:15:55.639" v="248" actId="14100"/>
          <ac:spMkLst>
            <pc:docMk/>
            <pc:sldMk cId="488990034" sldId="2164"/>
            <ac:spMk id="2" creationId="{6FF77269-621D-4C05-B76F-FED1162FFB3B}"/>
          </ac:spMkLst>
        </pc:spChg>
        <pc:spChg chg="del">
          <ac:chgData name="Asif Rehmani" userId="e3bc34669d675361" providerId="LiveId" clId="{D742A09C-C365-4DEF-B259-137867FF3C34}" dt="2021-11-22T13:15:16.719" v="210" actId="478"/>
          <ac:spMkLst>
            <pc:docMk/>
            <pc:sldMk cId="488990034" sldId="2164"/>
            <ac:spMk id="3" creationId="{8D6AF779-26A6-49C4-AA94-647BD1965F26}"/>
          </ac:spMkLst>
        </pc:spChg>
        <pc:spChg chg="mod">
          <ac:chgData name="Asif Rehmani" userId="e3bc34669d675361" providerId="LiveId" clId="{D742A09C-C365-4DEF-B259-137867FF3C34}" dt="2021-11-22T13:31:41.615" v="445" actId="1076"/>
          <ac:spMkLst>
            <pc:docMk/>
            <pc:sldMk cId="488990034" sldId="2164"/>
            <ac:spMk id="6" creationId="{08272117-D49A-4502-9A82-1ECF550FB706}"/>
          </ac:spMkLst>
        </pc:spChg>
        <pc:spChg chg="mod">
          <ac:chgData name="Asif Rehmani" userId="e3bc34669d675361" providerId="LiveId" clId="{D742A09C-C365-4DEF-B259-137867FF3C34}" dt="2021-11-22T13:31:41.615" v="445" actId="1076"/>
          <ac:spMkLst>
            <pc:docMk/>
            <pc:sldMk cId="488990034" sldId="2164"/>
            <ac:spMk id="7" creationId="{9A7DFBF7-F6CF-4333-8421-F36B635EAAFB}"/>
          </ac:spMkLst>
        </pc:spChg>
        <pc:spChg chg="mod">
          <ac:chgData name="Asif Rehmani" userId="e3bc34669d675361" providerId="LiveId" clId="{D742A09C-C365-4DEF-B259-137867FF3C34}" dt="2021-11-22T13:31:41.615" v="445" actId="1076"/>
          <ac:spMkLst>
            <pc:docMk/>
            <pc:sldMk cId="488990034" sldId="2164"/>
            <ac:spMk id="8" creationId="{30F5A8E6-4761-47DF-99E4-59299CD1C3A4}"/>
          </ac:spMkLst>
        </pc:spChg>
        <pc:spChg chg="mod">
          <ac:chgData name="Asif Rehmani" userId="e3bc34669d675361" providerId="LiveId" clId="{D742A09C-C365-4DEF-B259-137867FF3C34}" dt="2021-11-22T13:31:51.695" v="447" actId="1076"/>
          <ac:spMkLst>
            <pc:docMk/>
            <pc:sldMk cId="488990034" sldId="2164"/>
            <ac:spMk id="10" creationId="{7B8E20C6-AE37-4FB6-B4E2-930AC8654EBE}"/>
          </ac:spMkLst>
        </pc:spChg>
        <pc:spChg chg="mod">
          <ac:chgData name="Asif Rehmani" userId="e3bc34669d675361" providerId="LiveId" clId="{D742A09C-C365-4DEF-B259-137867FF3C34}" dt="2021-11-22T13:34:09.259" v="454" actId="14826"/>
          <ac:spMkLst>
            <pc:docMk/>
            <pc:sldMk cId="488990034" sldId="2164"/>
            <ac:spMk id="12" creationId="{51968601-D94C-4568-BD07-B111A2096E80}"/>
          </ac:spMkLst>
        </pc:spChg>
        <pc:spChg chg="mod">
          <ac:chgData name="Asif Rehmani" userId="e3bc34669d675361" providerId="LiveId" clId="{D742A09C-C365-4DEF-B259-137867FF3C34}" dt="2021-11-22T13:31:51.695" v="447" actId="1076"/>
          <ac:spMkLst>
            <pc:docMk/>
            <pc:sldMk cId="488990034" sldId="2164"/>
            <ac:spMk id="14" creationId="{B7AB880B-0A66-4350-A34F-A5227996F5C6}"/>
          </ac:spMkLst>
        </pc:spChg>
        <pc:spChg chg="del">
          <ac:chgData name="Asif Rehmani" userId="e3bc34669d675361" providerId="LiveId" clId="{D742A09C-C365-4DEF-B259-137867FF3C34}" dt="2021-11-22T13:18:08.733" v="319" actId="478"/>
          <ac:spMkLst>
            <pc:docMk/>
            <pc:sldMk cId="488990034" sldId="2164"/>
            <ac:spMk id="16" creationId="{94910BFE-027B-459C-AE0C-4A4C852C0D08}"/>
          </ac:spMkLst>
        </pc:spChg>
        <pc:spChg chg="del">
          <ac:chgData name="Asif Rehmani" userId="e3bc34669d675361" providerId="LiveId" clId="{D742A09C-C365-4DEF-B259-137867FF3C34}" dt="2021-11-22T13:18:08.733" v="319" actId="478"/>
          <ac:spMkLst>
            <pc:docMk/>
            <pc:sldMk cId="488990034" sldId="2164"/>
            <ac:spMk id="18" creationId="{05D0C89D-C9C4-4731-BF72-5E8BB5E73858}"/>
          </ac:spMkLst>
        </pc:spChg>
        <pc:spChg chg="del">
          <ac:chgData name="Asif Rehmani" userId="e3bc34669d675361" providerId="LiveId" clId="{D742A09C-C365-4DEF-B259-137867FF3C34}" dt="2021-11-22T13:18:08.733" v="319" actId="478"/>
          <ac:spMkLst>
            <pc:docMk/>
            <pc:sldMk cId="488990034" sldId="2164"/>
            <ac:spMk id="20" creationId="{8ACAA75C-BE25-4015-BC60-D570448EE4E3}"/>
          </ac:spMkLst>
        </pc:spChg>
        <pc:spChg chg="mod">
          <ac:chgData name="Asif Rehmani" userId="e3bc34669d675361" providerId="LiveId" clId="{D742A09C-C365-4DEF-B259-137867FF3C34}" dt="2021-11-22T13:31:57.133" v="448" actId="1076"/>
          <ac:spMkLst>
            <pc:docMk/>
            <pc:sldMk cId="488990034" sldId="2164"/>
            <ac:spMk id="25" creationId="{76AE54BE-D474-45D4-8BAE-CC9E07B35E39}"/>
          </ac:spMkLst>
        </pc:spChg>
        <pc:spChg chg="del">
          <ac:chgData name="Asif Rehmani" userId="e3bc34669d675361" providerId="LiveId" clId="{D742A09C-C365-4DEF-B259-137867FF3C34}" dt="2021-11-22T13:15:16.719" v="210" actId="478"/>
          <ac:spMkLst>
            <pc:docMk/>
            <pc:sldMk cId="488990034" sldId="2164"/>
            <ac:spMk id="32" creationId="{5526B7D6-F619-4E50-B551-996D5706104C}"/>
          </ac:spMkLst>
        </pc:spChg>
        <pc:spChg chg="mod">
          <ac:chgData name="Asif Rehmani" userId="e3bc34669d675361" providerId="LiveId" clId="{D742A09C-C365-4DEF-B259-137867FF3C34}" dt="2021-11-22T13:31:57.133" v="448" actId="1076"/>
          <ac:spMkLst>
            <pc:docMk/>
            <pc:sldMk cId="488990034" sldId="2164"/>
            <ac:spMk id="33" creationId="{900C0664-DDCC-460C-BAD4-472743A5C06F}"/>
          </ac:spMkLst>
        </pc:spChg>
        <pc:spChg chg="mod">
          <ac:chgData name="Asif Rehmani" userId="e3bc34669d675361" providerId="LiveId" clId="{D742A09C-C365-4DEF-B259-137867FF3C34}" dt="2021-11-22T13:31:57.133" v="448" actId="1076"/>
          <ac:spMkLst>
            <pc:docMk/>
            <pc:sldMk cId="488990034" sldId="2164"/>
            <ac:spMk id="34" creationId="{E1B37C67-E096-4A05-8BFC-434F428B441D}"/>
          </ac:spMkLst>
        </pc:spChg>
        <pc:spChg chg="mod">
          <ac:chgData name="Asif Rehmani" userId="e3bc34669d675361" providerId="LiveId" clId="{D742A09C-C365-4DEF-B259-137867FF3C34}" dt="2021-11-22T13:31:47.054" v="446" actId="1076"/>
          <ac:spMkLst>
            <pc:docMk/>
            <pc:sldMk cId="488990034" sldId="2164"/>
            <ac:spMk id="35" creationId="{27772761-E85F-4448-96FA-A38B1EBDECBA}"/>
          </ac:spMkLst>
        </pc:spChg>
        <pc:spChg chg="mod">
          <ac:chgData name="Asif Rehmani" userId="e3bc34669d675361" providerId="LiveId" clId="{D742A09C-C365-4DEF-B259-137867FF3C34}" dt="2021-11-22T13:31:47.054" v="446" actId="1076"/>
          <ac:spMkLst>
            <pc:docMk/>
            <pc:sldMk cId="488990034" sldId="2164"/>
            <ac:spMk id="36" creationId="{CD83FE9C-3251-4DB9-A8E7-DE3CD1B5A38F}"/>
          </ac:spMkLst>
        </pc:spChg>
        <pc:spChg chg="mod">
          <ac:chgData name="Asif Rehmani" userId="e3bc34669d675361" providerId="LiveId" clId="{D742A09C-C365-4DEF-B259-137867FF3C34}" dt="2021-11-22T13:31:47.054" v="446" actId="1076"/>
          <ac:spMkLst>
            <pc:docMk/>
            <pc:sldMk cId="488990034" sldId="2164"/>
            <ac:spMk id="37" creationId="{04639C7F-5508-4E58-86C1-31259CA281A6}"/>
          </ac:spMkLst>
        </pc:spChg>
        <pc:picChg chg="del">
          <ac:chgData name="Asif Rehmani" userId="e3bc34669d675361" providerId="LiveId" clId="{D742A09C-C365-4DEF-B259-137867FF3C34}" dt="2021-11-22T13:15:09.767" v="209" actId="478"/>
          <ac:picMkLst>
            <pc:docMk/>
            <pc:sldMk cId="488990034" sldId="2164"/>
            <ac:picMk id="38" creationId="{BF62BA95-54A6-4010-B064-DF8115256335}"/>
          </ac:picMkLst>
        </pc:picChg>
        <pc:picChg chg="del">
          <ac:chgData name="Asif Rehmani" userId="e3bc34669d675361" providerId="LiveId" clId="{D742A09C-C365-4DEF-B259-137867FF3C34}" dt="2021-11-22T13:15:16.719" v="210" actId="478"/>
          <ac:picMkLst>
            <pc:docMk/>
            <pc:sldMk cId="488990034" sldId="2164"/>
            <ac:picMk id="2052" creationId="{896E31C8-964A-4CD2-A59D-61AF89DA556C}"/>
          </ac:picMkLst>
        </pc:picChg>
        <pc:picChg chg="del">
          <ac:chgData name="Asif Rehmani" userId="e3bc34669d675361" providerId="LiveId" clId="{D742A09C-C365-4DEF-B259-137867FF3C34}" dt="2021-11-22T13:15:16.719" v="210" actId="478"/>
          <ac:picMkLst>
            <pc:docMk/>
            <pc:sldMk cId="488990034" sldId="2164"/>
            <ac:picMk id="2054" creationId="{E9827BDF-94F7-435E-8E01-1088FE2EA7BD}"/>
          </ac:picMkLst>
        </pc:picChg>
      </pc:sldChg>
      <pc:sldChg chg="del">
        <pc:chgData name="Asif Rehmani" userId="e3bc34669d675361" providerId="LiveId" clId="{D742A09C-C365-4DEF-B259-137867FF3C34}" dt="2021-11-22T13:34:22.023" v="455" actId="47"/>
        <pc:sldMkLst>
          <pc:docMk/>
          <pc:sldMk cId="2087026152" sldId="2165"/>
        </pc:sldMkLst>
      </pc:sldChg>
      <pc:sldChg chg="modSp">
        <pc:chgData name="Asif Rehmani" userId="e3bc34669d675361" providerId="LiveId" clId="{D742A09C-C365-4DEF-B259-137867FF3C34}" dt="2021-11-22T13:36:52.560" v="491" actId="20577"/>
        <pc:sldMkLst>
          <pc:docMk/>
          <pc:sldMk cId="447130748" sldId="2179"/>
        </pc:sldMkLst>
        <pc:spChg chg="mod">
          <ac:chgData name="Asif Rehmani" userId="e3bc34669d675361" providerId="LiveId" clId="{D742A09C-C365-4DEF-B259-137867FF3C34}" dt="2021-11-22T13:36:52.560" v="491" actId="20577"/>
          <ac:spMkLst>
            <pc:docMk/>
            <pc:sldMk cId="447130748" sldId="2179"/>
            <ac:spMk id="10" creationId="{07299A5D-2F53-41FA-9569-05705D937960}"/>
          </ac:spMkLst>
        </pc:spChg>
      </pc:sldChg>
      <pc:sldChg chg="addSp delSp modSp new mod setBg modClrScheme chgLayout">
        <pc:chgData name="Asif Rehmani" userId="e3bc34669d675361" providerId="LiveId" clId="{D742A09C-C365-4DEF-B259-137867FF3C34}" dt="2021-11-22T11:42:17.367" v="39" actId="14100"/>
        <pc:sldMkLst>
          <pc:docMk/>
          <pc:sldMk cId="1798696924" sldId="2180"/>
        </pc:sldMkLst>
        <pc:spChg chg="mod ord">
          <ac:chgData name="Asif Rehmani" userId="e3bc34669d675361" providerId="LiveId" clId="{D742A09C-C365-4DEF-B259-137867FF3C34}" dt="2021-11-22T11:42:17.367" v="39" actId="14100"/>
          <ac:spMkLst>
            <pc:docMk/>
            <pc:sldMk cId="1798696924" sldId="2180"/>
            <ac:spMk id="2" creationId="{DA27E744-9EB6-41E9-AA3C-155425DE2318}"/>
          </ac:spMkLst>
        </pc:spChg>
        <pc:spChg chg="del mod ord">
          <ac:chgData name="Asif Rehmani" userId="e3bc34669d675361" providerId="LiveId" clId="{D742A09C-C365-4DEF-B259-137867FF3C34}" dt="2021-11-22T11:41:52.802" v="37" actId="700"/>
          <ac:spMkLst>
            <pc:docMk/>
            <pc:sldMk cId="1798696924" sldId="2180"/>
            <ac:spMk id="3" creationId="{296F8B81-17B5-48B8-91C8-9B358E58C608}"/>
          </ac:spMkLst>
        </pc:spChg>
        <pc:spChg chg="add mod ord">
          <ac:chgData name="Asif Rehmani" userId="e3bc34669d675361" providerId="LiveId" clId="{D742A09C-C365-4DEF-B259-137867FF3C34}" dt="2021-11-22T11:42:12.067" v="38" actId="26606"/>
          <ac:spMkLst>
            <pc:docMk/>
            <pc:sldMk cId="1798696924" sldId="2180"/>
            <ac:spMk id="4" creationId="{3CB82B8F-0447-4C6A-A8FB-B3DED0F59A0D}"/>
          </ac:spMkLst>
        </pc:spChg>
        <pc:spChg chg="add">
          <ac:chgData name="Asif Rehmani" userId="e3bc34669d675361" providerId="LiveId" clId="{D742A09C-C365-4DEF-B259-137867FF3C34}" dt="2021-11-22T11:42:12.067" v="38" actId="26606"/>
          <ac:spMkLst>
            <pc:docMk/>
            <pc:sldMk cId="1798696924" sldId="2180"/>
            <ac:spMk id="9" creationId="{4E1BEB12-92AF-4445-98AD-4C7756E7C93B}"/>
          </ac:spMkLst>
        </pc:spChg>
        <pc:spChg chg="add">
          <ac:chgData name="Asif Rehmani" userId="e3bc34669d675361" providerId="LiveId" clId="{D742A09C-C365-4DEF-B259-137867FF3C34}" dt="2021-11-22T11:42:12.067" v="38" actId="26606"/>
          <ac:spMkLst>
            <pc:docMk/>
            <pc:sldMk cId="1798696924" sldId="2180"/>
            <ac:spMk id="11" creationId="{D0522C2C-7B5C-48A7-A969-03941E5D2E76}"/>
          </ac:spMkLst>
        </pc:spChg>
        <pc:spChg chg="add">
          <ac:chgData name="Asif Rehmani" userId="e3bc34669d675361" providerId="LiveId" clId="{D742A09C-C365-4DEF-B259-137867FF3C34}" dt="2021-11-22T11:42:12.067" v="38" actId="26606"/>
          <ac:spMkLst>
            <pc:docMk/>
            <pc:sldMk cId="1798696924" sldId="2180"/>
            <ac:spMk id="13" creationId="{9C682A1A-5B2D-4111-BBD6-620165633E5B}"/>
          </ac:spMkLst>
        </pc:spChg>
        <pc:spChg chg="add">
          <ac:chgData name="Asif Rehmani" userId="e3bc34669d675361" providerId="LiveId" clId="{D742A09C-C365-4DEF-B259-137867FF3C34}" dt="2021-11-22T11:42:12.067" v="38" actId="26606"/>
          <ac:spMkLst>
            <pc:docMk/>
            <pc:sldMk cId="1798696924" sldId="2180"/>
            <ac:spMk id="15" creationId="{D6EE29F2-D77F-4BD0-A20B-334D316A1C9D}"/>
          </ac:spMkLst>
        </pc:spChg>
        <pc:spChg chg="add">
          <ac:chgData name="Asif Rehmani" userId="e3bc34669d675361" providerId="LiveId" clId="{D742A09C-C365-4DEF-B259-137867FF3C34}" dt="2021-11-22T11:42:12.067" v="38" actId="26606"/>
          <ac:spMkLst>
            <pc:docMk/>
            <pc:sldMk cId="1798696924" sldId="2180"/>
            <ac:spMk id="17" creationId="{22D09ED2-868F-42C6-866E-F92E0CEF314F}"/>
          </ac:spMkLst>
        </pc:spChg>
      </pc:sldChg>
      <pc:sldChg chg="addSp new">
        <pc:chgData name="Asif Rehmani" userId="e3bc34669d675361" providerId="LiveId" clId="{D742A09C-C365-4DEF-B259-137867FF3C34}" dt="2021-11-22T12:51:49.034" v="101"/>
        <pc:sldMkLst>
          <pc:docMk/>
          <pc:sldMk cId="959539364" sldId="2181"/>
        </pc:sldMkLst>
        <pc:picChg chg="add">
          <ac:chgData name="Asif Rehmani" userId="e3bc34669d675361" providerId="LiveId" clId="{D742A09C-C365-4DEF-B259-137867FF3C34}" dt="2021-11-22T12:51:49.034" v="101"/>
          <ac:picMkLst>
            <pc:docMk/>
            <pc:sldMk cId="959539364" sldId="2181"/>
            <ac:picMk id="1026" creationId="{277B1165-9901-4CB0-802C-D13C3842D026}"/>
          </ac:picMkLst>
        </pc:picChg>
      </pc:sldChg>
      <pc:sldChg chg="addSp delSp modSp new del mod">
        <pc:chgData name="Asif Rehmani" userId="e3bc34669d675361" providerId="LiveId" clId="{D742A09C-C365-4DEF-B259-137867FF3C34}" dt="2021-11-22T13:15:00.666" v="208" actId="47"/>
        <pc:sldMkLst>
          <pc:docMk/>
          <pc:sldMk cId="170685887" sldId="2182"/>
        </pc:sldMkLst>
        <pc:spChg chg="add del mod">
          <ac:chgData name="Asif Rehmani" userId="e3bc34669d675361" providerId="LiveId" clId="{D742A09C-C365-4DEF-B259-137867FF3C34}" dt="2021-11-22T13:11:49.164" v="163" actId="21"/>
          <ac:spMkLst>
            <pc:docMk/>
            <pc:sldMk cId="170685887" sldId="2182"/>
            <ac:spMk id="2" creationId="{79E01D79-643A-4DC4-B25F-F7C689A49082}"/>
          </ac:spMkLst>
        </pc:spChg>
        <pc:spChg chg="add mod">
          <ac:chgData name="Asif Rehmani" userId="e3bc34669d675361" providerId="LiveId" clId="{D742A09C-C365-4DEF-B259-137867FF3C34}" dt="2021-11-22T13:11:49.164" v="163" actId="21"/>
          <ac:spMkLst>
            <pc:docMk/>
            <pc:sldMk cId="170685887" sldId="2182"/>
            <ac:spMk id="4" creationId="{0617111C-9FE0-4F08-88CF-AD64FC89A9DC}"/>
          </ac:spMkLst>
        </pc:spChg>
      </pc:sldChg>
    </pc:docChg>
  </pc:docChgLst>
  <pc:docChgLst>
    <pc:chgData name="Asif Rehmani" userId="e3bc34669d675361" providerId="LiveId" clId="{F861CF74-33BA-4EEA-84EB-3D1C3E45FC31}"/>
    <pc:docChg chg="modSld">
      <pc:chgData name="Asif Rehmani" userId="e3bc34669d675361" providerId="LiveId" clId="{F861CF74-33BA-4EEA-84EB-3D1C3E45FC31}" dt="2021-11-29T21:44:57.124" v="51" actId="20577"/>
      <pc:docMkLst>
        <pc:docMk/>
      </pc:docMkLst>
      <pc:sldChg chg="modSp mod">
        <pc:chgData name="Asif Rehmani" userId="e3bc34669d675361" providerId="LiveId" clId="{F861CF74-33BA-4EEA-84EB-3D1C3E45FC31}" dt="2021-11-29T21:44:57.124" v="51" actId="20577"/>
        <pc:sldMkLst>
          <pc:docMk/>
          <pc:sldMk cId="3575020938" sldId="257"/>
        </pc:sldMkLst>
        <pc:spChg chg="mod">
          <ac:chgData name="Asif Rehmani" userId="e3bc34669d675361" providerId="LiveId" clId="{F861CF74-33BA-4EEA-84EB-3D1C3E45FC31}" dt="2021-11-29T21:44:57.124" v="51" actId="20577"/>
          <ac:spMkLst>
            <pc:docMk/>
            <pc:sldMk cId="3575020938" sldId="257"/>
            <ac:spMk id="2" creationId="{3ABF1ACD-E543-4AB8-B2C9-376981628C56}"/>
          </ac:spMkLst>
        </pc:spChg>
      </pc:sldChg>
    </pc:docChg>
  </pc:docChgLst>
  <pc:docChgLst>
    <pc:chgData name="Asif Rehmani" userId="e3bc34669d675361" providerId="LiveId" clId="{C76E0725-4A51-4157-B3BC-13D367EBB74E}"/>
    <pc:docChg chg="undo redo custSel addSld delSld modSld sldOrd addSection modSection">
      <pc:chgData name="Asif Rehmani" userId="e3bc34669d675361" providerId="LiveId" clId="{C76E0725-4A51-4157-B3BC-13D367EBB74E}" dt="2021-12-03T17:32:31.696" v="1837" actId="20577"/>
      <pc:docMkLst>
        <pc:docMk/>
      </pc:docMkLst>
      <pc:sldChg chg="modSp del mod modNotesTx">
        <pc:chgData name="Asif Rehmani" userId="e3bc34669d675361" providerId="LiveId" clId="{C76E0725-4A51-4157-B3BC-13D367EBB74E}" dt="2021-12-02T17:27:30.544" v="1367" actId="47"/>
        <pc:sldMkLst>
          <pc:docMk/>
          <pc:sldMk cId="3575020938" sldId="257"/>
        </pc:sldMkLst>
        <pc:spChg chg="mod">
          <ac:chgData name="Asif Rehmani" userId="e3bc34669d675361" providerId="LiveId" clId="{C76E0725-4A51-4157-B3BC-13D367EBB74E}" dt="2021-12-01T19:36:51.318" v="3" actId="14100"/>
          <ac:spMkLst>
            <pc:docMk/>
            <pc:sldMk cId="3575020938" sldId="257"/>
            <ac:spMk id="2" creationId="{3ABF1ACD-E543-4AB8-B2C9-376981628C56}"/>
          </ac:spMkLst>
        </pc:spChg>
      </pc:sldChg>
      <pc:sldChg chg="addSp delSp modSp add del mod ord setBg delDesignElem">
        <pc:chgData name="Asif Rehmani" userId="e3bc34669d675361" providerId="LiveId" clId="{C76E0725-4A51-4157-B3BC-13D367EBB74E}" dt="2021-12-02T17:51:25.577" v="1818" actId="403"/>
        <pc:sldMkLst>
          <pc:docMk/>
          <pc:sldMk cId="602994732" sldId="261"/>
        </pc:sldMkLst>
        <pc:spChg chg="mod">
          <ac:chgData name="Asif Rehmani" userId="e3bc34669d675361" providerId="LiveId" clId="{C76E0725-4A51-4157-B3BC-13D367EBB74E}" dt="2021-12-02T15:54:41.805" v="1023" actId="20577"/>
          <ac:spMkLst>
            <pc:docMk/>
            <pc:sldMk cId="602994732" sldId="261"/>
            <ac:spMk id="2" creationId="{771C037F-A0FE-41EF-87D7-0B430CD64430}"/>
          </ac:spMkLst>
        </pc:spChg>
        <pc:spChg chg="del">
          <ac:chgData name="Asif Rehmani" userId="e3bc34669d675361" providerId="LiveId" clId="{C76E0725-4A51-4157-B3BC-13D367EBB74E}" dt="2021-12-02T15:54:52.172" v="1024" actId="478"/>
          <ac:spMkLst>
            <pc:docMk/>
            <pc:sldMk cId="602994732" sldId="261"/>
            <ac:spMk id="4" creationId="{41645FA7-7AE9-4B1B-89C3-EC4B2E71B388}"/>
          </ac:spMkLst>
        </pc:spChg>
        <pc:spChg chg="add mod">
          <ac:chgData name="Asif Rehmani" userId="e3bc34669d675361" providerId="LiveId" clId="{C76E0725-4A51-4157-B3BC-13D367EBB74E}" dt="2021-12-02T17:51:25.577" v="1818" actId="403"/>
          <ac:spMkLst>
            <pc:docMk/>
            <pc:sldMk cId="602994732" sldId="261"/>
            <ac:spMk id="7" creationId="{A705C236-6451-44C7-8F1C-46A8CB7C6E39}"/>
          </ac:spMkLst>
        </pc:spChg>
        <pc:spChg chg="mod">
          <ac:chgData name="Asif Rehmani" userId="e3bc34669d675361" providerId="LiveId" clId="{C76E0725-4A51-4157-B3BC-13D367EBB74E}" dt="2021-12-02T17:51:18.349" v="1817" actId="1076"/>
          <ac:spMkLst>
            <pc:docMk/>
            <pc:sldMk cId="602994732" sldId="261"/>
            <ac:spMk id="9" creationId="{2785C6E6-79FC-4121-8CE7-293A7D1FEF3A}"/>
          </ac:spMkLst>
        </pc:spChg>
        <pc:spChg chg="add del">
          <ac:chgData name="Asif Rehmani" userId="e3bc34669d675361" providerId="LiveId" clId="{C76E0725-4A51-4157-B3BC-13D367EBB74E}" dt="2021-12-02T15:16:48.891" v="6"/>
          <ac:spMkLst>
            <pc:docMk/>
            <pc:sldMk cId="602994732" sldId="261"/>
            <ac:spMk id="56" creationId="{7025EFD5-738C-41B9-87FE-0C00E211BD8B}"/>
          </ac:spMkLst>
        </pc:spChg>
        <pc:spChg chg="add del">
          <ac:chgData name="Asif Rehmani" userId="e3bc34669d675361" providerId="LiveId" clId="{C76E0725-4A51-4157-B3BC-13D367EBB74E}" dt="2021-12-02T15:16:48.891" v="6"/>
          <ac:spMkLst>
            <pc:docMk/>
            <pc:sldMk cId="602994732" sldId="261"/>
            <ac:spMk id="58" creationId="{835EF3DD-7D43-4A27-8967-A92FD8CC9365}"/>
          </ac:spMkLst>
        </pc:spChg>
        <pc:picChg chg="del">
          <ac:chgData name="Asif Rehmani" userId="e3bc34669d675361" providerId="LiveId" clId="{C76E0725-4A51-4157-B3BC-13D367EBB74E}" dt="2021-12-02T15:54:52.172" v="1024" actId="478"/>
          <ac:picMkLst>
            <pc:docMk/>
            <pc:sldMk cId="602994732" sldId="261"/>
            <ac:picMk id="3" creationId="{34A1626B-C95B-4219-B144-97F6E50E826C}"/>
          </ac:picMkLst>
        </pc:picChg>
        <pc:picChg chg="mod">
          <ac:chgData name="Asif Rehmani" userId="e3bc34669d675361" providerId="LiveId" clId="{C76E0725-4A51-4157-B3BC-13D367EBB74E}" dt="2021-12-02T15:55:43.938" v="1138" actId="1037"/>
          <ac:picMkLst>
            <pc:docMk/>
            <pc:sldMk cId="602994732" sldId="261"/>
            <ac:picMk id="6" creationId="{A5CAEE66-1D19-4091-A3A1-372AB25E5335}"/>
          </ac:picMkLst>
        </pc:picChg>
      </pc:sldChg>
      <pc:sldChg chg="ord">
        <pc:chgData name="Asif Rehmani" userId="e3bc34669d675361" providerId="LiveId" clId="{C76E0725-4A51-4157-B3BC-13D367EBB74E}" dt="2021-12-02T17:19:49.713" v="1202"/>
        <pc:sldMkLst>
          <pc:docMk/>
          <pc:sldMk cId="3877399426" sldId="263"/>
        </pc:sldMkLst>
      </pc:sldChg>
      <pc:sldChg chg="modSp modNotesTx">
        <pc:chgData name="Asif Rehmani" userId="e3bc34669d675361" providerId="LiveId" clId="{C76E0725-4A51-4157-B3BC-13D367EBB74E}" dt="2021-12-02T17:45:14.318" v="1623" actId="113"/>
        <pc:sldMkLst>
          <pc:docMk/>
          <pc:sldMk cId="3226335614" sldId="266"/>
        </pc:sldMkLst>
        <pc:graphicFrameChg chg="mod">
          <ac:chgData name="Asif Rehmani" userId="e3bc34669d675361" providerId="LiveId" clId="{C76E0725-4A51-4157-B3BC-13D367EBB74E}" dt="2021-12-02T15:57:33.774" v="1196"/>
          <ac:graphicFrameMkLst>
            <pc:docMk/>
            <pc:sldMk cId="3226335614" sldId="266"/>
            <ac:graphicFrameMk id="5" creationId="{6AD206D9-B29E-49F6-A535-76E388764557}"/>
          </ac:graphicFrameMkLst>
        </pc:graphicFrameChg>
      </pc:sldChg>
      <pc:sldChg chg="del">
        <pc:chgData name="Asif Rehmani" userId="e3bc34669d675361" providerId="LiveId" clId="{C76E0725-4A51-4157-B3BC-13D367EBB74E}" dt="2021-12-02T15:59:16.130" v="1198" actId="47"/>
        <pc:sldMkLst>
          <pc:docMk/>
          <pc:sldMk cId="511832012" sldId="273"/>
        </pc:sldMkLst>
      </pc:sldChg>
      <pc:sldChg chg="add del">
        <pc:chgData name="Asif Rehmani" userId="e3bc34669d675361" providerId="LiveId" clId="{C76E0725-4A51-4157-B3BC-13D367EBB74E}" dt="2021-12-02T15:36:38.270" v="847"/>
        <pc:sldMkLst>
          <pc:docMk/>
          <pc:sldMk cId="2471389559" sldId="289"/>
        </pc:sldMkLst>
      </pc:sldChg>
      <pc:sldChg chg="modNotesTx">
        <pc:chgData name="Asif Rehmani" userId="e3bc34669d675361" providerId="LiveId" clId="{C76E0725-4A51-4157-B3BC-13D367EBB74E}" dt="2021-12-02T17:26:04.758" v="1344" actId="20577"/>
        <pc:sldMkLst>
          <pc:docMk/>
          <pc:sldMk cId="1168838614" sldId="410"/>
        </pc:sldMkLst>
      </pc:sldChg>
      <pc:sldChg chg="del">
        <pc:chgData name="Asif Rehmani" userId="e3bc34669d675361" providerId="LiveId" clId="{C76E0725-4A51-4157-B3BC-13D367EBB74E}" dt="2021-12-02T15:41:45.101" v="875" actId="47"/>
        <pc:sldMkLst>
          <pc:docMk/>
          <pc:sldMk cId="669571866" sldId="449"/>
        </pc:sldMkLst>
      </pc:sldChg>
      <pc:sldChg chg="del">
        <pc:chgData name="Asif Rehmani" userId="e3bc34669d675361" providerId="LiveId" clId="{C76E0725-4A51-4157-B3BC-13D367EBB74E}" dt="2021-12-02T15:41:42.715" v="874" actId="47"/>
        <pc:sldMkLst>
          <pc:docMk/>
          <pc:sldMk cId="114639983" sldId="467"/>
        </pc:sldMkLst>
      </pc:sldChg>
      <pc:sldChg chg="del">
        <pc:chgData name="Asif Rehmani" userId="e3bc34669d675361" providerId="LiveId" clId="{C76E0725-4A51-4157-B3BC-13D367EBB74E}" dt="2021-12-02T17:27:05.384" v="1360" actId="47"/>
        <pc:sldMkLst>
          <pc:docMk/>
          <pc:sldMk cId="740600239" sldId="1750"/>
        </pc:sldMkLst>
      </pc:sldChg>
      <pc:sldChg chg="addSp delSp add del setBg delDesignElem">
        <pc:chgData name="Asif Rehmani" userId="e3bc34669d675361" providerId="LiveId" clId="{C76E0725-4A51-4157-B3BC-13D367EBB74E}" dt="2021-12-02T19:25:17.779" v="1822"/>
        <pc:sldMkLst>
          <pc:docMk/>
          <pc:sldMk cId="2719369160" sldId="2098"/>
        </pc:sldMkLst>
        <pc:spChg chg="add del">
          <ac:chgData name="Asif Rehmani" userId="e3bc34669d675361" providerId="LiveId" clId="{C76E0725-4A51-4157-B3BC-13D367EBB74E}" dt="2021-12-02T19:25:17.749" v="1821"/>
          <ac:spMkLst>
            <pc:docMk/>
            <pc:sldMk cId="2719369160" sldId="2098"/>
            <ac:spMk id="24" creationId="{DCC231C8-C761-4B31-9B1C-C6D19248C6B3}"/>
          </ac:spMkLst>
        </pc:spChg>
      </pc:sldChg>
      <pc:sldChg chg="del">
        <pc:chgData name="Asif Rehmani" userId="e3bc34669d675361" providerId="LiveId" clId="{C76E0725-4A51-4157-B3BC-13D367EBB74E}" dt="2021-12-02T15:41:42.715" v="874" actId="47"/>
        <pc:sldMkLst>
          <pc:docMk/>
          <pc:sldMk cId="3214679942" sldId="2101"/>
        </pc:sldMkLst>
      </pc:sldChg>
      <pc:sldChg chg="del">
        <pc:chgData name="Asif Rehmani" userId="e3bc34669d675361" providerId="LiveId" clId="{C76E0725-4A51-4157-B3BC-13D367EBB74E}" dt="2021-12-02T15:50:18.579" v="891" actId="47"/>
        <pc:sldMkLst>
          <pc:docMk/>
          <pc:sldMk cId="4268923207" sldId="2110"/>
        </pc:sldMkLst>
      </pc:sldChg>
      <pc:sldChg chg="addSp delSp modSp add del mod setBg delAnim delDesignElem">
        <pc:chgData name="Asif Rehmani" userId="e3bc34669d675361" providerId="LiveId" clId="{C76E0725-4A51-4157-B3BC-13D367EBB74E}" dt="2021-12-02T15:38:58.008" v="857" actId="2696"/>
        <pc:sldMkLst>
          <pc:docMk/>
          <pc:sldMk cId="257714485" sldId="2139"/>
        </pc:sldMkLst>
        <pc:spChg chg="del mod">
          <ac:chgData name="Asif Rehmani" userId="e3bc34669d675361" providerId="LiveId" clId="{C76E0725-4A51-4157-B3BC-13D367EBB74E}" dt="2021-12-02T15:33:39.740" v="830" actId="478"/>
          <ac:spMkLst>
            <pc:docMk/>
            <pc:sldMk cId="257714485" sldId="2139"/>
            <ac:spMk id="2" creationId="{1F4175C0-82E0-4341-A54A-85CB8E48E0F8}"/>
          </ac:spMkLst>
        </pc:spChg>
        <pc:spChg chg="add del mod">
          <ac:chgData name="Asif Rehmani" userId="e3bc34669d675361" providerId="LiveId" clId="{C76E0725-4A51-4157-B3BC-13D367EBB74E}" dt="2021-12-02T15:33:46.297" v="832" actId="478"/>
          <ac:spMkLst>
            <pc:docMk/>
            <pc:sldMk cId="257714485" sldId="2139"/>
            <ac:spMk id="5" creationId="{8B3CBC1D-6AE6-4437-B45E-2417E20B2BF8}"/>
          </ac:spMkLst>
        </pc:spChg>
        <pc:spChg chg="add del mod">
          <ac:chgData name="Asif Rehmani" userId="e3bc34669d675361" providerId="LiveId" clId="{C76E0725-4A51-4157-B3BC-13D367EBB74E}" dt="2021-12-02T15:33:49.570" v="833" actId="478"/>
          <ac:spMkLst>
            <pc:docMk/>
            <pc:sldMk cId="257714485" sldId="2139"/>
            <ac:spMk id="7" creationId="{3BA081F5-4C98-48FE-9031-1096F95458D9}"/>
          </ac:spMkLst>
        </pc:spChg>
        <pc:spChg chg="add del">
          <ac:chgData name="Asif Rehmani" userId="e3bc34669d675361" providerId="LiveId" clId="{C76E0725-4A51-4157-B3BC-13D367EBB74E}" dt="2021-12-02T15:33:29.366" v="827"/>
          <ac:spMkLst>
            <pc:docMk/>
            <pc:sldMk cId="257714485" sldId="2139"/>
            <ac:spMk id="16" creationId="{66E48AFA-8884-4F68-A44F-D2C1E8609C5A}"/>
          </ac:spMkLst>
        </pc:spChg>
        <pc:spChg chg="add del">
          <ac:chgData name="Asif Rehmani" userId="e3bc34669d675361" providerId="LiveId" clId="{C76E0725-4A51-4157-B3BC-13D367EBB74E}" dt="2021-12-02T15:33:29.366" v="827"/>
          <ac:spMkLst>
            <pc:docMk/>
            <pc:sldMk cId="257714485" sldId="2139"/>
            <ac:spMk id="18" creationId="{969D19A6-08CB-498C-93EC-3FFB021FC68A}"/>
          </ac:spMkLst>
        </pc:spChg>
        <pc:picChg chg="add del mod">
          <ac:chgData name="Asif Rehmani" userId="e3bc34669d675361" providerId="LiveId" clId="{C76E0725-4A51-4157-B3BC-13D367EBB74E}" dt="2021-12-02T15:35:42.143" v="841" actId="478"/>
          <ac:picMkLst>
            <pc:docMk/>
            <pc:sldMk cId="257714485" sldId="2139"/>
            <ac:picMk id="9" creationId="{364AEEC6-5AA4-455B-9F94-CA5E28662634}"/>
          </ac:picMkLst>
        </pc:picChg>
        <pc:picChg chg="add mod">
          <ac:chgData name="Asif Rehmani" userId="e3bc34669d675361" providerId="LiveId" clId="{C76E0725-4A51-4157-B3BC-13D367EBB74E}" dt="2021-12-02T15:35:49.374" v="844" actId="1076"/>
          <ac:picMkLst>
            <pc:docMk/>
            <pc:sldMk cId="257714485" sldId="2139"/>
            <ac:picMk id="12" creationId="{48943BB7-C02D-4CD6-A016-3D84D3D4D7E5}"/>
          </ac:picMkLst>
        </pc:picChg>
      </pc:sldChg>
      <pc:sldChg chg="add modNotesTx">
        <pc:chgData name="Asif Rehmani" userId="e3bc34669d675361" providerId="LiveId" clId="{C76E0725-4A51-4157-B3BC-13D367EBB74E}" dt="2021-12-02T17:47:58.518" v="1764" actId="20577"/>
        <pc:sldMkLst>
          <pc:docMk/>
          <pc:sldMk cId="3803326458" sldId="2139"/>
        </pc:sldMkLst>
      </pc:sldChg>
      <pc:sldChg chg="addSp delSp add del setBg delDesignElem">
        <pc:chgData name="Asif Rehmani" userId="e3bc34669d675361" providerId="LiveId" clId="{C76E0725-4A51-4157-B3BC-13D367EBB74E}" dt="2021-12-02T15:39:09.954" v="861"/>
        <pc:sldMkLst>
          <pc:docMk/>
          <pc:sldMk cId="4069169308" sldId="2139"/>
        </pc:sldMkLst>
        <pc:spChg chg="add del">
          <ac:chgData name="Asif Rehmani" userId="e3bc34669d675361" providerId="LiveId" clId="{C76E0725-4A51-4157-B3BC-13D367EBB74E}" dt="2021-12-02T15:39:09.954" v="861"/>
          <ac:spMkLst>
            <pc:docMk/>
            <pc:sldMk cId="4069169308" sldId="2139"/>
            <ac:spMk id="16" creationId="{66E48AFA-8884-4F68-A44F-D2C1E8609C5A}"/>
          </ac:spMkLst>
        </pc:spChg>
        <pc:spChg chg="add del">
          <ac:chgData name="Asif Rehmani" userId="e3bc34669d675361" providerId="LiveId" clId="{C76E0725-4A51-4157-B3BC-13D367EBB74E}" dt="2021-12-02T15:39:09.954" v="861"/>
          <ac:spMkLst>
            <pc:docMk/>
            <pc:sldMk cId="4069169308" sldId="2139"/>
            <ac:spMk id="18" creationId="{969D19A6-08CB-498C-93EC-3FFB021FC68A}"/>
          </ac:spMkLst>
        </pc:spChg>
      </pc:sldChg>
      <pc:sldChg chg="addSp delSp add del setBg delDesignElem">
        <pc:chgData name="Asif Rehmani" userId="e3bc34669d675361" providerId="LiveId" clId="{C76E0725-4A51-4157-B3BC-13D367EBB74E}" dt="2021-12-02T15:37:03.655" v="852"/>
        <pc:sldMkLst>
          <pc:docMk/>
          <pc:sldMk cId="406978620" sldId="2145"/>
        </pc:sldMkLst>
        <pc:spChg chg="add del">
          <ac:chgData name="Asif Rehmani" userId="e3bc34669d675361" providerId="LiveId" clId="{C76E0725-4A51-4157-B3BC-13D367EBB74E}" dt="2021-12-02T15:36:52.090" v="850"/>
          <ac:spMkLst>
            <pc:docMk/>
            <pc:sldMk cId="406978620" sldId="2145"/>
            <ac:spMk id="15" creationId="{257363FD-7E77-4145-9483-331A807ADF0E}"/>
          </ac:spMkLst>
        </pc:spChg>
      </pc:sldChg>
      <pc:sldChg chg="addSp delSp add del setBg delDesignElem">
        <pc:chgData name="Asif Rehmani" userId="e3bc34669d675361" providerId="LiveId" clId="{C76E0725-4A51-4157-B3BC-13D367EBB74E}" dt="2021-12-02T15:38:58.008" v="857" actId="2696"/>
        <pc:sldMkLst>
          <pc:docMk/>
          <pc:sldMk cId="288284324" sldId="2146"/>
        </pc:sldMkLst>
        <pc:spChg chg="add del">
          <ac:chgData name="Asif Rehmani" userId="e3bc34669d675361" providerId="LiveId" clId="{C76E0725-4A51-4157-B3BC-13D367EBB74E}" dt="2021-12-02T15:32:37.082" v="816"/>
          <ac:spMkLst>
            <pc:docMk/>
            <pc:sldMk cId="288284324" sldId="2146"/>
            <ac:spMk id="9" creationId="{5DCB5928-DC7D-4612-9922-441966E15627}"/>
          </ac:spMkLst>
        </pc:spChg>
        <pc:spChg chg="add del">
          <ac:chgData name="Asif Rehmani" userId="e3bc34669d675361" providerId="LiveId" clId="{C76E0725-4A51-4157-B3BC-13D367EBB74E}" dt="2021-12-02T15:32:37.082" v="816"/>
          <ac:spMkLst>
            <pc:docMk/>
            <pc:sldMk cId="288284324" sldId="2146"/>
            <ac:spMk id="11" creationId="{682C1161-1736-45EC-99B7-33F3CAE9D517}"/>
          </ac:spMkLst>
        </pc:spChg>
        <pc:spChg chg="add del">
          <ac:chgData name="Asif Rehmani" userId="e3bc34669d675361" providerId="LiveId" clId="{C76E0725-4A51-4157-B3BC-13D367EBB74E}" dt="2021-12-02T15:32:37.082" v="816"/>
          <ac:spMkLst>
            <pc:docMk/>
            <pc:sldMk cId="288284324" sldId="2146"/>
            <ac:spMk id="13" creationId="{84D4DDB8-B68F-45B0-9F62-C4279996F672}"/>
          </ac:spMkLst>
        </pc:spChg>
        <pc:spChg chg="add del">
          <ac:chgData name="Asif Rehmani" userId="e3bc34669d675361" providerId="LiveId" clId="{C76E0725-4A51-4157-B3BC-13D367EBB74E}" dt="2021-12-02T15:32:37.082" v="816"/>
          <ac:spMkLst>
            <pc:docMk/>
            <pc:sldMk cId="288284324" sldId="2146"/>
            <ac:spMk id="15" creationId="{AF2F604E-43BE-4DC3-B983-E071523364F8}"/>
          </ac:spMkLst>
        </pc:spChg>
        <pc:spChg chg="add del">
          <ac:chgData name="Asif Rehmani" userId="e3bc34669d675361" providerId="LiveId" clId="{C76E0725-4A51-4157-B3BC-13D367EBB74E}" dt="2021-12-02T15:32:37.082" v="816"/>
          <ac:spMkLst>
            <pc:docMk/>
            <pc:sldMk cId="288284324" sldId="2146"/>
            <ac:spMk id="17" creationId="{08C9B587-E65E-4B52-B37C-ABEBB6E87928}"/>
          </ac:spMkLst>
        </pc:spChg>
      </pc:sldChg>
      <pc:sldChg chg="add">
        <pc:chgData name="Asif Rehmani" userId="e3bc34669d675361" providerId="LiveId" clId="{C76E0725-4A51-4157-B3BC-13D367EBB74E}" dt="2021-12-02T15:39:09.971" v="862"/>
        <pc:sldMkLst>
          <pc:docMk/>
          <pc:sldMk cId="775284629" sldId="2146"/>
        </pc:sldMkLst>
      </pc:sldChg>
      <pc:sldChg chg="addSp delSp add del setBg delDesignElem">
        <pc:chgData name="Asif Rehmani" userId="e3bc34669d675361" providerId="LiveId" clId="{C76E0725-4A51-4157-B3BC-13D367EBB74E}" dt="2021-12-02T15:39:09.954" v="861"/>
        <pc:sldMkLst>
          <pc:docMk/>
          <pc:sldMk cId="1524399226" sldId="2146"/>
        </pc:sldMkLst>
        <pc:spChg chg="add del">
          <ac:chgData name="Asif Rehmani" userId="e3bc34669d675361" providerId="LiveId" clId="{C76E0725-4A51-4157-B3BC-13D367EBB74E}" dt="2021-12-02T15:39:09.954" v="861"/>
          <ac:spMkLst>
            <pc:docMk/>
            <pc:sldMk cId="1524399226" sldId="2146"/>
            <ac:spMk id="9" creationId="{5DCB5928-DC7D-4612-9922-441966E15627}"/>
          </ac:spMkLst>
        </pc:spChg>
        <pc:spChg chg="add del">
          <ac:chgData name="Asif Rehmani" userId="e3bc34669d675361" providerId="LiveId" clId="{C76E0725-4A51-4157-B3BC-13D367EBB74E}" dt="2021-12-02T15:39:09.954" v="861"/>
          <ac:spMkLst>
            <pc:docMk/>
            <pc:sldMk cId="1524399226" sldId="2146"/>
            <ac:spMk id="11" creationId="{682C1161-1736-45EC-99B7-33F3CAE9D517}"/>
          </ac:spMkLst>
        </pc:spChg>
        <pc:spChg chg="add del">
          <ac:chgData name="Asif Rehmani" userId="e3bc34669d675361" providerId="LiveId" clId="{C76E0725-4A51-4157-B3BC-13D367EBB74E}" dt="2021-12-02T15:39:09.954" v="861"/>
          <ac:spMkLst>
            <pc:docMk/>
            <pc:sldMk cId="1524399226" sldId="2146"/>
            <ac:spMk id="13" creationId="{84D4DDB8-B68F-45B0-9F62-C4279996F672}"/>
          </ac:spMkLst>
        </pc:spChg>
        <pc:spChg chg="add del">
          <ac:chgData name="Asif Rehmani" userId="e3bc34669d675361" providerId="LiveId" clId="{C76E0725-4A51-4157-B3BC-13D367EBB74E}" dt="2021-12-02T15:39:09.954" v="861"/>
          <ac:spMkLst>
            <pc:docMk/>
            <pc:sldMk cId="1524399226" sldId="2146"/>
            <ac:spMk id="15" creationId="{AF2F604E-43BE-4DC3-B983-E071523364F8}"/>
          </ac:spMkLst>
        </pc:spChg>
        <pc:spChg chg="add del">
          <ac:chgData name="Asif Rehmani" userId="e3bc34669d675361" providerId="LiveId" clId="{C76E0725-4A51-4157-B3BC-13D367EBB74E}" dt="2021-12-02T15:39:09.954" v="861"/>
          <ac:spMkLst>
            <pc:docMk/>
            <pc:sldMk cId="1524399226" sldId="2146"/>
            <ac:spMk id="17" creationId="{08C9B587-E65E-4B52-B37C-ABEBB6E87928}"/>
          </ac:spMkLst>
        </pc:spChg>
      </pc:sldChg>
      <pc:sldChg chg="modSp mod ord modNotesTx">
        <pc:chgData name="Asif Rehmani" userId="e3bc34669d675361" providerId="LiveId" clId="{C76E0725-4A51-4157-B3BC-13D367EBB74E}" dt="2021-12-02T17:48:46.567" v="1798" actId="20577"/>
        <pc:sldMkLst>
          <pc:docMk/>
          <pc:sldMk cId="2517533596" sldId="2161"/>
        </pc:sldMkLst>
        <pc:spChg chg="mod">
          <ac:chgData name="Asif Rehmani" userId="e3bc34669d675361" providerId="LiveId" clId="{C76E0725-4A51-4157-B3BC-13D367EBB74E}" dt="2021-12-02T15:53:13.350" v="1009" actId="20577"/>
          <ac:spMkLst>
            <pc:docMk/>
            <pc:sldMk cId="2517533596" sldId="2161"/>
            <ac:spMk id="2" creationId="{5D247A48-5E44-4E32-81D6-93E29F9C588A}"/>
          </ac:spMkLst>
        </pc:spChg>
      </pc:sldChg>
      <pc:sldChg chg="modSp mod ord modNotesTx">
        <pc:chgData name="Asif Rehmani" userId="e3bc34669d675361" providerId="LiveId" clId="{C76E0725-4A51-4157-B3BC-13D367EBB74E}" dt="2021-12-02T17:39:19.659" v="1519" actId="20577"/>
        <pc:sldMkLst>
          <pc:docMk/>
          <pc:sldMk cId="488990034" sldId="2164"/>
        </pc:sldMkLst>
        <pc:spChg chg="mod">
          <ac:chgData name="Asif Rehmani" userId="e3bc34669d675361" providerId="LiveId" clId="{C76E0725-4A51-4157-B3BC-13D367EBB74E}" dt="2021-12-02T17:39:19.659" v="1519" actId="20577"/>
          <ac:spMkLst>
            <pc:docMk/>
            <pc:sldMk cId="488990034" sldId="2164"/>
            <ac:spMk id="2" creationId="{6FF77269-621D-4C05-B76F-FED1162FFB3B}"/>
          </ac:spMkLst>
        </pc:spChg>
      </pc:sldChg>
      <pc:sldChg chg="addSp delSp modSp mod ord modNotesTx">
        <pc:chgData name="Asif Rehmani" userId="e3bc34669d675361" providerId="LiveId" clId="{C76E0725-4A51-4157-B3BC-13D367EBB74E}" dt="2021-12-02T17:33:31.742" v="1464" actId="20577"/>
        <pc:sldMkLst>
          <pc:docMk/>
          <pc:sldMk cId="2857252209" sldId="2170"/>
        </pc:sldMkLst>
        <pc:spChg chg="mod">
          <ac:chgData name="Asif Rehmani" userId="e3bc34669d675361" providerId="LiveId" clId="{C76E0725-4A51-4157-B3BC-13D367EBB74E}" dt="2021-12-02T17:33:31.742" v="1464" actId="20577"/>
          <ac:spMkLst>
            <pc:docMk/>
            <pc:sldMk cId="2857252209" sldId="2170"/>
            <ac:spMk id="2" creationId="{572CEB3F-B597-484F-A14C-36534B539DE2}"/>
          </ac:spMkLst>
        </pc:spChg>
        <pc:spChg chg="mod">
          <ac:chgData name="Asif Rehmani" userId="e3bc34669d675361" providerId="LiveId" clId="{C76E0725-4A51-4157-B3BC-13D367EBB74E}" dt="2021-12-02T17:32:32.065" v="1462" actId="26606"/>
          <ac:spMkLst>
            <pc:docMk/>
            <pc:sldMk cId="2857252209" sldId="2170"/>
            <ac:spMk id="3" creationId="{5AADE4FB-6B4B-42F7-B67B-C217D436103F}"/>
          </ac:spMkLst>
        </pc:spChg>
        <pc:spChg chg="add del">
          <ac:chgData name="Asif Rehmani" userId="e3bc34669d675361" providerId="LiveId" clId="{C76E0725-4A51-4157-B3BC-13D367EBB74E}" dt="2021-12-02T17:32:32.065" v="1462" actId="26606"/>
          <ac:spMkLst>
            <pc:docMk/>
            <pc:sldMk cId="2857252209" sldId="2170"/>
            <ac:spMk id="20" creationId="{9D25F302-27C5-414F-97F8-6EA0A6C028BA}"/>
          </ac:spMkLst>
        </pc:spChg>
        <pc:spChg chg="add del">
          <ac:chgData name="Asif Rehmani" userId="e3bc34669d675361" providerId="LiveId" clId="{C76E0725-4A51-4157-B3BC-13D367EBB74E}" dt="2021-12-02T17:32:32.065" v="1462" actId="26606"/>
          <ac:spMkLst>
            <pc:docMk/>
            <pc:sldMk cId="2857252209" sldId="2170"/>
            <ac:spMk id="22" creationId="{830A36F8-48C2-4842-A87B-8CE8DF4E7FD2}"/>
          </ac:spMkLst>
        </pc:spChg>
        <pc:spChg chg="add del">
          <ac:chgData name="Asif Rehmani" userId="e3bc34669d675361" providerId="LiveId" clId="{C76E0725-4A51-4157-B3BC-13D367EBB74E}" dt="2021-12-02T17:32:32.065" v="1462" actId="26606"/>
          <ac:spMkLst>
            <pc:docMk/>
            <pc:sldMk cId="2857252209" sldId="2170"/>
            <ac:spMk id="24" creationId="{8F451A30-466B-4996-9BA5-CD6ABCC6D558}"/>
          </ac:spMkLst>
        </pc:spChg>
        <pc:spChg chg="add del">
          <ac:chgData name="Asif Rehmani" userId="e3bc34669d675361" providerId="LiveId" clId="{C76E0725-4A51-4157-B3BC-13D367EBB74E}" dt="2021-12-02T17:32:32.065" v="1462" actId="26606"/>
          <ac:spMkLst>
            <pc:docMk/>
            <pc:sldMk cId="2857252209" sldId="2170"/>
            <ac:spMk id="26" creationId="{3346177D-ADC4-4968-B747-5CFCD390B5B9}"/>
          </ac:spMkLst>
        </pc:spChg>
        <pc:spChg chg="add del">
          <ac:chgData name="Asif Rehmani" userId="e3bc34669d675361" providerId="LiveId" clId="{C76E0725-4A51-4157-B3BC-13D367EBB74E}" dt="2021-12-02T17:32:32.065" v="1462" actId="26606"/>
          <ac:spMkLst>
            <pc:docMk/>
            <pc:sldMk cId="2857252209" sldId="2170"/>
            <ac:spMk id="27" creationId="{0844A943-BF79-4FEA-ABB1-3BD54D236606}"/>
          </ac:spMkLst>
        </pc:spChg>
        <pc:spChg chg="add del">
          <ac:chgData name="Asif Rehmani" userId="e3bc34669d675361" providerId="LiveId" clId="{C76E0725-4A51-4157-B3BC-13D367EBB74E}" dt="2021-12-02T17:32:32.065" v="1462" actId="26606"/>
          <ac:spMkLst>
            <pc:docMk/>
            <pc:sldMk cId="2857252209" sldId="2170"/>
            <ac:spMk id="33" creationId="{6437CC72-F4A8-4DC3-AFAB-D22C482C8100}"/>
          </ac:spMkLst>
        </pc:spChg>
        <pc:picChg chg="mod">
          <ac:chgData name="Asif Rehmani" userId="e3bc34669d675361" providerId="LiveId" clId="{C76E0725-4A51-4157-B3BC-13D367EBB74E}" dt="2021-12-02T17:32:32.065" v="1462" actId="26606"/>
          <ac:picMkLst>
            <pc:docMk/>
            <pc:sldMk cId="2857252209" sldId="2170"/>
            <ac:picMk id="11" creationId="{0D403ED3-825F-425A-A549-E6E8E3653840}"/>
          </ac:picMkLst>
        </pc:picChg>
      </pc:sldChg>
      <pc:sldChg chg="modNotesTx">
        <pc:chgData name="Asif Rehmani" userId="e3bc34669d675361" providerId="LiveId" clId="{C76E0725-4A51-4157-B3BC-13D367EBB74E}" dt="2021-12-02T17:41:37.424" v="1528" actId="113"/>
        <pc:sldMkLst>
          <pc:docMk/>
          <pc:sldMk cId="2033276635" sldId="2172"/>
        </pc:sldMkLst>
      </pc:sldChg>
      <pc:sldChg chg="del">
        <pc:chgData name="Asif Rehmani" userId="e3bc34669d675361" providerId="LiveId" clId="{C76E0725-4A51-4157-B3BC-13D367EBB74E}" dt="2021-12-02T15:52:44.096" v="993" actId="47"/>
        <pc:sldMkLst>
          <pc:docMk/>
          <pc:sldMk cId="2258967645" sldId="2173"/>
        </pc:sldMkLst>
      </pc:sldChg>
      <pc:sldChg chg="del">
        <pc:chgData name="Asif Rehmani" userId="e3bc34669d675361" providerId="LiveId" clId="{C76E0725-4A51-4157-B3BC-13D367EBB74E}" dt="2021-12-02T17:43:36.392" v="1608" actId="47"/>
        <pc:sldMkLst>
          <pc:docMk/>
          <pc:sldMk cId="3151123410" sldId="2175"/>
        </pc:sldMkLst>
      </pc:sldChg>
      <pc:sldChg chg="modSp mod modNotesTx">
        <pc:chgData name="Asif Rehmani" userId="e3bc34669d675361" providerId="LiveId" clId="{C76E0725-4A51-4157-B3BC-13D367EBB74E}" dt="2021-12-02T17:45:22.983" v="1627" actId="6549"/>
        <pc:sldMkLst>
          <pc:docMk/>
          <pc:sldMk cId="422333973" sldId="2176"/>
        </pc:sldMkLst>
        <pc:spChg chg="mod">
          <ac:chgData name="Asif Rehmani" userId="e3bc34669d675361" providerId="LiveId" clId="{C76E0725-4A51-4157-B3BC-13D367EBB74E}" dt="2021-12-02T17:42:07.110" v="1531" actId="20577"/>
          <ac:spMkLst>
            <pc:docMk/>
            <pc:sldMk cId="422333973" sldId="2176"/>
            <ac:spMk id="2" creationId="{A6E4F21E-EBE2-4B5F-85DF-968862952CD4}"/>
          </ac:spMkLst>
        </pc:spChg>
      </pc:sldChg>
      <pc:sldChg chg="modSp mod modNotesTx">
        <pc:chgData name="Asif Rehmani" userId="e3bc34669d675361" providerId="LiveId" clId="{C76E0725-4A51-4157-B3BC-13D367EBB74E}" dt="2021-12-02T17:45:38.623" v="1630" actId="20577"/>
        <pc:sldMkLst>
          <pc:docMk/>
          <pc:sldMk cId="4014470075" sldId="2177"/>
        </pc:sldMkLst>
        <pc:spChg chg="mod">
          <ac:chgData name="Asif Rehmani" userId="e3bc34669d675361" providerId="LiveId" clId="{C76E0725-4A51-4157-B3BC-13D367EBB74E}" dt="2021-12-02T17:42:56.119" v="1586" actId="20577"/>
          <ac:spMkLst>
            <pc:docMk/>
            <pc:sldMk cId="4014470075" sldId="2177"/>
            <ac:spMk id="2" creationId="{A6E4F21E-EBE2-4B5F-85DF-968862952CD4}"/>
          </ac:spMkLst>
        </pc:spChg>
      </pc:sldChg>
      <pc:sldChg chg="modSp mod modNotesTx">
        <pc:chgData name="Asif Rehmani" userId="e3bc34669d675361" providerId="LiveId" clId="{C76E0725-4A51-4157-B3BC-13D367EBB74E}" dt="2021-12-02T17:50:03.724" v="1812" actId="20577"/>
        <pc:sldMkLst>
          <pc:docMk/>
          <pc:sldMk cId="2479416567" sldId="2178"/>
        </pc:sldMkLst>
        <pc:spChg chg="mod">
          <ac:chgData name="Asif Rehmani" userId="e3bc34669d675361" providerId="LiveId" clId="{C76E0725-4A51-4157-B3BC-13D367EBB74E}" dt="2021-12-02T17:42:47.752" v="1584" actId="20577"/>
          <ac:spMkLst>
            <pc:docMk/>
            <pc:sldMk cId="2479416567" sldId="2178"/>
            <ac:spMk id="2" creationId="{A6E4F21E-EBE2-4B5F-85DF-968862952CD4}"/>
          </ac:spMkLst>
        </pc:spChg>
      </pc:sldChg>
      <pc:sldChg chg="del ord">
        <pc:chgData name="Asif Rehmani" userId="e3bc34669d675361" providerId="LiveId" clId="{C76E0725-4A51-4157-B3BC-13D367EBB74E}" dt="2021-12-02T15:56:00.232" v="1139" actId="47"/>
        <pc:sldMkLst>
          <pc:docMk/>
          <pc:sldMk cId="447130748" sldId="2179"/>
        </pc:sldMkLst>
      </pc:sldChg>
      <pc:sldChg chg="del ord modNotesTx">
        <pc:chgData name="Asif Rehmani" userId="e3bc34669d675361" providerId="LiveId" clId="{C76E0725-4A51-4157-B3BC-13D367EBB74E}" dt="2021-12-02T17:26:40.402" v="1350" actId="47"/>
        <pc:sldMkLst>
          <pc:docMk/>
          <pc:sldMk cId="1798696924" sldId="2180"/>
        </pc:sldMkLst>
      </pc:sldChg>
      <pc:sldChg chg="del">
        <pc:chgData name="Asif Rehmani" userId="e3bc34669d675361" providerId="LiveId" clId="{C76E0725-4A51-4157-B3BC-13D367EBB74E}" dt="2021-12-02T15:58:32.005" v="1197" actId="47"/>
        <pc:sldMkLst>
          <pc:docMk/>
          <pc:sldMk cId="959539364" sldId="2181"/>
        </pc:sldMkLst>
      </pc:sldChg>
      <pc:sldChg chg="addSp delSp add del setBg delDesignElem">
        <pc:chgData name="Asif Rehmani" userId="e3bc34669d675361" providerId="LiveId" clId="{C76E0725-4A51-4157-B3BC-13D367EBB74E}" dt="2021-12-02T15:41:55.629" v="879"/>
        <pc:sldMkLst>
          <pc:docMk/>
          <pc:sldMk cId="1643880812" sldId="2183"/>
        </pc:sldMkLst>
        <pc:spChg chg="add del">
          <ac:chgData name="Asif Rehmani" userId="e3bc34669d675361" providerId="LiveId" clId="{C76E0725-4A51-4157-B3BC-13D367EBB74E}" dt="2021-12-02T15:41:55.604" v="878"/>
          <ac:spMkLst>
            <pc:docMk/>
            <pc:sldMk cId="1643880812" sldId="2183"/>
            <ac:spMk id="9" creationId="{7517A47C-B2E5-4B79-8061-D74B1311AF6E}"/>
          </ac:spMkLst>
        </pc:spChg>
        <pc:spChg chg="add del">
          <ac:chgData name="Asif Rehmani" userId="e3bc34669d675361" providerId="LiveId" clId="{C76E0725-4A51-4157-B3BC-13D367EBB74E}" dt="2021-12-02T15:41:55.604" v="878"/>
          <ac:spMkLst>
            <pc:docMk/>
            <pc:sldMk cId="1643880812" sldId="2183"/>
            <ac:spMk id="11" creationId="{C505E780-2083-4CB5-A42A-5E0E2908ECC3}"/>
          </ac:spMkLst>
        </pc:spChg>
        <pc:spChg chg="add del">
          <ac:chgData name="Asif Rehmani" userId="e3bc34669d675361" providerId="LiveId" clId="{C76E0725-4A51-4157-B3BC-13D367EBB74E}" dt="2021-12-02T15:41:55.604" v="878"/>
          <ac:spMkLst>
            <pc:docMk/>
            <pc:sldMk cId="1643880812" sldId="2183"/>
            <ac:spMk id="13" creationId="{D2C0AE1C-0118-41AE-8A10-7CDCBF10E96F}"/>
          </ac:spMkLst>
        </pc:spChg>
        <pc:spChg chg="add del">
          <ac:chgData name="Asif Rehmani" userId="e3bc34669d675361" providerId="LiveId" clId="{C76E0725-4A51-4157-B3BC-13D367EBB74E}" dt="2021-12-02T15:41:55.604" v="878"/>
          <ac:spMkLst>
            <pc:docMk/>
            <pc:sldMk cId="1643880812" sldId="2183"/>
            <ac:spMk id="15" creationId="{463EEC44-1BA3-44ED-81FC-A644B04B2A44}"/>
          </ac:spMkLst>
        </pc:spChg>
      </pc:sldChg>
      <pc:sldChg chg="addSp delSp add del ord setBg delDesignElem">
        <pc:chgData name="Asif Rehmani" userId="e3bc34669d675361" providerId="LiveId" clId="{C76E0725-4A51-4157-B3BC-13D367EBB74E}" dt="2021-12-02T17:36:28.313" v="1476"/>
        <pc:sldMkLst>
          <pc:docMk/>
          <pc:sldMk cId="526671796" sldId="2187"/>
        </pc:sldMkLst>
        <pc:spChg chg="add del">
          <ac:chgData name="Asif Rehmani" userId="e3bc34669d675361" providerId="LiveId" clId="{C76E0725-4A51-4157-B3BC-13D367EBB74E}" dt="2021-12-02T15:44:11.364" v="885"/>
          <ac:spMkLst>
            <pc:docMk/>
            <pc:sldMk cId="526671796" sldId="2187"/>
            <ac:spMk id="9" creationId="{42285737-90EE-47DC-AC80-8AE156B11969}"/>
          </ac:spMkLst>
        </pc:spChg>
        <pc:grpChg chg="add del">
          <ac:chgData name="Asif Rehmani" userId="e3bc34669d675361" providerId="LiveId" clId="{C76E0725-4A51-4157-B3BC-13D367EBB74E}" dt="2021-12-02T15:44:11.364" v="885"/>
          <ac:grpSpMkLst>
            <pc:docMk/>
            <pc:sldMk cId="526671796" sldId="2187"/>
            <ac:grpSpMk id="11" creationId="{B57BDC17-F1B3-455F-BBF1-680AA1F25C06}"/>
          </ac:grpSpMkLst>
        </pc:grpChg>
      </pc:sldChg>
      <pc:sldChg chg="addSp delSp add del setBg delDesignElem">
        <pc:chgData name="Asif Rehmani" userId="e3bc34669d675361" providerId="LiveId" clId="{C76E0725-4A51-4157-B3BC-13D367EBB74E}" dt="2021-12-02T17:41:56.536" v="1529" actId="47"/>
        <pc:sldMkLst>
          <pc:docMk/>
          <pc:sldMk cId="1970665419" sldId="2191"/>
        </pc:sldMkLst>
        <pc:spChg chg="add del">
          <ac:chgData name="Asif Rehmani" userId="e3bc34669d675361" providerId="LiveId" clId="{C76E0725-4A51-4157-B3BC-13D367EBB74E}" dt="2021-12-02T15:33:14.229" v="823"/>
          <ac:spMkLst>
            <pc:docMk/>
            <pc:sldMk cId="1970665419" sldId="2191"/>
            <ac:spMk id="20" creationId="{A8908DB7-C3A6-4FCB-9820-CEE02B398C4A}"/>
          </ac:spMkLst>
        </pc:spChg>
        <pc:spChg chg="add del">
          <ac:chgData name="Asif Rehmani" userId="e3bc34669d675361" providerId="LiveId" clId="{C76E0725-4A51-4157-B3BC-13D367EBB74E}" dt="2021-12-02T15:33:14.229" v="823"/>
          <ac:spMkLst>
            <pc:docMk/>
            <pc:sldMk cId="1970665419" sldId="2191"/>
            <ac:spMk id="21" creationId="{535742DD-1B16-4E9D-B715-0D74B4574A68}"/>
          </ac:spMkLst>
        </pc:spChg>
      </pc:sldChg>
      <pc:sldChg chg="addSp delSp add del setBg delDesignElem modNotesTx">
        <pc:chgData name="Asif Rehmani" userId="e3bc34669d675361" providerId="LiveId" clId="{C76E0725-4A51-4157-B3BC-13D367EBB74E}" dt="2021-12-02T15:50:37.181" v="892"/>
        <pc:sldMkLst>
          <pc:docMk/>
          <pc:sldMk cId="1836669802" sldId="2197"/>
        </pc:sldMkLst>
        <pc:spChg chg="add del">
          <ac:chgData name="Asif Rehmani" userId="e3bc34669d675361" providerId="LiveId" clId="{C76E0725-4A51-4157-B3BC-13D367EBB74E}" dt="2021-12-02T15:49:43.413" v="889"/>
          <ac:spMkLst>
            <pc:docMk/>
            <pc:sldMk cId="1836669802" sldId="2197"/>
            <ac:spMk id="45" creationId="{3301E07F-4F79-4B58-8698-EF24DC1ECDBF}"/>
          </ac:spMkLst>
        </pc:spChg>
        <pc:spChg chg="add del">
          <ac:chgData name="Asif Rehmani" userId="e3bc34669d675361" providerId="LiveId" clId="{C76E0725-4A51-4157-B3BC-13D367EBB74E}" dt="2021-12-02T15:49:43.413" v="889"/>
          <ac:spMkLst>
            <pc:docMk/>
            <pc:sldMk cId="1836669802" sldId="2197"/>
            <ac:spMk id="47" creationId="{E58B2195-5055-402F-A3E7-53FF0E4980C3}"/>
          </ac:spMkLst>
        </pc:spChg>
        <pc:spChg chg="add del">
          <ac:chgData name="Asif Rehmani" userId="e3bc34669d675361" providerId="LiveId" clId="{C76E0725-4A51-4157-B3BC-13D367EBB74E}" dt="2021-12-02T15:49:43.413" v="889"/>
          <ac:spMkLst>
            <pc:docMk/>
            <pc:sldMk cId="1836669802" sldId="2197"/>
            <ac:spMk id="49" creationId="{9EE6F773-742A-491A-9A00-A2A150DF500A}"/>
          </ac:spMkLst>
        </pc:spChg>
      </pc:sldChg>
      <pc:sldChg chg="addSp delSp modSp add del mod ord setBg delDesignElem">
        <pc:chgData name="Asif Rehmani" userId="e3bc34669d675361" providerId="LiveId" clId="{C76E0725-4A51-4157-B3BC-13D367EBB74E}" dt="2021-12-02T17:34:01.276" v="1472" actId="20577"/>
        <pc:sldMkLst>
          <pc:docMk/>
          <pc:sldMk cId="2923965736" sldId="2205"/>
        </pc:sldMkLst>
        <pc:spChg chg="mod">
          <ac:chgData name="Asif Rehmani" userId="e3bc34669d675361" providerId="LiveId" clId="{C76E0725-4A51-4157-B3BC-13D367EBB74E}" dt="2021-12-02T17:34:01.276" v="1472" actId="20577"/>
          <ac:spMkLst>
            <pc:docMk/>
            <pc:sldMk cId="2923965736" sldId="2205"/>
            <ac:spMk id="2" creationId="{6E74D966-593F-4043-AA06-914A384AA774}"/>
          </ac:spMkLst>
        </pc:spChg>
        <pc:spChg chg="add del">
          <ac:chgData name="Asif Rehmani" userId="e3bc34669d675361" providerId="LiveId" clId="{C76E0725-4A51-4157-B3BC-13D367EBB74E}" dt="2021-12-02T15:38:11.740" v="855"/>
          <ac:spMkLst>
            <pc:docMk/>
            <pc:sldMk cId="2923965736" sldId="2205"/>
            <ac:spMk id="8" creationId="{6F5A5072-7B47-4D32-B52A-4EBBF590B8A5}"/>
          </ac:spMkLst>
        </pc:spChg>
        <pc:spChg chg="add del">
          <ac:chgData name="Asif Rehmani" userId="e3bc34669d675361" providerId="LiveId" clId="{C76E0725-4A51-4157-B3BC-13D367EBB74E}" dt="2021-12-02T15:38:11.740" v="855"/>
          <ac:spMkLst>
            <pc:docMk/>
            <pc:sldMk cId="2923965736" sldId="2205"/>
            <ac:spMk id="10" creationId="{9715DAF0-AE1B-46C9-8A6B-DB2AA05AB91D}"/>
          </ac:spMkLst>
        </pc:spChg>
        <pc:spChg chg="add del">
          <ac:chgData name="Asif Rehmani" userId="e3bc34669d675361" providerId="LiveId" clId="{C76E0725-4A51-4157-B3BC-13D367EBB74E}" dt="2021-12-02T15:38:11.740" v="855"/>
          <ac:spMkLst>
            <pc:docMk/>
            <pc:sldMk cId="2923965736" sldId="2205"/>
            <ac:spMk id="12" creationId="{6016219D-510E-4184-9090-6D5578A87BD1}"/>
          </ac:spMkLst>
        </pc:spChg>
        <pc:spChg chg="add del">
          <ac:chgData name="Asif Rehmani" userId="e3bc34669d675361" providerId="LiveId" clId="{C76E0725-4A51-4157-B3BC-13D367EBB74E}" dt="2021-12-02T15:38:11.740" v="855"/>
          <ac:spMkLst>
            <pc:docMk/>
            <pc:sldMk cId="2923965736" sldId="2205"/>
            <ac:spMk id="14" creationId="{AFF4A713-7B75-4B21-90D7-5AB19547C728}"/>
          </ac:spMkLst>
        </pc:spChg>
        <pc:spChg chg="add del">
          <ac:chgData name="Asif Rehmani" userId="e3bc34669d675361" providerId="LiveId" clId="{C76E0725-4A51-4157-B3BC-13D367EBB74E}" dt="2021-12-02T15:38:11.740" v="855"/>
          <ac:spMkLst>
            <pc:docMk/>
            <pc:sldMk cId="2923965736" sldId="2205"/>
            <ac:spMk id="16" creationId="{DC631C0B-6DA6-4E57-8231-CE32B3434A7E}"/>
          </ac:spMkLst>
        </pc:spChg>
        <pc:spChg chg="add del">
          <ac:chgData name="Asif Rehmani" userId="e3bc34669d675361" providerId="LiveId" clId="{C76E0725-4A51-4157-B3BC-13D367EBB74E}" dt="2021-12-02T15:38:11.740" v="855"/>
          <ac:spMkLst>
            <pc:docMk/>
            <pc:sldMk cId="2923965736" sldId="2205"/>
            <ac:spMk id="18" creationId="{C29501E6-A978-4A61-9689-9085AF97A53A}"/>
          </ac:spMkLst>
        </pc:spChg>
      </pc:sldChg>
      <pc:sldChg chg="add ord modNotesTx">
        <pc:chgData name="Asif Rehmani" userId="e3bc34669d675361" providerId="LiveId" clId="{C76E0725-4A51-4157-B3BC-13D367EBB74E}" dt="2021-12-02T17:34:35.562" v="1474"/>
        <pc:sldMkLst>
          <pc:docMk/>
          <pc:sldMk cId="104446854" sldId="2206"/>
        </pc:sldMkLst>
      </pc:sldChg>
      <pc:sldChg chg="addSp delSp add del setBg delDesignElem">
        <pc:chgData name="Asif Rehmani" userId="e3bc34669d675361" providerId="LiveId" clId="{C76E0725-4A51-4157-B3BC-13D367EBB74E}" dt="2021-12-02T15:40:59.805" v="869"/>
        <pc:sldMkLst>
          <pc:docMk/>
          <pc:sldMk cId="266887712" sldId="2206"/>
        </pc:sldMkLst>
        <pc:spChg chg="add del">
          <ac:chgData name="Asif Rehmani" userId="e3bc34669d675361" providerId="LiveId" clId="{C76E0725-4A51-4157-B3BC-13D367EBB74E}" dt="2021-12-02T15:40:59.805" v="869"/>
          <ac:spMkLst>
            <pc:docMk/>
            <pc:sldMk cId="266887712" sldId="2206"/>
            <ac:spMk id="71" creationId="{4A70F4F6-8761-4016-931A-4535464E4C26}"/>
          </ac:spMkLst>
        </pc:spChg>
        <pc:spChg chg="add del">
          <ac:chgData name="Asif Rehmani" userId="e3bc34669d675361" providerId="LiveId" clId="{C76E0725-4A51-4157-B3BC-13D367EBB74E}" dt="2021-12-02T15:40:59.805" v="869"/>
          <ac:spMkLst>
            <pc:docMk/>
            <pc:sldMk cId="266887712" sldId="2206"/>
            <ac:spMk id="73" creationId="{A5271697-90F1-4A23-8EF2-0179F2EAFACB}"/>
          </ac:spMkLst>
        </pc:spChg>
        <pc:spChg chg="add del">
          <ac:chgData name="Asif Rehmani" userId="e3bc34669d675361" providerId="LiveId" clId="{C76E0725-4A51-4157-B3BC-13D367EBB74E}" dt="2021-12-02T15:40:59.805" v="869"/>
          <ac:spMkLst>
            <pc:docMk/>
            <pc:sldMk cId="266887712" sldId="2206"/>
            <ac:spMk id="97" creationId="{D9F5512A-48E1-4C07-B75E-3CCC517B6804}"/>
          </ac:spMkLst>
        </pc:spChg>
        <pc:grpChg chg="add del">
          <ac:chgData name="Asif Rehmani" userId="e3bc34669d675361" providerId="LiveId" clId="{C76E0725-4A51-4157-B3BC-13D367EBB74E}" dt="2021-12-02T15:40:59.805" v="869"/>
          <ac:grpSpMkLst>
            <pc:docMk/>
            <pc:sldMk cId="266887712" sldId="2206"/>
            <ac:grpSpMk id="75" creationId="{B4C49FD3-CD95-4BA4-8BD3-B4A4C6844FCC}"/>
          </ac:grpSpMkLst>
        </pc:grpChg>
      </pc:sldChg>
      <pc:sldChg chg="addSp delSp add del setBg delDesignElem">
        <pc:chgData name="Asif Rehmani" userId="e3bc34669d675361" providerId="LiveId" clId="{C76E0725-4A51-4157-B3BC-13D367EBB74E}" dt="2021-12-02T15:41:37.348" v="872"/>
        <pc:sldMkLst>
          <pc:docMk/>
          <pc:sldMk cId="3001973706" sldId="2206"/>
        </pc:sldMkLst>
        <pc:spChg chg="add del">
          <ac:chgData name="Asif Rehmani" userId="e3bc34669d675361" providerId="LiveId" clId="{C76E0725-4A51-4157-B3BC-13D367EBB74E}" dt="2021-12-02T15:41:37.348" v="872"/>
          <ac:spMkLst>
            <pc:docMk/>
            <pc:sldMk cId="3001973706" sldId="2206"/>
            <ac:spMk id="16" creationId="{9B7AD9F6-8CE7-4299-8FC6-328F4DCD3FF9}"/>
          </ac:spMkLst>
        </pc:spChg>
        <pc:spChg chg="add del">
          <ac:chgData name="Asif Rehmani" userId="e3bc34669d675361" providerId="LiveId" clId="{C76E0725-4A51-4157-B3BC-13D367EBB74E}" dt="2021-12-02T15:41:37.348" v="872"/>
          <ac:spMkLst>
            <pc:docMk/>
            <pc:sldMk cId="3001973706" sldId="2206"/>
            <ac:spMk id="18" creationId="{F49775AF-8896-43EE-92C6-83497D6DC56F}"/>
          </ac:spMkLst>
        </pc:spChg>
      </pc:sldChg>
      <pc:sldChg chg="modSp new del mod">
        <pc:chgData name="Asif Rehmani" userId="e3bc34669d675361" providerId="LiveId" clId="{C76E0725-4A51-4157-B3BC-13D367EBB74E}" dt="2021-12-02T17:41:56.536" v="1529" actId="47"/>
        <pc:sldMkLst>
          <pc:docMk/>
          <pc:sldMk cId="3116589982" sldId="2207"/>
        </pc:sldMkLst>
        <pc:spChg chg="mod">
          <ac:chgData name="Asif Rehmani" userId="e3bc34669d675361" providerId="LiveId" clId="{C76E0725-4A51-4157-B3BC-13D367EBB74E}" dt="2021-12-02T15:51:41.745" v="940" actId="20577"/>
          <ac:spMkLst>
            <pc:docMk/>
            <pc:sldMk cId="3116589982" sldId="2207"/>
            <ac:spMk id="3" creationId="{2937F42E-D2F3-4CD9-B58D-0EEC576C9060}"/>
          </ac:spMkLst>
        </pc:spChg>
      </pc:sldChg>
      <pc:sldChg chg="modSp new del mod">
        <pc:chgData name="Asif Rehmani" userId="e3bc34669d675361" providerId="LiveId" clId="{C76E0725-4A51-4157-B3BC-13D367EBB74E}" dt="2021-12-02T17:41:56.536" v="1529" actId="47"/>
        <pc:sldMkLst>
          <pc:docMk/>
          <pc:sldMk cId="3677407029" sldId="2208"/>
        </pc:sldMkLst>
        <pc:spChg chg="mod">
          <ac:chgData name="Asif Rehmani" userId="e3bc34669d675361" providerId="LiveId" clId="{C76E0725-4A51-4157-B3BC-13D367EBB74E}" dt="2021-12-02T15:51:54.446" v="988" actId="20577"/>
          <ac:spMkLst>
            <pc:docMk/>
            <pc:sldMk cId="3677407029" sldId="2208"/>
            <ac:spMk id="3" creationId="{20EE187A-E327-480C-956A-2628C6CBE599}"/>
          </ac:spMkLst>
        </pc:spChg>
      </pc:sldChg>
      <pc:sldChg chg="addSp delSp add del setBg delDesignElem">
        <pc:chgData name="Asif Rehmani" userId="e3bc34669d675361" providerId="LiveId" clId="{C76E0725-4A51-4157-B3BC-13D367EBB74E}" dt="2021-12-02T17:26:38.231" v="1348"/>
        <pc:sldMkLst>
          <pc:docMk/>
          <pc:sldMk cId="208897559" sldId="2209"/>
        </pc:sldMkLst>
        <pc:spChg chg="add del">
          <ac:chgData name="Asif Rehmani" userId="e3bc34669d675361" providerId="LiveId" clId="{C76E0725-4A51-4157-B3BC-13D367EBB74E}" dt="2021-12-02T17:26:38.231" v="1348"/>
          <ac:spMkLst>
            <pc:docMk/>
            <pc:sldMk cId="208897559" sldId="2209"/>
            <ac:spMk id="22" creationId="{0786EB66-C867-4091-BE41-0977C3162303}"/>
          </ac:spMkLst>
        </pc:spChg>
        <pc:spChg chg="add del">
          <ac:chgData name="Asif Rehmani" userId="e3bc34669d675361" providerId="LiveId" clId="{C76E0725-4A51-4157-B3BC-13D367EBB74E}" dt="2021-12-02T17:26:38.231" v="1348"/>
          <ac:spMkLst>
            <pc:docMk/>
            <pc:sldMk cId="208897559" sldId="2209"/>
            <ac:spMk id="24" creationId="{49AC298A-B9B9-4BAB-BCF5-45A44E5BA7DC}"/>
          </ac:spMkLst>
        </pc:spChg>
        <pc:spChg chg="add del">
          <ac:chgData name="Asif Rehmani" userId="e3bc34669d675361" providerId="LiveId" clId="{C76E0725-4A51-4157-B3BC-13D367EBB74E}" dt="2021-12-02T17:26:38.231" v="1348"/>
          <ac:spMkLst>
            <pc:docMk/>
            <pc:sldMk cId="208897559" sldId="2209"/>
            <ac:spMk id="26" creationId="{81BF8F48-5FE7-4A46-8BEB-AF2AE44CD2E8}"/>
          </ac:spMkLst>
        </pc:spChg>
        <pc:grpChg chg="add del">
          <ac:chgData name="Asif Rehmani" userId="e3bc34669d675361" providerId="LiveId" clId="{C76E0725-4A51-4157-B3BC-13D367EBB74E}" dt="2021-12-02T17:26:38.231" v="1348"/>
          <ac:grpSpMkLst>
            <pc:docMk/>
            <pc:sldMk cId="208897559" sldId="2209"/>
            <ac:grpSpMk id="28" creationId="{117AB195-E690-4959-B435-3BC469C2CA48}"/>
          </ac:grpSpMkLst>
        </pc:grpChg>
        <pc:grpChg chg="add del">
          <ac:chgData name="Asif Rehmani" userId="e3bc34669d675361" providerId="LiveId" clId="{C76E0725-4A51-4157-B3BC-13D367EBB74E}" dt="2021-12-02T17:26:38.231" v="1348"/>
          <ac:grpSpMkLst>
            <pc:docMk/>
            <pc:sldMk cId="208897559" sldId="2209"/>
            <ac:grpSpMk id="42" creationId="{9D9672DB-F953-4898-9C52-03A164FADEDC}"/>
          </ac:grpSpMkLst>
        </pc:grpChg>
      </pc:sldChg>
      <pc:sldChg chg="add">
        <pc:chgData name="Asif Rehmani" userId="e3bc34669d675361" providerId="LiveId" clId="{C76E0725-4A51-4157-B3BC-13D367EBB74E}" dt="2021-12-02T17:26:38.257" v="1349"/>
        <pc:sldMkLst>
          <pc:docMk/>
          <pc:sldMk cId="520473000" sldId="2209"/>
        </pc:sldMkLst>
      </pc:sldChg>
      <pc:sldChg chg="addSp delSp add del setBg delDesignElem">
        <pc:chgData name="Asif Rehmani" userId="e3bc34669d675361" providerId="LiveId" clId="{C76E0725-4A51-4157-B3BC-13D367EBB74E}" dt="2021-12-02T17:26:53.964" v="1353"/>
        <pc:sldMkLst>
          <pc:docMk/>
          <pc:sldMk cId="30841817" sldId="2210"/>
        </pc:sldMkLst>
        <pc:spChg chg="add del">
          <ac:chgData name="Asif Rehmani" userId="e3bc34669d675361" providerId="LiveId" clId="{C76E0725-4A51-4157-B3BC-13D367EBB74E}" dt="2021-12-02T17:26:53.964" v="1353"/>
          <ac:spMkLst>
            <pc:docMk/>
            <pc:sldMk cId="30841817" sldId="2210"/>
            <ac:spMk id="21" creationId="{9D3A9E89-033E-4C4A-8C41-416DABFFD307}"/>
          </ac:spMkLst>
        </pc:spChg>
        <pc:spChg chg="add del">
          <ac:chgData name="Asif Rehmani" userId="e3bc34669d675361" providerId="LiveId" clId="{C76E0725-4A51-4157-B3BC-13D367EBB74E}" dt="2021-12-02T17:26:53.964" v="1353"/>
          <ac:spMkLst>
            <pc:docMk/>
            <pc:sldMk cId="30841817" sldId="2210"/>
            <ac:spMk id="23" creationId="{86293361-111E-427D-8E5B-256944AC8395}"/>
          </ac:spMkLst>
        </pc:spChg>
        <pc:spChg chg="add del">
          <ac:chgData name="Asif Rehmani" userId="e3bc34669d675361" providerId="LiveId" clId="{C76E0725-4A51-4157-B3BC-13D367EBB74E}" dt="2021-12-02T17:26:53.964" v="1353"/>
          <ac:spMkLst>
            <pc:docMk/>
            <pc:sldMk cId="30841817" sldId="2210"/>
            <ac:spMk id="50" creationId="{78907291-9D6D-4740-81DB-441477BCA279}"/>
          </ac:spMkLst>
        </pc:spChg>
        <pc:grpChg chg="add del">
          <ac:chgData name="Asif Rehmani" userId="e3bc34669d675361" providerId="LiveId" clId="{C76E0725-4A51-4157-B3BC-13D367EBB74E}" dt="2021-12-02T17:26:53.964" v="1353"/>
          <ac:grpSpMkLst>
            <pc:docMk/>
            <pc:sldMk cId="30841817" sldId="2210"/>
            <ac:grpSpMk id="25" creationId="{196333F2-8157-4F69-BF79-23AD06FB6A38}"/>
          </ac:grpSpMkLst>
        </pc:grpChg>
      </pc:sldChg>
      <pc:sldChg chg="add">
        <pc:chgData name="Asif Rehmani" userId="e3bc34669d675361" providerId="LiveId" clId="{C76E0725-4A51-4157-B3BC-13D367EBB74E}" dt="2021-12-02T17:26:53.985" v="1354"/>
        <pc:sldMkLst>
          <pc:docMk/>
          <pc:sldMk cId="3125124649" sldId="2210"/>
        </pc:sldMkLst>
      </pc:sldChg>
      <pc:sldChg chg="addSp delSp add del setBg delDesignElem">
        <pc:chgData name="Asif Rehmani" userId="e3bc34669d675361" providerId="LiveId" clId="{C76E0725-4A51-4157-B3BC-13D367EBB74E}" dt="2021-12-02T17:26:59.994" v="1357"/>
        <pc:sldMkLst>
          <pc:docMk/>
          <pc:sldMk cId="1322373691" sldId="2211"/>
        </pc:sldMkLst>
        <pc:spChg chg="add del">
          <ac:chgData name="Asif Rehmani" userId="e3bc34669d675361" providerId="LiveId" clId="{C76E0725-4A51-4157-B3BC-13D367EBB74E}" dt="2021-12-02T17:26:59.994" v="1357"/>
          <ac:spMkLst>
            <pc:docMk/>
            <pc:sldMk cId="1322373691" sldId="2211"/>
            <ac:spMk id="24" creationId="{DCC231C8-C761-4B31-9B1C-C6D19248C6B3}"/>
          </ac:spMkLst>
        </pc:spChg>
      </pc:sldChg>
      <pc:sldChg chg="modSp add del mod">
        <pc:chgData name="Asif Rehmani" userId="e3bc34669d675361" providerId="LiveId" clId="{C76E0725-4A51-4157-B3BC-13D367EBB74E}" dt="2021-12-02T19:25:46.752" v="1825" actId="47"/>
        <pc:sldMkLst>
          <pc:docMk/>
          <pc:sldMk cId="2908879153" sldId="2211"/>
        </pc:sldMkLst>
        <pc:spChg chg="mod">
          <ac:chgData name="Asif Rehmani" userId="e3bc34669d675361" providerId="LiveId" clId="{C76E0725-4A51-4157-B3BC-13D367EBB74E}" dt="2021-12-02T17:33:43.819" v="1466" actId="20577"/>
          <ac:spMkLst>
            <pc:docMk/>
            <pc:sldMk cId="2908879153" sldId="2211"/>
            <ac:spMk id="6" creationId="{47895DB2-2636-4420-9285-74D7EA26C89C}"/>
          </ac:spMkLst>
        </pc:spChg>
      </pc:sldChg>
      <pc:sldChg chg="modSp add mod modNotesTx">
        <pc:chgData name="Asif Rehmani" userId="e3bc34669d675361" providerId="LiveId" clId="{C76E0725-4A51-4157-B3BC-13D367EBB74E}" dt="2021-12-03T17:32:31.696" v="1837" actId="20577"/>
        <pc:sldMkLst>
          <pc:docMk/>
          <pc:sldMk cId="778772681" sldId="2212"/>
        </pc:sldMkLst>
        <pc:spChg chg="mod">
          <ac:chgData name="Asif Rehmani" userId="e3bc34669d675361" providerId="LiveId" clId="{C76E0725-4A51-4157-B3BC-13D367EBB74E}" dt="2021-12-03T17:32:31.696" v="1837" actId="20577"/>
          <ac:spMkLst>
            <pc:docMk/>
            <pc:sldMk cId="778772681" sldId="2212"/>
            <ac:spMk id="2" creationId="{3ABF1ACD-E543-4AB8-B2C9-376981628C56}"/>
          </ac:spMkLst>
        </pc:spChg>
        <pc:spChg chg="mod">
          <ac:chgData name="Asif Rehmani" userId="e3bc34669d675361" providerId="LiveId" clId="{C76E0725-4A51-4157-B3BC-13D367EBB74E}" dt="2021-12-03T04:35:09.563" v="1832" actId="20577"/>
          <ac:spMkLst>
            <pc:docMk/>
            <pc:sldMk cId="778772681" sldId="2212"/>
            <ac:spMk id="3" creationId="{E335955A-BDFE-4055-B0E5-EF0DFC1E08B1}"/>
          </ac:spMkLst>
        </pc:spChg>
      </pc:sldChg>
      <pc:sldChg chg="addSp delSp add del setBg delDesignElem">
        <pc:chgData name="Asif Rehmani" userId="e3bc34669d675361" providerId="LiveId" clId="{C76E0725-4A51-4157-B3BC-13D367EBB74E}" dt="2021-12-02T17:27:13.353" v="1363"/>
        <pc:sldMkLst>
          <pc:docMk/>
          <pc:sldMk cId="2752186199" sldId="2212"/>
        </pc:sldMkLst>
        <pc:spChg chg="add del">
          <ac:chgData name="Asif Rehmani" userId="e3bc34669d675361" providerId="LiveId" clId="{C76E0725-4A51-4157-B3BC-13D367EBB74E}" dt="2021-12-02T17:27:13.353" v="1363"/>
          <ac:spMkLst>
            <pc:docMk/>
            <pc:sldMk cId="2752186199" sldId="2212"/>
            <ac:spMk id="71" creationId="{4A70F4F6-8761-4016-931A-4535464E4C26}"/>
          </ac:spMkLst>
        </pc:spChg>
        <pc:spChg chg="add del">
          <ac:chgData name="Asif Rehmani" userId="e3bc34669d675361" providerId="LiveId" clId="{C76E0725-4A51-4157-B3BC-13D367EBB74E}" dt="2021-12-02T17:27:13.353" v="1363"/>
          <ac:spMkLst>
            <pc:docMk/>
            <pc:sldMk cId="2752186199" sldId="2212"/>
            <ac:spMk id="73" creationId="{A5271697-90F1-4A23-8EF2-0179F2EAFACB}"/>
          </ac:spMkLst>
        </pc:spChg>
        <pc:spChg chg="add del">
          <ac:chgData name="Asif Rehmani" userId="e3bc34669d675361" providerId="LiveId" clId="{C76E0725-4A51-4157-B3BC-13D367EBB74E}" dt="2021-12-02T17:27:13.353" v="1363"/>
          <ac:spMkLst>
            <pc:docMk/>
            <pc:sldMk cId="2752186199" sldId="2212"/>
            <ac:spMk id="97" creationId="{D9F5512A-48E1-4C07-B75E-3CCC517B6804}"/>
          </ac:spMkLst>
        </pc:spChg>
        <pc:grpChg chg="add del">
          <ac:chgData name="Asif Rehmani" userId="e3bc34669d675361" providerId="LiveId" clId="{C76E0725-4A51-4157-B3BC-13D367EBB74E}" dt="2021-12-02T17:27:13.353" v="1363"/>
          <ac:grpSpMkLst>
            <pc:docMk/>
            <pc:sldMk cId="2752186199" sldId="2212"/>
            <ac:grpSpMk id="75" creationId="{B4C49FD3-CD95-4BA4-8BD3-B4A4C6844FCC}"/>
          </ac:grpSpMkLst>
        </pc:grpChg>
      </pc:sldChg>
    </pc:docChg>
  </pc:docChgLst>
  <pc:docChgLst>
    <pc:chgData name="Asif Rehmani" userId="e3bc34669d675361" providerId="LiveId" clId="{F854CCD2-E9C9-43E4-BCC0-4995246FBA71}"/>
    <pc:docChg chg="undo redo custSel addSld delSld modSld sldOrd addSection modSection">
      <pc:chgData name="Asif Rehmani" userId="e3bc34669d675361" providerId="LiveId" clId="{F854CCD2-E9C9-43E4-BCC0-4995246FBA71}" dt="2021-11-29T21:42:44.410" v="6072" actId="1076"/>
      <pc:docMkLst>
        <pc:docMk/>
      </pc:docMkLst>
      <pc:sldChg chg="addSp delSp modSp mod modTransition delAnim modAnim modNotesTx">
        <pc:chgData name="Asif Rehmani" userId="e3bc34669d675361" providerId="LiveId" clId="{F854CCD2-E9C9-43E4-BCC0-4995246FBA71}" dt="2021-11-29T21:41:45.707" v="6069" actId="1076"/>
        <pc:sldMkLst>
          <pc:docMk/>
          <pc:sldMk cId="3575020938" sldId="257"/>
        </pc:sldMkLst>
        <pc:spChg chg="mod">
          <ac:chgData name="Asif Rehmani" userId="e3bc34669d675361" providerId="LiveId" clId="{F854CCD2-E9C9-43E4-BCC0-4995246FBA71}" dt="2021-11-29T21:41:41.498" v="6068" actId="1076"/>
          <ac:spMkLst>
            <pc:docMk/>
            <pc:sldMk cId="3575020938" sldId="257"/>
            <ac:spMk id="2" creationId="{3ABF1ACD-E543-4AB8-B2C9-376981628C56}"/>
          </ac:spMkLst>
        </pc:spChg>
        <pc:spChg chg="mod">
          <ac:chgData name="Asif Rehmani" userId="e3bc34669d675361" providerId="LiveId" clId="{F854CCD2-E9C9-43E4-BCC0-4995246FBA71}" dt="2021-11-29T21:41:45.707" v="6069" actId="1076"/>
          <ac:spMkLst>
            <pc:docMk/>
            <pc:sldMk cId="3575020938" sldId="257"/>
            <ac:spMk id="3" creationId="{E335955A-BDFE-4055-B0E5-EF0DFC1E08B1}"/>
          </ac:spMkLst>
        </pc:spChg>
        <pc:spChg chg="add del mod">
          <ac:chgData name="Asif Rehmani" userId="e3bc34669d675361" providerId="LiveId" clId="{F854CCD2-E9C9-43E4-BCC0-4995246FBA71}" dt="2021-11-20T16:45:34.147" v="5540" actId="478"/>
          <ac:spMkLst>
            <pc:docMk/>
            <pc:sldMk cId="3575020938" sldId="257"/>
            <ac:spMk id="9" creationId="{D43D3A80-C247-4554-B287-48ECA6DDD3A5}"/>
          </ac:spMkLst>
        </pc:spChg>
        <pc:spChg chg="del">
          <ac:chgData name="Asif Rehmani" userId="e3bc34669d675361" providerId="LiveId" clId="{F854CCD2-E9C9-43E4-BCC0-4995246FBA71}" dt="2021-08-24T14:48:07.397" v="4577" actId="26606"/>
          <ac:spMkLst>
            <pc:docMk/>
            <pc:sldMk cId="3575020938" sldId="257"/>
            <ac:spMk id="29" creationId="{89C1B8B3-9FDD-4D8C-9C4D-2FD7CFA2F85A}"/>
          </ac:spMkLst>
        </pc:spChg>
        <pc:spChg chg="del">
          <ac:chgData name="Asif Rehmani" userId="e3bc34669d675361" providerId="LiveId" clId="{F854CCD2-E9C9-43E4-BCC0-4995246FBA71}" dt="2021-08-24T14:48:07.397" v="4577" actId="26606"/>
          <ac:spMkLst>
            <pc:docMk/>
            <pc:sldMk cId="3575020938" sldId="257"/>
            <ac:spMk id="30" creationId="{E20EB187-900F-4AF5-813B-101456D9FD39}"/>
          </ac:spMkLst>
        </pc:spChg>
        <pc:spChg chg="del">
          <ac:chgData name="Asif Rehmani" userId="e3bc34669d675361" providerId="LiveId" clId="{F854CCD2-E9C9-43E4-BCC0-4995246FBA71}" dt="2021-08-24T14:48:07.397" v="4577" actId="26606"/>
          <ac:spMkLst>
            <pc:docMk/>
            <pc:sldMk cId="3575020938" sldId="257"/>
            <ac:spMk id="31" creationId="{93A9CEA1-EFF3-40F6-AB36-E232925E7CE7}"/>
          </ac:spMkLst>
        </pc:spChg>
        <pc:spChg chg="add del">
          <ac:chgData name="Asif Rehmani" userId="e3bc34669d675361" providerId="LiveId" clId="{F854CCD2-E9C9-43E4-BCC0-4995246FBA71}" dt="2021-08-24T14:48:41.090" v="4579" actId="26606"/>
          <ac:spMkLst>
            <pc:docMk/>
            <pc:sldMk cId="3575020938" sldId="257"/>
            <ac:spMk id="36" creationId="{A8384FB5-9ADC-4DDC-881B-597D56F5B15D}"/>
          </ac:spMkLst>
        </pc:spChg>
        <pc:spChg chg="add del">
          <ac:chgData name="Asif Rehmani" userId="e3bc34669d675361" providerId="LiveId" clId="{F854CCD2-E9C9-43E4-BCC0-4995246FBA71}" dt="2021-08-24T14:48:41.090" v="4579" actId="26606"/>
          <ac:spMkLst>
            <pc:docMk/>
            <pc:sldMk cId="3575020938" sldId="257"/>
            <ac:spMk id="38" creationId="{1199E1B1-A8C0-4FE8-A5A8-1CB41D69F857}"/>
          </ac:spMkLst>
        </pc:spChg>
        <pc:spChg chg="add del">
          <ac:chgData name="Asif Rehmani" userId="e3bc34669d675361" providerId="LiveId" clId="{F854CCD2-E9C9-43E4-BCC0-4995246FBA71}" dt="2021-08-24T14:48:41.090" v="4579" actId="26606"/>
          <ac:spMkLst>
            <pc:docMk/>
            <pc:sldMk cId="3575020938" sldId="257"/>
            <ac:spMk id="40" creationId="{84A8DE83-DE75-4B41-9DB4-A7EC0B0DEC0B}"/>
          </ac:spMkLst>
        </pc:spChg>
        <pc:spChg chg="add del">
          <ac:chgData name="Asif Rehmani" userId="e3bc34669d675361" providerId="LiveId" clId="{F854CCD2-E9C9-43E4-BCC0-4995246FBA71}" dt="2021-08-24T14:48:41.090" v="4579" actId="26606"/>
          <ac:spMkLst>
            <pc:docMk/>
            <pc:sldMk cId="3575020938" sldId="257"/>
            <ac:spMk id="42" creationId="{A7009A0A-BEF5-4EAC-AF15-E4F9F002E239}"/>
          </ac:spMkLst>
        </pc:spChg>
        <pc:spChg chg="add">
          <ac:chgData name="Asif Rehmani" userId="e3bc34669d675361" providerId="LiveId" clId="{F854CCD2-E9C9-43E4-BCC0-4995246FBA71}" dt="2021-08-24T14:48:41.090" v="4579" actId="26606"/>
          <ac:spMkLst>
            <pc:docMk/>
            <pc:sldMk cId="3575020938" sldId="257"/>
            <ac:spMk id="47" creationId="{FFD48BC7-DC40-47DE-87EE-9F4B6ECB9ABB}"/>
          </ac:spMkLst>
        </pc:spChg>
        <pc:spChg chg="add">
          <ac:chgData name="Asif Rehmani" userId="e3bc34669d675361" providerId="LiveId" clId="{F854CCD2-E9C9-43E4-BCC0-4995246FBA71}" dt="2021-08-24T14:48:41.090" v="4579" actId="26606"/>
          <ac:spMkLst>
            <pc:docMk/>
            <pc:sldMk cId="3575020938" sldId="257"/>
            <ac:spMk id="49" creationId="{E502BBC7-2C76-46F3-BC24-5985BC13DB88}"/>
          </ac:spMkLst>
        </pc:spChg>
        <pc:spChg chg="add">
          <ac:chgData name="Asif Rehmani" userId="e3bc34669d675361" providerId="LiveId" clId="{F854CCD2-E9C9-43E4-BCC0-4995246FBA71}" dt="2021-08-24T14:48:41.090" v="4579" actId="26606"/>
          <ac:spMkLst>
            <pc:docMk/>
            <pc:sldMk cId="3575020938" sldId="257"/>
            <ac:spMk id="51" creationId="{C7F28D52-2A5F-4D23-81AE-7CB8B591C7AF}"/>
          </ac:spMkLst>
        </pc:spChg>
        <pc:spChg chg="add">
          <ac:chgData name="Asif Rehmani" userId="e3bc34669d675361" providerId="LiveId" clId="{F854CCD2-E9C9-43E4-BCC0-4995246FBA71}" dt="2021-08-24T14:48:41.090" v="4579" actId="26606"/>
          <ac:spMkLst>
            <pc:docMk/>
            <pc:sldMk cId="3575020938" sldId="257"/>
            <ac:spMk id="53" creationId="{3629484E-3792-4B3D-89AD-7C8A1ED0E0D4}"/>
          </ac:spMkLst>
        </pc:spChg>
        <pc:picChg chg="del mod ord">
          <ac:chgData name="Asif Rehmani" userId="e3bc34669d675361" providerId="LiveId" clId="{F854CCD2-E9C9-43E4-BCC0-4995246FBA71}" dt="2021-08-24T14:48:20.414" v="4578" actId="478"/>
          <ac:picMkLst>
            <pc:docMk/>
            <pc:sldMk cId="3575020938" sldId="257"/>
            <ac:picMk id="5" creationId="{8C6E549A-CA82-4092-BFFC-443208D6F5BC}"/>
          </ac:picMkLst>
        </pc:picChg>
        <pc:picChg chg="add del mod ord">
          <ac:chgData name="Asif Rehmani" userId="e3bc34669d675361" providerId="LiveId" clId="{F854CCD2-E9C9-43E4-BCC0-4995246FBA71}" dt="2021-11-20T16:44:31.417" v="5458" actId="478"/>
          <ac:picMkLst>
            <pc:docMk/>
            <pc:sldMk cId="3575020938" sldId="257"/>
            <ac:picMk id="16" creationId="{5F1E8354-C9E1-4895-AC1D-E7611C709AC1}"/>
          </ac:picMkLst>
        </pc:picChg>
      </pc:sldChg>
      <pc:sldChg chg="addSp delSp modSp del mod">
        <pc:chgData name="Asif Rehmani" userId="e3bc34669d675361" providerId="LiveId" clId="{F854CCD2-E9C9-43E4-BCC0-4995246FBA71}" dt="2021-08-24T13:48:25.767" v="3591" actId="47"/>
        <pc:sldMkLst>
          <pc:docMk/>
          <pc:sldMk cId="2077041523" sldId="258"/>
        </pc:sldMkLst>
        <pc:spChg chg="mod">
          <ac:chgData name="Asif Rehmani" userId="e3bc34669d675361" providerId="LiveId" clId="{F854CCD2-E9C9-43E4-BCC0-4995246FBA71}" dt="2021-08-21T22:36:22.952" v="497"/>
          <ac:spMkLst>
            <pc:docMk/>
            <pc:sldMk cId="2077041523" sldId="258"/>
            <ac:spMk id="2" creationId="{52629441-44CE-40ED-BEE7-C747CC4E83EE}"/>
          </ac:spMkLst>
        </pc:spChg>
        <pc:spChg chg="mod">
          <ac:chgData name="Asif Rehmani" userId="e3bc34669d675361" providerId="LiveId" clId="{F854CCD2-E9C9-43E4-BCC0-4995246FBA71}" dt="2021-08-22T19:13:58.556" v="1892" actId="6549"/>
          <ac:spMkLst>
            <pc:docMk/>
            <pc:sldMk cId="2077041523" sldId="258"/>
            <ac:spMk id="3" creationId="{7DB0E595-5BDC-4748-A275-2436DC9BC3A4}"/>
          </ac:spMkLst>
        </pc:spChg>
        <pc:spChg chg="add del">
          <ac:chgData name="Asif Rehmani" userId="e3bc34669d675361" providerId="LiveId" clId="{F854CCD2-E9C9-43E4-BCC0-4995246FBA71}" dt="2021-08-22T19:10:16.526" v="1783" actId="22"/>
          <ac:spMkLst>
            <pc:docMk/>
            <pc:sldMk cId="2077041523" sldId="258"/>
            <ac:spMk id="5" creationId="{57D4E18C-A130-41AF-A985-AD52F4394DD3}"/>
          </ac:spMkLst>
        </pc:spChg>
      </pc:sldChg>
      <pc:sldChg chg="modSp del mod modNotesTx">
        <pc:chgData name="Asif Rehmani" userId="e3bc34669d675361" providerId="LiveId" clId="{F854CCD2-E9C9-43E4-BCC0-4995246FBA71}" dt="2021-08-23T12:04:41.399" v="2643" actId="47"/>
        <pc:sldMkLst>
          <pc:docMk/>
          <pc:sldMk cId="1692604658" sldId="259"/>
        </pc:sldMkLst>
        <pc:spChg chg="mod">
          <ac:chgData name="Asif Rehmani" userId="e3bc34669d675361" providerId="LiveId" clId="{F854CCD2-E9C9-43E4-BCC0-4995246FBA71}" dt="2021-07-23T20:10:59.920" v="91" actId="20577"/>
          <ac:spMkLst>
            <pc:docMk/>
            <pc:sldMk cId="1692604658" sldId="259"/>
            <ac:spMk id="2" creationId="{37800524-EB0F-4294-BB71-82217838D10C}"/>
          </ac:spMkLst>
        </pc:spChg>
      </pc:sldChg>
      <pc:sldChg chg="del modNotesTx">
        <pc:chgData name="Asif Rehmani" userId="e3bc34669d675361" providerId="LiveId" clId="{F854CCD2-E9C9-43E4-BCC0-4995246FBA71}" dt="2021-08-21T22:31:24.201" v="420" actId="47"/>
        <pc:sldMkLst>
          <pc:docMk/>
          <pc:sldMk cId="1301851993" sldId="260"/>
        </pc:sldMkLst>
      </pc:sldChg>
      <pc:sldChg chg="modSp new del mod modNotesTx">
        <pc:chgData name="Asif Rehmani" userId="e3bc34669d675361" providerId="LiveId" clId="{F854CCD2-E9C9-43E4-BCC0-4995246FBA71}" dt="2021-08-21T22:32:45.475" v="435" actId="47"/>
        <pc:sldMkLst>
          <pc:docMk/>
          <pc:sldMk cId="668875407" sldId="261"/>
        </pc:sldMkLst>
        <pc:spChg chg="mod">
          <ac:chgData name="Asif Rehmani" userId="e3bc34669d675361" providerId="LiveId" clId="{F854CCD2-E9C9-43E4-BCC0-4995246FBA71}" dt="2021-07-23T20:06:35.238" v="20" actId="20577"/>
          <ac:spMkLst>
            <pc:docMk/>
            <pc:sldMk cId="668875407" sldId="261"/>
            <ac:spMk id="2" creationId="{5D247A48-5E44-4E32-81D6-93E29F9C588A}"/>
          </ac:spMkLst>
        </pc:spChg>
      </pc:sldChg>
      <pc:sldChg chg="modSp new del mod modNotesTx">
        <pc:chgData name="Asif Rehmani" userId="e3bc34669d675361" providerId="LiveId" clId="{F854CCD2-E9C9-43E4-BCC0-4995246FBA71}" dt="2021-08-22T19:14:16.471" v="1893" actId="47"/>
        <pc:sldMkLst>
          <pc:docMk/>
          <pc:sldMk cId="3876888625" sldId="262"/>
        </pc:sldMkLst>
        <pc:spChg chg="mod">
          <ac:chgData name="Asif Rehmani" userId="e3bc34669d675361" providerId="LiveId" clId="{F854CCD2-E9C9-43E4-BCC0-4995246FBA71}" dt="2021-07-23T20:09:09.369" v="77" actId="20577"/>
          <ac:spMkLst>
            <pc:docMk/>
            <pc:sldMk cId="3876888625" sldId="262"/>
            <ac:spMk id="2" creationId="{B61ECB5E-95FE-4895-8DD7-46FFCE22F59D}"/>
          </ac:spMkLst>
        </pc:spChg>
      </pc:sldChg>
      <pc:sldChg chg="addSp delSp modSp new mod modTransition setBg modAnim setClrOvrMap modNotesTx">
        <pc:chgData name="Asif Rehmani" userId="e3bc34669d675361" providerId="LiveId" clId="{F854CCD2-E9C9-43E4-BCC0-4995246FBA71}" dt="2021-11-20T17:11:21.246" v="5858" actId="20577"/>
        <pc:sldMkLst>
          <pc:docMk/>
          <pc:sldMk cId="3877399426" sldId="263"/>
        </pc:sldMkLst>
        <pc:spChg chg="mod">
          <ac:chgData name="Asif Rehmani" userId="e3bc34669d675361" providerId="LiveId" clId="{F854CCD2-E9C9-43E4-BCC0-4995246FBA71}" dt="2021-11-20T17:06:15.593" v="5688" actId="114"/>
          <ac:spMkLst>
            <pc:docMk/>
            <pc:sldMk cId="3877399426" sldId="263"/>
            <ac:spMk id="2" creationId="{ADE185D9-2B0C-4100-B735-397BB621B805}"/>
          </ac:spMkLst>
        </pc:spChg>
        <pc:spChg chg="del mod ord">
          <ac:chgData name="Asif Rehmani" userId="e3bc34669d675361" providerId="LiveId" clId="{F854CCD2-E9C9-43E4-BCC0-4995246FBA71}" dt="2021-11-20T17:06:02.375" v="5672" actId="478"/>
          <ac:spMkLst>
            <pc:docMk/>
            <pc:sldMk cId="3877399426" sldId="263"/>
            <ac:spMk id="3" creationId="{D01E68F7-1410-48F7-AE55-0523272D1013}"/>
          </ac:spMkLst>
        </pc:spChg>
        <pc:spChg chg="add mod">
          <ac:chgData name="Asif Rehmani" userId="e3bc34669d675361" providerId="LiveId" clId="{F854CCD2-E9C9-43E4-BCC0-4995246FBA71}" dt="2021-08-24T14:00:31.665" v="3761" actId="1036"/>
          <ac:spMkLst>
            <pc:docMk/>
            <pc:sldMk cId="3877399426" sldId="263"/>
            <ac:spMk id="4" creationId="{F537FC56-0F98-4891-B028-65708A7E7784}"/>
          </ac:spMkLst>
        </pc:spChg>
        <pc:spChg chg="add del mod">
          <ac:chgData name="Asif Rehmani" userId="e3bc34669d675361" providerId="LiveId" clId="{F854CCD2-E9C9-43E4-BCC0-4995246FBA71}" dt="2021-11-20T17:06:05.483" v="5673" actId="478"/>
          <ac:spMkLst>
            <pc:docMk/>
            <pc:sldMk cId="3877399426" sldId="263"/>
            <ac:spMk id="6" creationId="{FBA85900-F14B-4FF1-AECA-25223F620308}"/>
          </ac:spMkLst>
        </pc:spChg>
        <pc:spChg chg="add mod">
          <ac:chgData name="Asif Rehmani" userId="e3bc34669d675361" providerId="LiveId" clId="{F854CCD2-E9C9-43E4-BCC0-4995246FBA71}" dt="2021-08-25T19:19:25.980" v="5256" actId="14100"/>
          <ac:spMkLst>
            <pc:docMk/>
            <pc:sldMk cId="3877399426" sldId="263"/>
            <ac:spMk id="33" creationId="{B84E5704-920A-417D-8DA0-496042682F12}"/>
          </ac:spMkLst>
        </pc:spChg>
        <pc:spChg chg="add del">
          <ac:chgData name="Asif Rehmani" userId="e3bc34669d675361" providerId="LiveId" clId="{F854CCD2-E9C9-43E4-BCC0-4995246FBA71}" dt="2021-08-24T13:49:48.785" v="3629" actId="26606"/>
          <ac:spMkLst>
            <pc:docMk/>
            <pc:sldMk cId="3877399426" sldId="263"/>
            <ac:spMk id="71" creationId="{1B15ED52-F352-441B-82BF-E0EA34836D08}"/>
          </ac:spMkLst>
        </pc:spChg>
        <pc:spChg chg="add del">
          <ac:chgData name="Asif Rehmani" userId="e3bc34669d675361" providerId="LiveId" clId="{F854CCD2-E9C9-43E4-BCC0-4995246FBA71}" dt="2021-08-24T13:49:48.785" v="3629" actId="26606"/>
          <ac:spMkLst>
            <pc:docMk/>
            <pc:sldMk cId="3877399426" sldId="263"/>
            <ac:spMk id="73" creationId="{3B2E3793-BFE6-45A2-9B7B-E18844431C99}"/>
          </ac:spMkLst>
        </pc:spChg>
        <pc:spChg chg="add del">
          <ac:chgData name="Asif Rehmani" userId="e3bc34669d675361" providerId="LiveId" clId="{F854CCD2-E9C9-43E4-BCC0-4995246FBA71}" dt="2021-08-24T13:49:48.785" v="3629" actId="26606"/>
          <ac:spMkLst>
            <pc:docMk/>
            <pc:sldMk cId="3877399426" sldId="263"/>
            <ac:spMk id="75" creationId="{BC4C4868-CB8F-4AF9-9CDB-8108F2C19B67}"/>
          </ac:spMkLst>
        </pc:spChg>
        <pc:spChg chg="add del">
          <ac:chgData name="Asif Rehmani" userId="e3bc34669d675361" providerId="LiveId" clId="{F854CCD2-E9C9-43E4-BCC0-4995246FBA71}" dt="2021-08-24T13:49:48.785" v="3629" actId="26606"/>
          <ac:spMkLst>
            <pc:docMk/>
            <pc:sldMk cId="3877399426" sldId="263"/>
            <ac:spMk id="77" creationId="{375E0459-6403-40CD-989D-56A4407CA12E}"/>
          </ac:spMkLst>
        </pc:spChg>
        <pc:spChg chg="add del">
          <ac:chgData name="Asif Rehmani" userId="e3bc34669d675361" providerId="LiveId" clId="{F854CCD2-E9C9-43E4-BCC0-4995246FBA71}" dt="2021-08-24T13:49:48.785" v="3629" actId="26606"/>
          <ac:spMkLst>
            <pc:docMk/>
            <pc:sldMk cId="3877399426" sldId="263"/>
            <ac:spMk id="79" creationId="{53E5B1A8-3AC9-4BD1-9BBC-78CA94F2D1BA}"/>
          </ac:spMkLst>
        </pc:spChg>
        <pc:spChg chg="add">
          <ac:chgData name="Asif Rehmani" userId="e3bc34669d675361" providerId="LiveId" clId="{F854CCD2-E9C9-43E4-BCC0-4995246FBA71}" dt="2021-08-24T13:49:48.812" v="3630" actId="26606"/>
          <ac:spMkLst>
            <pc:docMk/>
            <pc:sldMk cId="3877399426" sldId="263"/>
            <ac:spMk id="94" creationId="{44C110BA-81E8-4247-853A-5F2B93E92E46}"/>
          </ac:spMkLst>
        </pc:spChg>
        <pc:spChg chg="add">
          <ac:chgData name="Asif Rehmani" userId="e3bc34669d675361" providerId="LiveId" clId="{F854CCD2-E9C9-43E4-BCC0-4995246FBA71}" dt="2021-08-24T13:49:48.812" v="3630" actId="26606"/>
          <ac:spMkLst>
            <pc:docMk/>
            <pc:sldMk cId="3877399426" sldId="263"/>
            <ac:spMk id="4100" creationId="{A3BAF07C-C39E-42EB-BB22-8D46691D9735}"/>
          </ac:spMkLst>
        </pc:spChg>
        <pc:grpChg chg="add">
          <ac:chgData name="Asif Rehmani" userId="e3bc34669d675361" providerId="LiveId" clId="{F854CCD2-E9C9-43E4-BCC0-4995246FBA71}" dt="2021-08-24T13:49:48.812" v="3630" actId="26606"/>
          <ac:grpSpMkLst>
            <pc:docMk/>
            <pc:sldMk cId="3877399426" sldId="263"/>
            <ac:grpSpMk id="4101" creationId="{D8E9CF54-0466-4261-9E62-0249E60E1886}"/>
          </ac:grpSpMkLst>
        </pc:grpChg>
        <pc:picChg chg="add mod">
          <ac:chgData name="Asif Rehmani" userId="e3bc34669d675361" providerId="LiveId" clId="{F854CCD2-E9C9-43E4-BCC0-4995246FBA71}" dt="2021-08-24T13:50:07.547" v="3631" actId="27614"/>
          <ac:picMkLst>
            <pc:docMk/>
            <pc:sldMk cId="3877399426" sldId="263"/>
            <ac:picMk id="4098" creationId="{5F503B93-6804-4708-8090-9918523FEB37}"/>
          </ac:picMkLst>
        </pc:picChg>
      </pc:sldChg>
      <pc:sldChg chg="modSp new del mod modNotesTx">
        <pc:chgData name="Asif Rehmani" userId="e3bc34669d675361" providerId="LiveId" clId="{F854CCD2-E9C9-43E4-BCC0-4995246FBA71}" dt="2021-08-22T13:57:16.502" v="1160" actId="47"/>
        <pc:sldMkLst>
          <pc:docMk/>
          <pc:sldMk cId="3690458154" sldId="264"/>
        </pc:sldMkLst>
        <pc:spChg chg="mod">
          <ac:chgData name="Asif Rehmani" userId="e3bc34669d675361" providerId="LiveId" clId="{F854CCD2-E9C9-43E4-BCC0-4995246FBA71}" dt="2021-07-23T20:13:30.142" v="151" actId="20577"/>
          <ac:spMkLst>
            <pc:docMk/>
            <pc:sldMk cId="3690458154" sldId="264"/>
            <ac:spMk id="2" creationId="{371DEE1F-1D08-44A0-A425-00E41DAF8D02}"/>
          </ac:spMkLst>
        </pc:spChg>
      </pc:sldChg>
      <pc:sldChg chg="new del modNotesTx">
        <pc:chgData name="Asif Rehmani" userId="e3bc34669d675361" providerId="LiveId" clId="{F854CCD2-E9C9-43E4-BCC0-4995246FBA71}" dt="2021-07-23T20:15:12.683" v="156" actId="47"/>
        <pc:sldMkLst>
          <pc:docMk/>
          <pc:sldMk cId="84673801" sldId="265"/>
        </pc:sldMkLst>
      </pc:sldChg>
      <pc:sldChg chg="addSp delSp modSp new mod modTransition setBg modAnim modNotesTx">
        <pc:chgData name="Asif Rehmani" userId="e3bc34669d675361" providerId="LiveId" clId="{F854CCD2-E9C9-43E4-BCC0-4995246FBA71}" dt="2021-11-20T17:22:45.974" v="5983" actId="478"/>
        <pc:sldMkLst>
          <pc:docMk/>
          <pc:sldMk cId="3226335614" sldId="266"/>
        </pc:sldMkLst>
        <pc:spChg chg="mod">
          <ac:chgData name="Asif Rehmani" userId="e3bc34669d675361" providerId="LiveId" clId="{F854CCD2-E9C9-43E4-BCC0-4995246FBA71}" dt="2021-11-20T16:51:30.232" v="5569" actId="20577"/>
          <ac:spMkLst>
            <pc:docMk/>
            <pc:sldMk cId="3226335614" sldId="266"/>
            <ac:spMk id="2" creationId="{A6E4F21E-EBE2-4B5F-85DF-968862952CD4}"/>
          </ac:spMkLst>
        </pc:spChg>
        <pc:spChg chg="del mod">
          <ac:chgData name="Asif Rehmani" userId="e3bc34669d675361" providerId="LiveId" clId="{F854CCD2-E9C9-43E4-BCC0-4995246FBA71}" dt="2021-08-24T14:40:55.476" v="4267" actId="26606"/>
          <ac:spMkLst>
            <pc:docMk/>
            <pc:sldMk cId="3226335614" sldId="266"/>
            <ac:spMk id="3" creationId="{BE7778D5-0C89-468C-BC38-205E215888EC}"/>
          </ac:spMkLst>
        </pc:spChg>
        <pc:spChg chg="add del mod">
          <ac:chgData name="Asif Rehmani" userId="e3bc34669d675361" providerId="LiveId" clId="{F854CCD2-E9C9-43E4-BCC0-4995246FBA71}" dt="2021-08-24T14:40:39.413" v="4266" actId="21"/>
          <ac:spMkLst>
            <pc:docMk/>
            <pc:sldMk cId="3226335614" sldId="266"/>
            <ac:spMk id="6" creationId="{BEF00903-E25C-4171-8452-75BA407952C5}"/>
          </ac:spMkLst>
        </pc:spChg>
        <pc:spChg chg="add">
          <ac:chgData name="Asif Rehmani" userId="e3bc34669d675361" providerId="LiveId" clId="{F854CCD2-E9C9-43E4-BCC0-4995246FBA71}" dt="2021-08-24T14:40:55.476" v="4267" actId="26606"/>
          <ac:spMkLst>
            <pc:docMk/>
            <pc:sldMk cId="3226335614" sldId="266"/>
            <ac:spMk id="10" creationId="{BACC6370-2D7E-4714-9D71-7542949D7D5D}"/>
          </ac:spMkLst>
        </pc:spChg>
        <pc:spChg chg="add">
          <ac:chgData name="Asif Rehmani" userId="e3bc34669d675361" providerId="LiveId" clId="{F854CCD2-E9C9-43E4-BCC0-4995246FBA71}" dt="2021-08-24T14:40:55.476" v="4267" actId="26606"/>
          <ac:spMkLst>
            <pc:docMk/>
            <pc:sldMk cId="3226335614" sldId="266"/>
            <ac:spMk id="11" creationId="{F68B3F68-107C-434F-AA38-110D5EA91B85}"/>
          </ac:spMkLst>
        </pc:spChg>
        <pc:spChg chg="del">
          <ac:chgData name="Asif Rehmani" userId="e3bc34669d675361" providerId="LiveId" clId="{F854CCD2-E9C9-43E4-BCC0-4995246FBA71}" dt="2021-11-20T17:22:45.974" v="5983" actId="478"/>
          <ac:spMkLst>
            <pc:docMk/>
            <pc:sldMk cId="3226335614" sldId="266"/>
            <ac:spMk id="12" creationId="{CFC82E4D-76AD-4DEE-ABE3-32DB9FAD648A}"/>
          </ac:spMkLst>
        </pc:spChg>
        <pc:spChg chg="add">
          <ac:chgData name="Asif Rehmani" userId="e3bc34669d675361" providerId="LiveId" clId="{F854CCD2-E9C9-43E4-BCC0-4995246FBA71}" dt="2021-08-24T14:40:55.476" v="4267" actId="26606"/>
          <ac:spMkLst>
            <pc:docMk/>
            <pc:sldMk cId="3226335614" sldId="266"/>
            <ac:spMk id="13" creationId="{AAD0DBB9-1A4B-4391-81D4-CB19F9AB918A}"/>
          </ac:spMkLst>
        </pc:spChg>
        <pc:spChg chg="add">
          <ac:chgData name="Asif Rehmani" userId="e3bc34669d675361" providerId="LiveId" clId="{F854CCD2-E9C9-43E4-BCC0-4995246FBA71}" dt="2021-08-24T14:40:55.476" v="4267" actId="26606"/>
          <ac:spMkLst>
            <pc:docMk/>
            <pc:sldMk cId="3226335614" sldId="266"/>
            <ac:spMk id="15" creationId="{063BBA22-50EA-4C4D-BE05-F1CE4E63AA56}"/>
          </ac:spMkLst>
        </pc:spChg>
        <pc:spChg chg="add mod">
          <ac:chgData name="Asif Rehmani" userId="e3bc34669d675361" providerId="LiveId" clId="{F854CCD2-E9C9-43E4-BCC0-4995246FBA71}" dt="2021-08-24T14:41:04.500" v="4268"/>
          <ac:spMkLst>
            <pc:docMk/>
            <pc:sldMk cId="3226335614" sldId="266"/>
            <ac:spMk id="16" creationId="{A534B30A-D93E-4878-A593-BBBC4EC90213}"/>
          </ac:spMkLst>
        </pc:spChg>
        <pc:graphicFrameChg chg="add mod">
          <ac:chgData name="Asif Rehmani" userId="e3bc34669d675361" providerId="LiveId" clId="{F854CCD2-E9C9-43E4-BCC0-4995246FBA71}" dt="2021-08-24T14:42:21.410" v="4286"/>
          <ac:graphicFrameMkLst>
            <pc:docMk/>
            <pc:sldMk cId="3226335614" sldId="266"/>
            <ac:graphicFrameMk id="5" creationId="{6AD206D9-B29E-49F6-A535-76E388764557}"/>
          </ac:graphicFrameMkLst>
        </pc:graphicFrameChg>
        <pc:picChg chg="add del mod">
          <ac:chgData name="Asif Rehmani" userId="e3bc34669d675361" providerId="LiveId" clId="{F854CCD2-E9C9-43E4-BCC0-4995246FBA71}" dt="2021-08-24T14:37:00.695" v="4210" actId="478"/>
          <ac:picMkLst>
            <pc:docMk/>
            <pc:sldMk cId="3226335614" sldId="266"/>
            <ac:picMk id="7" creationId="{14588FF5-A7EF-45C5-8C78-4F879A3C7E62}"/>
          </ac:picMkLst>
        </pc:picChg>
        <pc:picChg chg="add del mod">
          <ac:chgData name="Asif Rehmani" userId="e3bc34669d675361" providerId="LiveId" clId="{F854CCD2-E9C9-43E4-BCC0-4995246FBA71}" dt="2021-08-24T14:40:39.413" v="4266" actId="21"/>
          <ac:picMkLst>
            <pc:docMk/>
            <pc:sldMk cId="3226335614" sldId="266"/>
            <ac:picMk id="8" creationId="{5A40F3E7-BFA5-4134-9ABC-B8444D0E9275}"/>
          </ac:picMkLst>
        </pc:picChg>
        <pc:picChg chg="add del mod">
          <ac:chgData name="Asif Rehmani" userId="e3bc34669d675361" providerId="LiveId" clId="{F854CCD2-E9C9-43E4-BCC0-4995246FBA71}" dt="2021-08-24T14:40:39.413" v="4266" actId="21"/>
          <ac:picMkLst>
            <pc:docMk/>
            <pc:sldMk cId="3226335614" sldId="266"/>
            <ac:picMk id="9" creationId="{BC808B02-77BB-4086-9EC4-BB46FC42D6ED}"/>
          </ac:picMkLst>
        </pc:picChg>
        <pc:picChg chg="add del mod">
          <ac:chgData name="Asif Rehmani" userId="e3bc34669d675361" providerId="LiveId" clId="{F854CCD2-E9C9-43E4-BCC0-4995246FBA71}" dt="2021-11-20T16:46:32.790" v="5541" actId="478"/>
          <ac:picMkLst>
            <pc:docMk/>
            <pc:sldMk cId="3226335614" sldId="266"/>
            <ac:picMk id="14" creationId="{C385D867-8D56-4791-A785-548FB8B2E987}"/>
          </ac:picMkLst>
        </pc:picChg>
        <pc:picChg chg="add mod">
          <ac:chgData name="Asif Rehmani" userId="e3bc34669d675361" providerId="LiveId" clId="{F854CCD2-E9C9-43E4-BCC0-4995246FBA71}" dt="2021-08-24T14:41:04.500" v="4268"/>
          <ac:picMkLst>
            <pc:docMk/>
            <pc:sldMk cId="3226335614" sldId="266"/>
            <ac:picMk id="17" creationId="{B51CA13F-B6B4-451A-852A-6952965248A0}"/>
          </ac:picMkLst>
        </pc:picChg>
        <pc:picChg chg="add mod">
          <ac:chgData name="Asif Rehmani" userId="e3bc34669d675361" providerId="LiveId" clId="{F854CCD2-E9C9-43E4-BCC0-4995246FBA71}" dt="2021-08-24T14:41:04.500" v="4268"/>
          <ac:picMkLst>
            <pc:docMk/>
            <pc:sldMk cId="3226335614" sldId="266"/>
            <ac:picMk id="18" creationId="{6481B9DB-3243-4125-BD6E-38D034E06B0B}"/>
          </ac:picMkLst>
        </pc:picChg>
        <pc:picChg chg="del">
          <ac:chgData name="Asif Rehmani" userId="e3bc34669d675361" providerId="LiveId" clId="{F854CCD2-E9C9-43E4-BCC0-4995246FBA71}" dt="2021-11-20T17:22:45.974" v="5983" actId="478"/>
          <ac:picMkLst>
            <pc:docMk/>
            <pc:sldMk cId="3226335614" sldId="266"/>
            <ac:picMk id="19" creationId="{7EFA619E-2EF6-460B-8F69-AE3B14AA76C9}"/>
          </ac:picMkLst>
        </pc:picChg>
        <pc:picChg chg="del">
          <ac:chgData name="Asif Rehmani" userId="e3bc34669d675361" providerId="LiveId" clId="{F854CCD2-E9C9-43E4-BCC0-4995246FBA71}" dt="2021-11-20T17:22:45.974" v="5983" actId="478"/>
          <ac:picMkLst>
            <pc:docMk/>
            <pc:sldMk cId="3226335614" sldId="266"/>
            <ac:picMk id="20" creationId="{0615A54C-5007-46D7-A8FE-D851D1231E8D}"/>
          </ac:picMkLst>
        </pc:picChg>
        <pc:picChg chg="add del mod">
          <ac:chgData name="Asif Rehmani" userId="e3bc34669d675361" providerId="LiveId" clId="{F854CCD2-E9C9-43E4-BCC0-4995246FBA71}" dt="2021-08-24T14:40:39.413" v="4266" actId="21"/>
          <ac:picMkLst>
            <pc:docMk/>
            <pc:sldMk cId="3226335614" sldId="266"/>
            <ac:picMk id="1026" creationId="{C54CCF1B-02DD-450D-8AA7-2A0E99ECF218}"/>
          </ac:picMkLst>
        </pc:picChg>
      </pc:sldChg>
      <pc:sldChg chg="addSp delSp modSp new del mod modTransition modNotesTx">
        <pc:chgData name="Asif Rehmani" userId="e3bc34669d675361" providerId="LiveId" clId="{F854CCD2-E9C9-43E4-BCC0-4995246FBA71}" dt="2021-08-25T18:55:24.695" v="4819" actId="47"/>
        <pc:sldMkLst>
          <pc:docMk/>
          <pc:sldMk cId="2461323696" sldId="267"/>
        </pc:sldMkLst>
        <pc:spChg chg="mod">
          <ac:chgData name="Asif Rehmani" userId="e3bc34669d675361" providerId="LiveId" clId="{F854CCD2-E9C9-43E4-BCC0-4995246FBA71}" dt="2021-08-22T14:55:23.565" v="1470" actId="20577"/>
          <ac:spMkLst>
            <pc:docMk/>
            <pc:sldMk cId="2461323696" sldId="267"/>
            <ac:spMk id="2" creationId="{699E5FDC-42DB-41EE-A9D1-92D9EBD8C095}"/>
          </ac:spMkLst>
        </pc:spChg>
        <pc:spChg chg="mod">
          <ac:chgData name="Asif Rehmani" userId="e3bc34669d675361" providerId="LiveId" clId="{F854CCD2-E9C9-43E4-BCC0-4995246FBA71}" dt="2021-08-25T18:51:20.787" v="4707" actId="20577"/>
          <ac:spMkLst>
            <pc:docMk/>
            <pc:sldMk cId="2461323696" sldId="267"/>
            <ac:spMk id="3" creationId="{9F9E0475-0526-4763-B8CA-1E86BDF77409}"/>
          </ac:spMkLst>
        </pc:spChg>
        <pc:spChg chg="add del mod">
          <ac:chgData name="Asif Rehmani" userId="e3bc34669d675361" providerId="LiveId" clId="{F854CCD2-E9C9-43E4-BCC0-4995246FBA71}" dt="2021-08-25T18:53:22.027" v="4719" actId="21"/>
          <ac:spMkLst>
            <pc:docMk/>
            <pc:sldMk cId="2461323696" sldId="267"/>
            <ac:spMk id="6" creationId="{3C22F7C9-8847-4E89-AD6C-D6043AAEA50E}"/>
          </ac:spMkLst>
        </pc:spChg>
        <pc:spChg chg="add del mod">
          <ac:chgData name="Asif Rehmani" userId="e3bc34669d675361" providerId="LiveId" clId="{F854CCD2-E9C9-43E4-BCC0-4995246FBA71}" dt="2021-08-22T15:08:46.522" v="1539" actId="478"/>
          <ac:spMkLst>
            <pc:docMk/>
            <pc:sldMk cId="2461323696" sldId="267"/>
            <ac:spMk id="6" creationId="{AE66D8CA-0569-4D69-AC2E-4E4713036C0B}"/>
          </ac:spMkLst>
        </pc:spChg>
        <pc:spChg chg="add del mod">
          <ac:chgData name="Asif Rehmani" userId="e3bc34669d675361" providerId="LiveId" clId="{F854CCD2-E9C9-43E4-BCC0-4995246FBA71}" dt="2021-08-24T14:40:06.761" v="4263" actId="478"/>
          <ac:spMkLst>
            <pc:docMk/>
            <pc:sldMk cId="2461323696" sldId="267"/>
            <ac:spMk id="8" creationId="{8AA20F3C-C983-4B6D-ABCD-D64DE171D5B5}"/>
          </ac:spMkLst>
        </pc:spChg>
        <pc:picChg chg="add mod">
          <ac:chgData name="Asif Rehmani" userId="e3bc34669d675361" providerId="LiveId" clId="{F854CCD2-E9C9-43E4-BCC0-4995246FBA71}" dt="2021-08-22T14:45:03.850" v="1346"/>
          <ac:picMkLst>
            <pc:docMk/>
            <pc:sldMk cId="2461323696" sldId="267"/>
            <ac:picMk id="4" creationId="{0D9527AE-27CF-4F46-9644-2FF63B6A0D84}"/>
          </ac:picMkLst>
        </pc:picChg>
        <pc:picChg chg="add del mod">
          <ac:chgData name="Asif Rehmani" userId="e3bc34669d675361" providerId="LiveId" clId="{F854CCD2-E9C9-43E4-BCC0-4995246FBA71}" dt="2021-08-25T18:53:22.027" v="4719" actId="21"/>
          <ac:picMkLst>
            <pc:docMk/>
            <pc:sldMk cId="2461323696" sldId="267"/>
            <ac:picMk id="7" creationId="{D13C834E-E394-4262-B3BF-5FD2C880E792}"/>
          </ac:picMkLst>
        </pc:picChg>
        <pc:picChg chg="add del mod">
          <ac:chgData name="Asif Rehmani" userId="e3bc34669d675361" providerId="LiveId" clId="{F854CCD2-E9C9-43E4-BCC0-4995246FBA71}" dt="2021-08-25T18:53:22.027" v="4719" actId="21"/>
          <ac:picMkLst>
            <pc:docMk/>
            <pc:sldMk cId="2461323696" sldId="267"/>
            <ac:picMk id="9" creationId="{6D6A891E-195C-4E85-951E-01C38DC54E49}"/>
          </ac:picMkLst>
        </pc:picChg>
      </pc:sldChg>
      <pc:sldChg chg="modSp new del mod ord modNotesTx">
        <pc:chgData name="Asif Rehmani" userId="e3bc34669d675361" providerId="LiveId" clId="{F854CCD2-E9C9-43E4-BCC0-4995246FBA71}" dt="2021-08-22T14:43:17.543" v="1329" actId="47"/>
        <pc:sldMkLst>
          <pc:docMk/>
          <pc:sldMk cId="3375668311" sldId="268"/>
        </pc:sldMkLst>
        <pc:spChg chg="mod">
          <ac:chgData name="Asif Rehmani" userId="e3bc34669d675361" providerId="LiveId" clId="{F854CCD2-E9C9-43E4-BCC0-4995246FBA71}" dt="2021-07-23T20:17:15.729" v="245" actId="20577"/>
          <ac:spMkLst>
            <pc:docMk/>
            <pc:sldMk cId="3375668311" sldId="268"/>
            <ac:spMk id="2" creationId="{D19280F8-FE8B-49BC-9F8E-0044B27539BA}"/>
          </ac:spMkLst>
        </pc:spChg>
      </pc:sldChg>
      <pc:sldChg chg="modSp new del mod modNotesTx">
        <pc:chgData name="Asif Rehmani" userId="e3bc34669d675361" providerId="LiveId" clId="{F854CCD2-E9C9-43E4-BCC0-4995246FBA71}" dt="2021-08-22T15:07:30.253" v="1479" actId="47"/>
        <pc:sldMkLst>
          <pc:docMk/>
          <pc:sldMk cId="2469061860" sldId="269"/>
        </pc:sldMkLst>
        <pc:spChg chg="mod">
          <ac:chgData name="Asif Rehmani" userId="e3bc34669d675361" providerId="LiveId" clId="{F854CCD2-E9C9-43E4-BCC0-4995246FBA71}" dt="2021-07-23T20:21:25.273" v="415" actId="20577"/>
          <ac:spMkLst>
            <pc:docMk/>
            <pc:sldMk cId="2469061860" sldId="269"/>
            <ac:spMk id="2" creationId="{29A8DBCE-F3F3-403D-9554-5696873BF7C3}"/>
          </ac:spMkLst>
        </pc:spChg>
      </pc:sldChg>
      <pc:sldChg chg="modSp new del mod modNotesTx">
        <pc:chgData name="Asif Rehmani" userId="e3bc34669d675361" providerId="LiveId" clId="{F854CCD2-E9C9-43E4-BCC0-4995246FBA71}" dt="2021-08-22T15:10:25.549" v="1548" actId="47"/>
        <pc:sldMkLst>
          <pc:docMk/>
          <pc:sldMk cId="3890984291" sldId="270"/>
        </pc:sldMkLst>
        <pc:spChg chg="mod">
          <ac:chgData name="Asif Rehmani" userId="e3bc34669d675361" providerId="LiveId" clId="{F854CCD2-E9C9-43E4-BCC0-4995246FBA71}" dt="2021-07-23T20:20:50.494" v="379" actId="20577"/>
          <ac:spMkLst>
            <pc:docMk/>
            <pc:sldMk cId="3890984291" sldId="270"/>
            <ac:spMk id="2" creationId="{93920E99-0DA4-4C5F-B190-4A3DB2CD1728}"/>
          </ac:spMkLst>
        </pc:spChg>
      </pc:sldChg>
      <pc:sldChg chg="modSp new del mod modNotesTx">
        <pc:chgData name="Asif Rehmani" userId="e3bc34669d675361" providerId="LiveId" clId="{F854CCD2-E9C9-43E4-BCC0-4995246FBA71}" dt="2021-08-22T15:10:34.252" v="1549" actId="47"/>
        <pc:sldMkLst>
          <pc:docMk/>
          <pc:sldMk cId="3509977875" sldId="271"/>
        </pc:sldMkLst>
        <pc:spChg chg="mod">
          <ac:chgData name="Asif Rehmani" userId="e3bc34669d675361" providerId="LiveId" clId="{F854CCD2-E9C9-43E4-BCC0-4995246FBA71}" dt="2021-07-23T20:20:40.370" v="340" actId="20577"/>
          <ac:spMkLst>
            <pc:docMk/>
            <pc:sldMk cId="3509977875" sldId="271"/>
            <ac:spMk id="2" creationId="{3CC44AF6-D34A-4C94-9CB7-8D4925B23578}"/>
          </ac:spMkLst>
        </pc:spChg>
      </pc:sldChg>
      <pc:sldChg chg="modSp new del mod modNotesTx">
        <pc:chgData name="Asif Rehmani" userId="e3bc34669d675361" providerId="LiveId" clId="{F854CCD2-E9C9-43E4-BCC0-4995246FBA71}" dt="2021-08-22T19:06:41.837" v="1624" actId="47"/>
        <pc:sldMkLst>
          <pc:docMk/>
          <pc:sldMk cId="2238849496" sldId="272"/>
        </pc:sldMkLst>
        <pc:spChg chg="mod">
          <ac:chgData name="Asif Rehmani" userId="e3bc34669d675361" providerId="LiveId" clId="{F854CCD2-E9C9-43E4-BCC0-4995246FBA71}" dt="2021-08-22T19:06:35.532" v="1623" actId="20577"/>
          <ac:spMkLst>
            <pc:docMk/>
            <pc:sldMk cId="2238849496" sldId="272"/>
            <ac:spMk id="2" creationId="{57DB7BCF-96CD-436D-8DF4-F241FD3FB185}"/>
          </ac:spMkLst>
        </pc:spChg>
      </pc:sldChg>
      <pc:sldChg chg="addSp modSp new mod modTransition setBg modShow modNotesTx">
        <pc:chgData name="Asif Rehmani" userId="e3bc34669d675361" providerId="LiveId" clId="{F854CCD2-E9C9-43E4-BCC0-4995246FBA71}" dt="2021-11-20T16:52:46.990" v="5631" actId="729"/>
        <pc:sldMkLst>
          <pc:docMk/>
          <pc:sldMk cId="511832012" sldId="273"/>
        </pc:sldMkLst>
        <pc:spChg chg="mod">
          <ac:chgData name="Asif Rehmani" userId="e3bc34669d675361" providerId="LiveId" clId="{F854CCD2-E9C9-43E4-BCC0-4995246FBA71}" dt="2021-08-25T19:13:07.805" v="5249" actId="113"/>
          <ac:spMkLst>
            <pc:docMk/>
            <pc:sldMk cId="511832012" sldId="273"/>
            <ac:spMk id="2" creationId="{0BBAD9E1-2F33-4723-9C8E-6F888B747F9E}"/>
          </ac:spMkLst>
        </pc:spChg>
        <pc:spChg chg="mod">
          <ac:chgData name="Asif Rehmani" userId="e3bc34669d675361" providerId="LiveId" clId="{F854CCD2-E9C9-43E4-BCC0-4995246FBA71}" dt="2021-08-26T18:44:25.563" v="5325" actId="20577"/>
          <ac:spMkLst>
            <pc:docMk/>
            <pc:sldMk cId="511832012" sldId="273"/>
            <ac:spMk id="3" creationId="{21650119-540E-4D6C-874F-2E681D5F7FA9}"/>
          </ac:spMkLst>
        </pc:spChg>
        <pc:spChg chg="add mod ord">
          <ac:chgData name="Asif Rehmani" userId="e3bc34669d675361" providerId="LiveId" clId="{F854CCD2-E9C9-43E4-BCC0-4995246FBA71}" dt="2021-08-25T19:12:42.819" v="5246" actId="1076"/>
          <ac:spMkLst>
            <pc:docMk/>
            <pc:sldMk cId="511832012" sldId="273"/>
            <ac:spMk id="4" creationId="{76A0937C-CD45-4378-BBF8-89C8749DD218}"/>
          </ac:spMkLst>
        </pc:spChg>
        <pc:spChg chg="add">
          <ac:chgData name="Asif Rehmani" userId="e3bc34669d675361" providerId="LiveId" clId="{F854CCD2-E9C9-43E4-BCC0-4995246FBA71}" dt="2021-08-25T19:12:08.410" v="5236" actId="26606"/>
          <ac:spMkLst>
            <pc:docMk/>
            <pc:sldMk cId="511832012" sldId="273"/>
            <ac:spMk id="10" creationId="{91F32EBA-ED97-466E-8CFA-8382584155D0}"/>
          </ac:spMkLst>
        </pc:spChg>
        <pc:spChg chg="add">
          <ac:chgData name="Asif Rehmani" userId="e3bc34669d675361" providerId="LiveId" clId="{F854CCD2-E9C9-43E4-BCC0-4995246FBA71}" dt="2021-08-25T19:12:08.410" v="5236" actId="26606"/>
          <ac:spMkLst>
            <pc:docMk/>
            <pc:sldMk cId="511832012" sldId="273"/>
            <ac:spMk id="12" creationId="{62A38935-BB53-4DF7-A56E-48DD25B685D7}"/>
          </ac:spMkLst>
        </pc:spChg>
        <pc:picChg chg="add mod">
          <ac:chgData name="Asif Rehmani" userId="e3bc34669d675361" providerId="LiveId" clId="{F854CCD2-E9C9-43E4-BCC0-4995246FBA71}" dt="2021-08-25T19:12:08.410" v="5236" actId="26606"/>
          <ac:picMkLst>
            <pc:docMk/>
            <pc:sldMk cId="511832012" sldId="273"/>
            <ac:picMk id="5" creationId="{6FE20538-6CDF-41DD-8AD1-01831078357C}"/>
          </ac:picMkLst>
        </pc:picChg>
      </pc:sldChg>
      <pc:sldChg chg="addSp delSp add del mod modTransition setBg delDesignElem modShow modNotesTx">
        <pc:chgData name="Asif Rehmani" userId="e3bc34669d675361" providerId="LiveId" clId="{F854CCD2-E9C9-43E4-BCC0-4995246FBA71}" dt="2021-08-25T19:13:21.291" v="5250"/>
        <pc:sldMkLst>
          <pc:docMk/>
          <pc:sldMk cId="1168838614" sldId="410"/>
        </pc:sldMkLst>
        <pc:spChg chg="add del">
          <ac:chgData name="Asif Rehmani" userId="e3bc34669d675361" providerId="LiveId" clId="{F854CCD2-E9C9-43E4-BCC0-4995246FBA71}" dt="2021-08-22T19:10:33.272" v="1788"/>
          <ac:spMkLst>
            <pc:docMk/>
            <pc:sldMk cId="1168838614" sldId="410"/>
            <ac:spMk id="2056" creationId="{87CC2527-562A-4F69-B487-4371E5B243E7}"/>
          </ac:spMkLst>
        </pc:spChg>
        <pc:cxnChg chg="add del">
          <ac:chgData name="Asif Rehmani" userId="e3bc34669d675361" providerId="LiveId" clId="{F854CCD2-E9C9-43E4-BCC0-4995246FBA71}" dt="2021-08-22T19:10:33.272" v="1788"/>
          <ac:cxnSpMkLst>
            <pc:docMk/>
            <pc:sldMk cId="1168838614" sldId="410"/>
            <ac:cxnSpMk id="77" creationId="{BCDAEC91-5BCE-4B55-9CC0-43EF94CB734B}"/>
          </ac:cxnSpMkLst>
        </pc:cxnChg>
      </pc:sldChg>
      <pc:sldChg chg="add del setBg">
        <pc:chgData name="Asif Rehmani" userId="e3bc34669d675361" providerId="LiveId" clId="{F854CCD2-E9C9-43E4-BCC0-4995246FBA71}" dt="2021-11-20T16:59:36.948" v="5634"/>
        <pc:sldMkLst>
          <pc:docMk/>
          <pc:sldMk cId="114639983" sldId="467"/>
        </pc:sldMkLst>
      </pc:sldChg>
      <pc:sldChg chg="addSp delSp modSp add del mod modTransition setBg delDesignElem modShow chgLayout">
        <pc:chgData name="Asif Rehmani" userId="e3bc34669d675361" providerId="LiveId" clId="{F854CCD2-E9C9-43E4-BCC0-4995246FBA71}" dt="2021-11-20T16:50:26.436" v="5553" actId="27310"/>
        <pc:sldMkLst>
          <pc:docMk/>
          <pc:sldMk cId="740600239" sldId="1750"/>
        </pc:sldMkLst>
        <pc:spChg chg="mod ord">
          <ac:chgData name="Asif Rehmani" userId="e3bc34669d675361" providerId="LiveId" clId="{F854CCD2-E9C9-43E4-BCC0-4995246FBA71}" dt="2021-11-20T16:49:19.612" v="5551" actId="700"/>
          <ac:spMkLst>
            <pc:docMk/>
            <pc:sldMk cId="740600239" sldId="1750"/>
            <ac:spMk id="2" creationId="{ED489316-98F8-49DF-BE54-E15329D86A6A}"/>
          </ac:spMkLst>
        </pc:spChg>
        <pc:spChg chg="add del mod ord">
          <ac:chgData name="Asif Rehmani" userId="e3bc34669d675361" providerId="LiveId" clId="{F854CCD2-E9C9-43E4-BCC0-4995246FBA71}" dt="2021-11-20T16:49:19.612" v="5551" actId="700"/>
          <ac:spMkLst>
            <pc:docMk/>
            <pc:sldMk cId="740600239" sldId="1750"/>
            <ac:spMk id="3" creationId="{B4077C7B-1287-4980-A57F-D966C20EDFEF}"/>
          </ac:spMkLst>
        </pc:spChg>
        <pc:spChg chg="add del">
          <ac:chgData name="Asif Rehmani" userId="e3bc34669d675361" providerId="LiveId" clId="{F854CCD2-E9C9-43E4-BCC0-4995246FBA71}" dt="2021-11-20T16:49:19.612" v="5551" actId="700"/>
          <ac:spMkLst>
            <pc:docMk/>
            <pc:sldMk cId="740600239" sldId="1750"/>
            <ac:spMk id="37" creationId="{1DB7C82F-AB7E-4F0C-B829-FA1B9C415180}"/>
          </ac:spMkLst>
        </pc:spChg>
        <pc:spChg chg="add del">
          <ac:chgData name="Asif Rehmani" userId="e3bc34669d675361" providerId="LiveId" clId="{F854CCD2-E9C9-43E4-BCC0-4995246FBA71}" dt="2021-11-20T16:49:19.612" v="5551" actId="700"/>
          <ac:spMkLst>
            <pc:docMk/>
            <pc:sldMk cId="740600239" sldId="1750"/>
            <ac:spMk id="38" creationId="{F55FFF17-D3D5-4F58-BA56-54EA901CE038}"/>
          </ac:spMkLst>
        </pc:spChg>
        <pc:graphicFrameChg chg="add del modGraphic">
          <ac:chgData name="Asif Rehmani" userId="e3bc34669d675361" providerId="LiveId" clId="{F854CCD2-E9C9-43E4-BCC0-4995246FBA71}" dt="2021-11-20T16:50:26.436" v="5553" actId="27310"/>
          <ac:graphicFrameMkLst>
            <pc:docMk/>
            <pc:sldMk cId="740600239" sldId="1750"/>
            <ac:graphicFrameMk id="5" creationId="{4694F27D-D16F-432C-9F3A-77FCAC03E440}"/>
          </ac:graphicFrameMkLst>
        </pc:graphicFrameChg>
      </pc:sldChg>
      <pc:sldChg chg="add del mod modTransition setBg modShow">
        <pc:chgData name="Asif Rehmani" userId="e3bc34669d675361" providerId="LiveId" clId="{F854CCD2-E9C9-43E4-BCC0-4995246FBA71}" dt="2021-08-25T19:13:21.291" v="5250"/>
        <pc:sldMkLst>
          <pc:docMk/>
          <pc:sldMk cId="3500630654" sldId="2097"/>
        </pc:sldMkLst>
      </pc:sldChg>
      <pc:sldChg chg="add del mod modTransition setBg modShow">
        <pc:chgData name="Asif Rehmani" userId="e3bc34669d675361" providerId="LiveId" clId="{F854CCD2-E9C9-43E4-BCC0-4995246FBA71}" dt="2021-08-25T19:13:21.291" v="5250"/>
        <pc:sldMkLst>
          <pc:docMk/>
          <pc:sldMk cId="2719369160" sldId="2098"/>
        </pc:sldMkLst>
      </pc:sldChg>
      <pc:sldChg chg="add del mod modTransition setBg modShow">
        <pc:chgData name="Asif Rehmani" userId="e3bc34669d675361" providerId="LiveId" clId="{F854CCD2-E9C9-43E4-BCC0-4995246FBA71}" dt="2021-08-25T19:13:21.291" v="5250"/>
        <pc:sldMkLst>
          <pc:docMk/>
          <pc:sldMk cId="1975930815" sldId="2099"/>
        </pc:sldMkLst>
      </pc:sldChg>
      <pc:sldChg chg="addSp delSp add del mod modTransition setBg delDesignElem modShow">
        <pc:chgData name="Asif Rehmani" userId="e3bc34669d675361" providerId="LiveId" clId="{F854CCD2-E9C9-43E4-BCC0-4995246FBA71}" dt="2021-08-25T19:13:21.291" v="5250"/>
        <pc:sldMkLst>
          <pc:docMk/>
          <pc:sldMk cId="1546134725" sldId="2100"/>
        </pc:sldMkLst>
        <pc:spChg chg="add del">
          <ac:chgData name="Asif Rehmani" userId="e3bc34669d675361" providerId="LiveId" clId="{F854CCD2-E9C9-43E4-BCC0-4995246FBA71}" dt="2021-08-22T19:10:33.272" v="1788"/>
          <ac:spMkLst>
            <pc:docMk/>
            <pc:sldMk cId="1546134725" sldId="2100"/>
            <ac:spMk id="4" creationId="{0928A03B-91F6-411C-B9BC-03A4B8A35FC2}"/>
          </ac:spMkLst>
        </pc:spChg>
      </pc:sldChg>
      <pc:sldChg chg="addSp delSp modSp add del mod modTransition setBg modAnim delDesignElem modNotesTx">
        <pc:chgData name="Asif Rehmani" userId="e3bc34669d675361" providerId="LiveId" clId="{F854CCD2-E9C9-43E4-BCC0-4995246FBA71}" dt="2021-11-29T21:42:44.410" v="6072" actId="1076"/>
        <pc:sldMkLst>
          <pc:docMk/>
          <pc:sldMk cId="3214679942" sldId="2101"/>
        </pc:sldMkLst>
        <pc:spChg chg="mod">
          <ac:chgData name="Asif Rehmani" userId="e3bc34669d675361" providerId="LiveId" clId="{F854CCD2-E9C9-43E4-BCC0-4995246FBA71}" dt="2021-11-29T21:42:44.410" v="6072" actId="1076"/>
          <ac:spMkLst>
            <pc:docMk/>
            <pc:sldMk cId="3214679942" sldId="2101"/>
            <ac:spMk id="2" creationId="{DD2D4E04-E7A6-4374-B7C9-063BEA7A0201}"/>
          </ac:spMkLst>
        </pc:spChg>
        <pc:spChg chg="mod">
          <ac:chgData name="Asif Rehmani" userId="e3bc34669d675361" providerId="LiveId" clId="{F854CCD2-E9C9-43E4-BCC0-4995246FBA71}" dt="2021-08-23T12:04:29.441" v="2642" actId="1076"/>
          <ac:spMkLst>
            <pc:docMk/>
            <pc:sldMk cId="3214679942" sldId="2101"/>
            <ac:spMk id="3" creationId="{3B618356-C9A5-4130-B67E-38DB4DD3B362}"/>
          </ac:spMkLst>
        </pc:spChg>
        <pc:spChg chg="add del">
          <ac:chgData name="Asif Rehmani" userId="e3bc34669d675361" providerId="LiveId" clId="{F854CCD2-E9C9-43E4-BCC0-4995246FBA71}" dt="2021-08-22T19:14:46.158" v="1896"/>
          <ac:spMkLst>
            <pc:docMk/>
            <pc:sldMk cId="3214679942" sldId="2101"/>
            <ac:spMk id="11" creationId="{1DB7C82F-AB7E-4F0C-B829-FA1B9C415180}"/>
          </ac:spMkLst>
        </pc:spChg>
      </pc:sldChg>
      <pc:sldChg chg="addSp delSp modSp add del mod modTransition setBg delAnim modAnim delDesignElem modNotesTx">
        <pc:chgData name="Asif Rehmani" userId="e3bc34669d675361" providerId="LiveId" clId="{F854CCD2-E9C9-43E4-BCC0-4995246FBA71}" dt="2021-11-20T17:26:48.841" v="6047" actId="20577"/>
        <pc:sldMkLst>
          <pc:docMk/>
          <pc:sldMk cId="4268923207" sldId="2110"/>
        </pc:sldMkLst>
        <pc:spChg chg="mod">
          <ac:chgData name="Asif Rehmani" userId="e3bc34669d675361" providerId="LiveId" clId="{F854CCD2-E9C9-43E4-BCC0-4995246FBA71}" dt="2021-11-20T17:26:48.841" v="6047" actId="20577"/>
          <ac:spMkLst>
            <pc:docMk/>
            <pc:sldMk cId="4268923207" sldId="2110"/>
            <ac:spMk id="2" creationId="{AA16FD49-5049-4339-A402-BEB5F23FC7A4}"/>
          </ac:spMkLst>
        </pc:spChg>
        <pc:spChg chg="mod">
          <ac:chgData name="Asif Rehmani" userId="e3bc34669d675361" providerId="LiveId" clId="{F854CCD2-E9C9-43E4-BCC0-4995246FBA71}" dt="2021-11-20T17:19:38.547" v="5971" actId="1076"/>
          <ac:spMkLst>
            <pc:docMk/>
            <pc:sldMk cId="4268923207" sldId="2110"/>
            <ac:spMk id="4" creationId="{F22A4344-1143-4E90-872D-820BE4168800}"/>
          </ac:spMkLst>
        </pc:spChg>
        <pc:spChg chg="add del mod">
          <ac:chgData name="Asif Rehmani" userId="e3bc34669d675361" providerId="LiveId" clId="{F854CCD2-E9C9-43E4-BCC0-4995246FBA71}" dt="2021-11-20T17:14:52.739" v="5915" actId="478"/>
          <ac:spMkLst>
            <pc:docMk/>
            <pc:sldMk cId="4268923207" sldId="2110"/>
            <ac:spMk id="6" creationId="{E24DBE9D-0F5B-4D21-903D-6E39DA529E54}"/>
          </ac:spMkLst>
        </pc:spChg>
        <pc:spChg chg="add del mod">
          <ac:chgData name="Asif Rehmani" userId="e3bc34669d675361" providerId="LiveId" clId="{F854CCD2-E9C9-43E4-BCC0-4995246FBA71}" dt="2021-08-24T14:19:53.549" v="3894"/>
          <ac:spMkLst>
            <pc:docMk/>
            <pc:sldMk cId="4268923207" sldId="2110"/>
            <ac:spMk id="12" creationId="{81334BE5-EC28-4CA1-95CE-9FC0504C48EB}"/>
          </ac:spMkLst>
        </pc:spChg>
        <pc:spChg chg="add mod">
          <ac:chgData name="Asif Rehmani" userId="e3bc34669d675361" providerId="LiveId" clId="{F854CCD2-E9C9-43E4-BCC0-4995246FBA71}" dt="2021-11-20T17:21:21.446" v="5982" actId="1076"/>
          <ac:spMkLst>
            <pc:docMk/>
            <pc:sldMk cId="4268923207" sldId="2110"/>
            <ac:spMk id="13" creationId="{AE9F3FD7-AF36-4D53-A9A0-710F8BCA0C7B}"/>
          </ac:spMkLst>
        </pc:spChg>
        <pc:spChg chg="add mod">
          <ac:chgData name="Asif Rehmani" userId="e3bc34669d675361" providerId="LiveId" clId="{F854CCD2-E9C9-43E4-BCC0-4995246FBA71}" dt="2021-11-20T17:15:57.924" v="5926" actId="1076"/>
          <ac:spMkLst>
            <pc:docMk/>
            <pc:sldMk cId="4268923207" sldId="2110"/>
            <ac:spMk id="14" creationId="{37345E87-C19A-4485-B895-1F4AFFAFED90}"/>
          </ac:spMkLst>
        </pc:spChg>
        <pc:spChg chg="add del mod">
          <ac:chgData name="Asif Rehmani" userId="e3bc34669d675361" providerId="LiveId" clId="{F854CCD2-E9C9-43E4-BCC0-4995246FBA71}" dt="2021-11-20T17:11:51.365" v="5860" actId="478"/>
          <ac:spMkLst>
            <pc:docMk/>
            <pc:sldMk cId="4268923207" sldId="2110"/>
            <ac:spMk id="15" creationId="{C4D66BD4-BE2B-48CC-9CC9-CF36B72C5079}"/>
          </ac:spMkLst>
        </pc:spChg>
        <pc:spChg chg="add del">
          <ac:chgData name="Asif Rehmani" userId="e3bc34669d675361" providerId="LiveId" clId="{F854CCD2-E9C9-43E4-BCC0-4995246FBA71}" dt="2021-08-22T13:58:44.764" v="1163"/>
          <ac:spMkLst>
            <pc:docMk/>
            <pc:sldMk cId="4268923207" sldId="2110"/>
            <ac:spMk id="45" creationId="{3301E07F-4F79-4B58-8698-EF24DC1ECDBF}"/>
          </ac:spMkLst>
        </pc:spChg>
        <pc:spChg chg="add del">
          <ac:chgData name="Asif Rehmani" userId="e3bc34669d675361" providerId="LiveId" clId="{F854CCD2-E9C9-43E4-BCC0-4995246FBA71}" dt="2021-08-22T13:58:44.764" v="1163"/>
          <ac:spMkLst>
            <pc:docMk/>
            <pc:sldMk cId="4268923207" sldId="2110"/>
            <ac:spMk id="47" creationId="{E58B2195-5055-402F-A3E7-53FF0E4980C3}"/>
          </ac:spMkLst>
        </pc:spChg>
        <pc:spChg chg="add del">
          <ac:chgData name="Asif Rehmani" userId="e3bc34669d675361" providerId="LiveId" clId="{F854CCD2-E9C9-43E4-BCC0-4995246FBA71}" dt="2021-08-22T13:58:44.764" v="1163"/>
          <ac:spMkLst>
            <pc:docMk/>
            <pc:sldMk cId="4268923207" sldId="2110"/>
            <ac:spMk id="49" creationId="{9EE6F773-742A-491A-9A00-A2A150DF500A}"/>
          </ac:spMkLst>
        </pc:spChg>
        <pc:picChg chg="add del mod">
          <ac:chgData name="Asif Rehmani" userId="e3bc34669d675361" providerId="LiveId" clId="{F854CCD2-E9C9-43E4-BCC0-4995246FBA71}" dt="2021-11-20T17:14:26.768" v="5892" actId="478"/>
          <ac:picMkLst>
            <pc:docMk/>
            <pc:sldMk cId="4268923207" sldId="2110"/>
            <ac:picMk id="5" creationId="{12CB5A1F-9468-452C-977E-ABA9BF483A58}"/>
          </ac:picMkLst>
        </pc:picChg>
        <pc:picChg chg="add mod">
          <ac:chgData name="Asif Rehmani" userId="e3bc34669d675361" providerId="LiveId" clId="{F854CCD2-E9C9-43E4-BCC0-4995246FBA71}" dt="2021-11-20T17:18:10.982" v="5929" actId="1076"/>
          <ac:picMkLst>
            <pc:docMk/>
            <pc:sldMk cId="4268923207" sldId="2110"/>
            <ac:picMk id="7" creationId="{4159AF74-BBBE-478A-95C3-AD4E53F17B3D}"/>
          </ac:picMkLst>
        </pc:picChg>
        <pc:picChg chg="add mod">
          <ac:chgData name="Asif Rehmani" userId="e3bc34669d675361" providerId="LiveId" clId="{F854CCD2-E9C9-43E4-BCC0-4995246FBA71}" dt="2021-11-20T17:19:27.282" v="5963" actId="1076"/>
          <ac:picMkLst>
            <pc:docMk/>
            <pc:sldMk cId="4268923207" sldId="2110"/>
            <ac:picMk id="9" creationId="{9A2B6AB2-033B-4575-B011-66BAEEC99C84}"/>
          </ac:picMkLst>
        </pc:picChg>
        <pc:picChg chg="del">
          <ac:chgData name="Asif Rehmani" userId="e3bc34669d675361" providerId="LiveId" clId="{F854CCD2-E9C9-43E4-BCC0-4995246FBA71}" dt="2021-08-22T13:58:58.683" v="1165" actId="478"/>
          <ac:picMkLst>
            <pc:docMk/>
            <pc:sldMk cId="4268923207" sldId="2110"/>
            <ac:picMk id="21" creationId="{F3FC4A0A-97BB-4406-A985-70A9AA6C6F63}"/>
          </ac:picMkLst>
        </pc:picChg>
        <pc:picChg chg="add del mod">
          <ac:chgData name="Asif Rehmani" userId="e3bc34669d675361" providerId="LiveId" clId="{F854CCD2-E9C9-43E4-BCC0-4995246FBA71}" dt="2021-11-20T17:14:09.379" v="5861" actId="478"/>
          <ac:picMkLst>
            <pc:docMk/>
            <pc:sldMk cId="4268923207" sldId="2110"/>
            <ac:picMk id="1026" creationId="{740C0569-14F1-46E2-9315-CDB7CB6C19D9}"/>
          </ac:picMkLst>
        </pc:picChg>
        <pc:picChg chg="add del mod">
          <ac:chgData name="Asif Rehmani" userId="e3bc34669d675361" providerId="LiveId" clId="{F854CCD2-E9C9-43E4-BCC0-4995246FBA71}" dt="2021-11-20T17:14:32.546" v="5893" actId="478"/>
          <ac:picMkLst>
            <pc:docMk/>
            <pc:sldMk cId="4268923207" sldId="2110"/>
            <ac:picMk id="1028" creationId="{43C59965-EF72-4983-9051-B1B5EFF35CAF}"/>
          </ac:picMkLst>
        </pc:picChg>
      </pc:sldChg>
      <pc:sldChg chg="addSp delSp modSp add del mod modTransition setBg delDesignElem modNotesTx">
        <pc:chgData name="Asif Rehmani" userId="e3bc34669d675361" providerId="LiveId" clId="{F854CCD2-E9C9-43E4-BCC0-4995246FBA71}" dt="2021-11-20T17:26:24.269" v="6044" actId="114"/>
        <pc:sldMkLst>
          <pc:docMk/>
          <pc:sldMk cId="2517533596" sldId="2161"/>
        </pc:sldMkLst>
        <pc:spChg chg="mod">
          <ac:chgData name="Asif Rehmani" userId="e3bc34669d675361" providerId="LiveId" clId="{F854CCD2-E9C9-43E4-BCC0-4995246FBA71}" dt="2021-11-20T17:26:24.269" v="6044" actId="114"/>
          <ac:spMkLst>
            <pc:docMk/>
            <pc:sldMk cId="2517533596" sldId="2161"/>
            <ac:spMk id="2" creationId="{5D247A48-5E44-4E32-81D6-93E29F9C588A}"/>
          </ac:spMkLst>
        </pc:spChg>
        <pc:spChg chg="add del">
          <ac:chgData name="Asif Rehmani" userId="e3bc34669d675361" providerId="LiveId" clId="{F854CCD2-E9C9-43E4-BCC0-4995246FBA71}" dt="2021-08-21T22:32:24.324" v="432"/>
          <ac:spMkLst>
            <pc:docMk/>
            <pc:sldMk cId="2517533596" sldId="2161"/>
            <ac:spMk id="19" creationId="{955A2079-FA98-4876-80F0-72364A7D2EA4}"/>
          </ac:spMkLst>
        </pc:spChg>
      </pc:sldChg>
      <pc:sldChg chg="delSp add del setBg delDesignElem">
        <pc:chgData name="Asif Rehmani" userId="e3bc34669d675361" providerId="LiveId" clId="{F854CCD2-E9C9-43E4-BCC0-4995246FBA71}" dt="2021-08-21T22:31:40.575" v="425" actId="47"/>
        <pc:sldMkLst>
          <pc:docMk/>
          <pc:sldMk cId="3016904604" sldId="2163"/>
        </pc:sldMkLst>
        <pc:spChg chg="del">
          <ac:chgData name="Asif Rehmani" userId="e3bc34669d675361" providerId="LiveId" clId="{F854CCD2-E9C9-43E4-BCC0-4995246FBA71}" dt="2021-08-21T22:31:05.452" v="417"/>
          <ac:spMkLst>
            <pc:docMk/>
            <pc:sldMk cId="3016904604" sldId="2163"/>
            <ac:spMk id="26" creationId="{C5278130-DFE0-457B-8698-88DF69019DDE}"/>
          </ac:spMkLst>
        </pc:spChg>
        <pc:spChg chg="del">
          <ac:chgData name="Asif Rehmani" userId="e3bc34669d675361" providerId="LiveId" clId="{F854CCD2-E9C9-43E4-BCC0-4995246FBA71}" dt="2021-08-21T22:31:05.452" v="417"/>
          <ac:spMkLst>
            <pc:docMk/>
            <pc:sldMk cId="3016904604" sldId="2163"/>
            <ac:spMk id="27" creationId="{2F99531B-1681-4D6E-BECB-18325B33A618}"/>
          </ac:spMkLst>
        </pc:spChg>
        <pc:spChg chg="del">
          <ac:chgData name="Asif Rehmani" userId="e3bc34669d675361" providerId="LiveId" clId="{F854CCD2-E9C9-43E4-BCC0-4995246FBA71}" dt="2021-08-21T22:31:05.452" v="417"/>
          <ac:spMkLst>
            <pc:docMk/>
            <pc:sldMk cId="3016904604" sldId="2163"/>
            <ac:spMk id="28" creationId="{20344094-430A-400B-804B-910E696A1A90}"/>
          </ac:spMkLst>
        </pc:spChg>
        <pc:spChg chg="del">
          <ac:chgData name="Asif Rehmani" userId="e3bc34669d675361" providerId="LiveId" clId="{F854CCD2-E9C9-43E4-BCC0-4995246FBA71}" dt="2021-08-21T22:31:05.452" v="417"/>
          <ac:spMkLst>
            <pc:docMk/>
            <pc:sldMk cId="3016904604" sldId="2163"/>
            <ac:spMk id="29" creationId="{453C67DF-7782-4E57-AB9B-F1B4811AD8FE}"/>
          </ac:spMkLst>
        </pc:spChg>
        <pc:cxnChg chg="del">
          <ac:chgData name="Asif Rehmani" userId="e3bc34669d675361" providerId="LiveId" clId="{F854CCD2-E9C9-43E4-BCC0-4995246FBA71}" dt="2021-08-21T22:31:05.452" v="417"/>
          <ac:cxnSpMkLst>
            <pc:docMk/>
            <pc:sldMk cId="3016904604" sldId="2163"/>
            <ac:cxnSpMk id="30" creationId="{B03A5AE3-BD30-455C-842B-7626C8BEF097}"/>
          </ac:cxnSpMkLst>
        </pc:cxnChg>
        <pc:cxnChg chg="del">
          <ac:chgData name="Asif Rehmani" userId="e3bc34669d675361" providerId="LiveId" clId="{F854CCD2-E9C9-43E4-BCC0-4995246FBA71}" dt="2021-08-21T22:31:05.452" v="417"/>
          <ac:cxnSpMkLst>
            <pc:docMk/>
            <pc:sldMk cId="3016904604" sldId="2163"/>
            <ac:cxnSpMk id="31" creationId="{2DBECAA5-1F2D-470D-875C-8F2C2CA3E54B}"/>
          </ac:cxnSpMkLst>
        </pc:cxnChg>
      </pc:sldChg>
      <pc:sldChg chg="addSp delSp modSp add mod modTransition modNotesTx">
        <pc:chgData name="Asif Rehmani" userId="e3bc34669d675361" providerId="LiveId" clId="{F854CCD2-E9C9-43E4-BCC0-4995246FBA71}" dt="2021-08-25T19:13:21.291" v="5250"/>
        <pc:sldMkLst>
          <pc:docMk/>
          <pc:sldMk cId="488990034" sldId="2164"/>
        </pc:sldMkLst>
        <pc:spChg chg="mod">
          <ac:chgData name="Asif Rehmani" userId="e3bc34669d675361" providerId="LiveId" clId="{F854CCD2-E9C9-43E4-BCC0-4995246FBA71}" dt="2021-08-22T14:50:19.055" v="1434" actId="14100"/>
          <ac:spMkLst>
            <pc:docMk/>
            <pc:sldMk cId="488990034" sldId="2164"/>
            <ac:spMk id="2" creationId="{6FF77269-621D-4C05-B76F-FED1162FFB3B}"/>
          </ac:spMkLst>
        </pc:spChg>
        <pc:spChg chg="add mod">
          <ac:chgData name="Asif Rehmani" userId="e3bc34669d675361" providerId="LiveId" clId="{F854CCD2-E9C9-43E4-BCC0-4995246FBA71}" dt="2021-08-22T14:50:31.778" v="1450" actId="1038"/>
          <ac:spMkLst>
            <pc:docMk/>
            <pc:sldMk cId="488990034" sldId="2164"/>
            <ac:spMk id="3" creationId="{8D6AF779-26A6-49C4-AA94-647BD1965F26}"/>
          </ac:spMkLst>
        </pc:spChg>
        <pc:spChg chg="add mod">
          <ac:chgData name="Asif Rehmani" userId="e3bc34669d675361" providerId="LiveId" clId="{F854CCD2-E9C9-43E4-BCC0-4995246FBA71}" dt="2021-08-22T14:50:31.778" v="1450" actId="1038"/>
          <ac:spMkLst>
            <pc:docMk/>
            <pc:sldMk cId="488990034" sldId="2164"/>
            <ac:spMk id="32" creationId="{5526B7D6-F619-4E50-B551-996D5706104C}"/>
          </ac:spMkLst>
        </pc:spChg>
        <pc:picChg chg="add mod">
          <ac:chgData name="Asif Rehmani" userId="e3bc34669d675361" providerId="LiveId" clId="{F854CCD2-E9C9-43E4-BCC0-4995246FBA71}" dt="2021-08-22T14:49:59.568" v="1430" actId="1076"/>
          <ac:picMkLst>
            <pc:docMk/>
            <pc:sldMk cId="488990034" sldId="2164"/>
            <ac:picMk id="38" creationId="{BF62BA95-54A6-4010-B064-DF8115256335}"/>
          </ac:picMkLst>
        </pc:picChg>
        <pc:picChg chg="add del mod">
          <ac:chgData name="Asif Rehmani" userId="e3bc34669d675361" providerId="LiveId" clId="{F854CCD2-E9C9-43E4-BCC0-4995246FBA71}" dt="2021-08-22T14:47:16.258" v="1362" actId="478"/>
          <ac:picMkLst>
            <pc:docMk/>
            <pc:sldMk cId="488990034" sldId="2164"/>
            <ac:picMk id="2050" creationId="{6B41B315-BB71-4939-AE47-A9146DA5396A}"/>
          </ac:picMkLst>
        </pc:picChg>
        <pc:picChg chg="add mod">
          <ac:chgData name="Asif Rehmani" userId="e3bc34669d675361" providerId="LiveId" clId="{F854CCD2-E9C9-43E4-BCC0-4995246FBA71}" dt="2021-08-22T14:50:31.778" v="1450" actId="1038"/>
          <ac:picMkLst>
            <pc:docMk/>
            <pc:sldMk cId="488990034" sldId="2164"/>
            <ac:picMk id="2052" creationId="{896E31C8-964A-4CD2-A59D-61AF89DA556C}"/>
          </ac:picMkLst>
        </pc:picChg>
        <pc:picChg chg="add mod">
          <ac:chgData name="Asif Rehmani" userId="e3bc34669d675361" providerId="LiveId" clId="{F854CCD2-E9C9-43E4-BCC0-4995246FBA71}" dt="2021-08-22T14:50:44.130" v="1451" actId="14100"/>
          <ac:picMkLst>
            <pc:docMk/>
            <pc:sldMk cId="488990034" sldId="2164"/>
            <ac:picMk id="2054" creationId="{E9827BDF-94F7-435E-8E01-1088FE2EA7BD}"/>
          </ac:picMkLst>
        </pc:picChg>
      </pc:sldChg>
      <pc:sldChg chg="addSp delSp add del setBg delDesignElem">
        <pc:chgData name="Asif Rehmani" userId="e3bc34669d675361" providerId="LiveId" clId="{F854CCD2-E9C9-43E4-BCC0-4995246FBA71}" dt="2021-08-21T22:31:38.193" v="423"/>
        <pc:sldMkLst>
          <pc:docMk/>
          <pc:sldMk cId="1881744308" sldId="2164"/>
        </pc:sldMkLst>
        <pc:spChg chg="add del">
          <ac:chgData name="Asif Rehmani" userId="e3bc34669d675361" providerId="LiveId" clId="{F854CCD2-E9C9-43E4-BCC0-4995246FBA71}" dt="2021-08-21T22:31:38.193" v="423"/>
          <ac:spMkLst>
            <pc:docMk/>
            <pc:sldMk cId="1881744308" sldId="2164"/>
            <ac:spMk id="26" creationId="{C5278130-DFE0-457B-8698-88DF69019DDE}"/>
          </ac:spMkLst>
        </pc:spChg>
        <pc:spChg chg="add del">
          <ac:chgData name="Asif Rehmani" userId="e3bc34669d675361" providerId="LiveId" clId="{F854CCD2-E9C9-43E4-BCC0-4995246FBA71}" dt="2021-08-21T22:31:38.193" v="423"/>
          <ac:spMkLst>
            <pc:docMk/>
            <pc:sldMk cId="1881744308" sldId="2164"/>
            <ac:spMk id="27" creationId="{2F99531B-1681-4D6E-BECB-18325B33A618}"/>
          </ac:spMkLst>
        </pc:spChg>
        <pc:spChg chg="add del">
          <ac:chgData name="Asif Rehmani" userId="e3bc34669d675361" providerId="LiveId" clId="{F854CCD2-E9C9-43E4-BCC0-4995246FBA71}" dt="2021-08-21T22:31:38.193" v="423"/>
          <ac:spMkLst>
            <pc:docMk/>
            <pc:sldMk cId="1881744308" sldId="2164"/>
            <ac:spMk id="28" creationId="{20344094-430A-400B-804B-910E696A1A90}"/>
          </ac:spMkLst>
        </pc:spChg>
        <pc:spChg chg="add del">
          <ac:chgData name="Asif Rehmani" userId="e3bc34669d675361" providerId="LiveId" clId="{F854CCD2-E9C9-43E4-BCC0-4995246FBA71}" dt="2021-08-21T22:31:38.193" v="423"/>
          <ac:spMkLst>
            <pc:docMk/>
            <pc:sldMk cId="1881744308" sldId="2164"/>
            <ac:spMk id="29" creationId="{453C67DF-7782-4E57-AB9B-F1B4811AD8FE}"/>
          </ac:spMkLst>
        </pc:spChg>
        <pc:cxnChg chg="add del">
          <ac:chgData name="Asif Rehmani" userId="e3bc34669d675361" providerId="LiveId" clId="{F854CCD2-E9C9-43E4-BCC0-4995246FBA71}" dt="2021-08-21T22:31:38.193" v="423"/>
          <ac:cxnSpMkLst>
            <pc:docMk/>
            <pc:sldMk cId="1881744308" sldId="2164"/>
            <ac:cxnSpMk id="30" creationId="{B03A5AE3-BD30-455C-842B-7626C8BEF097}"/>
          </ac:cxnSpMkLst>
        </pc:cxnChg>
        <pc:cxnChg chg="add del">
          <ac:chgData name="Asif Rehmani" userId="e3bc34669d675361" providerId="LiveId" clId="{F854CCD2-E9C9-43E4-BCC0-4995246FBA71}" dt="2021-08-21T22:31:38.193" v="423"/>
          <ac:cxnSpMkLst>
            <pc:docMk/>
            <pc:sldMk cId="1881744308" sldId="2164"/>
            <ac:cxnSpMk id="31" creationId="{2DBECAA5-1F2D-470D-875C-8F2C2CA3E54B}"/>
          </ac:cxnSpMkLst>
        </pc:cxnChg>
      </pc:sldChg>
      <pc:sldChg chg="addSp delSp modSp new mod modTransition setBg modClrScheme modShow chgLayout">
        <pc:chgData name="Asif Rehmani" userId="e3bc34669d675361" providerId="LiveId" clId="{F854CCD2-E9C9-43E4-BCC0-4995246FBA71}" dt="2021-11-20T13:07:20.048" v="5457" actId="729"/>
        <pc:sldMkLst>
          <pc:docMk/>
          <pc:sldMk cId="2087026152" sldId="2165"/>
        </pc:sldMkLst>
        <pc:spChg chg="mod ord">
          <ac:chgData name="Asif Rehmani" userId="e3bc34669d675361" providerId="LiveId" clId="{F854CCD2-E9C9-43E4-BCC0-4995246FBA71}" dt="2021-08-23T12:28:47.433" v="3080" actId="1076"/>
          <ac:spMkLst>
            <pc:docMk/>
            <pc:sldMk cId="2087026152" sldId="2165"/>
            <ac:spMk id="2" creationId="{5A9CF069-30F0-4546-9DE6-B08CD275AA6F}"/>
          </ac:spMkLst>
        </pc:spChg>
        <pc:spChg chg="add del mod ord">
          <ac:chgData name="Asif Rehmani" userId="e3bc34669d675361" providerId="LiveId" clId="{F854CCD2-E9C9-43E4-BCC0-4995246FBA71}" dt="2021-08-23T12:17:59.999" v="2791" actId="478"/>
          <ac:spMkLst>
            <pc:docMk/>
            <pc:sldMk cId="2087026152" sldId="2165"/>
            <ac:spMk id="3" creationId="{212B8B9F-B079-4474-B22A-544206C42915}"/>
          </ac:spMkLst>
        </pc:spChg>
        <pc:spChg chg="add del mod">
          <ac:chgData name="Asif Rehmani" userId="e3bc34669d675361" providerId="LiveId" clId="{F854CCD2-E9C9-43E4-BCC0-4995246FBA71}" dt="2021-08-23T12:17:52.907" v="2788"/>
          <ac:spMkLst>
            <pc:docMk/>
            <pc:sldMk cId="2087026152" sldId="2165"/>
            <ac:spMk id="4" creationId="{6530A864-2683-463B-BBCD-1176D48D2254}"/>
          </ac:spMkLst>
        </pc:spChg>
        <pc:spChg chg="add mod">
          <ac:chgData name="Asif Rehmani" userId="e3bc34669d675361" providerId="LiveId" clId="{F854CCD2-E9C9-43E4-BCC0-4995246FBA71}" dt="2021-08-23T12:30:04.275" v="3100" actId="1035"/>
          <ac:spMkLst>
            <pc:docMk/>
            <pc:sldMk cId="2087026152" sldId="2165"/>
            <ac:spMk id="5" creationId="{B5E69F06-64EF-4800-9E32-1934F361FC48}"/>
          </ac:spMkLst>
        </pc:spChg>
        <pc:spChg chg="add mod">
          <ac:chgData name="Asif Rehmani" userId="e3bc34669d675361" providerId="LiveId" clId="{F854CCD2-E9C9-43E4-BCC0-4995246FBA71}" dt="2021-08-23T12:30:40.321" v="3111" actId="1076"/>
          <ac:spMkLst>
            <pc:docMk/>
            <pc:sldMk cId="2087026152" sldId="2165"/>
            <ac:spMk id="6" creationId="{A8407507-E169-48CE-8532-D21198E9C85B}"/>
          </ac:spMkLst>
        </pc:spChg>
        <pc:spChg chg="add mod">
          <ac:chgData name="Asif Rehmani" userId="e3bc34669d675361" providerId="LiveId" clId="{F854CCD2-E9C9-43E4-BCC0-4995246FBA71}" dt="2021-08-23T12:29:42.246" v="3081" actId="14100"/>
          <ac:spMkLst>
            <pc:docMk/>
            <pc:sldMk cId="2087026152" sldId="2165"/>
            <ac:spMk id="7" creationId="{2C569E82-DDBD-48DB-80C6-F95506A41CC8}"/>
          </ac:spMkLst>
        </pc:spChg>
        <pc:spChg chg="add mod">
          <ac:chgData name="Asif Rehmani" userId="e3bc34669d675361" providerId="LiveId" clId="{F854CCD2-E9C9-43E4-BCC0-4995246FBA71}" dt="2021-08-23T12:30:43.241" v="3112" actId="1076"/>
          <ac:spMkLst>
            <pc:docMk/>
            <pc:sldMk cId="2087026152" sldId="2165"/>
            <ac:spMk id="8" creationId="{7CB741F4-BA94-42ED-879E-C73F7C00841C}"/>
          </ac:spMkLst>
        </pc:spChg>
        <pc:spChg chg="add del mod">
          <ac:chgData name="Asif Rehmani" userId="e3bc34669d675361" providerId="LiveId" clId="{F854CCD2-E9C9-43E4-BCC0-4995246FBA71}" dt="2021-08-23T12:17:52.907" v="2790"/>
          <ac:spMkLst>
            <pc:docMk/>
            <pc:sldMk cId="2087026152" sldId="2165"/>
            <ac:spMk id="9" creationId="{D4CD9AF2-06CA-4909-B382-491044051906}"/>
          </ac:spMkLst>
        </pc:spChg>
        <pc:spChg chg="add del mod">
          <ac:chgData name="Asif Rehmani" userId="e3bc34669d675361" providerId="LiveId" clId="{F854CCD2-E9C9-43E4-BCC0-4995246FBA71}" dt="2021-08-23T12:18:03.290" v="2792" actId="478"/>
          <ac:spMkLst>
            <pc:docMk/>
            <pc:sldMk cId="2087026152" sldId="2165"/>
            <ac:spMk id="11" creationId="{FC0D38D0-2879-4365-AFA3-72457D15DD1A}"/>
          </ac:spMkLst>
        </pc:spChg>
        <pc:spChg chg="add mod">
          <ac:chgData name="Asif Rehmani" userId="e3bc34669d675361" providerId="LiveId" clId="{F854CCD2-E9C9-43E4-BCC0-4995246FBA71}" dt="2021-08-23T12:30:52.350" v="3114" actId="1076"/>
          <ac:spMkLst>
            <pc:docMk/>
            <pc:sldMk cId="2087026152" sldId="2165"/>
            <ac:spMk id="22" creationId="{E19E29F8-E0F9-40ED-8C03-DF243133CB23}"/>
          </ac:spMkLst>
        </pc:spChg>
        <pc:spChg chg="add mod">
          <ac:chgData name="Asif Rehmani" userId="e3bc34669d675361" providerId="LiveId" clId="{F854CCD2-E9C9-43E4-BCC0-4995246FBA71}" dt="2021-08-23T12:28:01.043" v="3072" actId="14100"/>
          <ac:spMkLst>
            <pc:docMk/>
            <pc:sldMk cId="2087026152" sldId="2165"/>
            <ac:spMk id="23" creationId="{38EF8235-90B2-47E7-B1B0-6F0EDA7210F9}"/>
          </ac:spMkLst>
        </pc:spChg>
        <pc:spChg chg="add">
          <ac:chgData name="Asif Rehmani" userId="e3bc34669d675361" providerId="LiveId" clId="{F854CCD2-E9C9-43E4-BCC0-4995246FBA71}" dt="2021-08-23T12:18:44.033" v="2793" actId="26606"/>
          <ac:spMkLst>
            <pc:docMk/>
            <pc:sldMk cId="2087026152" sldId="2165"/>
            <ac:spMk id="73" creationId="{2B566528-1B12-4246-9431-5C2D7D081168}"/>
          </ac:spMkLst>
        </pc:spChg>
        <pc:grpChg chg="add">
          <ac:chgData name="Asif Rehmani" userId="e3bc34669d675361" providerId="LiveId" clId="{F854CCD2-E9C9-43E4-BCC0-4995246FBA71}" dt="2021-08-23T12:18:44.033" v="2793" actId="26606"/>
          <ac:grpSpMkLst>
            <pc:docMk/>
            <pc:sldMk cId="2087026152" sldId="2165"/>
            <ac:grpSpMk id="75" creationId="{5995D10D-E9C9-47DB-AE7E-801FEF38F5C9}"/>
          </ac:grpSpMkLst>
        </pc:grpChg>
        <pc:grpChg chg="add">
          <ac:chgData name="Asif Rehmani" userId="e3bc34669d675361" providerId="LiveId" clId="{F854CCD2-E9C9-43E4-BCC0-4995246FBA71}" dt="2021-08-23T12:18:44.033" v="2793" actId="26606"/>
          <ac:grpSpMkLst>
            <pc:docMk/>
            <pc:sldMk cId="2087026152" sldId="2165"/>
            <ac:grpSpMk id="79" creationId="{828A5161-06F1-46CF-8AD7-844680A59E13}"/>
          </ac:grpSpMkLst>
        </pc:grpChg>
        <pc:picChg chg="add del mod">
          <ac:chgData name="Asif Rehmani" userId="e3bc34669d675361" providerId="LiveId" clId="{F854CCD2-E9C9-43E4-BCC0-4995246FBA71}" dt="2021-08-23T12:23:06.443" v="2922" actId="478"/>
          <ac:picMkLst>
            <pc:docMk/>
            <pc:sldMk cId="2087026152" sldId="2165"/>
            <ac:picMk id="21" creationId="{916EACE8-1C3B-4033-A6D4-136AC12FE258}"/>
          </ac:picMkLst>
        </pc:picChg>
        <pc:picChg chg="add mod">
          <ac:chgData name="Asif Rehmani" userId="e3bc34669d675361" providerId="LiveId" clId="{F854CCD2-E9C9-43E4-BCC0-4995246FBA71}" dt="2021-08-23T12:24:16.943" v="2959" actId="1038"/>
          <ac:picMkLst>
            <pc:docMk/>
            <pc:sldMk cId="2087026152" sldId="2165"/>
            <ac:picMk id="1026" creationId="{A6992E70-237A-40BF-8FF8-5512C0C5D702}"/>
          </ac:picMkLst>
        </pc:picChg>
        <pc:picChg chg="add mod ord">
          <ac:chgData name="Asif Rehmani" userId="e3bc34669d675361" providerId="LiveId" clId="{F854CCD2-E9C9-43E4-BCC0-4995246FBA71}" dt="2021-08-23T12:30:04.275" v="3100" actId="1035"/>
          <ac:picMkLst>
            <pc:docMk/>
            <pc:sldMk cId="2087026152" sldId="2165"/>
            <ac:picMk id="5122" creationId="{395356A3-F305-4CF7-BDA5-AFB3FE07BEE6}"/>
          </ac:picMkLst>
        </pc:picChg>
        <pc:picChg chg="add mod">
          <ac:chgData name="Asif Rehmani" userId="e3bc34669d675361" providerId="LiveId" clId="{F854CCD2-E9C9-43E4-BCC0-4995246FBA71}" dt="2021-08-23T12:21:07.114" v="2847" actId="1035"/>
          <ac:picMkLst>
            <pc:docMk/>
            <pc:sldMk cId="2087026152" sldId="2165"/>
            <ac:picMk id="5124" creationId="{9E583146-944D-4C66-8AE3-E068246DFBCE}"/>
          </ac:picMkLst>
        </pc:picChg>
      </pc:sldChg>
      <pc:sldChg chg="modSp new del mod modNotesTx">
        <pc:chgData name="Asif Rehmani" userId="e3bc34669d675361" providerId="LiveId" clId="{F854CCD2-E9C9-43E4-BCC0-4995246FBA71}" dt="2021-08-24T14:43:59.289" v="4301" actId="47"/>
        <pc:sldMkLst>
          <pc:docMk/>
          <pc:sldMk cId="504539201" sldId="2166"/>
        </pc:sldMkLst>
        <pc:spChg chg="mod">
          <ac:chgData name="Asif Rehmani" userId="e3bc34669d675361" providerId="LiveId" clId="{F854CCD2-E9C9-43E4-BCC0-4995246FBA71}" dt="2021-08-21T22:50:27.915" v="821" actId="20577"/>
          <ac:spMkLst>
            <pc:docMk/>
            <pc:sldMk cId="504539201" sldId="2166"/>
            <ac:spMk id="2" creationId="{554F15DC-AD3C-40B8-A41E-64F7633785C3}"/>
          </ac:spMkLst>
        </pc:spChg>
        <pc:spChg chg="mod">
          <ac:chgData name="Asif Rehmani" userId="e3bc34669d675361" providerId="LiveId" clId="{F854CCD2-E9C9-43E4-BCC0-4995246FBA71}" dt="2021-08-24T14:43:42.252" v="4295" actId="21"/>
          <ac:spMkLst>
            <pc:docMk/>
            <pc:sldMk cId="504539201" sldId="2166"/>
            <ac:spMk id="3" creationId="{05D10467-4154-4AC2-BBD3-98B47817D877}"/>
          </ac:spMkLst>
        </pc:spChg>
      </pc:sldChg>
      <pc:sldChg chg="addSp delSp modSp add del mod modTransition modNotesTx">
        <pc:chgData name="Asif Rehmani" userId="e3bc34669d675361" providerId="LiveId" clId="{F854CCD2-E9C9-43E4-BCC0-4995246FBA71}" dt="2021-08-25T18:58:01.997" v="4857" actId="47"/>
        <pc:sldMkLst>
          <pc:docMk/>
          <pc:sldMk cId="2016059150" sldId="2167"/>
        </pc:sldMkLst>
        <pc:spChg chg="mod">
          <ac:chgData name="Asif Rehmani" userId="e3bc34669d675361" providerId="LiveId" clId="{F854CCD2-E9C9-43E4-BCC0-4995246FBA71}" dt="2021-08-22T15:08:01.826" v="1536" actId="20577"/>
          <ac:spMkLst>
            <pc:docMk/>
            <pc:sldMk cId="2016059150" sldId="2167"/>
            <ac:spMk id="2" creationId="{699E5FDC-42DB-41EE-A9D1-92D9EBD8C095}"/>
          </ac:spMkLst>
        </pc:spChg>
        <pc:spChg chg="mod">
          <ac:chgData name="Asif Rehmani" userId="e3bc34669d675361" providerId="LiveId" clId="{F854CCD2-E9C9-43E4-BCC0-4995246FBA71}" dt="2021-08-24T14:46:42.354" v="4515" actId="20577"/>
          <ac:spMkLst>
            <pc:docMk/>
            <pc:sldMk cId="2016059150" sldId="2167"/>
            <ac:spMk id="3" creationId="{9F9E0475-0526-4763-B8CA-1E86BDF77409}"/>
          </ac:spMkLst>
        </pc:spChg>
        <pc:spChg chg="add del mod">
          <ac:chgData name="Asif Rehmani" userId="e3bc34669d675361" providerId="LiveId" clId="{F854CCD2-E9C9-43E4-BCC0-4995246FBA71}" dt="2021-08-25T18:56:03.448" v="4828" actId="21"/>
          <ac:spMkLst>
            <pc:docMk/>
            <pc:sldMk cId="2016059150" sldId="2167"/>
            <ac:spMk id="6" creationId="{402722C1-AC88-4DEE-9CE1-C9F3A20B3853}"/>
          </ac:spMkLst>
        </pc:spChg>
        <pc:spChg chg="del">
          <ac:chgData name="Asif Rehmani" userId="e3bc34669d675361" providerId="LiveId" clId="{F854CCD2-E9C9-43E4-BCC0-4995246FBA71}" dt="2021-08-22T15:08:10.854" v="1538" actId="478"/>
          <ac:spMkLst>
            <pc:docMk/>
            <pc:sldMk cId="2016059150" sldId="2167"/>
            <ac:spMk id="6" creationId="{AE66D8CA-0569-4D69-AC2E-4E4713036C0B}"/>
          </ac:spMkLst>
        </pc:spChg>
        <pc:spChg chg="add del mod">
          <ac:chgData name="Asif Rehmani" userId="e3bc34669d675361" providerId="LiveId" clId="{F854CCD2-E9C9-43E4-BCC0-4995246FBA71}" dt="2021-08-24T14:43:00.802" v="4291" actId="478"/>
          <ac:spMkLst>
            <pc:docMk/>
            <pc:sldMk cId="2016059150" sldId="2167"/>
            <ac:spMk id="7" creationId="{136E0E34-61AF-4D42-A23F-811A89BDC211}"/>
          </ac:spMkLst>
        </pc:spChg>
        <pc:picChg chg="add del mod">
          <ac:chgData name="Asif Rehmani" userId="e3bc34669d675361" providerId="LiveId" clId="{F854CCD2-E9C9-43E4-BCC0-4995246FBA71}" dt="2021-08-24T14:42:51.132" v="4288" actId="478"/>
          <ac:picMkLst>
            <pc:docMk/>
            <pc:sldMk cId="2016059150" sldId="2167"/>
            <ac:picMk id="8" creationId="{771DCAD3-FDC9-41FE-B89F-63ACB24080A2}"/>
          </ac:picMkLst>
        </pc:picChg>
        <pc:picChg chg="add del mod">
          <ac:chgData name="Asif Rehmani" userId="e3bc34669d675361" providerId="LiveId" clId="{F854CCD2-E9C9-43E4-BCC0-4995246FBA71}" dt="2021-08-25T18:56:03.448" v="4828" actId="21"/>
          <ac:picMkLst>
            <pc:docMk/>
            <pc:sldMk cId="2016059150" sldId="2167"/>
            <ac:picMk id="9" creationId="{A3BBD8CB-ECF2-4B39-8ABC-B7EF85FEB468}"/>
          </ac:picMkLst>
        </pc:picChg>
      </pc:sldChg>
      <pc:sldChg chg="addSp delSp modSp add del mod modTransition modNotesTx">
        <pc:chgData name="Asif Rehmani" userId="e3bc34669d675361" providerId="LiveId" clId="{F854CCD2-E9C9-43E4-BCC0-4995246FBA71}" dt="2021-08-25T19:02:39.447" v="4979" actId="47"/>
        <pc:sldMkLst>
          <pc:docMk/>
          <pc:sldMk cId="411502025" sldId="2168"/>
        </pc:sldMkLst>
        <pc:spChg chg="mod">
          <ac:chgData name="Asif Rehmani" userId="e3bc34669d675361" providerId="LiveId" clId="{F854CCD2-E9C9-43E4-BCC0-4995246FBA71}" dt="2021-08-25T18:59:03.125" v="4875" actId="21"/>
          <ac:spMkLst>
            <pc:docMk/>
            <pc:sldMk cId="411502025" sldId="2168"/>
            <ac:spMk id="2" creationId="{699E5FDC-42DB-41EE-A9D1-92D9EBD8C095}"/>
          </ac:spMkLst>
        </pc:spChg>
        <pc:spChg chg="mod">
          <ac:chgData name="Asif Rehmani" userId="e3bc34669d675361" providerId="LiveId" clId="{F854CCD2-E9C9-43E4-BCC0-4995246FBA71}" dt="2021-08-24T14:46:27.643" v="4489" actId="20577"/>
          <ac:spMkLst>
            <pc:docMk/>
            <pc:sldMk cId="411502025" sldId="2168"/>
            <ac:spMk id="3" creationId="{9F9E0475-0526-4763-B8CA-1E86BDF77409}"/>
          </ac:spMkLst>
        </pc:spChg>
        <pc:spChg chg="add del mod">
          <ac:chgData name="Asif Rehmani" userId="e3bc34669d675361" providerId="LiveId" clId="{F854CCD2-E9C9-43E4-BCC0-4995246FBA71}" dt="2021-08-25T19:00:36.701" v="4972" actId="21"/>
          <ac:spMkLst>
            <pc:docMk/>
            <pc:sldMk cId="411502025" sldId="2168"/>
            <ac:spMk id="6" creationId="{5CAE77B2-2BBC-4AA0-B328-82706A7CCA87}"/>
          </ac:spMkLst>
        </pc:spChg>
        <pc:spChg chg="del">
          <ac:chgData name="Asif Rehmani" userId="e3bc34669d675361" providerId="LiveId" clId="{F854CCD2-E9C9-43E4-BCC0-4995246FBA71}" dt="2021-08-24T14:43:14.176" v="4293" actId="478"/>
          <ac:spMkLst>
            <pc:docMk/>
            <pc:sldMk cId="411502025" sldId="2168"/>
            <ac:spMk id="7" creationId="{136E0E34-61AF-4D42-A23F-811A89BDC211}"/>
          </ac:spMkLst>
        </pc:spChg>
        <pc:picChg chg="add del mod">
          <ac:chgData name="Asif Rehmani" userId="e3bc34669d675361" providerId="LiveId" clId="{F854CCD2-E9C9-43E4-BCC0-4995246FBA71}" dt="2021-08-25T19:00:36.701" v="4972" actId="21"/>
          <ac:picMkLst>
            <pc:docMk/>
            <pc:sldMk cId="411502025" sldId="2168"/>
            <ac:picMk id="8" creationId="{DA81771E-C9AA-4E54-BCE3-804DEEA3548A}"/>
          </ac:picMkLst>
        </pc:picChg>
      </pc:sldChg>
      <pc:sldChg chg="addSp delSp modSp add del mod modTransition modNotesTx">
        <pc:chgData name="Asif Rehmani" userId="e3bc34669d675361" providerId="LiveId" clId="{F854CCD2-E9C9-43E4-BCC0-4995246FBA71}" dt="2021-08-25T19:07:44.821" v="5047" actId="47"/>
        <pc:sldMkLst>
          <pc:docMk/>
          <pc:sldMk cId="1037954087" sldId="2169"/>
        </pc:sldMkLst>
        <pc:spChg chg="mod">
          <ac:chgData name="Asif Rehmani" userId="e3bc34669d675361" providerId="LiveId" clId="{F854CCD2-E9C9-43E4-BCC0-4995246FBA71}" dt="2021-08-25T19:02:53.648" v="4984" actId="21"/>
          <ac:spMkLst>
            <pc:docMk/>
            <pc:sldMk cId="1037954087" sldId="2169"/>
            <ac:spMk id="2" creationId="{699E5FDC-42DB-41EE-A9D1-92D9EBD8C095}"/>
          </ac:spMkLst>
        </pc:spChg>
        <pc:spChg chg="mod">
          <ac:chgData name="Asif Rehmani" userId="e3bc34669d675361" providerId="LiveId" clId="{F854CCD2-E9C9-43E4-BCC0-4995246FBA71}" dt="2021-08-25T19:07:20.703" v="5026" actId="21"/>
          <ac:spMkLst>
            <pc:docMk/>
            <pc:sldMk cId="1037954087" sldId="2169"/>
            <ac:spMk id="3" creationId="{9F9E0475-0526-4763-B8CA-1E86BDF77409}"/>
          </ac:spMkLst>
        </pc:spChg>
        <pc:spChg chg="add del mod">
          <ac:chgData name="Asif Rehmani" userId="e3bc34669d675361" providerId="LiveId" clId="{F854CCD2-E9C9-43E4-BCC0-4995246FBA71}" dt="2021-08-25T19:03:09.960" v="4988" actId="21"/>
          <ac:spMkLst>
            <pc:docMk/>
            <pc:sldMk cId="1037954087" sldId="2169"/>
            <ac:spMk id="6" creationId="{BE1BB1FC-04FB-428E-9D90-C1BF2B4D107D}"/>
          </ac:spMkLst>
        </pc:spChg>
        <pc:spChg chg="del">
          <ac:chgData name="Asif Rehmani" userId="e3bc34669d675361" providerId="LiveId" clId="{F854CCD2-E9C9-43E4-BCC0-4995246FBA71}" dt="2021-08-24T14:44:59.498" v="4305" actId="478"/>
          <ac:spMkLst>
            <pc:docMk/>
            <pc:sldMk cId="1037954087" sldId="2169"/>
            <ac:spMk id="7" creationId="{136E0E34-61AF-4D42-A23F-811A89BDC211}"/>
          </ac:spMkLst>
        </pc:spChg>
        <pc:picChg chg="add del mod">
          <ac:chgData name="Asif Rehmani" userId="e3bc34669d675361" providerId="LiveId" clId="{F854CCD2-E9C9-43E4-BCC0-4995246FBA71}" dt="2021-08-25T19:03:09.960" v="4988" actId="21"/>
          <ac:picMkLst>
            <pc:docMk/>
            <pc:sldMk cId="1037954087" sldId="2169"/>
            <ac:picMk id="8" creationId="{053C2028-8867-4DA5-967D-557803B3456A}"/>
          </ac:picMkLst>
        </pc:picChg>
        <pc:picChg chg="add del mod">
          <ac:chgData name="Asif Rehmani" userId="e3bc34669d675361" providerId="LiveId" clId="{F854CCD2-E9C9-43E4-BCC0-4995246FBA71}" dt="2021-08-25T19:03:09.960" v="4988" actId="21"/>
          <ac:picMkLst>
            <pc:docMk/>
            <pc:sldMk cId="1037954087" sldId="2169"/>
            <ac:picMk id="9" creationId="{064F6C6A-588F-48C7-A228-492E89ACC6E2}"/>
          </ac:picMkLst>
        </pc:picChg>
      </pc:sldChg>
      <pc:sldChg chg="modSp new mod modTransition">
        <pc:chgData name="Asif Rehmani" userId="e3bc34669d675361" providerId="LiveId" clId="{F854CCD2-E9C9-43E4-BCC0-4995246FBA71}" dt="2021-08-25T19:13:21.291" v="5250"/>
        <pc:sldMkLst>
          <pc:docMk/>
          <pc:sldMk cId="2857252209" sldId="2170"/>
        </pc:sldMkLst>
        <pc:spChg chg="mod">
          <ac:chgData name="Asif Rehmani" userId="e3bc34669d675361" providerId="LiveId" clId="{F854CCD2-E9C9-43E4-BCC0-4995246FBA71}" dt="2021-08-23T12:07:28.039" v="2774" actId="6549"/>
          <ac:spMkLst>
            <pc:docMk/>
            <pc:sldMk cId="2857252209" sldId="2170"/>
            <ac:spMk id="2" creationId="{572CEB3F-B597-484F-A14C-36534B539DE2}"/>
          </ac:spMkLst>
        </pc:spChg>
        <pc:spChg chg="mod">
          <ac:chgData name="Asif Rehmani" userId="e3bc34669d675361" providerId="LiveId" clId="{F854CCD2-E9C9-43E4-BCC0-4995246FBA71}" dt="2021-08-23T12:10:30.878" v="2779"/>
          <ac:spMkLst>
            <pc:docMk/>
            <pc:sldMk cId="2857252209" sldId="2170"/>
            <ac:spMk id="3" creationId="{5AADE4FB-6B4B-42F7-B67B-C217D436103F}"/>
          </ac:spMkLst>
        </pc:spChg>
      </pc:sldChg>
      <pc:sldChg chg="modSp new del mod">
        <pc:chgData name="Asif Rehmani" userId="e3bc34669d675361" providerId="LiveId" clId="{F854CCD2-E9C9-43E4-BCC0-4995246FBA71}" dt="2021-08-24T14:50:26.786" v="4603" actId="47"/>
        <pc:sldMkLst>
          <pc:docMk/>
          <pc:sldMk cId="3265634046" sldId="2171"/>
        </pc:sldMkLst>
        <pc:spChg chg="mod">
          <ac:chgData name="Asif Rehmani" userId="e3bc34669d675361" providerId="LiveId" clId="{F854CCD2-E9C9-43E4-BCC0-4995246FBA71}" dt="2021-08-23T12:35:55.646" v="3444" actId="20577"/>
          <ac:spMkLst>
            <pc:docMk/>
            <pc:sldMk cId="3265634046" sldId="2171"/>
            <ac:spMk id="2" creationId="{25CA5720-8770-41D1-8E75-FBCA764633CD}"/>
          </ac:spMkLst>
        </pc:spChg>
        <pc:spChg chg="mod">
          <ac:chgData name="Asif Rehmani" userId="e3bc34669d675361" providerId="LiveId" clId="{F854CCD2-E9C9-43E4-BCC0-4995246FBA71}" dt="2021-08-24T14:50:19.914" v="4599" actId="27636"/>
          <ac:spMkLst>
            <pc:docMk/>
            <pc:sldMk cId="3265634046" sldId="2171"/>
            <ac:spMk id="3" creationId="{FF1D6A67-FB54-4F33-B6B5-048D6D526DED}"/>
          </ac:spMkLst>
        </pc:spChg>
      </pc:sldChg>
      <pc:sldChg chg="addSp delSp modSp mod modTransition setBg modAnim">
        <pc:chgData name="Asif Rehmani" userId="e3bc34669d675361" providerId="LiveId" clId="{F854CCD2-E9C9-43E4-BCC0-4995246FBA71}" dt="2021-08-25T19:13:21.291" v="5250"/>
        <pc:sldMkLst>
          <pc:docMk/>
          <pc:sldMk cId="2033276635" sldId="2172"/>
        </pc:sldMkLst>
        <pc:spChg chg="mod">
          <ac:chgData name="Asif Rehmani" userId="e3bc34669d675361" providerId="LiveId" clId="{F854CCD2-E9C9-43E4-BCC0-4995246FBA71}" dt="2021-08-24T14:29:46.398" v="4016" actId="26606"/>
          <ac:spMkLst>
            <pc:docMk/>
            <pc:sldMk cId="2033276635" sldId="2172"/>
            <ac:spMk id="2" creationId="{FBCAD2A6-309B-42DE-A80B-6E85CF3B183F}"/>
          </ac:spMkLst>
        </pc:spChg>
        <pc:spChg chg="mod">
          <ac:chgData name="Asif Rehmani" userId="e3bc34669d675361" providerId="LiveId" clId="{F854CCD2-E9C9-43E4-BCC0-4995246FBA71}" dt="2021-08-24T14:35:53.067" v="4204" actId="1076"/>
          <ac:spMkLst>
            <pc:docMk/>
            <pc:sldMk cId="2033276635" sldId="2172"/>
            <ac:spMk id="3" creationId="{559A71B9-A1F8-47CF-8A91-CBF5F2691B5E}"/>
          </ac:spMkLst>
        </pc:spChg>
        <pc:spChg chg="add del">
          <ac:chgData name="Asif Rehmani" userId="e3bc34669d675361" providerId="LiveId" clId="{F854CCD2-E9C9-43E4-BCC0-4995246FBA71}" dt="2021-08-24T14:29:25.554" v="4013" actId="22"/>
          <ac:spMkLst>
            <pc:docMk/>
            <pc:sldMk cId="2033276635" sldId="2172"/>
            <ac:spMk id="5" creationId="{16F8B7E7-9828-4B94-8ADC-44896A90AB15}"/>
          </ac:spMkLst>
        </pc:spChg>
        <pc:spChg chg="add">
          <ac:chgData name="Asif Rehmani" userId="e3bc34669d675361" providerId="LiveId" clId="{F854CCD2-E9C9-43E4-BCC0-4995246FBA71}" dt="2021-08-24T14:29:46.398" v="4016" actId="26606"/>
          <ac:spMkLst>
            <pc:docMk/>
            <pc:sldMk cId="2033276635" sldId="2172"/>
            <ac:spMk id="12" creationId="{F13C74B1-5B17-4795-BED0-7140497B445A}"/>
          </ac:spMkLst>
        </pc:spChg>
        <pc:spChg chg="add">
          <ac:chgData name="Asif Rehmani" userId="e3bc34669d675361" providerId="LiveId" clId="{F854CCD2-E9C9-43E4-BCC0-4995246FBA71}" dt="2021-08-24T14:29:46.398" v="4016" actId="26606"/>
          <ac:spMkLst>
            <pc:docMk/>
            <pc:sldMk cId="2033276635" sldId="2172"/>
            <ac:spMk id="14" creationId="{D4974D33-8DC5-464E-8C6D-BE58F0669C17}"/>
          </ac:spMkLst>
        </pc:spChg>
        <pc:picChg chg="add mod">
          <ac:chgData name="Asif Rehmani" userId="e3bc34669d675361" providerId="LiveId" clId="{F854CCD2-E9C9-43E4-BCC0-4995246FBA71}" dt="2021-08-24T14:29:46.398" v="4016" actId="26606"/>
          <ac:picMkLst>
            <pc:docMk/>
            <pc:sldMk cId="2033276635" sldId="2172"/>
            <ac:picMk id="7" creationId="{8F8862E0-135C-45BF-A37F-5A83D8FE0545}"/>
          </ac:picMkLst>
        </pc:picChg>
      </pc:sldChg>
      <pc:sldChg chg="modTransition">
        <pc:chgData name="Asif Rehmani" userId="e3bc34669d675361" providerId="LiveId" clId="{F854CCD2-E9C9-43E4-BCC0-4995246FBA71}" dt="2021-08-25T19:13:21.291" v="5250"/>
        <pc:sldMkLst>
          <pc:docMk/>
          <pc:sldMk cId="2258967645" sldId="2173"/>
        </pc:sldMkLst>
      </pc:sldChg>
      <pc:sldChg chg="addSp delSp modSp new add del mod modClrScheme chgLayout">
        <pc:chgData name="Asif Rehmani" userId="e3bc34669d675361" providerId="LiveId" clId="{F854CCD2-E9C9-43E4-BCC0-4995246FBA71}" dt="2021-08-24T14:43:35.849" v="4294" actId="47"/>
        <pc:sldMkLst>
          <pc:docMk/>
          <pc:sldMk cId="3294467917" sldId="2174"/>
        </pc:sldMkLst>
        <pc:spChg chg="del mod ord">
          <ac:chgData name="Asif Rehmani" userId="e3bc34669d675361" providerId="LiveId" clId="{F854CCD2-E9C9-43E4-BCC0-4995246FBA71}" dt="2021-08-24T14:02:58.637" v="3768" actId="700"/>
          <ac:spMkLst>
            <pc:docMk/>
            <pc:sldMk cId="3294467917" sldId="2174"/>
            <ac:spMk id="2" creationId="{6535AA73-BDFE-4345-B0FF-712E0BFC8147}"/>
          </ac:spMkLst>
        </pc:spChg>
        <pc:spChg chg="del mod ord">
          <ac:chgData name="Asif Rehmani" userId="e3bc34669d675361" providerId="LiveId" clId="{F854CCD2-E9C9-43E4-BCC0-4995246FBA71}" dt="2021-08-24T14:02:58.637" v="3768" actId="700"/>
          <ac:spMkLst>
            <pc:docMk/>
            <pc:sldMk cId="3294467917" sldId="2174"/>
            <ac:spMk id="3" creationId="{011999CC-A5B1-4A06-93C2-9A78164B5283}"/>
          </ac:spMkLst>
        </pc:spChg>
        <pc:spChg chg="add mod ord">
          <ac:chgData name="Asif Rehmani" userId="e3bc34669d675361" providerId="LiveId" clId="{F854CCD2-E9C9-43E4-BCC0-4995246FBA71}" dt="2021-08-24T14:03:03.829" v="3779" actId="20577"/>
          <ac:spMkLst>
            <pc:docMk/>
            <pc:sldMk cId="3294467917" sldId="2174"/>
            <ac:spMk id="4" creationId="{E4241844-CC05-48CC-A7D1-1E388392F265}"/>
          </ac:spMkLst>
        </pc:spChg>
        <pc:spChg chg="add mod ord">
          <ac:chgData name="Asif Rehmani" userId="e3bc34669d675361" providerId="LiveId" clId="{F854CCD2-E9C9-43E4-BCC0-4995246FBA71}" dt="2021-08-24T14:02:58.637" v="3768" actId="700"/>
          <ac:spMkLst>
            <pc:docMk/>
            <pc:sldMk cId="3294467917" sldId="2174"/>
            <ac:spMk id="5" creationId="{A3CDC1B7-CA2D-4F23-9572-63319C833248}"/>
          </ac:spMkLst>
        </pc:spChg>
      </pc:sldChg>
      <pc:sldChg chg="add del">
        <pc:chgData name="Asif Rehmani" userId="e3bc34669d675361" providerId="LiveId" clId="{F854CCD2-E9C9-43E4-BCC0-4995246FBA71}" dt="2021-08-25T18:52:56.932" v="4717" actId="47"/>
        <pc:sldMkLst>
          <pc:docMk/>
          <pc:sldMk cId="3348460290" sldId="2174"/>
        </pc:sldMkLst>
      </pc:sldChg>
      <pc:sldChg chg="addSp delSp add del setBg delDesignElem">
        <pc:chgData name="Asif Rehmani" userId="e3bc34669d675361" providerId="LiveId" clId="{F854CCD2-E9C9-43E4-BCC0-4995246FBA71}" dt="2021-08-25T18:52:18.522" v="4710"/>
        <pc:sldMkLst>
          <pc:docMk/>
          <pc:sldMk cId="3572840998" sldId="2174"/>
        </pc:sldMkLst>
        <pc:spChg chg="add del">
          <ac:chgData name="Asif Rehmani" userId="e3bc34669d675361" providerId="LiveId" clId="{F854CCD2-E9C9-43E4-BCC0-4995246FBA71}" dt="2021-08-25T18:52:18.522" v="4710"/>
          <ac:spMkLst>
            <pc:docMk/>
            <pc:sldMk cId="3572840998" sldId="2174"/>
            <ac:spMk id="10" creationId="{BACC6370-2D7E-4714-9D71-7542949D7D5D}"/>
          </ac:spMkLst>
        </pc:spChg>
        <pc:spChg chg="add del">
          <ac:chgData name="Asif Rehmani" userId="e3bc34669d675361" providerId="LiveId" clId="{F854CCD2-E9C9-43E4-BCC0-4995246FBA71}" dt="2021-08-25T18:52:18.522" v="4710"/>
          <ac:spMkLst>
            <pc:docMk/>
            <pc:sldMk cId="3572840998" sldId="2174"/>
            <ac:spMk id="11" creationId="{F68B3F68-107C-434F-AA38-110D5EA91B85}"/>
          </ac:spMkLst>
        </pc:spChg>
        <pc:spChg chg="add del">
          <ac:chgData name="Asif Rehmani" userId="e3bc34669d675361" providerId="LiveId" clId="{F854CCD2-E9C9-43E4-BCC0-4995246FBA71}" dt="2021-08-25T18:52:18.522" v="4710"/>
          <ac:spMkLst>
            <pc:docMk/>
            <pc:sldMk cId="3572840998" sldId="2174"/>
            <ac:spMk id="13" creationId="{AAD0DBB9-1A4B-4391-81D4-CB19F9AB918A}"/>
          </ac:spMkLst>
        </pc:spChg>
        <pc:spChg chg="add del">
          <ac:chgData name="Asif Rehmani" userId="e3bc34669d675361" providerId="LiveId" clId="{F854CCD2-E9C9-43E4-BCC0-4995246FBA71}" dt="2021-08-25T18:52:18.522" v="4710"/>
          <ac:spMkLst>
            <pc:docMk/>
            <pc:sldMk cId="3572840998" sldId="2174"/>
            <ac:spMk id="15" creationId="{063BBA22-50EA-4C4D-BE05-F1CE4E63AA56}"/>
          </ac:spMkLst>
        </pc:spChg>
      </pc:sldChg>
      <pc:sldChg chg="addSp delSp add del setBg delDesignElem">
        <pc:chgData name="Asif Rehmani" userId="e3bc34669d675361" providerId="LiveId" clId="{F854CCD2-E9C9-43E4-BCC0-4995246FBA71}" dt="2021-08-25T18:52:52.858" v="4715"/>
        <pc:sldMkLst>
          <pc:docMk/>
          <pc:sldMk cId="3065618403" sldId="2175"/>
        </pc:sldMkLst>
        <pc:spChg chg="add del">
          <ac:chgData name="Asif Rehmani" userId="e3bc34669d675361" providerId="LiveId" clId="{F854CCD2-E9C9-43E4-BCC0-4995246FBA71}" dt="2021-08-25T18:52:52.858" v="4715"/>
          <ac:spMkLst>
            <pc:docMk/>
            <pc:sldMk cId="3065618403" sldId="2175"/>
            <ac:spMk id="10" creationId="{BACC6370-2D7E-4714-9D71-7542949D7D5D}"/>
          </ac:spMkLst>
        </pc:spChg>
        <pc:spChg chg="add del">
          <ac:chgData name="Asif Rehmani" userId="e3bc34669d675361" providerId="LiveId" clId="{F854CCD2-E9C9-43E4-BCC0-4995246FBA71}" dt="2021-08-25T18:52:52.858" v="4715"/>
          <ac:spMkLst>
            <pc:docMk/>
            <pc:sldMk cId="3065618403" sldId="2175"/>
            <ac:spMk id="11" creationId="{F68B3F68-107C-434F-AA38-110D5EA91B85}"/>
          </ac:spMkLst>
        </pc:spChg>
        <pc:spChg chg="add del">
          <ac:chgData name="Asif Rehmani" userId="e3bc34669d675361" providerId="LiveId" clId="{F854CCD2-E9C9-43E4-BCC0-4995246FBA71}" dt="2021-08-25T18:52:52.858" v="4715"/>
          <ac:spMkLst>
            <pc:docMk/>
            <pc:sldMk cId="3065618403" sldId="2175"/>
            <ac:spMk id="13" creationId="{AAD0DBB9-1A4B-4391-81D4-CB19F9AB918A}"/>
          </ac:spMkLst>
        </pc:spChg>
        <pc:spChg chg="add del">
          <ac:chgData name="Asif Rehmani" userId="e3bc34669d675361" providerId="LiveId" clId="{F854CCD2-E9C9-43E4-BCC0-4995246FBA71}" dt="2021-08-25T18:52:52.858" v="4715"/>
          <ac:spMkLst>
            <pc:docMk/>
            <pc:sldMk cId="3065618403" sldId="2175"/>
            <ac:spMk id="15" creationId="{063BBA22-50EA-4C4D-BE05-F1CE4E63AA56}"/>
          </ac:spMkLst>
        </pc:spChg>
      </pc:sldChg>
      <pc:sldChg chg="addSp delSp modSp add mod modTransition modAnim modNotesTx">
        <pc:chgData name="Asif Rehmani" userId="e3bc34669d675361" providerId="LiveId" clId="{F854CCD2-E9C9-43E4-BCC0-4995246FBA71}" dt="2021-11-20T17:22:49.896" v="5984" actId="478"/>
        <pc:sldMkLst>
          <pc:docMk/>
          <pc:sldMk cId="3151123410" sldId="2175"/>
        </pc:sldMkLst>
        <pc:spChg chg="mod">
          <ac:chgData name="Asif Rehmani" userId="e3bc34669d675361" providerId="LiveId" clId="{F854CCD2-E9C9-43E4-BCC0-4995246FBA71}" dt="2021-11-20T16:51:39.714" v="5589" actId="20577"/>
          <ac:spMkLst>
            <pc:docMk/>
            <pc:sldMk cId="3151123410" sldId="2175"/>
            <ac:spMk id="2" creationId="{A6E4F21E-EBE2-4B5F-85DF-968862952CD4}"/>
          </ac:spMkLst>
        </pc:spChg>
        <pc:spChg chg="add mod">
          <ac:chgData name="Asif Rehmani" userId="e3bc34669d675361" providerId="LiveId" clId="{F854CCD2-E9C9-43E4-BCC0-4995246FBA71}" dt="2021-08-25T18:53:29.293" v="4721"/>
          <ac:spMkLst>
            <pc:docMk/>
            <pc:sldMk cId="3151123410" sldId="2175"/>
            <ac:spMk id="12" creationId="{DEFCA09B-B409-4613-B547-397DD14A0A69}"/>
          </ac:spMkLst>
        </pc:spChg>
        <pc:spChg chg="del">
          <ac:chgData name="Asif Rehmani" userId="e3bc34669d675361" providerId="LiveId" clId="{F854CCD2-E9C9-43E4-BCC0-4995246FBA71}" dt="2021-11-20T17:22:49.896" v="5984" actId="478"/>
          <ac:spMkLst>
            <pc:docMk/>
            <pc:sldMk cId="3151123410" sldId="2175"/>
            <ac:spMk id="16" creationId="{51B1127F-0503-41C1-86D5-98DB2FA7C2DE}"/>
          </ac:spMkLst>
        </pc:spChg>
        <pc:spChg chg="del">
          <ac:chgData name="Asif Rehmani" userId="e3bc34669d675361" providerId="LiveId" clId="{F854CCD2-E9C9-43E4-BCC0-4995246FBA71}" dt="2021-08-25T18:53:28.704" v="4720" actId="478"/>
          <ac:spMkLst>
            <pc:docMk/>
            <pc:sldMk cId="3151123410" sldId="2175"/>
            <ac:spMk id="16" creationId="{A534B30A-D93E-4878-A593-BBBC4EC90213}"/>
          </ac:spMkLst>
        </pc:spChg>
        <pc:graphicFrameChg chg="add mod">
          <ac:chgData name="Asif Rehmani" userId="e3bc34669d675361" providerId="LiveId" clId="{F854CCD2-E9C9-43E4-BCC0-4995246FBA71}" dt="2021-08-25T18:54:57.250" v="4814" actId="27957"/>
          <ac:graphicFrameMkLst>
            <pc:docMk/>
            <pc:sldMk cId="3151123410" sldId="2175"/>
            <ac:graphicFrameMk id="5" creationId="{6AD206D9-B29E-49F6-A535-76E388764557}"/>
          </ac:graphicFrameMkLst>
        </pc:graphicFrameChg>
        <pc:picChg chg="del">
          <ac:chgData name="Asif Rehmani" userId="e3bc34669d675361" providerId="LiveId" clId="{F854CCD2-E9C9-43E4-BCC0-4995246FBA71}" dt="2021-11-20T16:46:35.807" v="5542" actId="478"/>
          <ac:picMkLst>
            <pc:docMk/>
            <pc:sldMk cId="3151123410" sldId="2175"/>
            <ac:picMk id="14" creationId="{C385D867-8D56-4791-A785-548FB8B2E987}"/>
          </ac:picMkLst>
        </pc:picChg>
        <pc:picChg chg="del">
          <ac:chgData name="Asif Rehmani" userId="e3bc34669d675361" providerId="LiveId" clId="{F854CCD2-E9C9-43E4-BCC0-4995246FBA71}" dt="2021-08-25T18:53:28.704" v="4720" actId="478"/>
          <ac:picMkLst>
            <pc:docMk/>
            <pc:sldMk cId="3151123410" sldId="2175"/>
            <ac:picMk id="17" creationId="{B51CA13F-B6B4-451A-852A-6952965248A0}"/>
          </ac:picMkLst>
        </pc:picChg>
        <pc:picChg chg="del">
          <ac:chgData name="Asif Rehmani" userId="e3bc34669d675361" providerId="LiveId" clId="{F854CCD2-E9C9-43E4-BCC0-4995246FBA71}" dt="2021-11-20T17:22:49.896" v="5984" actId="478"/>
          <ac:picMkLst>
            <pc:docMk/>
            <pc:sldMk cId="3151123410" sldId="2175"/>
            <ac:picMk id="17" creationId="{ED1DDF31-6F74-4F65-B9BB-F05766791E49}"/>
          </ac:picMkLst>
        </pc:picChg>
        <pc:picChg chg="del">
          <ac:chgData name="Asif Rehmani" userId="e3bc34669d675361" providerId="LiveId" clId="{F854CCD2-E9C9-43E4-BCC0-4995246FBA71}" dt="2021-11-20T17:22:49.896" v="5984" actId="478"/>
          <ac:picMkLst>
            <pc:docMk/>
            <pc:sldMk cId="3151123410" sldId="2175"/>
            <ac:picMk id="18" creationId="{4393386C-693D-45F5-AB7E-13FAE1CEFC01}"/>
          </ac:picMkLst>
        </pc:picChg>
        <pc:picChg chg="del">
          <ac:chgData name="Asif Rehmani" userId="e3bc34669d675361" providerId="LiveId" clId="{F854CCD2-E9C9-43E4-BCC0-4995246FBA71}" dt="2021-08-25T18:53:28.704" v="4720" actId="478"/>
          <ac:picMkLst>
            <pc:docMk/>
            <pc:sldMk cId="3151123410" sldId="2175"/>
            <ac:picMk id="18" creationId="{6481B9DB-3243-4125-BD6E-38D034E06B0B}"/>
          </ac:picMkLst>
        </pc:picChg>
        <pc:picChg chg="add mod">
          <ac:chgData name="Asif Rehmani" userId="e3bc34669d675361" providerId="LiveId" clId="{F854CCD2-E9C9-43E4-BCC0-4995246FBA71}" dt="2021-08-25T18:53:29.293" v="4721"/>
          <ac:picMkLst>
            <pc:docMk/>
            <pc:sldMk cId="3151123410" sldId="2175"/>
            <ac:picMk id="19" creationId="{6C84C197-70E3-4B97-844D-DC98A546E4E5}"/>
          </ac:picMkLst>
        </pc:picChg>
        <pc:picChg chg="add mod">
          <ac:chgData name="Asif Rehmani" userId="e3bc34669d675361" providerId="LiveId" clId="{F854CCD2-E9C9-43E4-BCC0-4995246FBA71}" dt="2021-08-25T18:53:29.293" v="4721"/>
          <ac:picMkLst>
            <pc:docMk/>
            <pc:sldMk cId="3151123410" sldId="2175"/>
            <ac:picMk id="20" creationId="{6323BC6C-E4C3-4C7B-978C-234B591CD3B5}"/>
          </ac:picMkLst>
        </pc:picChg>
      </pc:sldChg>
      <pc:sldChg chg="addSp delSp modSp add mod modTransition delAnim modNotesTx">
        <pc:chgData name="Asif Rehmani" userId="e3bc34669d675361" providerId="LiveId" clId="{F854CCD2-E9C9-43E4-BCC0-4995246FBA71}" dt="2021-11-20T17:22:53.876" v="5985" actId="478"/>
        <pc:sldMkLst>
          <pc:docMk/>
          <pc:sldMk cId="422333973" sldId="2176"/>
        </pc:sldMkLst>
        <pc:spChg chg="mod">
          <ac:chgData name="Asif Rehmani" userId="e3bc34669d675361" providerId="LiveId" clId="{F854CCD2-E9C9-43E4-BCC0-4995246FBA71}" dt="2021-11-20T16:51:49.292" v="5591" actId="6549"/>
          <ac:spMkLst>
            <pc:docMk/>
            <pc:sldMk cId="422333973" sldId="2176"/>
            <ac:spMk id="2" creationId="{A6E4F21E-EBE2-4B5F-85DF-968862952CD4}"/>
          </ac:spMkLst>
        </pc:spChg>
        <pc:spChg chg="del">
          <ac:chgData name="Asif Rehmani" userId="e3bc34669d675361" providerId="LiveId" clId="{F854CCD2-E9C9-43E4-BCC0-4995246FBA71}" dt="2021-08-25T18:56:07.135" v="4829" actId="478"/>
          <ac:spMkLst>
            <pc:docMk/>
            <pc:sldMk cId="422333973" sldId="2176"/>
            <ac:spMk id="12" creationId="{DEFCA09B-B409-4613-B547-397DD14A0A69}"/>
          </ac:spMkLst>
        </pc:spChg>
        <pc:spChg chg="add del mod">
          <ac:chgData name="Asif Rehmani" userId="e3bc34669d675361" providerId="LiveId" clId="{F854CCD2-E9C9-43E4-BCC0-4995246FBA71}" dt="2021-11-20T17:22:53.876" v="5985" actId="478"/>
          <ac:spMkLst>
            <pc:docMk/>
            <pc:sldMk cId="422333973" sldId="2176"/>
            <ac:spMk id="16" creationId="{CA003ED2-1D19-4ED7-8D85-0EBE293F47AA}"/>
          </ac:spMkLst>
        </pc:spChg>
        <pc:graphicFrameChg chg="mod">
          <ac:chgData name="Asif Rehmani" userId="e3bc34669d675361" providerId="LiveId" clId="{F854CCD2-E9C9-43E4-BCC0-4995246FBA71}" dt="2021-08-25T18:57:42.735" v="4856"/>
          <ac:graphicFrameMkLst>
            <pc:docMk/>
            <pc:sldMk cId="422333973" sldId="2176"/>
            <ac:graphicFrameMk id="5" creationId="{6AD206D9-B29E-49F6-A535-76E388764557}"/>
          </ac:graphicFrameMkLst>
        </pc:graphicFrameChg>
        <pc:picChg chg="del">
          <ac:chgData name="Asif Rehmani" userId="e3bc34669d675361" providerId="LiveId" clId="{F854CCD2-E9C9-43E4-BCC0-4995246FBA71}" dt="2021-11-20T16:46:38.962" v="5543" actId="478"/>
          <ac:picMkLst>
            <pc:docMk/>
            <pc:sldMk cId="422333973" sldId="2176"/>
            <ac:picMk id="14" creationId="{C385D867-8D56-4791-A785-548FB8B2E987}"/>
          </ac:picMkLst>
        </pc:picChg>
        <pc:picChg chg="add del mod">
          <ac:chgData name="Asif Rehmani" userId="e3bc34669d675361" providerId="LiveId" clId="{F854CCD2-E9C9-43E4-BCC0-4995246FBA71}" dt="2021-11-20T17:22:53.876" v="5985" actId="478"/>
          <ac:picMkLst>
            <pc:docMk/>
            <pc:sldMk cId="422333973" sldId="2176"/>
            <ac:picMk id="17" creationId="{6D21E561-3A5F-4234-A943-0BB1C9DE6B3E}"/>
          </ac:picMkLst>
        </pc:picChg>
        <pc:picChg chg="del">
          <ac:chgData name="Asif Rehmani" userId="e3bc34669d675361" providerId="LiveId" clId="{F854CCD2-E9C9-43E4-BCC0-4995246FBA71}" dt="2021-08-25T18:56:07.135" v="4829" actId="478"/>
          <ac:picMkLst>
            <pc:docMk/>
            <pc:sldMk cId="422333973" sldId="2176"/>
            <ac:picMk id="19" creationId="{6C84C197-70E3-4B97-844D-DC98A546E4E5}"/>
          </ac:picMkLst>
        </pc:picChg>
        <pc:picChg chg="del">
          <ac:chgData name="Asif Rehmani" userId="e3bc34669d675361" providerId="LiveId" clId="{F854CCD2-E9C9-43E4-BCC0-4995246FBA71}" dt="2021-08-25T18:56:07.135" v="4829" actId="478"/>
          <ac:picMkLst>
            <pc:docMk/>
            <pc:sldMk cId="422333973" sldId="2176"/>
            <ac:picMk id="20" creationId="{6323BC6C-E4C3-4C7B-978C-234B591CD3B5}"/>
          </ac:picMkLst>
        </pc:picChg>
      </pc:sldChg>
      <pc:sldChg chg="addSp delSp add del setBg delDesignElem">
        <pc:chgData name="Asif Rehmani" userId="e3bc34669d675361" providerId="LiveId" clId="{F854CCD2-E9C9-43E4-BCC0-4995246FBA71}" dt="2021-08-25T18:55:18.494" v="4817"/>
        <pc:sldMkLst>
          <pc:docMk/>
          <pc:sldMk cId="3357212778" sldId="2176"/>
        </pc:sldMkLst>
        <pc:spChg chg="add del">
          <ac:chgData name="Asif Rehmani" userId="e3bc34669d675361" providerId="LiveId" clId="{F854CCD2-E9C9-43E4-BCC0-4995246FBA71}" dt="2021-08-25T18:55:18.494" v="4817"/>
          <ac:spMkLst>
            <pc:docMk/>
            <pc:sldMk cId="3357212778" sldId="2176"/>
            <ac:spMk id="10" creationId="{BACC6370-2D7E-4714-9D71-7542949D7D5D}"/>
          </ac:spMkLst>
        </pc:spChg>
        <pc:spChg chg="add del">
          <ac:chgData name="Asif Rehmani" userId="e3bc34669d675361" providerId="LiveId" clId="{F854CCD2-E9C9-43E4-BCC0-4995246FBA71}" dt="2021-08-25T18:55:18.494" v="4817"/>
          <ac:spMkLst>
            <pc:docMk/>
            <pc:sldMk cId="3357212778" sldId="2176"/>
            <ac:spMk id="11" creationId="{F68B3F68-107C-434F-AA38-110D5EA91B85}"/>
          </ac:spMkLst>
        </pc:spChg>
        <pc:spChg chg="add del">
          <ac:chgData name="Asif Rehmani" userId="e3bc34669d675361" providerId="LiveId" clId="{F854CCD2-E9C9-43E4-BCC0-4995246FBA71}" dt="2021-08-25T18:55:18.494" v="4817"/>
          <ac:spMkLst>
            <pc:docMk/>
            <pc:sldMk cId="3357212778" sldId="2176"/>
            <ac:spMk id="13" creationId="{AAD0DBB9-1A4B-4391-81D4-CB19F9AB918A}"/>
          </ac:spMkLst>
        </pc:spChg>
        <pc:spChg chg="add del">
          <ac:chgData name="Asif Rehmani" userId="e3bc34669d675361" providerId="LiveId" clId="{F854CCD2-E9C9-43E4-BCC0-4995246FBA71}" dt="2021-08-25T18:55:18.494" v="4817"/>
          <ac:spMkLst>
            <pc:docMk/>
            <pc:sldMk cId="3357212778" sldId="2176"/>
            <ac:spMk id="15" creationId="{063BBA22-50EA-4C4D-BE05-F1CE4E63AA56}"/>
          </ac:spMkLst>
        </pc:spChg>
      </pc:sldChg>
      <pc:sldChg chg="addSp delSp add del setBg delDesignElem">
        <pc:chgData name="Asif Rehmani" userId="e3bc34669d675361" providerId="LiveId" clId="{F854CCD2-E9C9-43E4-BCC0-4995246FBA71}" dt="2021-08-25T18:58:12.802" v="4860"/>
        <pc:sldMkLst>
          <pc:docMk/>
          <pc:sldMk cId="528883302" sldId="2177"/>
        </pc:sldMkLst>
        <pc:spChg chg="add del">
          <ac:chgData name="Asif Rehmani" userId="e3bc34669d675361" providerId="LiveId" clId="{F854CCD2-E9C9-43E4-BCC0-4995246FBA71}" dt="2021-08-25T18:58:12.802" v="4860"/>
          <ac:spMkLst>
            <pc:docMk/>
            <pc:sldMk cId="528883302" sldId="2177"/>
            <ac:spMk id="10" creationId="{BACC6370-2D7E-4714-9D71-7542949D7D5D}"/>
          </ac:spMkLst>
        </pc:spChg>
        <pc:spChg chg="add del">
          <ac:chgData name="Asif Rehmani" userId="e3bc34669d675361" providerId="LiveId" clId="{F854CCD2-E9C9-43E4-BCC0-4995246FBA71}" dt="2021-08-25T18:58:12.802" v="4860"/>
          <ac:spMkLst>
            <pc:docMk/>
            <pc:sldMk cId="528883302" sldId="2177"/>
            <ac:spMk id="11" creationId="{F68B3F68-107C-434F-AA38-110D5EA91B85}"/>
          </ac:spMkLst>
        </pc:spChg>
        <pc:spChg chg="add del">
          <ac:chgData name="Asif Rehmani" userId="e3bc34669d675361" providerId="LiveId" clId="{F854CCD2-E9C9-43E4-BCC0-4995246FBA71}" dt="2021-08-25T18:58:12.802" v="4860"/>
          <ac:spMkLst>
            <pc:docMk/>
            <pc:sldMk cId="528883302" sldId="2177"/>
            <ac:spMk id="13" creationId="{AAD0DBB9-1A4B-4391-81D4-CB19F9AB918A}"/>
          </ac:spMkLst>
        </pc:spChg>
        <pc:spChg chg="add del">
          <ac:chgData name="Asif Rehmani" userId="e3bc34669d675361" providerId="LiveId" clId="{F854CCD2-E9C9-43E4-BCC0-4995246FBA71}" dt="2021-08-25T18:58:12.802" v="4860"/>
          <ac:spMkLst>
            <pc:docMk/>
            <pc:sldMk cId="528883302" sldId="2177"/>
            <ac:spMk id="15" creationId="{063BBA22-50EA-4C4D-BE05-F1CE4E63AA56}"/>
          </ac:spMkLst>
        </pc:spChg>
      </pc:sldChg>
      <pc:sldChg chg="modSp add del mod">
        <pc:chgData name="Asif Rehmani" userId="e3bc34669d675361" providerId="LiveId" clId="{F854CCD2-E9C9-43E4-BCC0-4995246FBA71}" dt="2021-08-25T18:58:49.209" v="4868"/>
        <pc:sldMkLst>
          <pc:docMk/>
          <pc:sldMk cId="1352862611" sldId="2177"/>
        </pc:sldMkLst>
        <pc:spChg chg="mod">
          <ac:chgData name="Asif Rehmani" userId="e3bc34669d675361" providerId="LiveId" clId="{F854CCD2-E9C9-43E4-BCC0-4995246FBA71}" dt="2021-08-25T18:58:46.575" v="4866"/>
          <ac:spMkLst>
            <pc:docMk/>
            <pc:sldMk cId="1352862611" sldId="2177"/>
            <ac:spMk id="2" creationId="{A6E4F21E-EBE2-4B5F-85DF-968862952CD4}"/>
          </ac:spMkLst>
        </pc:spChg>
      </pc:sldChg>
      <pc:sldChg chg="addSp delSp add del setBg delDesignElem">
        <pc:chgData name="Asif Rehmani" userId="e3bc34669d675361" providerId="LiveId" clId="{F854CCD2-E9C9-43E4-BCC0-4995246FBA71}" dt="2021-08-25T18:58:53.855" v="4871"/>
        <pc:sldMkLst>
          <pc:docMk/>
          <pc:sldMk cId="2723456745" sldId="2177"/>
        </pc:sldMkLst>
        <pc:spChg chg="add del">
          <ac:chgData name="Asif Rehmani" userId="e3bc34669d675361" providerId="LiveId" clId="{F854CCD2-E9C9-43E4-BCC0-4995246FBA71}" dt="2021-08-25T18:58:53.855" v="4871"/>
          <ac:spMkLst>
            <pc:docMk/>
            <pc:sldMk cId="2723456745" sldId="2177"/>
            <ac:spMk id="10" creationId="{BACC6370-2D7E-4714-9D71-7542949D7D5D}"/>
          </ac:spMkLst>
        </pc:spChg>
        <pc:spChg chg="add del">
          <ac:chgData name="Asif Rehmani" userId="e3bc34669d675361" providerId="LiveId" clId="{F854CCD2-E9C9-43E4-BCC0-4995246FBA71}" dt="2021-08-25T18:58:53.855" v="4871"/>
          <ac:spMkLst>
            <pc:docMk/>
            <pc:sldMk cId="2723456745" sldId="2177"/>
            <ac:spMk id="11" creationId="{F68B3F68-107C-434F-AA38-110D5EA91B85}"/>
          </ac:spMkLst>
        </pc:spChg>
        <pc:spChg chg="add del">
          <ac:chgData name="Asif Rehmani" userId="e3bc34669d675361" providerId="LiveId" clId="{F854CCD2-E9C9-43E4-BCC0-4995246FBA71}" dt="2021-08-25T18:58:53.855" v="4871"/>
          <ac:spMkLst>
            <pc:docMk/>
            <pc:sldMk cId="2723456745" sldId="2177"/>
            <ac:spMk id="13" creationId="{AAD0DBB9-1A4B-4391-81D4-CB19F9AB918A}"/>
          </ac:spMkLst>
        </pc:spChg>
        <pc:spChg chg="add del">
          <ac:chgData name="Asif Rehmani" userId="e3bc34669d675361" providerId="LiveId" clId="{F854CCD2-E9C9-43E4-BCC0-4995246FBA71}" dt="2021-08-25T18:58:53.855" v="4871"/>
          <ac:spMkLst>
            <pc:docMk/>
            <pc:sldMk cId="2723456745" sldId="2177"/>
            <ac:spMk id="15" creationId="{063BBA22-50EA-4C4D-BE05-F1CE4E63AA56}"/>
          </ac:spMkLst>
        </pc:spChg>
      </pc:sldChg>
      <pc:sldChg chg="addSp delSp modSp add mod ord modTransition delAnim modNotesTx">
        <pc:chgData name="Asif Rehmani" userId="e3bc34669d675361" providerId="LiveId" clId="{F854CCD2-E9C9-43E4-BCC0-4995246FBA71}" dt="2021-11-20T17:22:57.549" v="5986" actId="478"/>
        <pc:sldMkLst>
          <pc:docMk/>
          <pc:sldMk cId="4014470075" sldId="2177"/>
        </pc:sldMkLst>
        <pc:spChg chg="mod">
          <ac:chgData name="Asif Rehmani" userId="e3bc34669d675361" providerId="LiveId" clId="{F854CCD2-E9C9-43E4-BCC0-4995246FBA71}" dt="2021-11-20T16:52:00.715" v="5594" actId="20577"/>
          <ac:spMkLst>
            <pc:docMk/>
            <pc:sldMk cId="4014470075" sldId="2177"/>
            <ac:spMk id="2" creationId="{A6E4F21E-EBE2-4B5F-85DF-968862952CD4}"/>
          </ac:spMkLst>
        </pc:spChg>
        <pc:spChg chg="del">
          <ac:chgData name="Asif Rehmani" userId="e3bc34669d675361" providerId="LiveId" clId="{F854CCD2-E9C9-43E4-BCC0-4995246FBA71}" dt="2021-08-25T19:00:41.212" v="4973" actId="478"/>
          <ac:spMkLst>
            <pc:docMk/>
            <pc:sldMk cId="4014470075" sldId="2177"/>
            <ac:spMk id="12" creationId="{DEFCA09B-B409-4613-B547-397DD14A0A69}"/>
          </ac:spMkLst>
        </pc:spChg>
        <pc:spChg chg="add del mod">
          <ac:chgData name="Asif Rehmani" userId="e3bc34669d675361" providerId="LiveId" clId="{F854CCD2-E9C9-43E4-BCC0-4995246FBA71}" dt="2021-11-20T17:22:57.549" v="5986" actId="478"/>
          <ac:spMkLst>
            <pc:docMk/>
            <pc:sldMk cId="4014470075" sldId="2177"/>
            <ac:spMk id="16" creationId="{A7A31878-88C3-43CF-B893-6CA3ABEFDBDF}"/>
          </ac:spMkLst>
        </pc:spChg>
        <pc:graphicFrameChg chg="add mod">
          <ac:chgData name="Asif Rehmani" userId="e3bc34669d675361" providerId="LiveId" clId="{F854CCD2-E9C9-43E4-BCC0-4995246FBA71}" dt="2021-08-25T19:02:25.890" v="4978"/>
          <ac:graphicFrameMkLst>
            <pc:docMk/>
            <pc:sldMk cId="4014470075" sldId="2177"/>
            <ac:graphicFrameMk id="5" creationId="{6AD206D9-B29E-49F6-A535-76E388764557}"/>
          </ac:graphicFrameMkLst>
        </pc:graphicFrameChg>
        <pc:picChg chg="del">
          <ac:chgData name="Asif Rehmani" userId="e3bc34669d675361" providerId="LiveId" clId="{F854CCD2-E9C9-43E4-BCC0-4995246FBA71}" dt="2021-11-20T16:46:42.053" v="5544" actId="478"/>
          <ac:picMkLst>
            <pc:docMk/>
            <pc:sldMk cId="4014470075" sldId="2177"/>
            <ac:picMk id="14" creationId="{C385D867-8D56-4791-A785-548FB8B2E987}"/>
          </ac:picMkLst>
        </pc:picChg>
        <pc:picChg chg="add del mod">
          <ac:chgData name="Asif Rehmani" userId="e3bc34669d675361" providerId="LiveId" clId="{F854CCD2-E9C9-43E4-BCC0-4995246FBA71}" dt="2021-11-20T17:22:57.549" v="5986" actId="478"/>
          <ac:picMkLst>
            <pc:docMk/>
            <pc:sldMk cId="4014470075" sldId="2177"/>
            <ac:picMk id="17" creationId="{CAD5B4D2-BC76-4684-B2BE-0383DCCBB49F}"/>
          </ac:picMkLst>
        </pc:picChg>
        <pc:picChg chg="del">
          <ac:chgData name="Asif Rehmani" userId="e3bc34669d675361" providerId="LiveId" clId="{F854CCD2-E9C9-43E4-BCC0-4995246FBA71}" dt="2021-08-25T19:00:41.212" v="4973" actId="478"/>
          <ac:picMkLst>
            <pc:docMk/>
            <pc:sldMk cId="4014470075" sldId="2177"/>
            <ac:picMk id="19" creationId="{6C84C197-70E3-4B97-844D-DC98A546E4E5}"/>
          </ac:picMkLst>
        </pc:picChg>
        <pc:picChg chg="del">
          <ac:chgData name="Asif Rehmani" userId="e3bc34669d675361" providerId="LiveId" clId="{F854CCD2-E9C9-43E4-BCC0-4995246FBA71}" dt="2021-08-25T19:00:41.212" v="4973" actId="478"/>
          <ac:picMkLst>
            <pc:docMk/>
            <pc:sldMk cId="4014470075" sldId="2177"/>
            <ac:picMk id="20" creationId="{6323BC6C-E4C3-4C7B-978C-234B591CD3B5}"/>
          </ac:picMkLst>
        </pc:picChg>
      </pc:sldChg>
      <pc:sldChg chg="addSp delSp add del setBg delDesignElem">
        <pc:chgData name="Asif Rehmani" userId="e3bc34669d675361" providerId="LiveId" clId="{F854CCD2-E9C9-43E4-BCC0-4995246FBA71}" dt="2021-08-25T19:02:47.423" v="4982"/>
        <pc:sldMkLst>
          <pc:docMk/>
          <pc:sldMk cId="2454628033" sldId="2178"/>
        </pc:sldMkLst>
        <pc:spChg chg="add del">
          <ac:chgData name="Asif Rehmani" userId="e3bc34669d675361" providerId="LiveId" clId="{F854CCD2-E9C9-43E4-BCC0-4995246FBA71}" dt="2021-08-25T19:02:47.423" v="4982"/>
          <ac:spMkLst>
            <pc:docMk/>
            <pc:sldMk cId="2454628033" sldId="2178"/>
            <ac:spMk id="10" creationId="{BACC6370-2D7E-4714-9D71-7542949D7D5D}"/>
          </ac:spMkLst>
        </pc:spChg>
        <pc:spChg chg="add del">
          <ac:chgData name="Asif Rehmani" userId="e3bc34669d675361" providerId="LiveId" clId="{F854CCD2-E9C9-43E4-BCC0-4995246FBA71}" dt="2021-08-25T19:02:47.423" v="4982"/>
          <ac:spMkLst>
            <pc:docMk/>
            <pc:sldMk cId="2454628033" sldId="2178"/>
            <ac:spMk id="11" creationId="{F68B3F68-107C-434F-AA38-110D5EA91B85}"/>
          </ac:spMkLst>
        </pc:spChg>
        <pc:spChg chg="add del">
          <ac:chgData name="Asif Rehmani" userId="e3bc34669d675361" providerId="LiveId" clId="{F854CCD2-E9C9-43E4-BCC0-4995246FBA71}" dt="2021-08-25T19:02:47.423" v="4982"/>
          <ac:spMkLst>
            <pc:docMk/>
            <pc:sldMk cId="2454628033" sldId="2178"/>
            <ac:spMk id="13" creationId="{AAD0DBB9-1A4B-4391-81D4-CB19F9AB918A}"/>
          </ac:spMkLst>
        </pc:spChg>
        <pc:spChg chg="add del">
          <ac:chgData name="Asif Rehmani" userId="e3bc34669d675361" providerId="LiveId" clId="{F854CCD2-E9C9-43E4-BCC0-4995246FBA71}" dt="2021-08-25T19:02:47.423" v="4982"/>
          <ac:spMkLst>
            <pc:docMk/>
            <pc:sldMk cId="2454628033" sldId="2178"/>
            <ac:spMk id="15" creationId="{063BBA22-50EA-4C4D-BE05-F1CE4E63AA56}"/>
          </ac:spMkLst>
        </pc:spChg>
      </pc:sldChg>
      <pc:sldChg chg="addSp delSp modSp add mod modTransition modAnim modNotesTx">
        <pc:chgData name="Asif Rehmani" userId="e3bc34669d675361" providerId="LiveId" clId="{F854CCD2-E9C9-43E4-BCC0-4995246FBA71}" dt="2021-11-20T17:25:16.956" v="6003" actId="20577"/>
        <pc:sldMkLst>
          <pc:docMk/>
          <pc:sldMk cId="2479416567" sldId="2178"/>
        </pc:sldMkLst>
        <pc:spChg chg="mod">
          <ac:chgData name="Asif Rehmani" userId="e3bc34669d675361" providerId="LiveId" clId="{F854CCD2-E9C9-43E4-BCC0-4995246FBA71}" dt="2021-11-20T17:25:16.956" v="6003" actId="20577"/>
          <ac:spMkLst>
            <pc:docMk/>
            <pc:sldMk cId="2479416567" sldId="2178"/>
            <ac:spMk id="2" creationId="{A6E4F21E-EBE2-4B5F-85DF-968862952CD4}"/>
          </ac:spMkLst>
        </pc:spChg>
        <pc:spChg chg="add del mod">
          <ac:chgData name="Asif Rehmani" userId="e3bc34669d675361" providerId="LiveId" clId="{F854CCD2-E9C9-43E4-BCC0-4995246FBA71}" dt="2021-11-20T17:23:01.717" v="5987" actId="478"/>
          <ac:spMkLst>
            <pc:docMk/>
            <pc:sldMk cId="2479416567" sldId="2178"/>
            <ac:spMk id="12" creationId="{20483908-640D-4362-B28E-FAF7F9BCD9E6}"/>
          </ac:spMkLst>
        </pc:spChg>
        <pc:spChg chg="del">
          <ac:chgData name="Asif Rehmani" userId="e3bc34669d675361" providerId="LiveId" clId="{F854CCD2-E9C9-43E4-BCC0-4995246FBA71}" dt="2021-08-25T19:03:14.817" v="4989" actId="478"/>
          <ac:spMkLst>
            <pc:docMk/>
            <pc:sldMk cId="2479416567" sldId="2178"/>
            <ac:spMk id="16" creationId="{A7A31878-88C3-43CF-B893-6CA3ABEFDBDF}"/>
          </ac:spMkLst>
        </pc:spChg>
        <pc:graphicFrameChg chg="mod">
          <ac:chgData name="Asif Rehmani" userId="e3bc34669d675361" providerId="LiveId" clId="{F854CCD2-E9C9-43E4-BCC0-4995246FBA71}" dt="2021-08-25T19:07:10.644" v="5025"/>
          <ac:graphicFrameMkLst>
            <pc:docMk/>
            <pc:sldMk cId="2479416567" sldId="2178"/>
            <ac:graphicFrameMk id="5" creationId="{6AD206D9-B29E-49F6-A535-76E388764557}"/>
          </ac:graphicFrameMkLst>
        </pc:graphicFrameChg>
        <pc:picChg chg="del">
          <ac:chgData name="Asif Rehmani" userId="e3bc34669d675361" providerId="LiveId" clId="{F854CCD2-E9C9-43E4-BCC0-4995246FBA71}" dt="2021-11-20T16:46:45.323" v="5545" actId="478"/>
          <ac:picMkLst>
            <pc:docMk/>
            <pc:sldMk cId="2479416567" sldId="2178"/>
            <ac:picMk id="14" creationId="{C385D867-8D56-4791-A785-548FB8B2E987}"/>
          </ac:picMkLst>
        </pc:picChg>
        <pc:picChg chg="del">
          <ac:chgData name="Asif Rehmani" userId="e3bc34669d675361" providerId="LiveId" clId="{F854CCD2-E9C9-43E4-BCC0-4995246FBA71}" dt="2021-08-25T19:03:14.817" v="4989" actId="478"/>
          <ac:picMkLst>
            <pc:docMk/>
            <pc:sldMk cId="2479416567" sldId="2178"/>
            <ac:picMk id="17" creationId="{CAD5B4D2-BC76-4684-B2BE-0383DCCBB49F}"/>
          </ac:picMkLst>
        </pc:picChg>
        <pc:picChg chg="add del mod">
          <ac:chgData name="Asif Rehmani" userId="e3bc34669d675361" providerId="LiveId" clId="{F854CCD2-E9C9-43E4-BCC0-4995246FBA71}" dt="2021-11-20T17:23:01.717" v="5987" actId="478"/>
          <ac:picMkLst>
            <pc:docMk/>
            <pc:sldMk cId="2479416567" sldId="2178"/>
            <ac:picMk id="18" creationId="{EB0F8A3B-2248-4150-89AF-BABB0E6394E7}"/>
          </ac:picMkLst>
        </pc:picChg>
        <pc:picChg chg="add del mod">
          <ac:chgData name="Asif Rehmani" userId="e3bc34669d675361" providerId="LiveId" clId="{F854CCD2-E9C9-43E4-BCC0-4995246FBA71}" dt="2021-11-20T17:23:01.717" v="5987" actId="478"/>
          <ac:picMkLst>
            <pc:docMk/>
            <pc:sldMk cId="2479416567" sldId="2178"/>
            <ac:picMk id="19" creationId="{A2B0AD22-2ACC-413E-A4CD-F6AD606B70D1}"/>
          </ac:picMkLst>
        </pc:picChg>
      </pc:sldChg>
      <pc:sldChg chg="modSp">
        <pc:chgData name="Asif Rehmani" userId="e3bc34669d675361" providerId="LiveId" clId="{F854CCD2-E9C9-43E4-BCC0-4995246FBA71}" dt="2021-11-20T17:23:50.377" v="6002" actId="20577"/>
        <pc:sldMkLst>
          <pc:docMk/>
          <pc:sldMk cId="447130748" sldId="2179"/>
        </pc:sldMkLst>
        <pc:spChg chg="mod">
          <ac:chgData name="Asif Rehmani" userId="e3bc34669d675361" providerId="LiveId" clId="{F854CCD2-E9C9-43E4-BCC0-4995246FBA71}" dt="2021-11-20T17:23:32.638" v="5997" actId="20577"/>
          <ac:spMkLst>
            <pc:docMk/>
            <pc:sldMk cId="447130748" sldId="2179"/>
            <ac:spMk id="10" creationId="{07299A5D-2F53-41FA-9569-05705D937960}"/>
          </ac:spMkLst>
        </pc:spChg>
        <pc:spChg chg="mod">
          <ac:chgData name="Asif Rehmani" userId="e3bc34669d675361" providerId="LiveId" clId="{F854CCD2-E9C9-43E4-BCC0-4995246FBA71}" dt="2021-11-20T17:23:39.122" v="5998" actId="114"/>
          <ac:spMkLst>
            <pc:docMk/>
            <pc:sldMk cId="447130748" sldId="2179"/>
            <ac:spMk id="13" creationId="{FFA20F60-525F-4D28-B9B7-09341B4ECAB2}"/>
          </ac:spMkLst>
        </pc:spChg>
        <pc:spChg chg="mod">
          <ac:chgData name="Asif Rehmani" userId="e3bc34669d675361" providerId="LiveId" clId="{F854CCD2-E9C9-43E4-BCC0-4995246FBA71}" dt="2021-11-20T17:23:50.377" v="6002" actId="20577"/>
          <ac:spMkLst>
            <pc:docMk/>
            <pc:sldMk cId="447130748" sldId="2179"/>
            <ac:spMk id="15" creationId="{06B52347-EA24-4E16-A6A1-0C9FBAD19B74}"/>
          </ac:spMkLst>
        </pc:spChg>
      </pc:sldChg>
      <pc:sldChg chg="new del">
        <pc:chgData name="Asif Rehmani" userId="e3bc34669d675361" providerId="LiveId" clId="{F854CCD2-E9C9-43E4-BCC0-4995246FBA71}" dt="2021-11-20T16:49:12.923" v="5549" actId="680"/>
        <pc:sldMkLst>
          <pc:docMk/>
          <pc:sldMk cId="1852929108" sldId="218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ata3.xml.rels><?xml version="1.0" encoding="UTF-8" standalone="yes"?>
<Relationships xmlns="http://schemas.openxmlformats.org/package/2006/relationships"><Relationship Id="rId2" Type="http://schemas.openxmlformats.org/officeDocument/2006/relationships/image" Target="../media/image55.svg"/><Relationship Id="rId1" Type="http://schemas.openxmlformats.org/officeDocument/2006/relationships/image" Target="../media/image54.png"/></Relationships>
</file>

<file path=ppt/diagrams/_rels/data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ata5.xml.rels><?xml version="1.0" encoding="UTF-8" standalone="yes"?>
<Relationships xmlns="http://schemas.openxmlformats.org/package/2006/relationships"><Relationship Id="rId2" Type="http://schemas.openxmlformats.org/officeDocument/2006/relationships/image" Target="../media/image61.svg"/><Relationship Id="rId1" Type="http://schemas.openxmlformats.org/officeDocument/2006/relationships/image" Target="../media/image6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2" Type="http://schemas.openxmlformats.org/officeDocument/2006/relationships/image" Target="../media/image55.svg"/><Relationship Id="rId1" Type="http://schemas.openxmlformats.org/officeDocument/2006/relationships/image" Target="../media/image5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rawing5.xml.rels><?xml version="1.0" encoding="UTF-8" standalone="yes"?>
<Relationships xmlns="http://schemas.openxmlformats.org/package/2006/relationships"><Relationship Id="rId2" Type="http://schemas.openxmlformats.org/officeDocument/2006/relationships/image" Target="../media/image61.svg"/><Relationship Id="rId1"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593E1-CF90-4765-B927-E13F26C9C6FF}"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B4C94FAB-BF31-4991-BF48-5569B812DA6A}">
      <dgm:prSet/>
      <dgm:spPr/>
      <dgm:t>
        <a:bodyPr/>
        <a:lstStyle/>
        <a:p>
          <a:pPr>
            <a:lnSpc>
              <a:spcPct val="100000"/>
            </a:lnSpc>
          </a:pPr>
          <a:r>
            <a:rPr lang="en-US"/>
            <a:t>Lists</a:t>
          </a:r>
        </a:p>
      </dgm:t>
    </dgm:pt>
    <dgm:pt modelId="{EBCBC685-07E6-4A63-8855-DFF3CC196199}" type="parTrans" cxnId="{CA1F9C82-554A-4345-81C8-EF8CD6297B46}">
      <dgm:prSet/>
      <dgm:spPr/>
      <dgm:t>
        <a:bodyPr/>
        <a:lstStyle/>
        <a:p>
          <a:endParaRPr lang="en-US"/>
        </a:p>
      </dgm:t>
    </dgm:pt>
    <dgm:pt modelId="{BB07E227-339C-40F6-AC4D-8E53E0963AF7}" type="sibTrans" cxnId="{CA1F9C82-554A-4345-81C8-EF8CD6297B46}">
      <dgm:prSet/>
      <dgm:spPr/>
      <dgm:t>
        <a:bodyPr/>
        <a:lstStyle/>
        <a:p>
          <a:endParaRPr lang="en-US"/>
        </a:p>
      </dgm:t>
    </dgm:pt>
    <dgm:pt modelId="{98956A36-6DD1-49B3-9B7C-D952BEEDE18A}">
      <dgm:prSet/>
      <dgm:spPr/>
      <dgm:t>
        <a:bodyPr/>
        <a:lstStyle/>
        <a:p>
          <a:pPr>
            <a:lnSpc>
              <a:spcPct val="100000"/>
            </a:lnSpc>
          </a:pPr>
          <a:r>
            <a:rPr lang="en-US"/>
            <a:t>Libraries</a:t>
          </a:r>
        </a:p>
      </dgm:t>
    </dgm:pt>
    <dgm:pt modelId="{3925DF55-356D-43F1-8184-9EAA3BCB1493}" type="parTrans" cxnId="{BDE8DB19-0A53-4B2F-B495-99F08C0A4523}">
      <dgm:prSet/>
      <dgm:spPr/>
      <dgm:t>
        <a:bodyPr/>
        <a:lstStyle/>
        <a:p>
          <a:endParaRPr lang="en-US"/>
        </a:p>
      </dgm:t>
    </dgm:pt>
    <dgm:pt modelId="{C76DD1EA-7CCB-420C-98B2-94B084B8EC79}" type="sibTrans" cxnId="{BDE8DB19-0A53-4B2F-B495-99F08C0A4523}">
      <dgm:prSet/>
      <dgm:spPr/>
      <dgm:t>
        <a:bodyPr/>
        <a:lstStyle/>
        <a:p>
          <a:endParaRPr lang="en-US"/>
        </a:p>
      </dgm:t>
    </dgm:pt>
    <dgm:pt modelId="{97FA4707-E853-4DDD-877B-A33CBBF613D0}">
      <dgm:prSet/>
      <dgm:spPr/>
      <dgm:t>
        <a:bodyPr/>
        <a:lstStyle/>
        <a:p>
          <a:pPr>
            <a:lnSpc>
              <a:spcPct val="100000"/>
            </a:lnSpc>
          </a:pPr>
          <a:r>
            <a:rPr lang="en-US"/>
            <a:t>Pages</a:t>
          </a:r>
        </a:p>
      </dgm:t>
    </dgm:pt>
    <dgm:pt modelId="{BD086252-D5DC-448C-BFBE-1B0D2441120A}" type="parTrans" cxnId="{E60EA1C6-F589-4508-9A2D-08BE55256094}">
      <dgm:prSet/>
      <dgm:spPr/>
      <dgm:t>
        <a:bodyPr/>
        <a:lstStyle/>
        <a:p>
          <a:endParaRPr lang="en-US"/>
        </a:p>
      </dgm:t>
    </dgm:pt>
    <dgm:pt modelId="{DAE004FC-483C-4420-A561-4DD18719CFB5}" type="sibTrans" cxnId="{E60EA1C6-F589-4508-9A2D-08BE55256094}">
      <dgm:prSet/>
      <dgm:spPr/>
      <dgm:t>
        <a:bodyPr/>
        <a:lstStyle/>
        <a:p>
          <a:endParaRPr lang="en-US"/>
        </a:p>
      </dgm:t>
    </dgm:pt>
    <dgm:pt modelId="{06FB3C13-A904-443A-B2EF-19E170266C61}">
      <dgm:prSet/>
      <dgm:spPr/>
      <dgm:t>
        <a:bodyPr/>
        <a:lstStyle/>
        <a:p>
          <a:pPr>
            <a:lnSpc>
              <a:spcPct val="100000"/>
            </a:lnSpc>
          </a:pPr>
          <a:r>
            <a:rPr lang="en-US"/>
            <a:t>Security</a:t>
          </a:r>
        </a:p>
      </dgm:t>
    </dgm:pt>
    <dgm:pt modelId="{956DBD93-CB70-4125-A761-A4FAA6FC5528}" type="parTrans" cxnId="{30CA5B77-2534-4AE7-8838-CB0441592C59}">
      <dgm:prSet/>
      <dgm:spPr/>
      <dgm:t>
        <a:bodyPr/>
        <a:lstStyle/>
        <a:p>
          <a:endParaRPr lang="en-US"/>
        </a:p>
      </dgm:t>
    </dgm:pt>
    <dgm:pt modelId="{673CB830-E6B2-4809-A68A-86A33ED9CD77}" type="sibTrans" cxnId="{30CA5B77-2534-4AE7-8838-CB0441592C59}">
      <dgm:prSet/>
      <dgm:spPr/>
      <dgm:t>
        <a:bodyPr/>
        <a:lstStyle/>
        <a:p>
          <a:endParaRPr lang="en-US"/>
        </a:p>
      </dgm:t>
    </dgm:pt>
    <dgm:pt modelId="{38D25385-4F9A-4395-B2BE-58FA62325E29}">
      <dgm:prSet/>
      <dgm:spPr/>
      <dgm:t>
        <a:bodyPr/>
        <a:lstStyle/>
        <a:p>
          <a:pPr>
            <a:lnSpc>
              <a:spcPct val="100000"/>
            </a:lnSpc>
          </a:pPr>
          <a:r>
            <a:rPr lang="en-US"/>
            <a:t>Web components</a:t>
          </a:r>
        </a:p>
      </dgm:t>
    </dgm:pt>
    <dgm:pt modelId="{02A641E3-A5DC-4422-AC75-2FCDA1E4AE81}" type="parTrans" cxnId="{A5B07204-A1BC-4133-89C1-FEE56678369E}">
      <dgm:prSet/>
      <dgm:spPr/>
      <dgm:t>
        <a:bodyPr/>
        <a:lstStyle/>
        <a:p>
          <a:endParaRPr lang="en-US"/>
        </a:p>
      </dgm:t>
    </dgm:pt>
    <dgm:pt modelId="{148DD57C-970D-4ED5-8495-002A9FAAC968}" type="sibTrans" cxnId="{A5B07204-A1BC-4133-89C1-FEE56678369E}">
      <dgm:prSet/>
      <dgm:spPr/>
      <dgm:t>
        <a:bodyPr/>
        <a:lstStyle/>
        <a:p>
          <a:endParaRPr lang="en-US"/>
        </a:p>
      </dgm:t>
    </dgm:pt>
    <dgm:pt modelId="{05B04142-C4AC-4C5E-8F72-E6B865B824E1}" type="pres">
      <dgm:prSet presAssocID="{B0C593E1-CF90-4765-B927-E13F26C9C6FF}" presName="root" presStyleCnt="0">
        <dgm:presLayoutVars>
          <dgm:dir/>
          <dgm:resizeHandles val="exact"/>
        </dgm:presLayoutVars>
      </dgm:prSet>
      <dgm:spPr/>
    </dgm:pt>
    <dgm:pt modelId="{4DECAF24-DC49-4730-BFFF-7A19C68BDE3F}" type="pres">
      <dgm:prSet presAssocID="{B4C94FAB-BF31-4991-BF48-5569B812DA6A}" presName="compNode" presStyleCnt="0"/>
      <dgm:spPr/>
    </dgm:pt>
    <dgm:pt modelId="{291EA18B-D112-436B-9D1A-5F4D5485D18F}" type="pres">
      <dgm:prSet presAssocID="{B4C94FAB-BF31-4991-BF48-5569B812DA6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st"/>
        </a:ext>
      </dgm:extLst>
    </dgm:pt>
    <dgm:pt modelId="{D981D658-7AF8-46E5-8702-F89C85274D8C}" type="pres">
      <dgm:prSet presAssocID="{B4C94FAB-BF31-4991-BF48-5569B812DA6A}" presName="spaceRect" presStyleCnt="0"/>
      <dgm:spPr/>
    </dgm:pt>
    <dgm:pt modelId="{CE7E069F-B5D9-49DE-B324-52B6BB03321E}" type="pres">
      <dgm:prSet presAssocID="{B4C94FAB-BF31-4991-BF48-5569B812DA6A}" presName="textRect" presStyleLbl="revTx" presStyleIdx="0" presStyleCnt="5">
        <dgm:presLayoutVars>
          <dgm:chMax val="1"/>
          <dgm:chPref val="1"/>
        </dgm:presLayoutVars>
      </dgm:prSet>
      <dgm:spPr/>
    </dgm:pt>
    <dgm:pt modelId="{5F1F685C-275F-4052-9C3D-2D6F61139F9D}" type="pres">
      <dgm:prSet presAssocID="{BB07E227-339C-40F6-AC4D-8E53E0963AF7}" presName="sibTrans" presStyleCnt="0"/>
      <dgm:spPr/>
    </dgm:pt>
    <dgm:pt modelId="{EB0FECE7-5F44-4BF0-9AE0-CCF4DB31E327}" type="pres">
      <dgm:prSet presAssocID="{98956A36-6DD1-49B3-9B7C-D952BEEDE18A}" presName="compNode" presStyleCnt="0"/>
      <dgm:spPr/>
    </dgm:pt>
    <dgm:pt modelId="{970B289A-F489-4A83-A38D-DADAA2755262}" type="pres">
      <dgm:prSet presAssocID="{98956A36-6DD1-49B3-9B7C-D952BEEDE18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3DAF82F1-8436-4D5B-820C-262E8BA5CB8B}" type="pres">
      <dgm:prSet presAssocID="{98956A36-6DD1-49B3-9B7C-D952BEEDE18A}" presName="spaceRect" presStyleCnt="0"/>
      <dgm:spPr/>
    </dgm:pt>
    <dgm:pt modelId="{42C0C355-E7AC-40CE-81A6-4ACA99DA2D85}" type="pres">
      <dgm:prSet presAssocID="{98956A36-6DD1-49B3-9B7C-D952BEEDE18A}" presName="textRect" presStyleLbl="revTx" presStyleIdx="1" presStyleCnt="5">
        <dgm:presLayoutVars>
          <dgm:chMax val="1"/>
          <dgm:chPref val="1"/>
        </dgm:presLayoutVars>
      </dgm:prSet>
      <dgm:spPr/>
    </dgm:pt>
    <dgm:pt modelId="{D37E2539-12D3-445F-9B35-EAC8E46B2103}" type="pres">
      <dgm:prSet presAssocID="{C76DD1EA-7CCB-420C-98B2-94B084B8EC79}" presName="sibTrans" presStyleCnt="0"/>
      <dgm:spPr/>
    </dgm:pt>
    <dgm:pt modelId="{D820FBF7-A68D-4910-BA0B-1408E3F194B0}" type="pres">
      <dgm:prSet presAssocID="{97FA4707-E853-4DDD-877B-A33CBBF613D0}" presName="compNode" presStyleCnt="0"/>
      <dgm:spPr/>
    </dgm:pt>
    <dgm:pt modelId="{D6553E6F-4F64-4CE0-86B5-9E8389612EDE}" type="pres">
      <dgm:prSet presAssocID="{97FA4707-E853-4DDD-877B-A33CBBF613D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FA212EEC-8A38-4415-9FD6-3B9CE0B709F4}" type="pres">
      <dgm:prSet presAssocID="{97FA4707-E853-4DDD-877B-A33CBBF613D0}" presName="spaceRect" presStyleCnt="0"/>
      <dgm:spPr/>
    </dgm:pt>
    <dgm:pt modelId="{F575E5A9-0D91-4E88-B0EB-F5C4A184A7CC}" type="pres">
      <dgm:prSet presAssocID="{97FA4707-E853-4DDD-877B-A33CBBF613D0}" presName="textRect" presStyleLbl="revTx" presStyleIdx="2" presStyleCnt="5">
        <dgm:presLayoutVars>
          <dgm:chMax val="1"/>
          <dgm:chPref val="1"/>
        </dgm:presLayoutVars>
      </dgm:prSet>
      <dgm:spPr/>
    </dgm:pt>
    <dgm:pt modelId="{D40E45DB-37AE-4B77-8414-5DE8252EAA6F}" type="pres">
      <dgm:prSet presAssocID="{DAE004FC-483C-4420-A561-4DD18719CFB5}" presName="sibTrans" presStyleCnt="0"/>
      <dgm:spPr/>
    </dgm:pt>
    <dgm:pt modelId="{C7804F06-91FA-44C6-B83D-AA128D845C77}" type="pres">
      <dgm:prSet presAssocID="{06FB3C13-A904-443A-B2EF-19E170266C61}" presName="compNode" presStyleCnt="0"/>
      <dgm:spPr/>
    </dgm:pt>
    <dgm:pt modelId="{DE7305DA-BCD5-4CB2-AD21-3EE4473214BC}" type="pres">
      <dgm:prSet presAssocID="{06FB3C13-A904-443A-B2EF-19E170266C6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484049E0-F5F7-442B-827C-3CA97E1148D0}" type="pres">
      <dgm:prSet presAssocID="{06FB3C13-A904-443A-B2EF-19E170266C61}" presName="spaceRect" presStyleCnt="0"/>
      <dgm:spPr/>
    </dgm:pt>
    <dgm:pt modelId="{3D22DD72-04FE-40FC-A958-2CDD620911AA}" type="pres">
      <dgm:prSet presAssocID="{06FB3C13-A904-443A-B2EF-19E170266C61}" presName="textRect" presStyleLbl="revTx" presStyleIdx="3" presStyleCnt="5">
        <dgm:presLayoutVars>
          <dgm:chMax val="1"/>
          <dgm:chPref val="1"/>
        </dgm:presLayoutVars>
      </dgm:prSet>
      <dgm:spPr/>
    </dgm:pt>
    <dgm:pt modelId="{2E18B362-FF73-40D1-9966-F87F3E43B4BB}" type="pres">
      <dgm:prSet presAssocID="{673CB830-E6B2-4809-A68A-86A33ED9CD77}" presName="sibTrans" presStyleCnt="0"/>
      <dgm:spPr/>
    </dgm:pt>
    <dgm:pt modelId="{A06AA32B-7480-495B-BBB2-E1B921495F03}" type="pres">
      <dgm:prSet presAssocID="{38D25385-4F9A-4395-B2BE-58FA62325E29}" presName="compNode" presStyleCnt="0"/>
      <dgm:spPr/>
    </dgm:pt>
    <dgm:pt modelId="{ADD5C18D-1462-4AD5-94D1-4EFCB6D37F77}" type="pres">
      <dgm:prSet presAssocID="{38D25385-4F9A-4395-B2BE-58FA62325E2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itor"/>
        </a:ext>
      </dgm:extLst>
    </dgm:pt>
    <dgm:pt modelId="{6C371604-A328-42EB-ACC1-520FE0466DA8}" type="pres">
      <dgm:prSet presAssocID="{38D25385-4F9A-4395-B2BE-58FA62325E29}" presName="spaceRect" presStyleCnt="0"/>
      <dgm:spPr/>
    </dgm:pt>
    <dgm:pt modelId="{2C298165-BE6C-442C-A54E-1BAB79F9C846}" type="pres">
      <dgm:prSet presAssocID="{38D25385-4F9A-4395-B2BE-58FA62325E29}" presName="textRect" presStyleLbl="revTx" presStyleIdx="4" presStyleCnt="5">
        <dgm:presLayoutVars>
          <dgm:chMax val="1"/>
          <dgm:chPref val="1"/>
        </dgm:presLayoutVars>
      </dgm:prSet>
      <dgm:spPr/>
    </dgm:pt>
  </dgm:ptLst>
  <dgm:cxnLst>
    <dgm:cxn modelId="{A5B07204-A1BC-4133-89C1-FEE56678369E}" srcId="{B0C593E1-CF90-4765-B927-E13F26C9C6FF}" destId="{38D25385-4F9A-4395-B2BE-58FA62325E29}" srcOrd="4" destOrd="0" parTransId="{02A641E3-A5DC-4422-AC75-2FCDA1E4AE81}" sibTransId="{148DD57C-970D-4ED5-8495-002A9FAAC968}"/>
    <dgm:cxn modelId="{292D2B0E-8B6A-4EFC-BC56-4C544C289053}" type="presOf" srcId="{97FA4707-E853-4DDD-877B-A33CBBF613D0}" destId="{F575E5A9-0D91-4E88-B0EB-F5C4A184A7CC}" srcOrd="0" destOrd="0" presId="urn:microsoft.com/office/officeart/2018/2/layout/IconLabelList"/>
    <dgm:cxn modelId="{E6965A17-A1CD-4A54-92B3-6252A3C39A3C}" type="presOf" srcId="{06FB3C13-A904-443A-B2EF-19E170266C61}" destId="{3D22DD72-04FE-40FC-A958-2CDD620911AA}" srcOrd="0" destOrd="0" presId="urn:microsoft.com/office/officeart/2018/2/layout/IconLabelList"/>
    <dgm:cxn modelId="{BDE8DB19-0A53-4B2F-B495-99F08C0A4523}" srcId="{B0C593E1-CF90-4765-B927-E13F26C9C6FF}" destId="{98956A36-6DD1-49B3-9B7C-D952BEEDE18A}" srcOrd="1" destOrd="0" parTransId="{3925DF55-356D-43F1-8184-9EAA3BCB1493}" sibTransId="{C76DD1EA-7CCB-420C-98B2-94B084B8EC79}"/>
    <dgm:cxn modelId="{30CA5B77-2534-4AE7-8838-CB0441592C59}" srcId="{B0C593E1-CF90-4765-B927-E13F26C9C6FF}" destId="{06FB3C13-A904-443A-B2EF-19E170266C61}" srcOrd="3" destOrd="0" parTransId="{956DBD93-CB70-4125-A761-A4FAA6FC5528}" sibTransId="{673CB830-E6B2-4809-A68A-86A33ED9CD77}"/>
    <dgm:cxn modelId="{CA1F9C82-554A-4345-81C8-EF8CD6297B46}" srcId="{B0C593E1-CF90-4765-B927-E13F26C9C6FF}" destId="{B4C94FAB-BF31-4991-BF48-5569B812DA6A}" srcOrd="0" destOrd="0" parTransId="{EBCBC685-07E6-4A63-8855-DFF3CC196199}" sibTransId="{BB07E227-339C-40F6-AC4D-8E53E0963AF7}"/>
    <dgm:cxn modelId="{A081DB8C-C2EE-40C9-9101-A136B23C3E60}" type="presOf" srcId="{38D25385-4F9A-4395-B2BE-58FA62325E29}" destId="{2C298165-BE6C-442C-A54E-1BAB79F9C846}" srcOrd="0" destOrd="0" presId="urn:microsoft.com/office/officeart/2018/2/layout/IconLabelList"/>
    <dgm:cxn modelId="{4953B7C3-B0E4-4E94-A04A-43A21C319DE1}" type="presOf" srcId="{B0C593E1-CF90-4765-B927-E13F26C9C6FF}" destId="{05B04142-C4AC-4C5E-8F72-E6B865B824E1}" srcOrd="0" destOrd="0" presId="urn:microsoft.com/office/officeart/2018/2/layout/IconLabelList"/>
    <dgm:cxn modelId="{E60EA1C6-F589-4508-9A2D-08BE55256094}" srcId="{B0C593E1-CF90-4765-B927-E13F26C9C6FF}" destId="{97FA4707-E853-4DDD-877B-A33CBBF613D0}" srcOrd="2" destOrd="0" parTransId="{BD086252-D5DC-448C-BFBE-1B0D2441120A}" sibTransId="{DAE004FC-483C-4420-A561-4DD18719CFB5}"/>
    <dgm:cxn modelId="{890481D5-45D5-4A8B-8573-0077288A2A9F}" type="presOf" srcId="{B4C94FAB-BF31-4991-BF48-5569B812DA6A}" destId="{CE7E069F-B5D9-49DE-B324-52B6BB03321E}" srcOrd="0" destOrd="0" presId="urn:microsoft.com/office/officeart/2018/2/layout/IconLabelList"/>
    <dgm:cxn modelId="{D61DE2FD-4A9A-42F0-9A1F-F10176790EDD}" type="presOf" srcId="{98956A36-6DD1-49B3-9B7C-D952BEEDE18A}" destId="{42C0C355-E7AC-40CE-81A6-4ACA99DA2D85}" srcOrd="0" destOrd="0" presId="urn:microsoft.com/office/officeart/2018/2/layout/IconLabelList"/>
    <dgm:cxn modelId="{1522803C-28EF-4B4D-B6A4-6399E0B14CBD}" type="presParOf" srcId="{05B04142-C4AC-4C5E-8F72-E6B865B824E1}" destId="{4DECAF24-DC49-4730-BFFF-7A19C68BDE3F}" srcOrd="0" destOrd="0" presId="urn:microsoft.com/office/officeart/2018/2/layout/IconLabelList"/>
    <dgm:cxn modelId="{539E9741-AD7E-4AAA-B5EF-4D705FA30393}" type="presParOf" srcId="{4DECAF24-DC49-4730-BFFF-7A19C68BDE3F}" destId="{291EA18B-D112-436B-9D1A-5F4D5485D18F}" srcOrd="0" destOrd="0" presId="urn:microsoft.com/office/officeart/2018/2/layout/IconLabelList"/>
    <dgm:cxn modelId="{5F551437-E7BF-4DF7-AEE7-F26A3E933709}" type="presParOf" srcId="{4DECAF24-DC49-4730-BFFF-7A19C68BDE3F}" destId="{D981D658-7AF8-46E5-8702-F89C85274D8C}" srcOrd="1" destOrd="0" presId="urn:microsoft.com/office/officeart/2018/2/layout/IconLabelList"/>
    <dgm:cxn modelId="{E232D258-716B-4F19-8466-0941369EF329}" type="presParOf" srcId="{4DECAF24-DC49-4730-BFFF-7A19C68BDE3F}" destId="{CE7E069F-B5D9-49DE-B324-52B6BB03321E}" srcOrd="2" destOrd="0" presId="urn:microsoft.com/office/officeart/2018/2/layout/IconLabelList"/>
    <dgm:cxn modelId="{23128BE9-E8B8-4ED7-BFDC-12955ED8B286}" type="presParOf" srcId="{05B04142-C4AC-4C5E-8F72-E6B865B824E1}" destId="{5F1F685C-275F-4052-9C3D-2D6F61139F9D}" srcOrd="1" destOrd="0" presId="urn:microsoft.com/office/officeart/2018/2/layout/IconLabelList"/>
    <dgm:cxn modelId="{FF3B4937-1929-44F2-A901-73F6C583FC2A}" type="presParOf" srcId="{05B04142-C4AC-4C5E-8F72-E6B865B824E1}" destId="{EB0FECE7-5F44-4BF0-9AE0-CCF4DB31E327}" srcOrd="2" destOrd="0" presId="urn:microsoft.com/office/officeart/2018/2/layout/IconLabelList"/>
    <dgm:cxn modelId="{8DE97620-9240-4AF1-ADA5-35D5ACC8C17E}" type="presParOf" srcId="{EB0FECE7-5F44-4BF0-9AE0-CCF4DB31E327}" destId="{970B289A-F489-4A83-A38D-DADAA2755262}" srcOrd="0" destOrd="0" presId="urn:microsoft.com/office/officeart/2018/2/layout/IconLabelList"/>
    <dgm:cxn modelId="{F69EFFDD-4ADF-4456-B649-0CDFC82DB2C5}" type="presParOf" srcId="{EB0FECE7-5F44-4BF0-9AE0-CCF4DB31E327}" destId="{3DAF82F1-8436-4D5B-820C-262E8BA5CB8B}" srcOrd="1" destOrd="0" presId="urn:microsoft.com/office/officeart/2018/2/layout/IconLabelList"/>
    <dgm:cxn modelId="{159EE333-F85E-4483-BFE2-6E820C19B2A3}" type="presParOf" srcId="{EB0FECE7-5F44-4BF0-9AE0-CCF4DB31E327}" destId="{42C0C355-E7AC-40CE-81A6-4ACA99DA2D85}" srcOrd="2" destOrd="0" presId="urn:microsoft.com/office/officeart/2018/2/layout/IconLabelList"/>
    <dgm:cxn modelId="{2CB3FC41-7BC8-49E1-8ABE-8CB4127EED37}" type="presParOf" srcId="{05B04142-C4AC-4C5E-8F72-E6B865B824E1}" destId="{D37E2539-12D3-445F-9B35-EAC8E46B2103}" srcOrd="3" destOrd="0" presId="urn:microsoft.com/office/officeart/2018/2/layout/IconLabelList"/>
    <dgm:cxn modelId="{4CF9C293-02DE-48D4-B16D-5889E37A9065}" type="presParOf" srcId="{05B04142-C4AC-4C5E-8F72-E6B865B824E1}" destId="{D820FBF7-A68D-4910-BA0B-1408E3F194B0}" srcOrd="4" destOrd="0" presId="urn:microsoft.com/office/officeart/2018/2/layout/IconLabelList"/>
    <dgm:cxn modelId="{D304D52F-C9ED-40DB-978D-EE41C2733C7D}" type="presParOf" srcId="{D820FBF7-A68D-4910-BA0B-1408E3F194B0}" destId="{D6553E6F-4F64-4CE0-86B5-9E8389612EDE}" srcOrd="0" destOrd="0" presId="urn:microsoft.com/office/officeart/2018/2/layout/IconLabelList"/>
    <dgm:cxn modelId="{16AF565D-E896-4809-ABCB-26654C7DE733}" type="presParOf" srcId="{D820FBF7-A68D-4910-BA0B-1408E3F194B0}" destId="{FA212EEC-8A38-4415-9FD6-3B9CE0B709F4}" srcOrd="1" destOrd="0" presId="urn:microsoft.com/office/officeart/2018/2/layout/IconLabelList"/>
    <dgm:cxn modelId="{7A1ACE01-B4EA-4B99-99E4-C65E18CAFB91}" type="presParOf" srcId="{D820FBF7-A68D-4910-BA0B-1408E3F194B0}" destId="{F575E5A9-0D91-4E88-B0EB-F5C4A184A7CC}" srcOrd="2" destOrd="0" presId="urn:microsoft.com/office/officeart/2018/2/layout/IconLabelList"/>
    <dgm:cxn modelId="{CABAEEBA-274F-4CEA-BCD0-F246B9FB4016}" type="presParOf" srcId="{05B04142-C4AC-4C5E-8F72-E6B865B824E1}" destId="{D40E45DB-37AE-4B77-8414-5DE8252EAA6F}" srcOrd="5" destOrd="0" presId="urn:microsoft.com/office/officeart/2018/2/layout/IconLabelList"/>
    <dgm:cxn modelId="{B4568F3A-633E-48D1-A155-E8DBF48A9C3C}" type="presParOf" srcId="{05B04142-C4AC-4C5E-8F72-E6B865B824E1}" destId="{C7804F06-91FA-44C6-B83D-AA128D845C77}" srcOrd="6" destOrd="0" presId="urn:microsoft.com/office/officeart/2018/2/layout/IconLabelList"/>
    <dgm:cxn modelId="{1D8336D2-58AA-4DFF-B34E-A69780E19C6F}" type="presParOf" srcId="{C7804F06-91FA-44C6-B83D-AA128D845C77}" destId="{DE7305DA-BCD5-4CB2-AD21-3EE4473214BC}" srcOrd="0" destOrd="0" presId="urn:microsoft.com/office/officeart/2018/2/layout/IconLabelList"/>
    <dgm:cxn modelId="{2E1FE734-ACF3-460D-B370-A307118FF2F8}" type="presParOf" srcId="{C7804F06-91FA-44C6-B83D-AA128D845C77}" destId="{484049E0-F5F7-442B-827C-3CA97E1148D0}" srcOrd="1" destOrd="0" presId="urn:microsoft.com/office/officeart/2018/2/layout/IconLabelList"/>
    <dgm:cxn modelId="{CAB21DCD-3AE9-433C-886A-398F71BBD769}" type="presParOf" srcId="{C7804F06-91FA-44C6-B83D-AA128D845C77}" destId="{3D22DD72-04FE-40FC-A958-2CDD620911AA}" srcOrd="2" destOrd="0" presId="urn:microsoft.com/office/officeart/2018/2/layout/IconLabelList"/>
    <dgm:cxn modelId="{ED8D0D04-8908-47F5-A3BB-B70565722D48}" type="presParOf" srcId="{05B04142-C4AC-4C5E-8F72-E6B865B824E1}" destId="{2E18B362-FF73-40D1-9966-F87F3E43B4BB}" srcOrd="7" destOrd="0" presId="urn:microsoft.com/office/officeart/2018/2/layout/IconLabelList"/>
    <dgm:cxn modelId="{F468012F-8B0B-4D3B-B47B-3E0476AA9DA0}" type="presParOf" srcId="{05B04142-C4AC-4C5E-8F72-E6B865B824E1}" destId="{A06AA32B-7480-495B-BBB2-E1B921495F03}" srcOrd="8" destOrd="0" presId="urn:microsoft.com/office/officeart/2018/2/layout/IconLabelList"/>
    <dgm:cxn modelId="{0CDA1222-D797-4169-A39E-F59F34D83DE2}" type="presParOf" srcId="{A06AA32B-7480-495B-BBB2-E1B921495F03}" destId="{ADD5C18D-1462-4AD5-94D1-4EFCB6D37F77}" srcOrd="0" destOrd="0" presId="urn:microsoft.com/office/officeart/2018/2/layout/IconLabelList"/>
    <dgm:cxn modelId="{585AE066-5827-4A4F-B5EA-712317AB9E63}" type="presParOf" srcId="{A06AA32B-7480-495B-BBB2-E1B921495F03}" destId="{6C371604-A328-42EB-ACC1-520FE0466DA8}" srcOrd="1" destOrd="0" presId="urn:microsoft.com/office/officeart/2018/2/layout/IconLabelList"/>
    <dgm:cxn modelId="{246F6240-80CA-4F8F-B9EE-572B2043FD21}" type="presParOf" srcId="{A06AA32B-7480-495B-BBB2-E1B921495F03}" destId="{2C298165-BE6C-442C-A54E-1BAB79F9C84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A0EEC-2CFA-4D0C-8576-1DF2AA81ECA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6D1CCB7-F6C7-42DF-92E1-16420A490608}">
      <dgm:prSet/>
      <dgm:spPr/>
      <dgm:t>
        <a:bodyPr/>
        <a:lstStyle/>
        <a:p>
          <a:pPr>
            <a:defRPr cap="all"/>
          </a:pPr>
          <a:r>
            <a:rPr lang="en-US"/>
            <a:t>Getting started with the </a:t>
          </a:r>
          <a:r>
            <a:rPr lang="en-US" b="1"/>
            <a:t>new team</a:t>
          </a:r>
          <a:endParaRPr lang="en-US"/>
        </a:p>
      </dgm:t>
    </dgm:pt>
    <dgm:pt modelId="{DA0E8B9B-31C0-4856-8EDB-0B0B1EDBE457}" type="parTrans" cxnId="{46DF7979-67E4-4443-8BED-F17C8D25FB1D}">
      <dgm:prSet/>
      <dgm:spPr/>
      <dgm:t>
        <a:bodyPr/>
        <a:lstStyle/>
        <a:p>
          <a:endParaRPr lang="en-US"/>
        </a:p>
      </dgm:t>
    </dgm:pt>
    <dgm:pt modelId="{C2DF7EA7-D0EC-4B5E-8E54-37B0C7F8E1B4}" type="sibTrans" cxnId="{46DF7979-67E4-4443-8BED-F17C8D25FB1D}">
      <dgm:prSet/>
      <dgm:spPr/>
      <dgm:t>
        <a:bodyPr/>
        <a:lstStyle/>
        <a:p>
          <a:endParaRPr lang="en-US"/>
        </a:p>
      </dgm:t>
    </dgm:pt>
    <dgm:pt modelId="{39D6094C-C299-4B95-A996-1B629F8066E8}">
      <dgm:prSet/>
      <dgm:spPr/>
      <dgm:t>
        <a:bodyPr/>
        <a:lstStyle/>
        <a:p>
          <a:pPr>
            <a:defRPr cap="all"/>
          </a:pPr>
          <a:r>
            <a:rPr lang="en-US" dirty="0"/>
            <a:t>Learning </a:t>
          </a:r>
          <a:r>
            <a:rPr lang="en-US" b="1" dirty="0"/>
            <a:t>Teams, Microsoft 365,</a:t>
          </a:r>
          <a:r>
            <a:rPr lang="en-US" dirty="0"/>
            <a:t> </a:t>
          </a:r>
          <a:r>
            <a:rPr lang="en-US" b="1" dirty="0"/>
            <a:t>Dynamics 365</a:t>
          </a:r>
          <a:endParaRPr lang="en-US" dirty="0"/>
        </a:p>
      </dgm:t>
    </dgm:pt>
    <dgm:pt modelId="{AB716D33-EB16-46B8-A140-8CAF7C29B721}" type="parTrans" cxnId="{831478AA-B714-49F0-AE2A-4198A0D5C09F}">
      <dgm:prSet/>
      <dgm:spPr/>
      <dgm:t>
        <a:bodyPr/>
        <a:lstStyle/>
        <a:p>
          <a:endParaRPr lang="en-US"/>
        </a:p>
      </dgm:t>
    </dgm:pt>
    <dgm:pt modelId="{57616385-FC08-48FA-9D33-E7A7D77E79AD}" type="sibTrans" cxnId="{831478AA-B714-49F0-AE2A-4198A0D5C09F}">
      <dgm:prSet/>
      <dgm:spPr/>
      <dgm:t>
        <a:bodyPr/>
        <a:lstStyle/>
        <a:p>
          <a:endParaRPr lang="en-US"/>
        </a:p>
      </dgm:t>
    </dgm:pt>
    <dgm:pt modelId="{11BD9FA5-D0A7-49E7-B475-8EAF050E4F2E}" type="pres">
      <dgm:prSet presAssocID="{BEBA0EEC-2CFA-4D0C-8576-1DF2AA81ECAC}" presName="root" presStyleCnt="0">
        <dgm:presLayoutVars>
          <dgm:dir/>
          <dgm:resizeHandles val="exact"/>
        </dgm:presLayoutVars>
      </dgm:prSet>
      <dgm:spPr/>
    </dgm:pt>
    <dgm:pt modelId="{80DF570E-3B05-4C31-82E8-378DD1A0CBF9}" type="pres">
      <dgm:prSet presAssocID="{A6D1CCB7-F6C7-42DF-92E1-16420A490608}" presName="compNode" presStyleCnt="0"/>
      <dgm:spPr/>
    </dgm:pt>
    <dgm:pt modelId="{BE68D7C3-8E1C-47A9-A238-1ADC515948BC}" type="pres">
      <dgm:prSet presAssocID="{A6D1CCB7-F6C7-42DF-92E1-16420A490608}" presName="iconBgRect" presStyleLbl="bgShp" presStyleIdx="0" presStyleCnt="2"/>
      <dgm:spPr/>
    </dgm:pt>
    <dgm:pt modelId="{B9D03795-009A-454F-B220-B3877E05AC99}" type="pres">
      <dgm:prSet presAssocID="{A6D1CCB7-F6C7-42DF-92E1-16420A490608}" presName="iconRect" presStyleLbl="node1" presStyleIdx="0" presStyleCnt="2" custLinFactNeighborY="-618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utline"/>
        </a:ext>
      </dgm:extLst>
    </dgm:pt>
    <dgm:pt modelId="{0E2C81D6-AEA1-468D-8040-918B1DFF0EFF}" type="pres">
      <dgm:prSet presAssocID="{A6D1CCB7-F6C7-42DF-92E1-16420A490608}" presName="spaceRect" presStyleCnt="0"/>
      <dgm:spPr/>
    </dgm:pt>
    <dgm:pt modelId="{F7C0CBF0-B24B-448D-9E25-20BBA4AED10A}" type="pres">
      <dgm:prSet presAssocID="{A6D1CCB7-F6C7-42DF-92E1-16420A490608}" presName="textRect" presStyleLbl="revTx" presStyleIdx="0" presStyleCnt="2">
        <dgm:presLayoutVars>
          <dgm:chMax val="1"/>
          <dgm:chPref val="1"/>
        </dgm:presLayoutVars>
      </dgm:prSet>
      <dgm:spPr/>
    </dgm:pt>
    <dgm:pt modelId="{3C1BADAC-4823-4073-A5D5-8C2E2642B354}" type="pres">
      <dgm:prSet presAssocID="{C2DF7EA7-D0EC-4B5E-8E54-37B0C7F8E1B4}" presName="sibTrans" presStyleCnt="0"/>
      <dgm:spPr/>
    </dgm:pt>
    <dgm:pt modelId="{E4622526-A9DC-4FA5-887E-3E5EDDEC21A2}" type="pres">
      <dgm:prSet presAssocID="{39D6094C-C299-4B95-A996-1B629F8066E8}" presName="compNode" presStyleCnt="0"/>
      <dgm:spPr/>
    </dgm:pt>
    <dgm:pt modelId="{4B756154-9A6D-40BC-B60E-AFBBEE326C6A}" type="pres">
      <dgm:prSet presAssocID="{39D6094C-C299-4B95-A996-1B629F8066E8}" presName="iconBgRect" presStyleLbl="bgShp" presStyleIdx="1" presStyleCnt="2" custLinFactNeighborX="33652"/>
      <dgm:spPr/>
    </dgm:pt>
    <dgm:pt modelId="{8E09261C-9EB0-4AF5-9C0D-CE2D11172B4B}" type="pres">
      <dgm:prSet presAssocID="{39D6094C-C299-4B95-A996-1B629F8066E8}" presName="iconRect" presStyleLbl="node1" presStyleIdx="1" presStyleCnt="2" custLinFactNeighborX="586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dea outline"/>
        </a:ext>
      </dgm:extLst>
    </dgm:pt>
    <dgm:pt modelId="{73117003-5964-4BE6-98DF-AE82AC4D1830}" type="pres">
      <dgm:prSet presAssocID="{39D6094C-C299-4B95-A996-1B629F8066E8}" presName="spaceRect" presStyleCnt="0"/>
      <dgm:spPr/>
    </dgm:pt>
    <dgm:pt modelId="{E54B5129-69CD-42ED-A5AC-40AE133101CA}" type="pres">
      <dgm:prSet presAssocID="{39D6094C-C299-4B95-A996-1B629F8066E8}" presName="textRect" presStyleLbl="revTx" presStyleIdx="1" presStyleCnt="2" custScaleX="125629" custLinFactNeighborX="20532">
        <dgm:presLayoutVars>
          <dgm:chMax val="1"/>
          <dgm:chPref val="1"/>
        </dgm:presLayoutVars>
      </dgm:prSet>
      <dgm:spPr/>
    </dgm:pt>
  </dgm:ptLst>
  <dgm:cxnLst>
    <dgm:cxn modelId="{860A4C09-9A8C-4D60-81D0-B96D1A029E80}" type="presOf" srcId="{A6D1CCB7-F6C7-42DF-92E1-16420A490608}" destId="{F7C0CBF0-B24B-448D-9E25-20BBA4AED10A}" srcOrd="0" destOrd="0" presId="urn:microsoft.com/office/officeart/2018/5/layout/IconCircleLabelList"/>
    <dgm:cxn modelId="{46DF7979-67E4-4443-8BED-F17C8D25FB1D}" srcId="{BEBA0EEC-2CFA-4D0C-8576-1DF2AA81ECAC}" destId="{A6D1CCB7-F6C7-42DF-92E1-16420A490608}" srcOrd="0" destOrd="0" parTransId="{DA0E8B9B-31C0-4856-8EDB-0B0B1EDBE457}" sibTransId="{C2DF7EA7-D0EC-4B5E-8E54-37B0C7F8E1B4}"/>
    <dgm:cxn modelId="{831478AA-B714-49F0-AE2A-4198A0D5C09F}" srcId="{BEBA0EEC-2CFA-4D0C-8576-1DF2AA81ECAC}" destId="{39D6094C-C299-4B95-A996-1B629F8066E8}" srcOrd="1" destOrd="0" parTransId="{AB716D33-EB16-46B8-A140-8CAF7C29B721}" sibTransId="{57616385-FC08-48FA-9D33-E7A7D77E79AD}"/>
    <dgm:cxn modelId="{9B68B6AF-0179-4D1B-BF5F-BADCCC43DDB9}" type="presOf" srcId="{BEBA0EEC-2CFA-4D0C-8576-1DF2AA81ECAC}" destId="{11BD9FA5-D0A7-49E7-B475-8EAF050E4F2E}" srcOrd="0" destOrd="0" presId="urn:microsoft.com/office/officeart/2018/5/layout/IconCircleLabelList"/>
    <dgm:cxn modelId="{B0688CFA-9405-4024-85BE-16706F383B49}" type="presOf" srcId="{39D6094C-C299-4B95-A996-1B629F8066E8}" destId="{E54B5129-69CD-42ED-A5AC-40AE133101CA}" srcOrd="0" destOrd="0" presId="urn:microsoft.com/office/officeart/2018/5/layout/IconCircleLabelList"/>
    <dgm:cxn modelId="{74EFEC40-2C0F-49DB-A1FC-05E2366E7191}" type="presParOf" srcId="{11BD9FA5-D0A7-49E7-B475-8EAF050E4F2E}" destId="{80DF570E-3B05-4C31-82E8-378DD1A0CBF9}" srcOrd="0" destOrd="0" presId="urn:microsoft.com/office/officeart/2018/5/layout/IconCircleLabelList"/>
    <dgm:cxn modelId="{2EEC0A52-93B1-4B3B-8FAC-F886B44CD750}" type="presParOf" srcId="{80DF570E-3B05-4C31-82E8-378DD1A0CBF9}" destId="{BE68D7C3-8E1C-47A9-A238-1ADC515948BC}" srcOrd="0" destOrd="0" presId="urn:microsoft.com/office/officeart/2018/5/layout/IconCircleLabelList"/>
    <dgm:cxn modelId="{3C76C624-7B27-48BE-B112-967B4370E280}" type="presParOf" srcId="{80DF570E-3B05-4C31-82E8-378DD1A0CBF9}" destId="{B9D03795-009A-454F-B220-B3877E05AC99}" srcOrd="1" destOrd="0" presId="urn:microsoft.com/office/officeart/2018/5/layout/IconCircleLabelList"/>
    <dgm:cxn modelId="{F2595666-1555-4AD4-B2D9-A1BC0FF37337}" type="presParOf" srcId="{80DF570E-3B05-4C31-82E8-378DD1A0CBF9}" destId="{0E2C81D6-AEA1-468D-8040-918B1DFF0EFF}" srcOrd="2" destOrd="0" presId="urn:microsoft.com/office/officeart/2018/5/layout/IconCircleLabelList"/>
    <dgm:cxn modelId="{6EE8B9CF-BB18-4E66-8393-062EAB6FD09E}" type="presParOf" srcId="{80DF570E-3B05-4C31-82E8-378DD1A0CBF9}" destId="{F7C0CBF0-B24B-448D-9E25-20BBA4AED10A}" srcOrd="3" destOrd="0" presId="urn:microsoft.com/office/officeart/2018/5/layout/IconCircleLabelList"/>
    <dgm:cxn modelId="{88DEBA09-F1CC-4E12-BAF5-87C90A14EDC0}" type="presParOf" srcId="{11BD9FA5-D0A7-49E7-B475-8EAF050E4F2E}" destId="{3C1BADAC-4823-4073-A5D5-8C2E2642B354}" srcOrd="1" destOrd="0" presId="urn:microsoft.com/office/officeart/2018/5/layout/IconCircleLabelList"/>
    <dgm:cxn modelId="{C3277270-5741-4F45-A3AD-22F623AB240B}" type="presParOf" srcId="{11BD9FA5-D0A7-49E7-B475-8EAF050E4F2E}" destId="{E4622526-A9DC-4FA5-887E-3E5EDDEC21A2}" srcOrd="2" destOrd="0" presId="urn:microsoft.com/office/officeart/2018/5/layout/IconCircleLabelList"/>
    <dgm:cxn modelId="{573509A5-7861-4F9D-8BC5-1D7FF0635C9A}" type="presParOf" srcId="{E4622526-A9DC-4FA5-887E-3E5EDDEC21A2}" destId="{4B756154-9A6D-40BC-B60E-AFBBEE326C6A}" srcOrd="0" destOrd="0" presId="urn:microsoft.com/office/officeart/2018/5/layout/IconCircleLabelList"/>
    <dgm:cxn modelId="{55A0E80A-A27A-40E4-A0A8-A751DFA5CE29}" type="presParOf" srcId="{E4622526-A9DC-4FA5-887E-3E5EDDEC21A2}" destId="{8E09261C-9EB0-4AF5-9C0D-CE2D11172B4B}" srcOrd="1" destOrd="0" presId="urn:microsoft.com/office/officeart/2018/5/layout/IconCircleLabelList"/>
    <dgm:cxn modelId="{C0A8F4C6-1FA1-455D-9973-96F145974259}" type="presParOf" srcId="{E4622526-A9DC-4FA5-887E-3E5EDDEC21A2}" destId="{73117003-5964-4BE6-98DF-AE82AC4D1830}" srcOrd="2" destOrd="0" presId="urn:microsoft.com/office/officeart/2018/5/layout/IconCircleLabelList"/>
    <dgm:cxn modelId="{24EA339F-1D7F-48EF-A603-A8141FA8139E}" type="presParOf" srcId="{E4622526-A9DC-4FA5-887E-3E5EDDEC21A2}" destId="{E54B5129-69CD-42ED-A5AC-40AE133101C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BA0EEC-2CFA-4D0C-8576-1DF2AA81ECA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6D1CCB7-F6C7-42DF-92E1-16420A490608}">
      <dgm:prSet/>
      <dgm:spPr/>
      <dgm:t>
        <a:bodyPr/>
        <a:lstStyle/>
        <a:p>
          <a:pPr>
            <a:lnSpc>
              <a:spcPct val="100000"/>
            </a:lnSpc>
            <a:defRPr cap="all"/>
          </a:pPr>
          <a:r>
            <a:rPr lang="en-US"/>
            <a:t>Learning </a:t>
          </a:r>
          <a:r>
            <a:rPr lang="en-US" b="1"/>
            <a:t>while doing</a:t>
          </a:r>
        </a:p>
      </dgm:t>
    </dgm:pt>
    <dgm:pt modelId="{DA0E8B9B-31C0-4856-8EDB-0B0B1EDBE457}" type="parTrans" cxnId="{46DF7979-67E4-4443-8BED-F17C8D25FB1D}">
      <dgm:prSet/>
      <dgm:spPr/>
      <dgm:t>
        <a:bodyPr/>
        <a:lstStyle/>
        <a:p>
          <a:endParaRPr lang="en-US"/>
        </a:p>
      </dgm:t>
    </dgm:pt>
    <dgm:pt modelId="{C2DF7EA7-D0EC-4B5E-8E54-37B0C7F8E1B4}" type="sibTrans" cxnId="{46DF7979-67E4-4443-8BED-F17C8D25FB1D}">
      <dgm:prSet/>
      <dgm:spPr/>
      <dgm:t>
        <a:bodyPr/>
        <a:lstStyle/>
        <a:p>
          <a:endParaRPr lang="en-US"/>
        </a:p>
      </dgm:t>
    </dgm:pt>
    <dgm:pt modelId="{11BD9FA5-D0A7-49E7-B475-8EAF050E4F2E}" type="pres">
      <dgm:prSet presAssocID="{BEBA0EEC-2CFA-4D0C-8576-1DF2AA81ECAC}" presName="root" presStyleCnt="0">
        <dgm:presLayoutVars>
          <dgm:dir/>
          <dgm:resizeHandles val="exact"/>
        </dgm:presLayoutVars>
      </dgm:prSet>
      <dgm:spPr/>
    </dgm:pt>
    <dgm:pt modelId="{80DF570E-3B05-4C31-82E8-378DD1A0CBF9}" type="pres">
      <dgm:prSet presAssocID="{A6D1CCB7-F6C7-42DF-92E1-16420A490608}" presName="compNode" presStyleCnt="0"/>
      <dgm:spPr/>
    </dgm:pt>
    <dgm:pt modelId="{BE68D7C3-8E1C-47A9-A238-1ADC515948BC}" type="pres">
      <dgm:prSet presAssocID="{A6D1CCB7-F6C7-42DF-92E1-16420A490608}" presName="iconBgRect" presStyleLbl="bgShp" presStyleIdx="0" presStyleCnt="1"/>
      <dgm:spPr/>
    </dgm:pt>
    <dgm:pt modelId="{B9D03795-009A-454F-B220-B3877E05AC99}" type="pres">
      <dgm:prSet presAssocID="{A6D1CCB7-F6C7-42DF-92E1-16420A490608}" presName="iconRect" presStyleLbl="node1" presStyleIdx="0" presStyleCnt="1" custScaleX="114420" custScaleY="129020" custLinFactNeighborY="-618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orkflow outline"/>
        </a:ext>
      </dgm:extLst>
    </dgm:pt>
    <dgm:pt modelId="{0E2C81D6-AEA1-468D-8040-918B1DFF0EFF}" type="pres">
      <dgm:prSet presAssocID="{A6D1CCB7-F6C7-42DF-92E1-16420A490608}" presName="spaceRect" presStyleCnt="0"/>
      <dgm:spPr/>
    </dgm:pt>
    <dgm:pt modelId="{F7C0CBF0-B24B-448D-9E25-20BBA4AED10A}" type="pres">
      <dgm:prSet presAssocID="{A6D1CCB7-F6C7-42DF-92E1-16420A490608}" presName="textRect" presStyleLbl="revTx" presStyleIdx="0" presStyleCnt="1">
        <dgm:presLayoutVars>
          <dgm:chMax val="1"/>
          <dgm:chPref val="1"/>
        </dgm:presLayoutVars>
      </dgm:prSet>
      <dgm:spPr/>
    </dgm:pt>
  </dgm:ptLst>
  <dgm:cxnLst>
    <dgm:cxn modelId="{860A4C09-9A8C-4D60-81D0-B96D1A029E80}" type="presOf" srcId="{A6D1CCB7-F6C7-42DF-92E1-16420A490608}" destId="{F7C0CBF0-B24B-448D-9E25-20BBA4AED10A}" srcOrd="0" destOrd="0" presId="urn:microsoft.com/office/officeart/2018/5/layout/IconCircleLabelList"/>
    <dgm:cxn modelId="{46DF7979-67E4-4443-8BED-F17C8D25FB1D}" srcId="{BEBA0EEC-2CFA-4D0C-8576-1DF2AA81ECAC}" destId="{A6D1CCB7-F6C7-42DF-92E1-16420A490608}" srcOrd="0" destOrd="0" parTransId="{DA0E8B9B-31C0-4856-8EDB-0B0B1EDBE457}" sibTransId="{C2DF7EA7-D0EC-4B5E-8E54-37B0C7F8E1B4}"/>
    <dgm:cxn modelId="{9B68B6AF-0179-4D1B-BF5F-BADCCC43DDB9}" type="presOf" srcId="{BEBA0EEC-2CFA-4D0C-8576-1DF2AA81ECAC}" destId="{11BD9FA5-D0A7-49E7-B475-8EAF050E4F2E}" srcOrd="0" destOrd="0" presId="urn:microsoft.com/office/officeart/2018/5/layout/IconCircleLabelList"/>
    <dgm:cxn modelId="{74EFEC40-2C0F-49DB-A1FC-05E2366E7191}" type="presParOf" srcId="{11BD9FA5-D0A7-49E7-B475-8EAF050E4F2E}" destId="{80DF570E-3B05-4C31-82E8-378DD1A0CBF9}" srcOrd="0" destOrd="0" presId="urn:microsoft.com/office/officeart/2018/5/layout/IconCircleLabelList"/>
    <dgm:cxn modelId="{2EEC0A52-93B1-4B3B-8FAC-F886B44CD750}" type="presParOf" srcId="{80DF570E-3B05-4C31-82E8-378DD1A0CBF9}" destId="{BE68D7C3-8E1C-47A9-A238-1ADC515948BC}" srcOrd="0" destOrd="0" presId="urn:microsoft.com/office/officeart/2018/5/layout/IconCircleLabelList"/>
    <dgm:cxn modelId="{3C76C624-7B27-48BE-B112-967B4370E280}" type="presParOf" srcId="{80DF570E-3B05-4C31-82E8-378DD1A0CBF9}" destId="{B9D03795-009A-454F-B220-B3877E05AC99}" srcOrd="1" destOrd="0" presId="urn:microsoft.com/office/officeart/2018/5/layout/IconCircleLabelList"/>
    <dgm:cxn modelId="{F2595666-1555-4AD4-B2D9-A1BC0FF37337}" type="presParOf" srcId="{80DF570E-3B05-4C31-82E8-378DD1A0CBF9}" destId="{0E2C81D6-AEA1-468D-8040-918B1DFF0EFF}" srcOrd="2" destOrd="0" presId="urn:microsoft.com/office/officeart/2018/5/layout/IconCircleLabelList"/>
    <dgm:cxn modelId="{6EE8B9CF-BB18-4E66-8393-062EAB6FD09E}" type="presParOf" srcId="{80DF570E-3B05-4C31-82E8-378DD1A0CBF9}" destId="{F7C0CBF0-B24B-448D-9E25-20BBA4AED10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BA0EEC-2CFA-4D0C-8576-1DF2AA81ECA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6D1CCB7-F6C7-42DF-92E1-16420A490608}">
      <dgm:prSet/>
      <dgm:spPr/>
      <dgm:t>
        <a:bodyPr/>
        <a:lstStyle/>
        <a:p>
          <a:pPr>
            <a:defRPr cap="all"/>
          </a:pPr>
          <a:r>
            <a:rPr lang="en-US" b="1"/>
            <a:t>Solving </a:t>
          </a:r>
          <a:r>
            <a:rPr lang="en-US"/>
            <a:t>challenges as they arise</a:t>
          </a:r>
        </a:p>
      </dgm:t>
    </dgm:pt>
    <dgm:pt modelId="{DA0E8B9B-31C0-4856-8EDB-0B0B1EDBE457}" type="parTrans" cxnId="{46DF7979-67E4-4443-8BED-F17C8D25FB1D}">
      <dgm:prSet/>
      <dgm:spPr/>
      <dgm:t>
        <a:bodyPr/>
        <a:lstStyle/>
        <a:p>
          <a:endParaRPr lang="en-US"/>
        </a:p>
      </dgm:t>
    </dgm:pt>
    <dgm:pt modelId="{C2DF7EA7-D0EC-4B5E-8E54-37B0C7F8E1B4}" type="sibTrans" cxnId="{46DF7979-67E4-4443-8BED-F17C8D25FB1D}">
      <dgm:prSet/>
      <dgm:spPr/>
      <dgm:t>
        <a:bodyPr/>
        <a:lstStyle/>
        <a:p>
          <a:endParaRPr lang="en-US"/>
        </a:p>
      </dgm:t>
    </dgm:pt>
    <dgm:pt modelId="{39D6094C-C299-4B95-A996-1B629F8066E8}">
      <dgm:prSet/>
      <dgm:spPr/>
      <dgm:t>
        <a:bodyPr/>
        <a:lstStyle/>
        <a:p>
          <a:pPr>
            <a:defRPr cap="all"/>
          </a:pPr>
          <a:r>
            <a:rPr lang="en-US"/>
            <a:t>Accessing </a:t>
          </a:r>
          <a:r>
            <a:rPr lang="en-US" b="1"/>
            <a:t>support desk</a:t>
          </a:r>
          <a:r>
            <a:rPr lang="en-US"/>
            <a:t> as needed</a:t>
          </a:r>
          <a:endParaRPr lang="en-US" b="1"/>
        </a:p>
      </dgm:t>
    </dgm:pt>
    <dgm:pt modelId="{AB716D33-EB16-46B8-A140-8CAF7C29B721}" type="parTrans" cxnId="{831478AA-B714-49F0-AE2A-4198A0D5C09F}">
      <dgm:prSet/>
      <dgm:spPr/>
      <dgm:t>
        <a:bodyPr/>
        <a:lstStyle/>
        <a:p>
          <a:endParaRPr lang="en-US"/>
        </a:p>
      </dgm:t>
    </dgm:pt>
    <dgm:pt modelId="{57616385-FC08-48FA-9D33-E7A7D77E79AD}" type="sibTrans" cxnId="{831478AA-B714-49F0-AE2A-4198A0D5C09F}">
      <dgm:prSet/>
      <dgm:spPr/>
      <dgm:t>
        <a:bodyPr/>
        <a:lstStyle/>
        <a:p>
          <a:endParaRPr lang="en-US"/>
        </a:p>
      </dgm:t>
    </dgm:pt>
    <dgm:pt modelId="{11BD9FA5-D0A7-49E7-B475-8EAF050E4F2E}" type="pres">
      <dgm:prSet presAssocID="{BEBA0EEC-2CFA-4D0C-8576-1DF2AA81ECAC}" presName="root" presStyleCnt="0">
        <dgm:presLayoutVars>
          <dgm:dir/>
          <dgm:resizeHandles val="exact"/>
        </dgm:presLayoutVars>
      </dgm:prSet>
      <dgm:spPr/>
    </dgm:pt>
    <dgm:pt modelId="{80DF570E-3B05-4C31-82E8-378DD1A0CBF9}" type="pres">
      <dgm:prSet presAssocID="{A6D1CCB7-F6C7-42DF-92E1-16420A490608}" presName="compNode" presStyleCnt="0"/>
      <dgm:spPr/>
    </dgm:pt>
    <dgm:pt modelId="{BE68D7C3-8E1C-47A9-A238-1ADC515948BC}" type="pres">
      <dgm:prSet presAssocID="{A6D1CCB7-F6C7-42DF-92E1-16420A490608}" presName="iconBgRect" presStyleLbl="bgShp" presStyleIdx="0" presStyleCnt="2"/>
      <dgm:spPr/>
    </dgm:pt>
    <dgm:pt modelId="{B9D03795-009A-454F-B220-B3877E05AC99}" type="pres">
      <dgm:prSet presAssocID="{A6D1CCB7-F6C7-42DF-92E1-16420A490608}" presName="iconRect" presStyleLbl="node1" presStyleIdx="0" presStyleCnt="2" custLinFactNeighborY="-618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book outline"/>
        </a:ext>
      </dgm:extLst>
    </dgm:pt>
    <dgm:pt modelId="{0E2C81D6-AEA1-468D-8040-918B1DFF0EFF}" type="pres">
      <dgm:prSet presAssocID="{A6D1CCB7-F6C7-42DF-92E1-16420A490608}" presName="spaceRect" presStyleCnt="0"/>
      <dgm:spPr/>
    </dgm:pt>
    <dgm:pt modelId="{F7C0CBF0-B24B-448D-9E25-20BBA4AED10A}" type="pres">
      <dgm:prSet presAssocID="{A6D1CCB7-F6C7-42DF-92E1-16420A490608}" presName="textRect" presStyleLbl="revTx" presStyleIdx="0" presStyleCnt="2">
        <dgm:presLayoutVars>
          <dgm:chMax val="1"/>
          <dgm:chPref val="1"/>
        </dgm:presLayoutVars>
      </dgm:prSet>
      <dgm:spPr/>
    </dgm:pt>
    <dgm:pt modelId="{3C1BADAC-4823-4073-A5D5-8C2E2642B354}" type="pres">
      <dgm:prSet presAssocID="{C2DF7EA7-D0EC-4B5E-8E54-37B0C7F8E1B4}" presName="sibTrans" presStyleCnt="0"/>
      <dgm:spPr/>
    </dgm:pt>
    <dgm:pt modelId="{E4622526-A9DC-4FA5-887E-3E5EDDEC21A2}" type="pres">
      <dgm:prSet presAssocID="{39D6094C-C299-4B95-A996-1B629F8066E8}" presName="compNode" presStyleCnt="0"/>
      <dgm:spPr/>
    </dgm:pt>
    <dgm:pt modelId="{4B756154-9A6D-40BC-B60E-AFBBEE326C6A}" type="pres">
      <dgm:prSet presAssocID="{39D6094C-C299-4B95-A996-1B629F8066E8}" presName="iconBgRect" presStyleLbl="bgShp" presStyleIdx="1" presStyleCnt="2"/>
      <dgm:spPr/>
    </dgm:pt>
    <dgm:pt modelId="{8E09261C-9EB0-4AF5-9C0D-CE2D11172B4B}" type="pres">
      <dgm:prSet presAssocID="{39D6094C-C299-4B95-A996-1B629F8066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73117003-5964-4BE6-98DF-AE82AC4D1830}" type="pres">
      <dgm:prSet presAssocID="{39D6094C-C299-4B95-A996-1B629F8066E8}" presName="spaceRect" presStyleCnt="0"/>
      <dgm:spPr/>
    </dgm:pt>
    <dgm:pt modelId="{E54B5129-69CD-42ED-A5AC-40AE133101CA}" type="pres">
      <dgm:prSet presAssocID="{39D6094C-C299-4B95-A996-1B629F8066E8}" presName="textRect" presStyleLbl="revTx" presStyleIdx="1" presStyleCnt="2">
        <dgm:presLayoutVars>
          <dgm:chMax val="1"/>
          <dgm:chPref val="1"/>
        </dgm:presLayoutVars>
      </dgm:prSet>
      <dgm:spPr/>
    </dgm:pt>
  </dgm:ptLst>
  <dgm:cxnLst>
    <dgm:cxn modelId="{860A4C09-9A8C-4D60-81D0-B96D1A029E80}" type="presOf" srcId="{A6D1CCB7-F6C7-42DF-92E1-16420A490608}" destId="{F7C0CBF0-B24B-448D-9E25-20BBA4AED10A}" srcOrd="0" destOrd="0" presId="urn:microsoft.com/office/officeart/2018/5/layout/IconCircleLabelList"/>
    <dgm:cxn modelId="{46DF7979-67E4-4443-8BED-F17C8D25FB1D}" srcId="{BEBA0EEC-2CFA-4D0C-8576-1DF2AA81ECAC}" destId="{A6D1CCB7-F6C7-42DF-92E1-16420A490608}" srcOrd="0" destOrd="0" parTransId="{DA0E8B9B-31C0-4856-8EDB-0B0B1EDBE457}" sibTransId="{C2DF7EA7-D0EC-4B5E-8E54-37B0C7F8E1B4}"/>
    <dgm:cxn modelId="{831478AA-B714-49F0-AE2A-4198A0D5C09F}" srcId="{BEBA0EEC-2CFA-4D0C-8576-1DF2AA81ECAC}" destId="{39D6094C-C299-4B95-A996-1B629F8066E8}" srcOrd="1" destOrd="0" parTransId="{AB716D33-EB16-46B8-A140-8CAF7C29B721}" sibTransId="{57616385-FC08-48FA-9D33-E7A7D77E79AD}"/>
    <dgm:cxn modelId="{9B68B6AF-0179-4D1B-BF5F-BADCCC43DDB9}" type="presOf" srcId="{BEBA0EEC-2CFA-4D0C-8576-1DF2AA81ECAC}" destId="{11BD9FA5-D0A7-49E7-B475-8EAF050E4F2E}" srcOrd="0" destOrd="0" presId="urn:microsoft.com/office/officeart/2018/5/layout/IconCircleLabelList"/>
    <dgm:cxn modelId="{B0688CFA-9405-4024-85BE-16706F383B49}" type="presOf" srcId="{39D6094C-C299-4B95-A996-1B629F8066E8}" destId="{E54B5129-69CD-42ED-A5AC-40AE133101CA}" srcOrd="0" destOrd="0" presId="urn:microsoft.com/office/officeart/2018/5/layout/IconCircleLabelList"/>
    <dgm:cxn modelId="{74EFEC40-2C0F-49DB-A1FC-05E2366E7191}" type="presParOf" srcId="{11BD9FA5-D0A7-49E7-B475-8EAF050E4F2E}" destId="{80DF570E-3B05-4C31-82E8-378DD1A0CBF9}" srcOrd="0" destOrd="0" presId="urn:microsoft.com/office/officeart/2018/5/layout/IconCircleLabelList"/>
    <dgm:cxn modelId="{2EEC0A52-93B1-4B3B-8FAC-F886B44CD750}" type="presParOf" srcId="{80DF570E-3B05-4C31-82E8-378DD1A0CBF9}" destId="{BE68D7C3-8E1C-47A9-A238-1ADC515948BC}" srcOrd="0" destOrd="0" presId="urn:microsoft.com/office/officeart/2018/5/layout/IconCircleLabelList"/>
    <dgm:cxn modelId="{3C76C624-7B27-48BE-B112-967B4370E280}" type="presParOf" srcId="{80DF570E-3B05-4C31-82E8-378DD1A0CBF9}" destId="{B9D03795-009A-454F-B220-B3877E05AC99}" srcOrd="1" destOrd="0" presId="urn:microsoft.com/office/officeart/2018/5/layout/IconCircleLabelList"/>
    <dgm:cxn modelId="{F2595666-1555-4AD4-B2D9-A1BC0FF37337}" type="presParOf" srcId="{80DF570E-3B05-4C31-82E8-378DD1A0CBF9}" destId="{0E2C81D6-AEA1-468D-8040-918B1DFF0EFF}" srcOrd="2" destOrd="0" presId="urn:microsoft.com/office/officeart/2018/5/layout/IconCircleLabelList"/>
    <dgm:cxn modelId="{6EE8B9CF-BB18-4E66-8393-062EAB6FD09E}" type="presParOf" srcId="{80DF570E-3B05-4C31-82E8-378DD1A0CBF9}" destId="{F7C0CBF0-B24B-448D-9E25-20BBA4AED10A}" srcOrd="3" destOrd="0" presId="urn:microsoft.com/office/officeart/2018/5/layout/IconCircleLabelList"/>
    <dgm:cxn modelId="{88DEBA09-F1CC-4E12-BAF5-87C90A14EDC0}" type="presParOf" srcId="{11BD9FA5-D0A7-49E7-B475-8EAF050E4F2E}" destId="{3C1BADAC-4823-4073-A5D5-8C2E2642B354}" srcOrd="1" destOrd="0" presId="urn:microsoft.com/office/officeart/2018/5/layout/IconCircleLabelList"/>
    <dgm:cxn modelId="{C3277270-5741-4F45-A3AD-22F623AB240B}" type="presParOf" srcId="{11BD9FA5-D0A7-49E7-B475-8EAF050E4F2E}" destId="{E4622526-A9DC-4FA5-887E-3E5EDDEC21A2}" srcOrd="2" destOrd="0" presId="urn:microsoft.com/office/officeart/2018/5/layout/IconCircleLabelList"/>
    <dgm:cxn modelId="{573509A5-7861-4F9D-8BC5-1D7FF0635C9A}" type="presParOf" srcId="{E4622526-A9DC-4FA5-887E-3E5EDDEC21A2}" destId="{4B756154-9A6D-40BC-B60E-AFBBEE326C6A}" srcOrd="0" destOrd="0" presId="urn:microsoft.com/office/officeart/2018/5/layout/IconCircleLabelList"/>
    <dgm:cxn modelId="{55A0E80A-A27A-40E4-A0A8-A751DFA5CE29}" type="presParOf" srcId="{E4622526-A9DC-4FA5-887E-3E5EDDEC21A2}" destId="{8E09261C-9EB0-4AF5-9C0D-CE2D11172B4B}" srcOrd="1" destOrd="0" presId="urn:microsoft.com/office/officeart/2018/5/layout/IconCircleLabelList"/>
    <dgm:cxn modelId="{C0A8F4C6-1FA1-455D-9973-96F145974259}" type="presParOf" srcId="{E4622526-A9DC-4FA5-887E-3E5EDDEC21A2}" destId="{73117003-5964-4BE6-98DF-AE82AC4D1830}" srcOrd="2" destOrd="0" presId="urn:microsoft.com/office/officeart/2018/5/layout/IconCircleLabelList"/>
    <dgm:cxn modelId="{24EA339F-1D7F-48EF-A603-A8141FA8139E}" type="presParOf" srcId="{E4622526-A9DC-4FA5-887E-3E5EDDEC21A2}" destId="{E54B5129-69CD-42ED-A5AC-40AE133101C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BA0EEC-2CFA-4D0C-8576-1DF2AA81ECA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6D1CCB7-F6C7-42DF-92E1-16420A490608}">
      <dgm:prSet/>
      <dgm:spPr/>
      <dgm:t>
        <a:bodyPr/>
        <a:lstStyle/>
        <a:p>
          <a:pPr>
            <a:lnSpc>
              <a:spcPct val="100000"/>
            </a:lnSpc>
            <a:defRPr cap="all"/>
          </a:pPr>
          <a:r>
            <a:rPr lang="en-US" b="0"/>
            <a:t>Responding to</a:t>
          </a:r>
          <a:r>
            <a:rPr lang="en-US" b="1"/>
            <a:t> change</a:t>
          </a:r>
          <a:endParaRPr lang="en-US"/>
        </a:p>
      </dgm:t>
    </dgm:pt>
    <dgm:pt modelId="{C2DF7EA7-D0EC-4B5E-8E54-37B0C7F8E1B4}" type="sibTrans" cxnId="{46DF7979-67E4-4443-8BED-F17C8D25FB1D}">
      <dgm:prSet/>
      <dgm:spPr/>
      <dgm:t>
        <a:bodyPr/>
        <a:lstStyle/>
        <a:p>
          <a:endParaRPr lang="en-US"/>
        </a:p>
      </dgm:t>
    </dgm:pt>
    <dgm:pt modelId="{DA0E8B9B-31C0-4856-8EDB-0B0B1EDBE457}" type="parTrans" cxnId="{46DF7979-67E4-4443-8BED-F17C8D25FB1D}">
      <dgm:prSet/>
      <dgm:spPr/>
      <dgm:t>
        <a:bodyPr/>
        <a:lstStyle/>
        <a:p>
          <a:endParaRPr lang="en-US"/>
        </a:p>
      </dgm:t>
    </dgm:pt>
    <dgm:pt modelId="{11BD9FA5-D0A7-49E7-B475-8EAF050E4F2E}" type="pres">
      <dgm:prSet presAssocID="{BEBA0EEC-2CFA-4D0C-8576-1DF2AA81ECAC}" presName="root" presStyleCnt="0">
        <dgm:presLayoutVars>
          <dgm:dir/>
          <dgm:resizeHandles val="exact"/>
        </dgm:presLayoutVars>
      </dgm:prSet>
      <dgm:spPr/>
    </dgm:pt>
    <dgm:pt modelId="{80DF570E-3B05-4C31-82E8-378DD1A0CBF9}" type="pres">
      <dgm:prSet presAssocID="{A6D1CCB7-F6C7-42DF-92E1-16420A490608}" presName="compNode" presStyleCnt="0"/>
      <dgm:spPr/>
    </dgm:pt>
    <dgm:pt modelId="{BE68D7C3-8E1C-47A9-A238-1ADC515948BC}" type="pres">
      <dgm:prSet presAssocID="{A6D1CCB7-F6C7-42DF-92E1-16420A490608}" presName="iconBgRect" presStyleLbl="bgShp" presStyleIdx="0" presStyleCnt="1"/>
      <dgm:spPr/>
    </dgm:pt>
    <dgm:pt modelId="{B9D03795-009A-454F-B220-B3877E05AC99}" type="pres">
      <dgm:prSet presAssocID="{A6D1CCB7-F6C7-42DF-92E1-16420A490608}" presName="iconRect" presStyleLbl="node1" presStyleIdx="0" presStyleCnt="1" custLinFactNeighborY="-618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ansfer outline"/>
        </a:ext>
      </dgm:extLst>
    </dgm:pt>
    <dgm:pt modelId="{0E2C81D6-AEA1-468D-8040-918B1DFF0EFF}" type="pres">
      <dgm:prSet presAssocID="{A6D1CCB7-F6C7-42DF-92E1-16420A490608}" presName="spaceRect" presStyleCnt="0"/>
      <dgm:spPr/>
    </dgm:pt>
    <dgm:pt modelId="{F7C0CBF0-B24B-448D-9E25-20BBA4AED10A}" type="pres">
      <dgm:prSet presAssocID="{A6D1CCB7-F6C7-42DF-92E1-16420A490608}" presName="textRect" presStyleLbl="revTx" presStyleIdx="0" presStyleCnt="1">
        <dgm:presLayoutVars>
          <dgm:chMax val="1"/>
          <dgm:chPref val="1"/>
        </dgm:presLayoutVars>
      </dgm:prSet>
      <dgm:spPr/>
    </dgm:pt>
  </dgm:ptLst>
  <dgm:cxnLst>
    <dgm:cxn modelId="{860A4C09-9A8C-4D60-81D0-B96D1A029E80}" type="presOf" srcId="{A6D1CCB7-F6C7-42DF-92E1-16420A490608}" destId="{F7C0CBF0-B24B-448D-9E25-20BBA4AED10A}" srcOrd="0" destOrd="0" presId="urn:microsoft.com/office/officeart/2018/5/layout/IconCircleLabelList"/>
    <dgm:cxn modelId="{46DF7979-67E4-4443-8BED-F17C8D25FB1D}" srcId="{BEBA0EEC-2CFA-4D0C-8576-1DF2AA81ECAC}" destId="{A6D1CCB7-F6C7-42DF-92E1-16420A490608}" srcOrd="0" destOrd="0" parTransId="{DA0E8B9B-31C0-4856-8EDB-0B0B1EDBE457}" sibTransId="{C2DF7EA7-D0EC-4B5E-8E54-37B0C7F8E1B4}"/>
    <dgm:cxn modelId="{9B68B6AF-0179-4D1B-BF5F-BADCCC43DDB9}" type="presOf" srcId="{BEBA0EEC-2CFA-4D0C-8576-1DF2AA81ECAC}" destId="{11BD9FA5-D0A7-49E7-B475-8EAF050E4F2E}" srcOrd="0" destOrd="0" presId="urn:microsoft.com/office/officeart/2018/5/layout/IconCircleLabelList"/>
    <dgm:cxn modelId="{74EFEC40-2C0F-49DB-A1FC-05E2366E7191}" type="presParOf" srcId="{11BD9FA5-D0A7-49E7-B475-8EAF050E4F2E}" destId="{80DF570E-3B05-4C31-82E8-378DD1A0CBF9}" srcOrd="0" destOrd="0" presId="urn:microsoft.com/office/officeart/2018/5/layout/IconCircleLabelList"/>
    <dgm:cxn modelId="{2EEC0A52-93B1-4B3B-8FAC-F886B44CD750}" type="presParOf" srcId="{80DF570E-3B05-4C31-82E8-378DD1A0CBF9}" destId="{BE68D7C3-8E1C-47A9-A238-1ADC515948BC}" srcOrd="0" destOrd="0" presId="urn:microsoft.com/office/officeart/2018/5/layout/IconCircleLabelList"/>
    <dgm:cxn modelId="{3C76C624-7B27-48BE-B112-967B4370E280}" type="presParOf" srcId="{80DF570E-3B05-4C31-82E8-378DD1A0CBF9}" destId="{B9D03795-009A-454F-B220-B3877E05AC99}" srcOrd="1" destOrd="0" presId="urn:microsoft.com/office/officeart/2018/5/layout/IconCircleLabelList"/>
    <dgm:cxn modelId="{F2595666-1555-4AD4-B2D9-A1BC0FF37337}" type="presParOf" srcId="{80DF570E-3B05-4C31-82E8-378DD1A0CBF9}" destId="{0E2C81D6-AEA1-468D-8040-918B1DFF0EFF}" srcOrd="2" destOrd="0" presId="urn:microsoft.com/office/officeart/2018/5/layout/IconCircleLabelList"/>
    <dgm:cxn modelId="{6EE8B9CF-BB18-4E66-8393-062EAB6FD09E}" type="presParOf" srcId="{80DF570E-3B05-4C31-82E8-378DD1A0CBF9}" destId="{F7C0CBF0-B24B-448D-9E25-20BBA4AED10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EA18B-D112-436B-9D1A-5F4D5485D18F}">
      <dsp:nvSpPr>
        <dsp:cNvPr id="0" name=""/>
        <dsp:cNvSpPr/>
      </dsp:nvSpPr>
      <dsp:spPr>
        <a:xfrm>
          <a:off x="611820" y="66706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E069F-B5D9-49DE-B324-52B6BB03321E}">
      <dsp:nvSpPr>
        <dsp:cNvPr id="0" name=""/>
        <dsp:cNvSpPr/>
      </dsp:nvSpPr>
      <dsp:spPr>
        <a:xfrm>
          <a:off x="11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Lists</a:t>
          </a:r>
        </a:p>
      </dsp:txBody>
      <dsp:txXfrm>
        <a:off x="116820" y="1807344"/>
        <a:ext cx="1800000" cy="720000"/>
      </dsp:txXfrm>
    </dsp:sp>
    <dsp:sp modelId="{970B289A-F489-4A83-A38D-DADAA2755262}">
      <dsp:nvSpPr>
        <dsp:cNvPr id="0" name=""/>
        <dsp:cNvSpPr/>
      </dsp:nvSpPr>
      <dsp:spPr>
        <a:xfrm>
          <a:off x="2726820" y="66706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0C355-E7AC-40CE-81A6-4ACA99DA2D85}">
      <dsp:nvSpPr>
        <dsp:cNvPr id="0" name=""/>
        <dsp:cNvSpPr/>
      </dsp:nvSpPr>
      <dsp:spPr>
        <a:xfrm>
          <a:off x="2231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Libraries</a:t>
          </a:r>
        </a:p>
      </dsp:txBody>
      <dsp:txXfrm>
        <a:off x="2231820" y="1807344"/>
        <a:ext cx="1800000" cy="720000"/>
      </dsp:txXfrm>
    </dsp:sp>
    <dsp:sp modelId="{D6553E6F-4F64-4CE0-86B5-9E8389612EDE}">
      <dsp:nvSpPr>
        <dsp:cNvPr id="0" name=""/>
        <dsp:cNvSpPr/>
      </dsp:nvSpPr>
      <dsp:spPr>
        <a:xfrm>
          <a:off x="4841820" y="66706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5E5A9-0D91-4E88-B0EB-F5C4A184A7CC}">
      <dsp:nvSpPr>
        <dsp:cNvPr id="0" name=""/>
        <dsp:cNvSpPr/>
      </dsp:nvSpPr>
      <dsp:spPr>
        <a:xfrm>
          <a:off x="434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Pages</a:t>
          </a:r>
        </a:p>
      </dsp:txBody>
      <dsp:txXfrm>
        <a:off x="4346820" y="1807344"/>
        <a:ext cx="1800000" cy="720000"/>
      </dsp:txXfrm>
    </dsp:sp>
    <dsp:sp modelId="{DE7305DA-BCD5-4CB2-AD21-3EE4473214BC}">
      <dsp:nvSpPr>
        <dsp:cNvPr id="0" name=""/>
        <dsp:cNvSpPr/>
      </dsp:nvSpPr>
      <dsp:spPr>
        <a:xfrm>
          <a:off x="1669320" y="297734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2DD72-04FE-40FC-A958-2CDD620911AA}">
      <dsp:nvSpPr>
        <dsp:cNvPr id="0" name=""/>
        <dsp:cNvSpPr/>
      </dsp:nvSpPr>
      <dsp:spPr>
        <a:xfrm>
          <a:off x="1174320" y="41176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Security</a:t>
          </a:r>
        </a:p>
      </dsp:txBody>
      <dsp:txXfrm>
        <a:off x="1174320" y="4117625"/>
        <a:ext cx="1800000" cy="720000"/>
      </dsp:txXfrm>
    </dsp:sp>
    <dsp:sp modelId="{ADD5C18D-1462-4AD5-94D1-4EFCB6D37F77}">
      <dsp:nvSpPr>
        <dsp:cNvPr id="0" name=""/>
        <dsp:cNvSpPr/>
      </dsp:nvSpPr>
      <dsp:spPr>
        <a:xfrm>
          <a:off x="3784320" y="297734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98165-BE6C-442C-A54E-1BAB79F9C846}">
      <dsp:nvSpPr>
        <dsp:cNvPr id="0" name=""/>
        <dsp:cNvSpPr/>
      </dsp:nvSpPr>
      <dsp:spPr>
        <a:xfrm>
          <a:off x="3289320" y="41176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Web components</a:t>
          </a:r>
        </a:p>
      </dsp:txBody>
      <dsp:txXfrm>
        <a:off x="3289320" y="4117625"/>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8D7C3-8E1C-47A9-A238-1ADC515948BC}">
      <dsp:nvSpPr>
        <dsp:cNvPr id="0" name=""/>
        <dsp:cNvSpPr/>
      </dsp:nvSpPr>
      <dsp:spPr>
        <a:xfrm>
          <a:off x="1789592"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D03795-009A-454F-B220-B3877E05AC99}">
      <dsp:nvSpPr>
        <dsp:cNvPr id="0" name=""/>
        <dsp:cNvSpPr/>
      </dsp:nvSpPr>
      <dsp:spPr>
        <a:xfrm>
          <a:off x="2257592" y="686421"/>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0CBF0-B24B-448D-9E25-20BBA4AED10A}">
      <dsp:nvSpPr>
        <dsp:cNvPr id="0" name=""/>
        <dsp:cNvSpPr/>
      </dsp:nvSpPr>
      <dsp:spPr>
        <a:xfrm>
          <a:off x="1087592"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Getting started with the </a:t>
          </a:r>
          <a:r>
            <a:rPr lang="en-US" sz="2400" b="1" kern="1200"/>
            <a:t>new team</a:t>
          </a:r>
          <a:endParaRPr lang="en-US" sz="2400" kern="1200"/>
        </a:p>
      </dsp:txBody>
      <dsp:txXfrm>
        <a:off x="1087592" y="3176402"/>
        <a:ext cx="3600000" cy="720000"/>
      </dsp:txXfrm>
    </dsp:sp>
    <dsp:sp modelId="{4B756154-9A6D-40BC-B60E-AFBBEE326C6A}">
      <dsp:nvSpPr>
        <dsp:cNvPr id="0" name=""/>
        <dsp:cNvSpPr/>
      </dsp:nvSpPr>
      <dsp:spPr>
        <a:xfrm>
          <a:off x="7219912"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9261C-9EB0-4AF5-9C0D-CE2D11172B4B}">
      <dsp:nvSpPr>
        <dsp:cNvPr id="0" name=""/>
        <dsp:cNvSpPr/>
      </dsp:nvSpPr>
      <dsp:spPr>
        <a:xfrm>
          <a:off x="768795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4B5129-69CD-42ED-A5AC-40AE133101CA}">
      <dsp:nvSpPr>
        <dsp:cNvPr id="0" name=""/>
        <dsp:cNvSpPr/>
      </dsp:nvSpPr>
      <dsp:spPr>
        <a:xfrm>
          <a:off x="6056744" y="3176402"/>
          <a:ext cx="452264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Learning </a:t>
          </a:r>
          <a:r>
            <a:rPr lang="en-US" sz="2400" b="1" kern="1200" dirty="0"/>
            <a:t>Teams, Microsoft 365,</a:t>
          </a:r>
          <a:r>
            <a:rPr lang="en-US" sz="2400" kern="1200" dirty="0"/>
            <a:t> </a:t>
          </a:r>
          <a:r>
            <a:rPr lang="en-US" sz="2400" b="1" kern="1200" dirty="0"/>
            <a:t>Dynamics 365</a:t>
          </a:r>
          <a:endParaRPr lang="en-US" sz="2400" kern="1200" dirty="0"/>
        </a:p>
      </dsp:txBody>
      <dsp:txXfrm>
        <a:off x="6056744" y="3176402"/>
        <a:ext cx="4522644"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8D7C3-8E1C-47A9-A238-1ADC515948BC}">
      <dsp:nvSpPr>
        <dsp:cNvPr id="0" name=""/>
        <dsp:cNvSpPr/>
      </dsp:nvSpPr>
      <dsp:spPr>
        <a:xfrm>
          <a:off x="4365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D03795-009A-454F-B220-B3877E05AC99}">
      <dsp:nvSpPr>
        <dsp:cNvPr id="0" name=""/>
        <dsp:cNvSpPr/>
      </dsp:nvSpPr>
      <dsp:spPr>
        <a:xfrm>
          <a:off x="4743068" y="503595"/>
          <a:ext cx="1441692" cy="162565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0CBF0-B24B-448D-9E25-20BBA4AED10A}">
      <dsp:nvSpPr>
        <dsp:cNvPr id="0" name=""/>
        <dsp:cNvSpPr/>
      </dsp:nvSpPr>
      <dsp:spPr>
        <a:xfrm>
          <a:off x="3663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a:t>Learning </a:t>
          </a:r>
          <a:r>
            <a:rPr lang="en-US" sz="2700" b="1" kern="1200"/>
            <a:t>while doing</a:t>
          </a:r>
        </a:p>
      </dsp:txBody>
      <dsp:txXfrm>
        <a:off x="3663914" y="3176402"/>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8D7C3-8E1C-47A9-A238-1ADC515948BC}">
      <dsp:nvSpPr>
        <dsp:cNvPr id="0" name=""/>
        <dsp:cNvSpPr/>
      </dsp:nvSpPr>
      <dsp:spPr>
        <a:xfrm>
          <a:off x="225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D03795-009A-454F-B220-B3877E05AC99}">
      <dsp:nvSpPr>
        <dsp:cNvPr id="0" name=""/>
        <dsp:cNvSpPr/>
      </dsp:nvSpPr>
      <dsp:spPr>
        <a:xfrm>
          <a:off x="2718914" y="686421"/>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0CBF0-B24B-448D-9E25-20BBA4AED10A}">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Solving </a:t>
          </a:r>
          <a:r>
            <a:rPr lang="en-US" sz="2500" kern="1200"/>
            <a:t>challenges as they arise</a:t>
          </a:r>
        </a:p>
      </dsp:txBody>
      <dsp:txXfrm>
        <a:off x="1548914" y="3176402"/>
        <a:ext cx="3600000" cy="720000"/>
      </dsp:txXfrm>
    </dsp:sp>
    <dsp:sp modelId="{4B756154-9A6D-40BC-B60E-AFBBEE326C6A}">
      <dsp:nvSpPr>
        <dsp:cNvPr id="0" name=""/>
        <dsp:cNvSpPr/>
      </dsp:nvSpPr>
      <dsp:spPr>
        <a:xfrm>
          <a:off x="648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9261C-9EB0-4AF5-9C0D-CE2D11172B4B}">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4B5129-69CD-42ED-A5AC-40AE133101CA}">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Accessing </a:t>
          </a:r>
          <a:r>
            <a:rPr lang="en-US" sz="2500" b="1" kern="1200"/>
            <a:t>support desk</a:t>
          </a:r>
          <a:r>
            <a:rPr lang="en-US" sz="2500" kern="1200"/>
            <a:t> as needed</a:t>
          </a:r>
          <a:endParaRPr lang="en-US" sz="2500" b="1" kern="1200"/>
        </a:p>
      </dsp:txBody>
      <dsp:txXfrm>
        <a:off x="5778914" y="3176402"/>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8D7C3-8E1C-47A9-A238-1ADC515948BC}">
      <dsp:nvSpPr>
        <dsp:cNvPr id="0" name=""/>
        <dsp:cNvSpPr/>
      </dsp:nvSpPr>
      <dsp:spPr>
        <a:xfrm>
          <a:off x="4365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D03795-009A-454F-B220-B3877E05AC99}">
      <dsp:nvSpPr>
        <dsp:cNvPr id="0" name=""/>
        <dsp:cNvSpPr/>
      </dsp:nvSpPr>
      <dsp:spPr>
        <a:xfrm>
          <a:off x="4833914" y="686421"/>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0CBF0-B24B-448D-9E25-20BBA4AED10A}">
      <dsp:nvSpPr>
        <dsp:cNvPr id="0" name=""/>
        <dsp:cNvSpPr/>
      </dsp:nvSpPr>
      <dsp:spPr>
        <a:xfrm>
          <a:off x="3663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b="0" kern="1200"/>
            <a:t>Responding to</a:t>
          </a:r>
          <a:r>
            <a:rPr lang="en-US" sz="2600" b="1" kern="1200"/>
            <a:t> change</a:t>
          </a:r>
          <a:endParaRPr lang="en-US" sz="2600" kern="1200"/>
        </a:p>
      </dsp:txBody>
      <dsp:txXfrm>
        <a:off x="3663914"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BC95-456D-4B5D-9C7E-2C5AD8F5DFFF}"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B56D8-D5DF-4278-BDD4-7C47CB88B3D2}" type="slidenum">
              <a:rPr lang="en-US" smtClean="0"/>
              <a:t>‹#›</a:t>
            </a:fld>
            <a:endParaRPr lang="en-US"/>
          </a:p>
        </p:txBody>
      </p:sp>
    </p:spTree>
    <p:extLst>
      <p:ext uri="{BB962C8B-B14F-4D97-AF65-F5344CB8AC3E}">
        <p14:creationId xmlns:p14="http://schemas.microsoft.com/office/powerpoint/2010/main" val="288617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doption.microsoft.com/partner-solution-galler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URL to download all my presentations:</a:t>
            </a:r>
          </a:p>
          <a:p>
            <a:r>
              <a:rPr lang="en-US" dirty="0"/>
              <a:t>https://info.visualsp.com/download-conference-presentations-1</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Traditional methods of training are just not enough to prepare end users to be successful working efficiently with enterprise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to think out of the box and provide learning, information and support at the moment of need, in context of the user’s environment and within the flow of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show exactly what context sensitive learning and support for employees looks like. How it can be executed. And how many other companies have been benefiting Applying these methods.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0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average knowledge worker is expected to jump around between multiple applications to do their job.</a:t>
            </a:r>
          </a:p>
          <a:p>
            <a:endParaRPr lang="en-US" dirty="0"/>
          </a:p>
          <a:p>
            <a:r>
              <a:rPr lang="en-US" dirty="0"/>
              <a:t>Do we really expect our users to be thoroughly trained in all of the applications they need to use? Do we expect them to remember everything when they actually need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9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begs the question: </a:t>
            </a:r>
            <a:r>
              <a:rPr lang="en-US" i="1" dirty="0"/>
              <a:t>Do end users really want to be trained or do they want to be helped?</a:t>
            </a:r>
            <a:r>
              <a:rPr lang="en-US" dirty="0"/>
              <a:t> That's the real question I think we should be asking ourselves. </a:t>
            </a:r>
          </a:p>
          <a:p>
            <a:endParaRPr lang="en-US" dirty="0"/>
          </a:p>
          <a:p>
            <a:r>
              <a:rPr lang="en-US" dirty="0"/>
              <a:t>When an employee approaches you when they're struggling with some process , are they asking  “Can you train me on…” or they say “Can you help me with…” ?</a:t>
            </a:r>
          </a:p>
          <a:p>
            <a:endParaRPr lang="en-US" dirty="0"/>
          </a:p>
          <a:p>
            <a:r>
              <a:rPr lang="en-US" dirty="0"/>
              <a:t>People want answers to their questions and want to feel supported while they are working.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Meaning employees don’t want to be </a:t>
            </a:r>
            <a:r>
              <a:rPr lang="en-US" i="1" baseline="0" dirty="0"/>
              <a:t>trained</a:t>
            </a:r>
            <a:r>
              <a:rPr lang="en-US" baseline="0" dirty="0"/>
              <a:t>. They want </a:t>
            </a:r>
            <a:r>
              <a:rPr lang="en-US" i="1" baseline="0" dirty="0"/>
              <a:t>help at their moment of need</a:t>
            </a:r>
            <a:r>
              <a:rPr lang="en-US" baseline="0" dirty="0"/>
              <a:t> to get their job done - and not only when it's convenient for us to teach them a class.</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Currently the training is provided by organizations keeping organization metrics in mind. How many people have completed a course ? How many are certified in a certain discipline? The current learning that's provided is not with the intent of helping users perform. That needs to change if you want you organize your workers too truly be supported when they need support.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It has to be a win-win situation where the users understand exactly what's in it for them also and not just what's in it for the organization </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12/3/2021 11:32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7903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provide true </a:t>
            </a:r>
            <a:r>
              <a:rPr lang="en-US" i="1" dirty="0"/>
              <a:t>learning in the flow of work </a:t>
            </a:r>
            <a:r>
              <a:rPr lang="en-US" dirty="0"/>
              <a:t>when employees need it instead of training them ahead of time and trying to fill up their brain with information that they need to access months or years down the line. </a:t>
            </a:r>
          </a:p>
          <a:p>
            <a:endParaRPr lang="en-US" dirty="0"/>
          </a:p>
          <a:p>
            <a:r>
              <a:rPr lang="en-US" dirty="0"/>
              <a:t>now before we dive into learning in the flow of work , let's look at the definition of what the phrase really means. </a:t>
            </a:r>
          </a:p>
          <a:p>
            <a:r>
              <a:rPr lang="en-US" i="1" dirty="0"/>
              <a:t>Learning in the flow of work involves accessing, quickly and easily, an answer or a short piece of learning content while you're working.</a:t>
            </a:r>
          </a:p>
          <a:p>
            <a:endParaRPr lang="en-US" dirty="0"/>
          </a:p>
          <a:p>
            <a:r>
              <a:rPr lang="en-US" dirty="0"/>
              <a:t>Once again to put it simply, learning in the flow of work means while working as an employee, I have information that I need that I can access without stopping my work. </a:t>
            </a:r>
          </a:p>
        </p:txBody>
      </p:sp>
      <p:sp>
        <p:nvSpPr>
          <p:cNvPr id="4" name="Slide Number Placeholder 3"/>
          <p:cNvSpPr>
            <a:spLocks noGrp="1"/>
          </p:cNvSpPr>
          <p:nvPr>
            <p:ph type="sldNum" sz="quarter" idx="5"/>
          </p:nvPr>
        </p:nvSpPr>
        <p:spPr/>
        <p:txBody>
          <a:bodyPr/>
          <a:lstStyle/>
          <a:p>
            <a:fld id="{7A7B56D8-D5DF-4278-BDD4-7C47CB88B3D2}" type="slidenum">
              <a:rPr lang="en-US" smtClean="0"/>
              <a:t>12</a:t>
            </a:fld>
            <a:endParaRPr lang="en-US"/>
          </a:p>
        </p:txBody>
      </p:sp>
    </p:spTree>
    <p:extLst>
      <p:ext uri="{BB962C8B-B14F-4D97-AF65-F5344CB8AC3E}">
        <p14:creationId xmlns:p14="http://schemas.microsoft.com/office/powerpoint/2010/main" val="270923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rPr>
              <a:t>Learning in a deep dive fashion</a:t>
            </a: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When an employee needs to learn something new, deep learning is the best option.</a:t>
            </a:r>
          </a:p>
          <a:p>
            <a:pPr marL="0" marR="0">
              <a:spcBef>
                <a:spcPts val="0"/>
              </a:spcBef>
              <a:spcAft>
                <a:spcPts val="0"/>
              </a:spcAft>
            </a:pPr>
            <a:r>
              <a:rPr lang="en-US" sz="1200" dirty="0">
                <a:effectLst/>
                <a:latin typeface="Calibri" panose="020F0502020204030204" pitchFamily="34" charset="0"/>
              </a:rPr>
              <a:t>Deep learning is accomplished through a </a:t>
            </a:r>
            <a:r>
              <a:rPr lang="en-US" sz="1200" dirty="0" err="1">
                <a:effectLst/>
                <a:latin typeface="Calibri" panose="020F0502020204030204" pitchFamily="34" charset="0"/>
              </a:rPr>
              <a:t>Macrolearning</a:t>
            </a:r>
            <a:r>
              <a:rPr lang="en-US" sz="1200" dirty="0">
                <a:effectLst/>
                <a:latin typeface="Calibri" panose="020F0502020204030204" pitchFamily="34" charset="0"/>
              </a:rPr>
              <a:t> event.</a:t>
            </a:r>
          </a:p>
          <a:p>
            <a:pPr marL="0" marR="0">
              <a:spcBef>
                <a:spcPts val="0"/>
              </a:spcBef>
              <a:spcAft>
                <a:spcPts val="0"/>
              </a:spcAft>
            </a:pPr>
            <a:r>
              <a:rPr lang="en-US" sz="1200" dirty="0" err="1">
                <a:effectLst/>
                <a:latin typeface="Calibri" panose="020F0502020204030204" pitchFamily="34" charset="0"/>
              </a:rPr>
              <a:t>Macrolearning</a:t>
            </a:r>
            <a:r>
              <a:rPr lang="en-US" sz="1200" dirty="0">
                <a:effectLst/>
                <a:latin typeface="Calibri" panose="020F0502020204030204" pitchFamily="34" charset="0"/>
              </a:rPr>
              <a:t> is destination learning – an employee goes to a destination (physical or virtual) to get fully trained in a subject area - ex: classroom training (physical or virtual), self guided courses through LMS, LXP, etc.</a:t>
            </a:r>
          </a:p>
          <a:p>
            <a:pPr marL="0" marR="0">
              <a:spcBef>
                <a:spcPts val="0"/>
              </a:spcBef>
              <a:spcAft>
                <a:spcPts val="0"/>
              </a:spcAft>
            </a:pPr>
            <a:r>
              <a:rPr lang="en-US" sz="1200" dirty="0">
                <a:effectLst/>
                <a:latin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rPr>
              <a:t> </a:t>
            </a:r>
          </a:p>
          <a:p>
            <a:pPr marL="0" marR="0">
              <a:spcBef>
                <a:spcPts val="0"/>
              </a:spcBef>
              <a:spcAft>
                <a:spcPts val="0"/>
              </a:spcAft>
            </a:pPr>
            <a:r>
              <a:rPr lang="en-US" sz="1200" b="1" dirty="0">
                <a:effectLst/>
                <a:latin typeface="Calibri" panose="020F0502020204030204" pitchFamily="34" charset="0"/>
              </a:rPr>
              <a:t>Learning in the flow of work</a:t>
            </a: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It involves accessing, quickly and easily, an answer or a short piece of learning content while you're working.</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When an employee needs help “now”, he gets help directly in the flow of work.</a:t>
            </a:r>
          </a:p>
          <a:p>
            <a:pPr marL="0" marR="0">
              <a:spcBef>
                <a:spcPts val="0"/>
              </a:spcBef>
              <a:spcAft>
                <a:spcPts val="0"/>
              </a:spcAft>
            </a:pPr>
            <a:r>
              <a:rPr lang="en-US" sz="1200" dirty="0">
                <a:effectLst/>
                <a:latin typeface="Calibri" panose="020F0502020204030204" pitchFamily="34" charset="0"/>
              </a:rPr>
              <a:t>Learning in the flow of work is accomplished through Microlearning.</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There are two types of Microlearning:</a:t>
            </a:r>
          </a:p>
          <a:p>
            <a:pPr marL="0" marR="0">
              <a:spcBef>
                <a:spcPts val="0"/>
              </a:spcBef>
              <a:spcAft>
                <a:spcPts val="0"/>
              </a:spcAft>
            </a:pPr>
            <a:r>
              <a:rPr lang="en-US" sz="1200" dirty="0">
                <a:effectLst/>
                <a:latin typeface="Calibri" panose="020F0502020204030204" pitchFamily="34" charset="0"/>
              </a:rPr>
              <a:t>1) Traditional Microlearning</a:t>
            </a:r>
          </a:p>
          <a:p>
            <a:pPr marL="0" marR="0">
              <a:spcBef>
                <a:spcPts val="0"/>
              </a:spcBef>
              <a:spcAft>
                <a:spcPts val="0"/>
              </a:spcAft>
            </a:pPr>
            <a:r>
              <a:rPr lang="en-US" sz="1200" dirty="0">
                <a:effectLst/>
                <a:latin typeface="Calibri" panose="020F0502020204030204" pitchFamily="34" charset="0"/>
              </a:rPr>
              <a:t>2) Contextual Microlearning</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i="1" dirty="0">
                <a:effectLst/>
                <a:latin typeface="Calibri" panose="020F0502020204030204" pitchFamily="34" charset="0"/>
              </a:rPr>
              <a:t>Traditional Microlearning</a:t>
            </a:r>
            <a:r>
              <a:rPr lang="en-US" sz="1200" dirty="0">
                <a:effectLst/>
                <a:latin typeface="Calibri" panose="020F0502020204030204" pitchFamily="34" charset="0"/>
              </a:rPr>
              <a:t> means still going to a learning destination to learn something - ex: YouTube, Online Search, etc.</a:t>
            </a:r>
          </a:p>
          <a:p>
            <a:pPr marL="0" marR="0">
              <a:spcBef>
                <a:spcPts val="0"/>
              </a:spcBef>
              <a:spcAft>
                <a:spcPts val="0"/>
              </a:spcAft>
            </a:pPr>
            <a:r>
              <a:rPr lang="en-US" sz="1200" dirty="0">
                <a:effectLst/>
                <a:latin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rPr>
              <a:t>A step further is </a:t>
            </a:r>
            <a:r>
              <a:rPr lang="en-US" sz="1200" i="1" dirty="0">
                <a:effectLst/>
                <a:latin typeface="Calibri" panose="020F0502020204030204" pitchFamily="34" charset="0"/>
              </a:rPr>
              <a:t>Contextual Microlearning</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Contextual microlearning focuses on the last mile of content delivery - to deliver the content and information to users wherever they are at their moment of need in the flow of their work and in context of their environment. Basically, the learning comes to the learner instead of the learner going to the learning.</a:t>
            </a:r>
          </a:p>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rPr>
              <a:t>That's done by a context sensitive </a:t>
            </a:r>
            <a:r>
              <a:rPr lang="en-US" sz="1200" i="1" dirty="0">
                <a:effectLst/>
                <a:latin typeface="Calibri" panose="020F0502020204030204" pitchFamily="34" charset="0"/>
              </a:rPr>
              <a:t>digital coach </a:t>
            </a:r>
            <a:r>
              <a:rPr lang="en-US" sz="1200" dirty="0">
                <a:effectLst/>
                <a:latin typeface="Calibri" panose="020F0502020204030204" pitchFamily="34" charset="0"/>
              </a:rPr>
              <a:t>or a digital help platform.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05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Classroom training, ongoing learning events and learning systems are already well known.</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A </a:t>
            </a:r>
            <a:r>
              <a:rPr lang="en-US" sz="1800" i="1" dirty="0">
                <a:effectLst/>
                <a:latin typeface="Calibri" panose="020F0502020204030204" pitchFamily="34" charset="0"/>
              </a:rPr>
              <a:t>digital coach</a:t>
            </a:r>
            <a:r>
              <a:rPr lang="en-US" sz="1800" dirty="0">
                <a:effectLst/>
                <a:latin typeface="Calibri" panose="020F0502020204030204" pitchFamily="34" charset="0"/>
              </a:rPr>
              <a:t> brings learning to the learner instead of learner to the learning. It’s always present to help users in context of their own digital environment.</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A digital coach provides contextual experiences for the user. For example: embedded video on a page, inline help, quick reference tooltips, informational banners, interactive guides and walkthroughs.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38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There are 4 phases of employee learning. Let’s go over each one. </a:t>
            </a:r>
          </a:p>
          <a:p>
            <a:pPr marL="0" marR="0">
              <a:spcBef>
                <a:spcPts val="0"/>
              </a:spcBef>
              <a:spcAft>
                <a:spcPts val="0"/>
              </a:spcAft>
            </a:pPr>
            <a:r>
              <a:rPr lang="en-US" sz="1800" dirty="0">
                <a:effectLst/>
                <a:latin typeface="Calibri" panose="020F0502020204030204" pitchFamily="34" charset="0"/>
              </a:rPr>
              <a:t> </a:t>
            </a:r>
          </a:p>
          <a:p>
            <a:r>
              <a:rPr lang="en-US" dirty="0"/>
              <a:t>The first phase is when someone is hired or joins a new department on you team and they're learning something for the first time. They are brand new to the information.</a:t>
            </a:r>
          </a:p>
          <a:p>
            <a:endParaRPr lang="en-US" dirty="0"/>
          </a:p>
          <a:p>
            <a:r>
              <a:rPr lang="en-US" dirty="0"/>
              <a:t>The second one is when you are digging in and expanding your knowledge base. You might refer to that as deep learning Into a particular subject area. </a:t>
            </a:r>
          </a:p>
          <a:p>
            <a:endParaRPr lang="en-US" dirty="0"/>
          </a:p>
          <a:p>
            <a:r>
              <a:rPr lang="en-US" dirty="0"/>
              <a:t>The third one is problem solving. Problems arise. That's a fact of life. How do you resolve issues when they come up . Test the fourth phase. </a:t>
            </a:r>
          </a:p>
          <a:p>
            <a:endParaRPr lang="en-US" dirty="0"/>
          </a:p>
          <a:p>
            <a:r>
              <a:rPr lang="en-US" dirty="0"/>
              <a:t>The fourth one is when things change. Change and transformation happens everywhere. The question here becomes how do you react to it and adapt to new ways of doing things while unlearning things you already know. </a:t>
            </a:r>
          </a:p>
        </p:txBody>
      </p:sp>
      <p:sp>
        <p:nvSpPr>
          <p:cNvPr id="4" name="Slide Number Placeholder 3"/>
          <p:cNvSpPr>
            <a:spLocks noGrp="1"/>
          </p:cNvSpPr>
          <p:nvPr>
            <p:ph type="sldNum" sz="quarter" idx="5"/>
          </p:nvPr>
        </p:nvSpPr>
        <p:spPr/>
        <p:txBody>
          <a:bodyPr/>
          <a:lstStyle/>
          <a:p>
            <a:fld id="{7A7B56D8-D5DF-4278-BDD4-7C47CB88B3D2}" type="slidenum">
              <a:rPr lang="en-US" smtClean="0"/>
              <a:t>15</a:t>
            </a:fld>
            <a:endParaRPr lang="en-US"/>
          </a:p>
        </p:txBody>
      </p:sp>
    </p:spTree>
    <p:extLst>
      <p:ext uri="{BB962C8B-B14F-4D97-AF65-F5344CB8AC3E}">
        <p14:creationId xmlns:p14="http://schemas.microsoft.com/office/powerpoint/2010/main" val="231848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The </a:t>
            </a:r>
            <a:r>
              <a:rPr lang="en-US" sz="1800" b="1" dirty="0">
                <a:effectLst/>
                <a:latin typeface="Calibri" panose="020F0502020204030204" pitchFamily="34" charset="0"/>
              </a:rPr>
              <a:t>70:20:10</a:t>
            </a:r>
            <a:r>
              <a:rPr lang="en-US" sz="1800" dirty="0">
                <a:effectLst/>
                <a:latin typeface="Calibri" panose="020F0502020204030204" pitchFamily="34" charset="0"/>
              </a:rPr>
              <a:t> formula is about where the learning takes place. </a:t>
            </a:r>
          </a:p>
          <a:p>
            <a:pPr marL="0" marR="0">
              <a:spcBef>
                <a:spcPts val="0"/>
              </a:spcBef>
              <a:spcAft>
                <a:spcPts val="0"/>
              </a:spcAft>
            </a:pPr>
            <a:r>
              <a:rPr lang="en-US" sz="1800" dirty="0">
                <a:effectLst/>
                <a:latin typeface="Calibri" panose="020F0502020204030204" pitchFamily="34" charset="0"/>
              </a:rPr>
              <a:t>70% in the flow of work </a:t>
            </a:r>
          </a:p>
          <a:p>
            <a:pPr marL="0" marR="0">
              <a:spcBef>
                <a:spcPts val="0"/>
              </a:spcBef>
              <a:spcAft>
                <a:spcPts val="0"/>
              </a:spcAft>
            </a:pPr>
            <a:r>
              <a:rPr lang="en-US" sz="1800" dirty="0">
                <a:effectLst/>
                <a:latin typeface="Calibri" panose="020F0502020204030204" pitchFamily="34" charset="0"/>
              </a:rPr>
              <a:t>20% through collaboration with others</a:t>
            </a:r>
          </a:p>
          <a:p>
            <a:pPr marL="0" marR="0">
              <a:spcBef>
                <a:spcPts val="0"/>
              </a:spcBef>
              <a:spcAft>
                <a:spcPts val="0"/>
              </a:spcAft>
            </a:pPr>
            <a:r>
              <a:rPr lang="en-US" sz="1800" dirty="0">
                <a:effectLst/>
                <a:latin typeface="Calibri" panose="020F0502020204030204" pitchFamily="34" charset="0"/>
              </a:rPr>
              <a:t>10% in formal training environment.</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Many times learning starts in a formal manner but that's not always the case. Sometimes you just dive in and learn something as you go along. </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The 10% formal learning is usually implemented with formal methods such as learning management systems and knowledge hubs. Very necessary but it's only 10% of the story. </a:t>
            </a:r>
          </a:p>
          <a:p>
            <a:pPr marL="0" marR="0">
              <a:spcBef>
                <a:spcPts val="0"/>
              </a:spcBef>
              <a:spcAft>
                <a:spcPts val="0"/>
              </a:spcAft>
            </a:pPr>
            <a:r>
              <a:rPr lang="en-US" sz="1800" dirty="0">
                <a:effectLst/>
                <a:latin typeface="Calibri" panose="020F0502020204030204" pitchFamily="34" charset="0"/>
              </a:rPr>
              <a:t>The 20% of learning is all social, informal and ongoing. That's happening all along while we are talking with peers and mentors along our journey. </a:t>
            </a:r>
          </a:p>
          <a:p>
            <a:pPr marL="0" marR="0">
              <a:spcBef>
                <a:spcPts val="0"/>
              </a:spcBef>
              <a:spcAft>
                <a:spcPts val="0"/>
              </a:spcAft>
            </a:pPr>
            <a:r>
              <a:rPr lang="en-US" sz="1800" dirty="0">
                <a:effectLst/>
                <a:latin typeface="Calibri" panose="020F0502020204030204" pitchFamily="34" charset="0"/>
              </a:rPr>
              <a:t>70% of it is happening on the job. Learning in the flow of work or also known as workflow learning. This is done through some sort of on the job assistance. Now if the job is on digital systems such as computers then usually it's done using a </a:t>
            </a:r>
            <a:r>
              <a:rPr lang="en-US" sz="1800" i="1" dirty="0">
                <a:effectLst/>
                <a:latin typeface="Calibri" panose="020F0502020204030204" pitchFamily="34" charset="0"/>
              </a:rPr>
              <a:t>digital coach</a:t>
            </a:r>
            <a:r>
              <a:rPr lang="en-US" sz="1800" dirty="0">
                <a:effectLst/>
                <a:latin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Once the formal learning has been implemented, the digital coach spreads across all phases / moments of need.  </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Putting it all together is how you implement a blended learning approach. Hybrid learning that encompasses all the five moments of need phases for an employee. </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70% VisualSP or similar digital coach - learning while doing in the workflow</a:t>
            </a:r>
          </a:p>
          <a:p>
            <a:pPr marL="0" marR="0">
              <a:spcBef>
                <a:spcPts val="0"/>
              </a:spcBef>
              <a:spcAft>
                <a:spcPts val="0"/>
              </a:spcAft>
            </a:pPr>
            <a:r>
              <a:rPr lang="en-US" sz="1800" dirty="0">
                <a:effectLst/>
                <a:latin typeface="Calibri" panose="020F0502020204030204" pitchFamily="34" charset="0"/>
              </a:rPr>
              <a:t>20% peer collaboration - discussions with others</a:t>
            </a:r>
          </a:p>
          <a:p>
            <a:pPr marL="0" marR="0">
              <a:spcBef>
                <a:spcPts val="0"/>
              </a:spcBef>
              <a:spcAft>
                <a:spcPts val="0"/>
              </a:spcAft>
            </a:pPr>
            <a:r>
              <a:rPr lang="en-US" sz="1800" dirty="0">
                <a:effectLst/>
                <a:latin typeface="Calibri" panose="020F0502020204030204" pitchFamily="34" charset="0"/>
              </a:rPr>
              <a:t>10% LMS and Knowledge hubs like Viva Learning - formal training </a:t>
            </a:r>
          </a:p>
          <a:p>
            <a:endParaRPr lang="en-US" dirty="0"/>
          </a:p>
        </p:txBody>
      </p:sp>
      <p:sp>
        <p:nvSpPr>
          <p:cNvPr id="4" name="Slide Number Placeholder 3"/>
          <p:cNvSpPr>
            <a:spLocks noGrp="1"/>
          </p:cNvSpPr>
          <p:nvPr>
            <p:ph type="sldNum" sz="quarter" idx="5"/>
          </p:nvPr>
        </p:nvSpPr>
        <p:spPr/>
        <p:txBody>
          <a:bodyPr/>
          <a:lstStyle/>
          <a:p>
            <a:fld id="{7A7B56D8-D5DF-4278-BDD4-7C47CB88B3D2}" type="slidenum">
              <a:rPr lang="en-US" smtClean="0"/>
              <a:t>16</a:t>
            </a:fld>
            <a:endParaRPr lang="en-US"/>
          </a:p>
        </p:txBody>
      </p:sp>
    </p:spTree>
    <p:extLst>
      <p:ext uri="{BB962C8B-B14F-4D97-AF65-F5344CB8AC3E}">
        <p14:creationId xmlns:p14="http://schemas.microsoft.com/office/powerpoint/2010/main" val="790139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Demos – use Jamie’s example</a:t>
            </a:r>
          </a:p>
          <a:p>
            <a:r>
              <a:rPr lang="en-US" dirty="0"/>
              <a:t>	Applications to show:</a:t>
            </a:r>
          </a:p>
          <a:p>
            <a:r>
              <a:rPr lang="en-US" dirty="0"/>
              <a:t>	SharePoint, Teams, OneDrive, Dynamics 365, HR application</a:t>
            </a:r>
          </a:p>
          <a:p>
            <a:r>
              <a:rPr lang="en-US" dirty="0"/>
              <a:t>	</a:t>
            </a:r>
          </a:p>
          <a:p>
            <a:r>
              <a:rPr lang="en-US" dirty="0"/>
              <a:t>	components to show:</a:t>
            </a:r>
          </a:p>
          <a:p>
            <a:r>
              <a:rPr lang="en-US" dirty="0"/>
              <a:t>	hover over tips, onboarding tasks, announcement banner, inline help, searching for answers in the panel</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34B231-844F-4D6D-99EA-EDB185E4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966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Jamie. </a:t>
            </a:r>
          </a:p>
          <a:p>
            <a:endParaRPr lang="en-US" dirty="0"/>
          </a:p>
          <a:p>
            <a:r>
              <a:rPr lang="en-US" dirty="0"/>
              <a:t>She has been hired by </a:t>
            </a:r>
            <a:r>
              <a:rPr lang="en-US" b="1" dirty="0"/>
              <a:t>Contoso</a:t>
            </a:r>
            <a:r>
              <a:rPr lang="en-US" dirty="0"/>
              <a:t> corporation. </a:t>
            </a:r>
          </a:p>
          <a:p>
            <a:r>
              <a:rPr lang="en-US" dirty="0"/>
              <a:t>She's an </a:t>
            </a:r>
            <a:r>
              <a:rPr lang="en-US" b="1" dirty="0"/>
              <a:t>experienced salesperson </a:t>
            </a:r>
            <a:r>
              <a:rPr lang="en-US" dirty="0"/>
              <a:t>and has been using </a:t>
            </a:r>
            <a:r>
              <a:rPr lang="en-US" b="1" dirty="0"/>
              <a:t>Salesforce for 10 years </a:t>
            </a:r>
            <a:r>
              <a:rPr lang="en-US" dirty="0"/>
              <a:t>along with </a:t>
            </a:r>
            <a:r>
              <a:rPr lang="en-US" b="1" dirty="0"/>
              <a:t>Google</a:t>
            </a:r>
            <a:r>
              <a:rPr lang="en-US" dirty="0"/>
              <a:t> for email and other collaboration.</a:t>
            </a:r>
          </a:p>
          <a:p>
            <a:r>
              <a:rPr lang="en-US" dirty="0"/>
              <a:t> </a:t>
            </a:r>
          </a:p>
          <a:p>
            <a:r>
              <a:rPr lang="en-US" dirty="0"/>
              <a:t>Jamie is being hired by the </a:t>
            </a:r>
            <a:r>
              <a:rPr lang="en-US" b="1" dirty="0"/>
              <a:t>Sales team </a:t>
            </a:r>
            <a:r>
              <a:rPr lang="en-US" dirty="0"/>
              <a:t>at Contoso corporation. </a:t>
            </a:r>
          </a:p>
          <a:p>
            <a:r>
              <a:rPr lang="en-US" dirty="0"/>
              <a:t>At Contoso, they don’t use Salesforce or Google. They are a </a:t>
            </a:r>
            <a:r>
              <a:rPr lang="en-US" b="1" dirty="0"/>
              <a:t>Microsoft shop</a:t>
            </a:r>
            <a:r>
              <a:rPr lang="en-US" dirty="0"/>
              <a:t>. They use </a:t>
            </a:r>
            <a:r>
              <a:rPr lang="en-US" b="1" dirty="0"/>
              <a:t>Microsoft Dynamics 365 </a:t>
            </a:r>
            <a:r>
              <a:rPr lang="en-US" dirty="0"/>
              <a:t>for their sales and </a:t>
            </a:r>
            <a:r>
              <a:rPr lang="en-US" b="1" dirty="0"/>
              <a:t>SharePoint, Microsoft Teams </a:t>
            </a:r>
            <a:r>
              <a:rPr lang="en-US" dirty="0"/>
              <a:t>and other </a:t>
            </a:r>
            <a:r>
              <a:rPr lang="en-US" b="1" dirty="0"/>
              <a:t>Microsoft 365 apps </a:t>
            </a:r>
            <a:r>
              <a:rPr lang="en-US" dirty="0"/>
              <a:t>for their document management and collaboration. </a:t>
            </a:r>
          </a:p>
        </p:txBody>
      </p:sp>
      <p:sp>
        <p:nvSpPr>
          <p:cNvPr id="4" name="Slide Number Placeholder 3"/>
          <p:cNvSpPr>
            <a:spLocks noGrp="1"/>
          </p:cNvSpPr>
          <p:nvPr>
            <p:ph type="sldNum" sz="quarter" idx="5"/>
          </p:nvPr>
        </p:nvSpPr>
        <p:spPr/>
        <p:txBody>
          <a:bodyPr/>
          <a:lstStyle/>
          <a:p>
            <a:fld id="{7A7B56D8-D5DF-4278-BDD4-7C47CB88B3D2}" type="slidenum">
              <a:rPr lang="en-US" smtClean="0"/>
              <a:t>18</a:t>
            </a:fld>
            <a:endParaRPr lang="en-US"/>
          </a:p>
        </p:txBody>
      </p:sp>
    </p:spTree>
    <p:extLst>
      <p:ext uri="{BB962C8B-B14F-4D97-AF65-F5344CB8AC3E}">
        <p14:creationId xmlns:p14="http://schemas.microsoft.com/office/powerpoint/2010/main" val="179508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Since Jamie is </a:t>
            </a:r>
            <a:r>
              <a:rPr lang="en-US" sz="1800" b="1" dirty="0">
                <a:effectLst/>
                <a:latin typeface="Calibri" panose="020F0502020204030204" pitchFamily="34" charset="0"/>
              </a:rPr>
              <a:t>new to the team</a:t>
            </a:r>
            <a:r>
              <a:rPr lang="en-US" sz="1800" dirty="0">
                <a:effectLst/>
                <a:latin typeface="Calibri" panose="020F0502020204030204" pitchFamily="34" charset="0"/>
              </a:rPr>
              <a:t> and </a:t>
            </a:r>
            <a:r>
              <a:rPr lang="en-US" sz="1800" b="1" dirty="0">
                <a:effectLst/>
                <a:latin typeface="Calibri" panose="020F0502020204030204" pitchFamily="34" charset="0"/>
              </a:rPr>
              <a:t>new to the systems</a:t>
            </a:r>
            <a:r>
              <a:rPr lang="en-US" sz="1800" dirty="0">
                <a:effectLst/>
                <a:latin typeface="Calibri" panose="020F0502020204030204" pitchFamily="34" charset="0"/>
              </a:rPr>
              <a:t> that the team uses, her manager at </a:t>
            </a:r>
            <a:r>
              <a:rPr lang="en-US" sz="1800" dirty="0" err="1">
                <a:effectLst/>
                <a:latin typeface="Calibri" panose="020F0502020204030204" pitchFamily="34" charset="0"/>
              </a:rPr>
              <a:t>contoso</a:t>
            </a:r>
            <a:r>
              <a:rPr lang="en-US" sz="1800" dirty="0">
                <a:effectLst/>
                <a:latin typeface="Calibri" panose="020F0502020204030204" pitchFamily="34" charset="0"/>
              </a:rPr>
              <a:t> has prepared a </a:t>
            </a:r>
            <a:r>
              <a:rPr lang="en-US" sz="1800" b="1" dirty="0">
                <a:effectLst/>
                <a:latin typeface="Calibri" panose="020F0502020204030204" pitchFamily="34" charset="0"/>
              </a:rPr>
              <a:t>welcome message</a:t>
            </a:r>
            <a:r>
              <a:rPr lang="en-US" sz="1800" dirty="0">
                <a:effectLst/>
                <a:latin typeface="Calibri" panose="020F0502020204030204" pitchFamily="34" charset="0"/>
              </a:rPr>
              <a:t> for her that she sends her through email.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Jamie receives the </a:t>
            </a:r>
            <a:r>
              <a:rPr lang="en-US" sz="1800" b="1" dirty="0">
                <a:effectLst/>
                <a:latin typeface="Calibri" panose="020F0502020204030204" pitchFamily="34" charset="0"/>
              </a:rPr>
              <a:t>welcome email</a:t>
            </a:r>
            <a:r>
              <a:rPr lang="en-US" sz="1800" dirty="0">
                <a:effectLst/>
                <a:latin typeface="Calibri" panose="020F0502020204030204" pitchFamily="34" charset="0"/>
              </a:rPr>
              <a:t> from her team lead with a link to the </a:t>
            </a:r>
            <a:r>
              <a:rPr lang="en-US" sz="1800" b="1" dirty="0">
                <a:effectLst/>
                <a:latin typeface="Calibri" panose="020F0502020204030204" pitchFamily="34" charset="0"/>
              </a:rPr>
              <a:t>Dynamics 365 sales system</a:t>
            </a:r>
            <a:r>
              <a:rPr lang="en-US" sz="1800" dirty="0">
                <a:effectLst/>
                <a:latin typeface="Calibri" panose="020F0502020204030204" pitchFamily="34" charset="0"/>
              </a:rPr>
              <a:t> that her team uses to </a:t>
            </a:r>
            <a:r>
              <a:rPr lang="en-US" sz="1800" b="1" dirty="0">
                <a:effectLst/>
                <a:latin typeface="Calibri" panose="020F0502020204030204" pitchFamily="34" charset="0"/>
              </a:rPr>
              <a:t>manage contacts, accounts and opportunities</a:t>
            </a: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She clicks on the email and is </a:t>
            </a:r>
            <a:r>
              <a:rPr lang="en-US" sz="1800" b="1" dirty="0">
                <a:effectLst/>
                <a:latin typeface="Calibri" panose="020F0502020204030204" pitchFamily="34" charset="0"/>
              </a:rPr>
              <a:t>taken to the Dashboard of Dynamics 365 Sales</a:t>
            </a:r>
            <a:r>
              <a:rPr lang="en-US" sz="1800" dirty="0">
                <a:effectLst/>
                <a:latin typeface="Calibri" panose="020F0502020204030204" pitchFamily="34" charset="0"/>
              </a:rPr>
              <a:t> where a welcome walkthrough automatically kicks off </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This tour welcomes Jamie to the Dynamics 365 sales team. It shows her around the Dynamics 365 sales interface.</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 tour starts with a splash page video on top of the Dashboard page from the CEO welcoming the new member, Jamie, to the team.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 next step here clicks on the + icon automatically on top right of Dynamics and points to it letting her know that she can create any record from there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 next step points to the navigation on the left and tells her that she can navigate Dynamics sales using the navigation sidebar. It also shows her an image showing the Nav bar and all of its components.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Then it shows a splash screen that says let me take you to the leads screen to show you leads assigned to you to start with. </a:t>
            </a:r>
          </a:p>
          <a:p>
            <a:pPr marL="0" marR="0">
              <a:spcBef>
                <a:spcPts val="0"/>
              </a:spcBef>
              <a:spcAft>
                <a:spcPts val="0"/>
              </a:spcAft>
            </a:pPr>
            <a:r>
              <a:rPr lang="en-US" sz="1800" dirty="0">
                <a:effectLst/>
                <a:latin typeface="Calibri" panose="020F0502020204030204" pitchFamily="34" charset="0"/>
              </a:rPr>
              <a:t>In the next step, the Leads on the nav bar is automatically clicked and now she's on the leads screen.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Then it shows her a splash screen that tells her that these are her leads and tells her that she can create new leads following the example in the animated gif below. </a:t>
            </a:r>
          </a:p>
          <a:p>
            <a:pPr marL="342900" marR="0">
              <a:spcBef>
                <a:spcPts val="0"/>
              </a:spcBef>
              <a:spcAft>
                <a:spcPts val="0"/>
              </a:spcAft>
            </a:pPr>
            <a:r>
              <a:rPr lang="en-US" sz="1800" dirty="0">
                <a:effectLst/>
                <a:latin typeface="Calibri" panose="020F0502020204030204" pitchFamily="34" charset="0"/>
              </a:rPr>
              <a:t>The splash screen also has a link at the bottom so if Jamie needs help, she can contact support.</a:t>
            </a:r>
          </a:p>
          <a:p>
            <a:pPr marL="342900" marR="0">
              <a:spcBef>
                <a:spcPts val="0"/>
              </a:spcBef>
              <a:spcAft>
                <a:spcPts val="0"/>
              </a:spcAft>
            </a:pPr>
            <a:r>
              <a:rPr lang="en-US" sz="1800" dirty="0">
                <a:effectLst/>
                <a:latin typeface="Calibri" panose="020F0502020204030204" pitchFamily="34" charset="0"/>
              </a:rPr>
              <a:t>The splash screen also provides her with an orange Action button in the same step which says she can learn how to Convert a Lead if she wants. </a:t>
            </a:r>
          </a:p>
          <a:p>
            <a:pPr marL="685800" marR="0">
              <a:spcBef>
                <a:spcPts val="0"/>
              </a:spcBef>
              <a:spcAft>
                <a:spcPts val="0"/>
              </a:spcAft>
            </a:pPr>
            <a:r>
              <a:rPr lang="en-US" sz="1800" dirty="0">
                <a:effectLst/>
                <a:latin typeface="Calibri" panose="020F0502020204030204" pitchFamily="34" charset="0"/>
              </a:rPr>
              <a:t>If she clicks on the convert a lead action button, it opens up a video coming from the learning management system showing how she can do that. </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rPr>
              <a:t>Jamie has been </a:t>
            </a:r>
            <a:r>
              <a:rPr lang="en-US" sz="1800" b="1" dirty="0">
                <a:effectLst/>
                <a:latin typeface="Calibri" panose="020F0502020204030204" pitchFamily="34" charset="0"/>
              </a:rPr>
              <a:t>given access to a SharePoint document library</a:t>
            </a:r>
            <a:r>
              <a:rPr lang="en-US" sz="1800" dirty="0">
                <a:effectLst/>
                <a:latin typeface="Calibri" panose="020F0502020204030204" pitchFamily="34" charset="0"/>
              </a:rPr>
              <a:t> where she will manage her team's documents. One day, she sees an </a:t>
            </a:r>
            <a:r>
              <a:rPr lang="en-US" sz="1800" b="1" dirty="0">
                <a:effectLst/>
                <a:latin typeface="Calibri" panose="020F0502020204030204" pitchFamily="34" charset="0"/>
              </a:rPr>
              <a:t>Announcement banner</a:t>
            </a:r>
            <a:r>
              <a:rPr lang="en-US" sz="1800" dirty="0">
                <a:effectLst/>
                <a:latin typeface="Calibri" panose="020F0502020204030204" pitchFamily="34" charset="0"/>
              </a:rPr>
              <a:t> and it informs her that there is a Microsoft Teams channel for her team where she can collaborate with everyone easily. She clicks on the </a:t>
            </a:r>
            <a:r>
              <a:rPr lang="en-US" sz="1800" b="1" i="1" dirty="0">
                <a:effectLst/>
                <a:latin typeface="Calibri" panose="020F0502020204030204" pitchFamily="34" charset="0"/>
              </a:rPr>
              <a:t>Take Me There</a:t>
            </a:r>
            <a:r>
              <a:rPr lang="en-US" sz="1800" b="1" dirty="0">
                <a:effectLst/>
                <a:latin typeface="Calibri" panose="020F0502020204030204" pitchFamily="34" charset="0"/>
              </a:rPr>
              <a:t> button</a:t>
            </a:r>
            <a:r>
              <a:rPr lang="en-US" sz="1800" dirty="0">
                <a:effectLst/>
                <a:latin typeface="Calibri" panose="020F0502020204030204" pitchFamily="34" charset="0"/>
              </a:rPr>
              <a:t> and it brings her to that </a:t>
            </a:r>
            <a:r>
              <a:rPr lang="en-US" sz="1800" b="1" dirty="0">
                <a:effectLst/>
                <a:latin typeface="Calibri" panose="020F0502020204030204" pitchFamily="34" charset="0"/>
              </a:rPr>
              <a:t>channel within Microsoft Teams</a:t>
            </a: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While Jamie is </a:t>
            </a:r>
            <a:r>
              <a:rPr lang="en-US" sz="1800" b="1" dirty="0">
                <a:effectLst/>
                <a:latin typeface="Calibri" panose="020F0502020204030204" pitchFamily="34" charset="0"/>
              </a:rPr>
              <a:t>using Microsoft Teams</a:t>
            </a:r>
            <a:r>
              <a:rPr lang="en-US" sz="1800" dirty="0">
                <a:effectLst/>
                <a:latin typeface="Calibri" panose="020F0502020204030204" pitchFamily="34" charset="0"/>
              </a:rPr>
              <a:t> to collaborate with her colleagues, she notices the </a:t>
            </a:r>
            <a:r>
              <a:rPr lang="en-US" sz="1800" b="1" dirty="0">
                <a:effectLst/>
                <a:latin typeface="Calibri" panose="020F0502020204030204" pitchFamily="34" charset="0"/>
              </a:rPr>
              <a:t>Viva learning app</a:t>
            </a:r>
            <a:r>
              <a:rPr lang="en-US" sz="1800" dirty="0">
                <a:effectLst/>
                <a:latin typeface="Calibri" panose="020F0502020204030204" pitchFamily="34" charset="0"/>
              </a:rPr>
              <a:t> that's present and digs into the courses recommended to her by her manager:</a:t>
            </a:r>
          </a:p>
          <a:p>
            <a:pPr rtl="0" fontAlgn="ctr">
              <a:spcBef>
                <a:spcPts val="0"/>
              </a:spcBef>
              <a:spcAft>
                <a:spcPts val="0"/>
              </a:spcAft>
              <a:buFont typeface="+mj-lt"/>
              <a:buAutoNum type="arabicPeriod"/>
            </a:pPr>
            <a:r>
              <a:rPr lang="en-US" sz="1800" b="0" i="0" dirty="0">
                <a:effectLst/>
                <a:latin typeface="Calibri" panose="020F0502020204030204" pitchFamily="34" charset="0"/>
              </a:rPr>
              <a:t> Time Management: Working from Home</a:t>
            </a:r>
          </a:p>
          <a:p>
            <a:pPr rtl="0" fontAlgn="ctr">
              <a:spcBef>
                <a:spcPts val="0"/>
              </a:spcBef>
              <a:spcAft>
                <a:spcPts val="0"/>
              </a:spcAft>
              <a:buFont typeface="+mj-lt"/>
              <a:buAutoNum type="arabicPeriod"/>
            </a:pPr>
            <a:r>
              <a:rPr lang="en-US" sz="1800" b="0" i="0" dirty="0">
                <a:effectLst/>
                <a:latin typeface="Calibri" panose="020F0502020204030204" pitchFamily="34" charset="0"/>
              </a:rPr>
              <a:t> Building Relationships While Working from Home</a:t>
            </a:r>
          </a:p>
          <a:p>
            <a:pPr marL="0" marR="0">
              <a:spcBef>
                <a:spcPts val="0"/>
              </a:spcBef>
              <a:spcAft>
                <a:spcPts val="0"/>
              </a:spcAft>
            </a:pPr>
            <a:endParaRPr lang="en-US"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A7B56D8-D5DF-4278-BDD4-7C47CB88B3D2}" type="slidenum">
              <a:rPr lang="en-US" smtClean="0"/>
              <a:t>19</a:t>
            </a:fld>
            <a:endParaRPr lang="en-US"/>
          </a:p>
        </p:txBody>
      </p:sp>
    </p:spTree>
    <p:extLst>
      <p:ext uri="{BB962C8B-B14F-4D97-AF65-F5344CB8AC3E}">
        <p14:creationId xmlns:p14="http://schemas.microsoft.com/office/powerpoint/2010/main" val="38884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t>
            </a:r>
            <a:r>
              <a:rPr lang="en-US" b="1" dirty="0"/>
              <a:t>Asif Rehmani</a:t>
            </a:r>
          </a:p>
          <a:p>
            <a:r>
              <a:rPr lang="en-US" dirty="0"/>
              <a:t>Founder and </a:t>
            </a:r>
            <a:r>
              <a:rPr lang="en-US" b="1" dirty="0"/>
              <a:t>CEO of VisualSP</a:t>
            </a:r>
            <a:r>
              <a:rPr lang="en-US" dirty="0"/>
              <a:t>.</a:t>
            </a:r>
          </a:p>
          <a:p>
            <a:r>
              <a:rPr lang="en-US" dirty="0"/>
              <a:t>Been in the </a:t>
            </a:r>
            <a:r>
              <a:rPr lang="en-US" b="1" dirty="0"/>
              <a:t>Learning business </a:t>
            </a:r>
            <a:r>
              <a:rPr lang="en-US" dirty="0"/>
              <a:t>since 2005 as a trainer.</a:t>
            </a:r>
          </a:p>
          <a:p>
            <a:r>
              <a:rPr lang="en-US" dirty="0"/>
              <a:t>Speak at </a:t>
            </a:r>
            <a:r>
              <a:rPr lang="en-US" b="1" dirty="0"/>
              <a:t>conferences around the world </a:t>
            </a:r>
            <a:r>
              <a:rPr lang="en-US" dirty="0"/>
              <a:t>on end user training, user adoption and performance support.</a:t>
            </a:r>
          </a:p>
          <a:p>
            <a:r>
              <a:rPr lang="en-US" dirty="0"/>
              <a:t>Authored </a:t>
            </a:r>
            <a:r>
              <a:rPr lang="en-US" b="1" dirty="0"/>
              <a:t>multiple books on Microsoft technologies </a:t>
            </a:r>
            <a:r>
              <a:rPr lang="en-US" dirty="0"/>
              <a:t>for </a:t>
            </a:r>
            <a:r>
              <a:rPr lang="en-US" b="1" dirty="0"/>
              <a:t>Wiley </a:t>
            </a:r>
            <a:r>
              <a:rPr lang="en-US" dirty="0"/>
              <a:t>publications </a:t>
            </a:r>
          </a:p>
          <a:p>
            <a:r>
              <a:rPr lang="en-US" b="1" dirty="0"/>
              <a:t>Microsoft</a:t>
            </a:r>
            <a:r>
              <a:rPr lang="en-US" dirty="0"/>
              <a:t> </a:t>
            </a:r>
            <a:r>
              <a:rPr lang="en-US" b="1" dirty="0"/>
              <a:t>MVP since 2007</a:t>
            </a:r>
            <a:r>
              <a:rPr lang="en-US" dirty="0"/>
              <a:t>.</a:t>
            </a:r>
          </a:p>
          <a:p>
            <a:endParaRPr lang="en-US" dirty="0"/>
          </a:p>
          <a:p>
            <a:endParaRPr lang="en-US" dirty="0"/>
          </a:p>
          <a:p>
            <a:r>
              <a:rPr lang="en-US" dirty="0"/>
              <a:t>I started my journey and SharePoint back in 2002 (when the software really sucked!). as the software became better and better and better and more popular in companies, I stuck with it training, consulting , mentoring and writing about it. </a:t>
            </a:r>
          </a:p>
          <a:p>
            <a:endParaRPr lang="en-US" dirty="0"/>
          </a:p>
          <a:p>
            <a:r>
              <a:rPr lang="en-US" dirty="0"/>
              <a:t>In 2016, I turned my focus to SharePoint online and then to Microsoft Office 365. </a:t>
            </a:r>
          </a:p>
          <a:p>
            <a:endParaRPr lang="en-US" dirty="0"/>
          </a:p>
          <a:p>
            <a:r>
              <a:rPr lang="en-US" dirty="0"/>
              <a:t>All along the way, my interactions have been with administrators, power users and end users of the software throughout the world. I see my job as empowering these folks to get the best use out of the software That their companies have invested in.</a:t>
            </a:r>
          </a:p>
          <a:p>
            <a:endParaRPr lang="en-US" dirty="0"/>
          </a:p>
          <a:p>
            <a:r>
              <a:rPr lang="en-US" dirty="0"/>
              <a:t>end user adoption is near and dear to my heart. I strongly believe that without proper usage of the software, it is all for nothing. Getting users on board and having them see what's in it for them is the Holy Grail that all of us should be chasing to make sure we get it right!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www.sp24conf.com</a:t>
            </a:r>
          </a:p>
        </p:txBody>
      </p:sp>
    </p:spTree>
    <p:extLst>
      <p:ext uri="{BB962C8B-B14F-4D97-AF65-F5344CB8AC3E}">
        <p14:creationId xmlns:p14="http://schemas.microsoft.com/office/powerpoint/2010/main" val="47533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Jamie has been told that there's a </a:t>
            </a:r>
            <a:r>
              <a:rPr lang="en-US" sz="1800" b="1" dirty="0">
                <a:effectLst/>
                <a:latin typeface="Calibri" panose="020F0502020204030204" pitchFamily="34" charset="0"/>
              </a:rPr>
              <a:t>digital coach</a:t>
            </a:r>
            <a:r>
              <a:rPr lang="en-US" sz="1800" dirty="0">
                <a:effectLst/>
                <a:latin typeface="Calibri" panose="020F0502020204030204" pitchFamily="34" charset="0"/>
              </a:rPr>
              <a:t> that's present on</a:t>
            </a:r>
            <a:r>
              <a:rPr lang="en-US" sz="1800" b="1" dirty="0">
                <a:effectLst/>
                <a:latin typeface="Calibri" panose="020F0502020204030204" pitchFamily="34" charset="0"/>
              </a:rPr>
              <a:t> top of Dynamics 365 as well as SharePoint and other Microsoft 365 apps</a:t>
            </a:r>
            <a:r>
              <a:rPr lang="en-US" sz="1800" dirty="0">
                <a:effectLst/>
                <a:latin typeface="Calibri" panose="020F0502020204030204" pitchFamily="34" charset="0"/>
              </a:rPr>
              <a:t> that Contoso corporation has. So meaning wherever she goes, she should expect to </a:t>
            </a:r>
            <a:r>
              <a:rPr lang="en-US" sz="1800" b="1" dirty="0">
                <a:effectLst/>
                <a:latin typeface="Calibri" panose="020F0502020204030204" pitchFamily="34" charset="0"/>
              </a:rPr>
              <a:t>find overlaid help</a:t>
            </a:r>
            <a:r>
              <a:rPr lang="en-US" sz="1800" dirty="0">
                <a:effectLst/>
                <a:latin typeface="Calibri" panose="020F0502020204030204" pitchFamily="34" charset="0"/>
              </a:rPr>
              <a:t> with different tasks that she would need help with.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When she </a:t>
            </a:r>
            <a:r>
              <a:rPr lang="en-US" sz="1800" b="1" dirty="0">
                <a:effectLst/>
                <a:latin typeface="Calibri" panose="020F0502020204030204" pitchFamily="34" charset="0"/>
              </a:rPr>
              <a:t>navigates to a specific opportunity within dynamics 365 sales</a:t>
            </a:r>
            <a:r>
              <a:rPr lang="en-US" sz="1800" dirty="0">
                <a:effectLst/>
                <a:latin typeface="Calibri" panose="020F0502020204030204" pitchFamily="34" charset="0"/>
              </a:rPr>
              <a:t>, she sees </a:t>
            </a:r>
            <a:r>
              <a:rPr lang="en-US" sz="1800" b="1" dirty="0">
                <a:effectLst/>
                <a:latin typeface="Calibri" panose="020F0502020204030204" pitchFamily="34" charset="0"/>
              </a:rPr>
              <a:t>buttons, links , inline icons and also tab</a:t>
            </a:r>
            <a:r>
              <a:rPr lang="en-US" sz="1800" dirty="0">
                <a:effectLst/>
                <a:latin typeface="Calibri" panose="020F0502020204030204" pitchFamily="34" charset="0"/>
              </a:rPr>
              <a:t> that says dynamics help. It just all makes sense because it's all right there in the flow of her work. So she experiments by clicking on those things to see how it helps her.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While in the </a:t>
            </a:r>
            <a:r>
              <a:rPr lang="en-US" sz="1800" b="1" dirty="0">
                <a:effectLst/>
                <a:latin typeface="Calibri" panose="020F0502020204030204" pitchFamily="34" charset="0"/>
              </a:rPr>
              <a:t>document library</a:t>
            </a:r>
            <a:r>
              <a:rPr lang="en-US" sz="1800" dirty="0">
                <a:effectLst/>
                <a:latin typeface="Calibri" panose="020F0502020204030204" pitchFamily="34" charset="0"/>
              </a:rPr>
              <a:t>, Jamie</a:t>
            </a:r>
            <a:r>
              <a:rPr lang="en-US" sz="1800" b="1" dirty="0">
                <a:effectLst/>
                <a:latin typeface="Calibri" panose="020F0502020204030204" pitchFamily="34" charset="0"/>
              </a:rPr>
              <a:t> sees various job aids</a:t>
            </a:r>
            <a:r>
              <a:rPr lang="en-US" sz="1800" dirty="0">
                <a:effectLst/>
                <a:latin typeface="Calibri" panose="020F0502020204030204" pitchFamily="34" charset="0"/>
              </a:rPr>
              <a:t> . First one is a </a:t>
            </a:r>
            <a:r>
              <a:rPr lang="en-US" sz="1800" b="1" dirty="0">
                <a:effectLst/>
                <a:latin typeface="Calibri" panose="020F0502020204030204" pitchFamily="34" charset="0"/>
              </a:rPr>
              <a:t>button</a:t>
            </a:r>
            <a:r>
              <a:rPr lang="en-US" sz="1800" dirty="0">
                <a:effectLst/>
                <a:latin typeface="Calibri" panose="020F0502020204030204" pitchFamily="34" charset="0"/>
              </a:rPr>
              <a:t> which when clicked provides her a </a:t>
            </a:r>
            <a:r>
              <a:rPr lang="en-US" sz="1800" b="1" dirty="0">
                <a:effectLst/>
                <a:latin typeface="Calibri" panose="020F0502020204030204" pitchFamily="34" charset="0"/>
              </a:rPr>
              <a:t>tour of the library.</a:t>
            </a:r>
            <a:r>
              <a:rPr lang="en-US" sz="1800" dirty="0">
                <a:effectLst/>
                <a:latin typeface="Calibri" panose="020F0502020204030204" pitchFamily="34" charset="0"/>
              </a:rPr>
              <a:t> that's helpful because she is not familiar with the library. Another is an </a:t>
            </a:r>
            <a:r>
              <a:rPr lang="en-US" sz="1800" b="1" dirty="0">
                <a:effectLst/>
                <a:latin typeface="Calibri" panose="020F0502020204030204" pitchFamily="34" charset="0"/>
              </a:rPr>
              <a:t>inline help icon</a:t>
            </a:r>
            <a:r>
              <a:rPr lang="en-US" sz="1800" dirty="0">
                <a:effectLst/>
                <a:latin typeface="Calibri" panose="020F0502020204030204" pitchFamily="34" charset="0"/>
              </a:rPr>
              <a:t> on top of the wording all documents which when clicked provides her a couple of reference tips about what that is. And the third is a link on the page that lets her know that if she needs to contact support she can click on that. if she did click on it, it would invite to take her to the support desk which in her case exists in a Microsoft Teams channel.  All of these experiences are driven by the digital coach.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Jamie remembers learning something about how she can </a:t>
            </a:r>
            <a:r>
              <a:rPr lang="en-US" sz="1800" b="1" dirty="0">
                <a:effectLst/>
                <a:latin typeface="Calibri" panose="020F0502020204030204" pitchFamily="34" charset="0"/>
              </a:rPr>
              <a:t>create a new column in a document library with specific formatting</a:t>
            </a:r>
            <a:r>
              <a:rPr lang="en-US" sz="1800" dirty="0">
                <a:effectLst/>
                <a:latin typeface="Calibri" panose="020F0502020204030204" pitchFamily="34" charset="0"/>
              </a:rPr>
              <a:t>. She learned it in training so she knows it's possible to do but </a:t>
            </a:r>
            <a:r>
              <a:rPr lang="en-US" sz="1800" b="1" dirty="0">
                <a:effectLst/>
                <a:latin typeface="Calibri" panose="020F0502020204030204" pitchFamily="34" charset="0"/>
              </a:rPr>
              <a:t>doesn't remember the steps</a:t>
            </a: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She navigates to the document library and </a:t>
            </a:r>
            <a:r>
              <a:rPr lang="en-US" sz="1800" b="1" dirty="0">
                <a:effectLst/>
                <a:latin typeface="Calibri" panose="020F0502020204030204" pitchFamily="34" charset="0"/>
              </a:rPr>
              <a:t>brings up the Digital Coach</a:t>
            </a:r>
            <a:r>
              <a:rPr lang="en-US" sz="1800" dirty="0">
                <a:effectLst/>
                <a:latin typeface="Calibri" panose="020F0502020204030204" pitchFamily="34" charset="0"/>
              </a:rPr>
              <a:t> and </a:t>
            </a:r>
            <a:r>
              <a:rPr lang="en-US" sz="1800" b="1" dirty="0">
                <a:effectLst/>
                <a:latin typeface="Calibri" panose="020F0502020204030204" pitchFamily="34" charset="0"/>
              </a:rPr>
              <a:t>asks about </a:t>
            </a:r>
            <a:r>
              <a:rPr lang="en-US" sz="1800" b="1" i="1" dirty="0">
                <a:effectLst/>
                <a:latin typeface="Calibri" panose="020F0502020204030204" pitchFamily="34" charset="0"/>
              </a:rPr>
              <a:t>format columns</a:t>
            </a:r>
            <a:r>
              <a:rPr lang="en-US" sz="1800" dirty="0">
                <a:effectLst/>
                <a:latin typeface="Calibri" panose="020F0502020204030204" pitchFamily="34" charset="0"/>
              </a:rPr>
              <a:t>. She sees an </a:t>
            </a:r>
            <a:r>
              <a:rPr lang="en-US" sz="1800" b="1" dirty="0">
                <a:effectLst/>
                <a:latin typeface="Calibri" panose="020F0502020204030204" pitchFamily="34" charset="0"/>
              </a:rPr>
              <a:t>animated image</a:t>
            </a:r>
            <a:r>
              <a:rPr lang="en-US" sz="1800" dirty="0">
                <a:effectLst/>
                <a:latin typeface="Calibri" panose="020F0502020204030204" pitchFamily="34" charset="0"/>
              </a:rPr>
              <a:t> showing her exactly how to create the </a:t>
            </a:r>
            <a:r>
              <a:rPr lang="en-US" sz="1800" b="1" dirty="0">
                <a:effectLst/>
                <a:latin typeface="Calibri" panose="020F0502020204030204" pitchFamily="34" charset="0"/>
              </a:rPr>
              <a:t>formatted choice column</a:t>
            </a:r>
            <a:r>
              <a:rPr lang="en-US" sz="1800" dirty="0">
                <a:effectLst/>
                <a:latin typeface="Calibri" panose="020F0502020204030204" pitchFamily="34" charset="0"/>
              </a:rPr>
              <a:t> and she goes ahead and </a:t>
            </a:r>
            <a:r>
              <a:rPr lang="en-US" sz="1800" b="1" dirty="0">
                <a:effectLst/>
                <a:latin typeface="Calibri" panose="020F0502020204030204" pitchFamily="34" charset="0"/>
              </a:rPr>
              <a:t>follows the example step by step</a:t>
            </a:r>
            <a:r>
              <a:rPr lang="en-US" sz="1800" dirty="0">
                <a:effectLst/>
                <a:latin typeface="Calibri" panose="020F0502020204030204" pitchFamily="34" charset="0"/>
              </a:rPr>
              <a:t> to create the new column.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0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Now Jamie has been </a:t>
            </a:r>
            <a:r>
              <a:rPr lang="en-US" sz="1800" b="1" dirty="0">
                <a:effectLst/>
                <a:latin typeface="Calibri" panose="020F0502020204030204" pitchFamily="34" charset="0"/>
              </a:rPr>
              <a:t>at her job for six months</a:t>
            </a:r>
            <a:r>
              <a:rPr lang="en-US" sz="1800" dirty="0">
                <a:effectLst/>
                <a:latin typeface="Calibri" panose="020F0502020204030204" pitchFamily="34" charset="0"/>
              </a:rPr>
              <a:t>. She </a:t>
            </a:r>
            <a:r>
              <a:rPr lang="en-US" sz="1800" b="1" dirty="0">
                <a:effectLst/>
                <a:latin typeface="Calibri" panose="020F0502020204030204" pitchFamily="34" charset="0"/>
              </a:rPr>
              <a:t>knows a lot</a:t>
            </a:r>
            <a:r>
              <a:rPr lang="en-US" sz="1800" dirty="0">
                <a:effectLst/>
                <a:latin typeface="Calibri" panose="020F0502020204030204" pitchFamily="34" charset="0"/>
              </a:rPr>
              <a:t> of the things already. However </a:t>
            </a:r>
            <a:r>
              <a:rPr lang="en-US" sz="1800" b="1" dirty="0">
                <a:effectLst/>
                <a:latin typeface="Calibri" panose="020F0502020204030204" pitchFamily="34" charset="0"/>
              </a:rPr>
              <a:t>problems arise</a:t>
            </a:r>
            <a:r>
              <a:rPr lang="en-US" sz="1800" dirty="0">
                <a:effectLst/>
                <a:latin typeface="Calibri" panose="020F0502020204030204" pitchFamily="34" charset="0"/>
              </a:rPr>
              <a:t> which they always do. So let's look at an example of how she deals with that.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Jamie goes to the </a:t>
            </a:r>
            <a:r>
              <a:rPr lang="en-US" sz="1800" b="1" dirty="0">
                <a:effectLst/>
                <a:latin typeface="Calibri" panose="020F0502020204030204" pitchFamily="34" charset="0"/>
              </a:rPr>
              <a:t>New Opportunity screen</a:t>
            </a:r>
            <a:r>
              <a:rPr lang="en-US" sz="1800" dirty="0">
                <a:effectLst/>
                <a:latin typeface="Calibri" panose="020F0502020204030204" pitchFamily="34" charset="0"/>
              </a:rPr>
              <a:t> in Dynamics 365 sales to create an opportunity and sees that there is a field called </a:t>
            </a:r>
            <a:r>
              <a:rPr lang="en-US" sz="1800" b="1" dirty="0">
                <a:effectLst/>
                <a:latin typeface="Calibri" panose="020F0502020204030204" pitchFamily="34" charset="0"/>
              </a:rPr>
              <a:t>Forecast Category</a:t>
            </a:r>
            <a:r>
              <a:rPr lang="en-US" sz="1800" dirty="0">
                <a:effectLst/>
                <a:latin typeface="Calibri" panose="020F0502020204030204" pitchFamily="34" charset="0"/>
              </a:rPr>
              <a:t>. She's not familiar with this field. She doesn't know exactly what to pick in that field. So she </a:t>
            </a:r>
            <a:r>
              <a:rPr lang="en-US" sz="1800" b="1" dirty="0">
                <a:effectLst/>
                <a:latin typeface="Calibri" panose="020F0502020204030204" pitchFamily="34" charset="0"/>
              </a:rPr>
              <a:t>clicks on the inline help icon</a:t>
            </a:r>
            <a:r>
              <a:rPr lang="en-US" sz="1800" dirty="0">
                <a:effectLst/>
                <a:latin typeface="Calibri" panose="020F0502020204030204" pitchFamily="34" charset="0"/>
              </a:rPr>
              <a:t> next to it and that tells her exactly what that field is all about.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Jamie Needs to upload some files as part of this opportunity so she clicks on the </a:t>
            </a:r>
            <a:r>
              <a:rPr lang="en-US" sz="1800" b="1" dirty="0">
                <a:effectLst/>
                <a:latin typeface="Calibri" panose="020F0502020204030204" pitchFamily="34" charset="0"/>
              </a:rPr>
              <a:t>Files tab</a:t>
            </a:r>
            <a:r>
              <a:rPr lang="en-US" sz="1800" dirty="0">
                <a:effectLst/>
                <a:latin typeface="Calibri" panose="020F0502020204030204" pitchFamily="34" charset="0"/>
              </a:rPr>
              <a:t> but can't figure out why there are no files there and needs to ask someone. Jamie decides that she </a:t>
            </a:r>
            <a:r>
              <a:rPr lang="en-US" sz="1800" b="1" dirty="0">
                <a:effectLst/>
                <a:latin typeface="Calibri" panose="020F0502020204030204" pitchFamily="34" charset="0"/>
              </a:rPr>
              <a:t>needs to contact support</a:t>
            </a:r>
            <a:r>
              <a:rPr lang="en-US" sz="1800" dirty="0">
                <a:effectLst/>
                <a:latin typeface="Calibri" panose="020F0502020204030204" pitchFamily="34" charset="0"/>
              </a:rPr>
              <a:t> so using the digital coach, she goes ahead and clicks on </a:t>
            </a:r>
            <a:r>
              <a:rPr lang="en-US" sz="1800" b="1" i="1" dirty="0">
                <a:effectLst/>
                <a:latin typeface="Calibri" panose="020F0502020204030204" pitchFamily="34" charset="0"/>
              </a:rPr>
              <a:t>talk to support</a:t>
            </a:r>
            <a:r>
              <a:rPr lang="en-US" sz="1800" dirty="0">
                <a:effectLst/>
                <a:latin typeface="Calibri" panose="020F0502020204030204" pitchFamily="34" charset="0"/>
              </a:rPr>
              <a:t> and gets routed directly to the </a:t>
            </a:r>
            <a:r>
              <a:rPr lang="en-US" sz="1800" b="1" dirty="0">
                <a:effectLst/>
                <a:latin typeface="Calibri" panose="020F0502020204030204" pitchFamily="34" charset="0"/>
              </a:rPr>
              <a:t>support channel within Microsoft Teams</a:t>
            </a:r>
            <a:r>
              <a:rPr lang="en-US" sz="1800" dirty="0">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945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The fifth and last moment of need is when </a:t>
            </a:r>
            <a:r>
              <a:rPr lang="en-US" sz="1800" b="1" dirty="0">
                <a:effectLst/>
                <a:latin typeface="Calibri" panose="020F0502020204030204" pitchFamily="34" charset="0"/>
              </a:rPr>
              <a:t>things change</a:t>
            </a:r>
            <a:r>
              <a:rPr lang="en-US" sz="1800" dirty="0">
                <a:effectLst/>
                <a:latin typeface="Calibri" panose="020F0502020204030204" pitchFamily="34" charset="0"/>
              </a:rPr>
              <a:t> as they inevitably do.</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As part of the </a:t>
            </a:r>
            <a:r>
              <a:rPr lang="en-US" sz="1800" b="1" dirty="0">
                <a:effectLst/>
                <a:latin typeface="Calibri" panose="020F0502020204030204" pitchFamily="34" charset="0"/>
              </a:rPr>
              <a:t>new rules and regulations</a:t>
            </a:r>
            <a:r>
              <a:rPr lang="en-US" sz="1800" dirty="0">
                <a:effectLst/>
                <a:latin typeface="Calibri" panose="020F0502020204030204" pitchFamily="34" charset="0"/>
              </a:rPr>
              <a:t> at </a:t>
            </a:r>
            <a:r>
              <a:rPr lang="en-US" sz="1800" b="1" dirty="0">
                <a:effectLst/>
                <a:latin typeface="Calibri" panose="020F0502020204030204" pitchFamily="34" charset="0"/>
              </a:rPr>
              <a:t>Contoso</a:t>
            </a:r>
            <a:r>
              <a:rPr lang="en-US" sz="1800" dirty="0">
                <a:effectLst/>
                <a:latin typeface="Calibri" panose="020F0502020204030204" pitchFamily="34" charset="0"/>
              </a:rPr>
              <a:t> , an </a:t>
            </a:r>
            <a:r>
              <a:rPr lang="en-US" sz="1800" b="1" dirty="0">
                <a:effectLst/>
                <a:latin typeface="Calibri" panose="020F0502020204030204" pitchFamily="34" charset="0"/>
              </a:rPr>
              <a:t>essential training on </a:t>
            </a:r>
            <a:r>
              <a:rPr lang="en-US" sz="1800" b="1" i="1" dirty="0">
                <a:effectLst/>
                <a:latin typeface="Calibri" panose="020F0502020204030204" pitchFamily="34" charset="0"/>
              </a:rPr>
              <a:t>Workplace Harassment</a:t>
            </a:r>
            <a:r>
              <a:rPr lang="en-US" sz="1800" dirty="0">
                <a:effectLst/>
                <a:latin typeface="Calibri" panose="020F0502020204030204" pitchFamily="34" charset="0"/>
              </a:rPr>
              <a:t> needs to be taken by all employees and that needs to be communicated to everyone. All </a:t>
            </a:r>
            <a:r>
              <a:rPr lang="en-US" sz="1800" b="1" dirty="0">
                <a:effectLst/>
                <a:latin typeface="Calibri" panose="020F0502020204030204" pitchFamily="34" charset="0"/>
              </a:rPr>
              <a:t>employees have been emailed</a:t>
            </a:r>
            <a:r>
              <a:rPr lang="en-US" sz="1800" dirty="0">
                <a:effectLst/>
                <a:latin typeface="Calibri" panose="020F0502020204030204" pitchFamily="34" charset="0"/>
              </a:rPr>
              <a:t> but many have </a:t>
            </a:r>
            <a:r>
              <a:rPr lang="en-US" sz="1800" b="1" dirty="0">
                <a:effectLst/>
                <a:latin typeface="Calibri" panose="020F0502020204030204" pitchFamily="34" charset="0"/>
              </a:rPr>
              <a:t>not taken this training still</a:t>
            </a:r>
            <a:r>
              <a:rPr lang="en-US" sz="1800" dirty="0">
                <a:effectLst/>
                <a:latin typeface="Calibri" panose="020F0502020204030204" pitchFamily="34" charset="0"/>
              </a:rPr>
              <a:t>. Since </a:t>
            </a:r>
            <a:r>
              <a:rPr lang="en-US" sz="1800" b="1" dirty="0">
                <a:effectLst/>
                <a:latin typeface="Calibri" panose="020F0502020204030204" pitchFamily="34" charset="0"/>
              </a:rPr>
              <a:t>most are remote workers</a:t>
            </a:r>
            <a:r>
              <a:rPr lang="en-US" sz="1800" dirty="0">
                <a:effectLst/>
                <a:latin typeface="Calibri" panose="020F0502020204030204" pitchFamily="34" charset="0"/>
              </a:rPr>
              <a:t>, it's hard to </a:t>
            </a:r>
            <a:r>
              <a:rPr lang="en-US" sz="1800" b="1" dirty="0">
                <a:effectLst/>
                <a:latin typeface="Calibri" panose="020F0502020204030204" pitchFamily="34" charset="0"/>
              </a:rPr>
              <a:t>get this information in front of them</a:t>
            </a:r>
            <a:r>
              <a:rPr lang="en-US" sz="1800" dirty="0">
                <a:effectLst/>
                <a:latin typeface="Calibri" panose="020F0502020204030204" pitchFamily="34" charset="0"/>
              </a:rPr>
              <a:t> through other methods.</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a:t>
            </a:r>
            <a:r>
              <a:rPr lang="en-US" sz="1800" b="1" dirty="0">
                <a:effectLst/>
                <a:latin typeface="Calibri" panose="020F0502020204030204" pitchFamily="34" charset="0"/>
              </a:rPr>
              <a:t> company turns to the use of digital coach</a:t>
            </a:r>
            <a:r>
              <a:rPr lang="en-US" sz="1800" dirty="0">
                <a:effectLst/>
                <a:latin typeface="Calibri" panose="020F0502020204030204" pitchFamily="34" charset="0"/>
              </a:rPr>
              <a:t> to get their information to the right people.</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As Jamie is in the HR system</a:t>
            </a:r>
            <a:r>
              <a:rPr lang="en-US" sz="1800" b="1" dirty="0">
                <a:effectLst/>
                <a:latin typeface="Calibri" panose="020F0502020204030204" pitchFamily="34" charset="0"/>
              </a:rPr>
              <a:t> filing a leave of absence,</a:t>
            </a:r>
            <a:r>
              <a:rPr lang="en-US" sz="1800" dirty="0">
                <a:effectLst/>
                <a:latin typeface="Calibri" panose="020F0502020204030204" pitchFamily="34" charset="0"/>
              </a:rPr>
              <a:t> a </a:t>
            </a:r>
            <a:r>
              <a:rPr lang="en-US" sz="1800" b="1" dirty="0">
                <a:effectLst/>
                <a:latin typeface="Calibri" panose="020F0502020204030204" pitchFamily="34" charset="0"/>
              </a:rPr>
              <a:t>popup comes up</a:t>
            </a:r>
            <a:r>
              <a:rPr lang="en-US" sz="1800" dirty="0">
                <a:effectLst/>
                <a:latin typeface="Calibri" panose="020F0502020204030204" pitchFamily="34" charset="0"/>
              </a:rPr>
              <a:t>. The pop up informs her that </a:t>
            </a:r>
            <a:r>
              <a:rPr lang="en-US" sz="1800" b="1" dirty="0">
                <a:effectLst/>
                <a:latin typeface="Calibri" panose="020F0502020204030204" pitchFamily="34" charset="0"/>
              </a:rPr>
              <a:t>her company needs everyone to take this essential training</a:t>
            </a:r>
            <a:r>
              <a:rPr lang="en-US" sz="1800" dirty="0">
                <a:effectLst/>
                <a:latin typeface="Calibri" panose="020F0502020204030204" pitchFamily="34" charset="0"/>
              </a:rPr>
              <a:t> by Nov 12th.</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It has </a:t>
            </a:r>
            <a:r>
              <a:rPr lang="en-US" sz="1800" b="1" dirty="0">
                <a:effectLst/>
                <a:latin typeface="Calibri" panose="020F0502020204030204" pitchFamily="34" charset="0"/>
              </a:rPr>
              <a:t>two buttons</a:t>
            </a:r>
            <a:r>
              <a:rPr lang="en-US" sz="1800" dirty="0">
                <a:effectLst/>
                <a:latin typeface="Calibri" panose="020F0502020204030204" pitchFamily="34" charset="0"/>
              </a:rPr>
              <a:t>. The first</a:t>
            </a:r>
            <a:r>
              <a:rPr lang="en-US" sz="1800" b="1" dirty="0">
                <a:effectLst/>
                <a:latin typeface="Calibri" panose="020F0502020204030204" pitchFamily="34" charset="0"/>
              </a:rPr>
              <a:t> orange button says </a:t>
            </a:r>
            <a:r>
              <a:rPr lang="en-US" sz="1800" b="1" i="1" dirty="0">
                <a:effectLst/>
                <a:latin typeface="Calibri" panose="020F0502020204030204" pitchFamily="34" charset="0"/>
              </a:rPr>
              <a:t>Take the Training</a:t>
            </a:r>
            <a:r>
              <a:rPr lang="en-US" sz="1800" dirty="0">
                <a:effectLst/>
                <a:latin typeface="Calibri" panose="020F0502020204030204" pitchFamily="34" charset="0"/>
              </a:rPr>
              <a:t>. The second blue button says </a:t>
            </a:r>
            <a:r>
              <a:rPr lang="en-US" sz="1800" b="1" dirty="0">
                <a:effectLst/>
                <a:latin typeface="Calibri" panose="020F0502020204030204" pitchFamily="34" charset="0"/>
              </a:rPr>
              <a:t>I'll Do It Later. </a:t>
            </a: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She is ready right now and knows this is essential so </a:t>
            </a:r>
            <a:r>
              <a:rPr lang="en-US" sz="1800" b="1" dirty="0">
                <a:effectLst/>
                <a:latin typeface="Calibri" panose="020F0502020204030204" pitchFamily="34" charset="0"/>
              </a:rPr>
              <a:t>clicks on the orange button</a:t>
            </a:r>
            <a:r>
              <a:rPr lang="en-US" sz="1800" dirty="0">
                <a:effectLst/>
                <a:latin typeface="Calibri" panose="020F0502020204030204" pitchFamily="34" charset="0"/>
              </a:rPr>
              <a:t> and is taken directly to the </a:t>
            </a:r>
            <a:r>
              <a:rPr lang="en-US" sz="1800" b="1" dirty="0">
                <a:effectLst/>
                <a:latin typeface="Calibri" panose="020F0502020204030204" pitchFamily="34" charset="0"/>
              </a:rPr>
              <a:t>training in a pop up box</a:t>
            </a:r>
            <a:r>
              <a:rPr lang="en-US" sz="1800" dirty="0">
                <a:effectLst/>
                <a:latin typeface="Calibri" panose="020F0502020204030204" pitchFamily="34" charset="0"/>
              </a:rPr>
              <a:t> right on top of her environment. The training is </a:t>
            </a:r>
            <a:r>
              <a:rPr lang="en-US" sz="1800" b="1" dirty="0">
                <a:effectLst/>
                <a:latin typeface="Calibri" panose="020F0502020204030204" pitchFamily="34" charset="0"/>
              </a:rPr>
              <a:t>coming from her learning management system. </a:t>
            </a: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She quickly</a:t>
            </a:r>
            <a:r>
              <a:rPr lang="en-US" sz="1800" b="1" dirty="0">
                <a:effectLst/>
                <a:latin typeface="Calibri" panose="020F0502020204030204" pitchFamily="34" charset="0"/>
              </a:rPr>
              <a:t> goes ahead and finishes the training</a:t>
            </a:r>
            <a:r>
              <a:rPr lang="en-US" sz="1800" dirty="0">
                <a:effectLst/>
                <a:latin typeface="Calibri" panose="020F0502020204030204" pitchFamily="34" charset="0"/>
              </a:rPr>
              <a:t> and now the transcript for it will be recorded in her records.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6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VisualSP was founded in July 2005. </a:t>
            </a:r>
          </a:p>
          <a:p>
            <a:endParaRPr lang="en-US" dirty="0"/>
          </a:p>
          <a:p>
            <a:r>
              <a:rPr lang="en-US" dirty="0"/>
              <a:t>We used to focus on running in person classes and training administrators and developers. </a:t>
            </a:r>
          </a:p>
          <a:p>
            <a:r>
              <a:rPr lang="en-US" dirty="0"/>
              <a:t>Our customers asked for our help to support their end users.</a:t>
            </a:r>
          </a:p>
          <a:p>
            <a:r>
              <a:rPr lang="en-US" dirty="0"/>
              <a:t>The majority of a company's employees are end users (some of whom are more motivated than others and are referred to as power users). These folks are the ones who are really going to make or break the company and they need the answers on demand and at their moment of need. </a:t>
            </a:r>
          </a:p>
          <a:p>
            <a:endParaRPr lang="en-US" dirty="0"/>
          </a:p>
          <a:p>
            <a:r>
              <a:rPr lang="en-US" dirty="0"/>
              <a:t>So in 2012, we shifted the company to start focusing on end users. Then non IT people to help companies boost their return on investment of their enterprise software. </a:t>
            </a:r>
          </a:p>
          <a:p>
            <a:endParaRPr lang="en-US" dirty="0"/>
          </a:p>
          <a:p>
            <a:r>
              <a:rPr lang="en-US" dirty="0"/>
              <a:t>The company is based in Chicago, IL with personnel spread out all over the globe in places such as Colorado, Texas, Illinois, New York, UK, and South Africa.</a:t>
            </a:r>
          </a:p>
          <a:p>
            <a:r>
              <a:rPr lang="en-US" dirty="0"/>
              <a:t>VisualSP has catered to over 200 Enterprise Customers and more than 2 Million end users have been exposed to VisualSP help system.</a:t>
            </a:r>
          </a:p>
          <a:p>
            <a:endParaRPr lang="en-US" dirty="0"/>
          </a:p>
          <a:p>
            <a:r>
              <a:rPr lang="en-US" sz="1200" kern="1200" dirty="0">
                <a:solidFill>
                  <a:schemeClr val="tx1"/>
                </a:solidFill>
                <a:effectLst/>
                <a:latin typeface="+mn-lt"/>
                <a:ea typeface="+mn-ea"/>
                <a:cs typeface="+mn-cs"/>
              </a:rPr>
              <a:t>VisualSP has been providing contextual help for SharePoint on premises since 2012 and starting with 2017 we opened it up for Office 365 and now Teams as well. In 2019, we also started supporting Dynamics 365 and other web based enterprise applications.</a:t>
            </a:r>
          </a:p>
          <a:p>
            <a:endParaRPr lang="en-US" dirty="0"/>
          </a:p>
          <a:p>
            <a:r>
              <a:rPr lang="en-US" dirty="0"/>
              <a:t>VisualSP now primarily focuses on </a:t>
            </a:r>
            <a:r>
              <a:rPr lang="en-US" dirty="0" err="1"/>
              <a:t>provideing</a:t>
            </a:r>
            <a:r>
              <a:rPr lang="en-US" dirty="0"/>
              <a:t> context sensitive help to end users as an overlay on top of their own environment.</a:t>
            </a:r>
          </a:p>
          <a:p>
            <a:endParaRPr lang="en-US" dirty="0"/>
          </a:p>
          <a:p>
            <a:r>
              <a:rPr lang="en-US" dirty="0"/>
              <a:t>VisualSP is 99% a product company.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34B231-844F-4D6D-99EA-EDB185E4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635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Our company, VisualSP, has been </a:t>
            </a:r>
            <a:r>
              <a:rPr lang="en-US" b="1" dirty="0">
                <a:hlinkClick r:id="rId3"/>
              </a:rPr>
              <a:t>recognized </a:t>
            </a:r>
            <a:r>
              <a:rPr lang="en-US" dirty="0">
                <a:hlinkClick r:id="rId3"/>
              </a:rPr>
              <a:t>as a </a:t>
            </a:r>
            <a:r>
              <a:rPr lang="en-US" b="1" dirty="0">
                <a:hlinkClick r:id="rId3"/>
              </a:rPr>
              <a:t>premier Microsoft partner </a:t>
            </a:r>
            <a:r>
              <a:rPr lang="en-US" dirty="0">
                <a:hlinkClick r:id="rId3"/>
              </a:rPr>
              <a:t>and appears in the </a:t>
            </a:r>
            <a:r>
              <a:rPr lang="en-US" b="1" dirty="0">
                <a:hlinkClick r:id="rId3"/>
              </a:rPr>
              <a:t>partner solution gallery </a:t>
            </a:r>
            <a:r>
              <a:rPr lang="en-US" dirty="0">
                <a:hlinkClick r:id="" action="ppaction://noaction"/>
              </a:rPr>
              <a:t>of the Microsoft adoption site. </a:t>
            </a:r>
          </a:p>
          <a:p>
            <a:endParaRPr lang="en-US" dirty="0">
              <a:hlinkClick r:id="" action="ppaction://noaction"/>
            </a:endParaRPr>
          </a:p>
          <a:p>
            <a:r>
              <a:rPr lang="en-US" dirty="0">
                <a:hlinkClick r:id="" action="ppaction://noaction"/>
              </a:rPr>
              <a:t>Partner Solution Gallery – Microsoft Adoption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34B231-844F-4D6D-99EA-EDB185E4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1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The business value that this type of support brings is in the form of </a:t>
            </a:r>
          </a:p>
          <a:p>
            <a:pPr marL="342900" marR="0">
              <a:spcBef>
                <a:spcPts val="0"/>
              </a:spcBef>
              <a:spcAft>
                <a:spcPts val="0"/>
              </a:spcAft>
            </a:pPr>
            <a:r>
              <a:rPr lang="en-US" sz="1800" dirty="0">
                <a:effectLst/>
                <a:latin typeface="Calibri" panose="020F0502020204030204" pitchFamily="34" charset="0"/>
              </a:rPr>
              <a:t>reducing support tickets and costs as a result of contextual help within the application </a:t>
            </a:r>
          </a:p>
          <a:p>
            <a:pPr marL="342900" marR="0">
              <a:spcBef>
                <a:spcPts val="0"/>
              </a:spcBef>
              <a:spcAft>
                <a:spcPts val="0"/>
              </a:spcAft>
            </a:pPr>
            <a:r>
              <a:rPr lang="en-US" sz="1800" dirty="0">
                <a:effectLst/>
                <a:latin typeface="Calibri" panose="020F0502020204030204" pitchFamily="34" charset="0"/>
              </a:rPr>
              <a:t>better efficiency and time savings through increased user productivity </a:t>
            </a:r>
          </a:p>
          <a:p>
            <a:pPr marL="342900" marR="0">
              <a:spcBef>
                <a:spcPts val="0"/>
              </a:spcBef>
              <a:spcAft>
                <a:spcPts val="0"/>
              </a:spcAft>
            </a:pPr>
            <a:r>
              <a:rPr lang="en-US" sz="1800" dirty="0">
                <a:effectLst/>
                <a:latin typeface="Calibri" panose="020F0502020204030204" pitchFamily="34" charset="0"/>
              </a:rPr>
              <a:t>low error rates due to support in completing processes </a:t>
            </a:r>
          </a:p>
          <a:p>
            <a:pPr marL="342900" marR="0">
              <a:spcBef>
                <a:spcPts val="0"/>
              </a:spcBef>
              <a:spcAft>
                <a:spcPts val="0"/>
              </a:spcAft>
            </a:pPr>
            <a:r>
              <a:rPr lang="en-US" sz="1800" dirty="0">
                <a:effectLst/>
                <a:latin typeface="Calibri" panose="020F0502020204030204" pitchFamily="34" charset="0"/>
              </a:rPr>
              <a:t>improve user experience and user satisfaction scores </a:t>
            </a:r>
          </a:p>
          <a:p>
            <a:pPr marL="342900" marR="0">
              <a:spcBef>
                <a:spcPts val="0"/>
              </a:spcBef>
              <a:spcAft>
                <a:spcPts val="0"/>
              </a:spcAft>
            </a:pPr>
            <a:r>
              <a:rPr lang="en-US" sz="1800" dirty="0">
                <a:effectLst/>
                <a:latin typeface="Calibri" panose="020F0502020204030204" pitchFamily="34" charset="0"/>
              </a:rPr>
              <a:t>enhanced adoption through better process completion and engagement </a:t>
            </a:r>
          </a:p>
          <a:p>
            <a:pPr marL="342900" marR="0">
              <a:spcBef>
                <a:spcPts val="0"/>
              </a:spcBef>
              <a:spcAft>
                <a:spcPts val="0"/>
              </a:spcAft>
            </a:pPr>
            <a:r>
              <a:rPr lang="en-US" sz="1800" dirty="0">
                <a:effectLst/>
                <a:latin typeface="Calibri" panose="020F0502020204030204" pitchFamily="34" charset="0"/>
              </a:rPr>
              <a:t>reduce training costs through faster content creation and in the work content delivery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By implementing learning in the flow of work, we can produce self sufficient and self-reliant employees. Highly engaged employees who are able to get to what they need within a couple of clicks and few seconds to solve their problems and stay ahead of change.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140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VisualSP does business </a:t>
            </a:r>
            <a:r>
              <a:rPr lang="en-US" b="1"/>
              <a:t>globally </a:t>
            </a:r>
            <a:r>
              <a:rPr lang="en-US"/>
              <a:t>with companies in </a:t>
            </a:r>
            <a:r>
              <a:rPr lang="en-US" b="1"/>
              <a:t>government, healthcare, finance, manufacturing </a:t>
            </a:r>
            <a:r>
              <a:rPr lang="en-US"/>
              <a:t>and many more industries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34B231-844F-4D6D-99EA-EDB185E4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83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34B231-844F-4D6D-99EA-EDB185E4D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43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share with you a </a:t>
            </a:r>
            <a:r>
              <a:rPr lang="en-US" b="1" dirty="0"/>
              <a:t>story about an experience </a:t>
            </a:r>
            <a:r>
              <a:rPr lang="en-US" dirty="0"/>
              <a:t>I had. </a:t>
            </a:r>
          </a:p>
          <a:p>
            <a:endParaRPr lang="en-US" dirty="0"/>
          </a:p>
          <a:p>
            <a:r>
              <a:rPr lang="en-US" dirty="0"/>
              <a:t>Back in </a:t>
            </a:r>
            <a:r>
              <a:rPr lang="en-US" b="1" dirty="0"/>
              <a:t>2009</a:t>
            </a:r>
            <a:r>
              <a:rPr lang="en-US" dirty="0"/>
              <a:t>, I was invited to teach a </a:t>
            </a:r>
            <a:r>
              <a:rPr lang="en-US" b="1" dirty="0"/>
              <a:t>two day end users class in my hometown of Chicago </a:t>
            </a:r>
            <a:r>
              <a:rPr lang="en-US" dirty="0"/>
              <a:t>to employees of an organization that was in the business of providing </a:t>
            </a:r>
            <a:r>
              <a:rPr lang="en-US" b="1" dirty="0"/>
              <a:t>secondary educational institutions (so colleges, universities) with insurance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83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taught the class to </a:t>
            </a:r>
            <a:r>
              <a:rPr lang="en-US" b="1" dirty="0"/>
              <a:t>30 folks over a 2 day period</a:t>
            </a:r>
            <a:r>
              <a:rPr lang="en-US" dirty="0"/>
              <a:t>.</a:t>
            </a:r>
          </a:p>
          <a:p>
            <a:endParaRPr lang="en-US" dirty="0"/>
          </a:p>
          <a:p>
            <a:r>
              <a:rPr lang="en-US" dirty="0"/>
              <a:t>(No, this is not the actual class and no, that is not me at the front of the class </a:t>
            </a:r>
            <a:r>
              <a:rPr lang="en-US" dirty="0">
                <a:sym typeface="Wingdings" panose="05000000000000000000" pitchFamily="2" charset="2"/>
              </a:rPr>
              <a:t></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81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a:t>
            </a:r>
            <a:r>
              <a:rPr lang="en-US" b="1" dirty="0"/>
              <a:t>SharePoint focused class </a:t>
            </a:r>
            <a:r>
              <a:rPr lang="en-US" dirty="0"/>
              <a:t>so I taught them all about </a:t>
            </a:r>
            <a:r>
              <a:rPr lang="en-US" b="1" dirty="0"/>
              <a:t>SharePoint</a:t>
            </a:r>
            <a:r>
              <a:rPr lang="en-US" dirty="0"/>
              <a:t> as a </a:t>
            </a:r>
            <a:r>
              <a:rPr lang="en-US" b="1" dirty="0"/>
              <a:t>power user and end user</a:t>
            </a:r>
            <a:r>
              <a:rPr lang="en-US" dirty="0"/>
              <a:t>. </a:t>
            </a:r>
          </a:p>
          <a:p>
            <a:endParaRPr lang="en-US" dirty="0"/>
          </a:p>
          <a:p>
            <a:r>
              <a:rPr lang="en-US" dirty="0"/>
              <a:t>We went over all the </a:t>
            </a:r>
            <a:r>
              <a:rPr lang="en-US" b="1" dirty="0"/>
              <a:t>basics</a:t>
            </a:r>
            <a:r>
              <a:rPr lang="en-US" dirty="0"/>
              <a:t> like how to use </a:t>
            </a:r>
            <a:r>
              <a:rPr lang="en-US" b="1" dirty="0"/>
              <a:t>pages, lists, libraries, set up permissions, use web parts </a:t>
            </a:r>
            <a:r>
              <a:rPr lang="en-US" dirty="0"/>
              <a:t>and a lot of other goodies present in SharePoint.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36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two days of training was over, the person who hired me invited me to </a:t>
            </a:r>
            <a:r>
              <a:rPr lang="en-US" b="1" dirty="0"/>
              <a:t>stay for one extra day</a:t>
            </a:r>
            <a:r>
              <a:rPr lang="en-US" dirty="0"/>
              <a:t>. They would pay me to just </a:t>
            </a:r>
            <a:r>
              <a:rPr lang="en-US" b="1" dirty="0"/>
              <a:t>sit in a nice corner office </a:t>
            </a:r>
            <a:r>
              <a:rPr lang="en-US" dirty="0"/>
              <a:t>with a </a:t>
            </a:r>
            <a:r>
              <a:rPr lang="en-US" b="1" dirty="0"/>
              <a:t>beautiful view of the Chicago river </a:t>
            </a:r>
            <a:r>
              <a:rPr lang="en-US" dirty="0"/>
              <a:t>and all I would have to do is to answer any questions that people had. I said sure. That’s </a:t>
            </a:r>
            <a:r>
              <a:rPr lang="en-US" b="1" dirty="0"/>
              <a:t>easy enough</a:t>
            </a:r>
            <a:r>
              <a:rPr lang="en-US" dirty="0"/>
              <a:t>. I have already taught them everything that they needed to know over the last couple of days. I'm sure there will be </a:t>
            </a:r>
            <a:r>
              <a:rPr lang="en-US" b="1" dirty="0"/>
              <a:t>little to no questions </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03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Boy </a:t>
            </a:r>
            <a:r>
              <a:rPr lang="en-US" b="1" dirty="0"/>
              <a:t>was I wrong </a:t>
            </a:r>
            <a:r>
              <a:rPr lang="en-US" dirty="0"/>
              <a:t>….</a:t>
            </a:r>
          </a:p>
          <a:p>
            <a:endParaRPr lang="en-US" dirty="0"/>
          </a:p>
          <a:p>
            <a:r>
              <a:rPr lang="en-US" dirty="0"/>
              <a:t>there was a </a:t>
            </a:r>
            <a:r>
              <a:rPr lang="en-US" b="1" dirty="0"/>
              <a:t>line out the door the whole day </a:t>
            </a:r>
            <a:r>
              <a:rPr lang="en-US" dirty="0"/>
              <a:t>of people with questions. Questions about </a:t>
            </a:r>
            <a:r>
              <a:rPr lang="en-US" b="1" dirty="0"/>
              <a:t>how they get their job done </a:t>
            </a:r>
            <a:r>
              <a:rPr lang="en-US" dirty="0"/>
              <a:t>using the technology that I had taught them about. Now I was explaining to them one on one what I just taught them the last two days. </a:t>
            </a:r>
          </a:p>
          <a:p>
            <a:endParaRPr lang="en-US" dirty="0"/>
          </a:p>
          <a:p>
            <a:r>
              <a:rPr lang="en-US" dirty="0"/>
              <a:t>I felt </a:t>
            </a:r>
            <a:r>
              <a:rPr lang="en-US" b="1" dirty="0"/>
              <a:t>pretty ashamed</a:t>
            </a:r>
            <a:r>
              <a:rPr lang="en-US" dirty="0"/>
              <a:t>. My first thought was that I must have been a </a:t>
            </a:r>
            <a:r>
              <a:rPr lang="en-US" b="1" dirty="0"/>
              <a:t>horrible teacher. </a:t>
            </a:r>
            <a:r>
              <a:rPr lang="en-US" dirty="0"/>
              <a:t>If all of them have questions regarding what I just taught them. that means I </a:t>
            </a:r>
            <a:r>
              <a:rPr lang="en-US" b="1" dirty="0"/>
              <a:t>did not do a good job teaching </a:t>
            </a:r>
            <a:r>
              <a:rPr lang="en-US" dirty="0"/>
              <a:t>in the last two days because if I did, they should remember everything I taught them and know how to do it. Right…?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that experience in Chicago, I thought about this some more. Do end users really want to be trained? Is that the best way for us to empower them to help them do their job?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51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conclusion was: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rPr>
              <a:t>Thoroughly training end users doesn't really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Traditional classroom</a:t>
            </a:r>
            <a:r>
              <a:rPr lang="en-US" baseline="0" dirty="0"/>
              <a:t> and binge learning just doesn’t work for </a:t>
            </a:r>
            <a:r>
              <a:rPr lang="en-US" i="1" baseline="0" dirty="0"/>
              <a:t>end users</a:t>
            </a:r>
            <a:r>
              <a:rPr lang="en-US" baseline="0" dirty="0"/>
              <a:t>. And it Never has!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We are not preparing employees to take a test. We are preparing them to help them do their job.</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8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end users really need for them to be successful if not getting thoroughly trained?</a:t>
            </a:r>
          </a:p>
          <a:p>
            <a:r>
              <a:rPr lang="en-US" dirty="0"/>
              <a:t>How can we help them be successful with their jobs?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22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p24conf.com" TargetMode="External"/><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p24conf.com" TargetMode="Externa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p24conf.com" TargetMode="Externa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p24conf.com" TargetMode="External"/><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8970-DD21-48FF-8BC0-8E1C17E2E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9BE3BD-DA24-4E3E-9B5D-964ED124A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1CF80F-626E-4692-A456-1F354179B91E}"/>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F11F3471-6BB9-499D-8BCB-32610AB7A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4AE54-8D75-431F-A7A9-A956B8926057}"/>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328224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F366-5AD0-49CE-B6BD-BE94416C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9FD406-71A5-43F0-BFEF-577517DEC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C3DA8-0312-42CC-A06D-28130663EEDD}"/>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EDDFBCE4-B12B-4325-8067-95C4218D8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FF89D-DB5E-4A37-8A5B-45B57D6ABBF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22210483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367D-5284-4B57-91A8-23E669681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D1CB1-9DBF-411E-BB13-7F03334E0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11231-8731-4BA6-8DAE-9B161A564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4A393-E16C-47A8-AC9F-3CEB0304319C}"/>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955CDE6F-9FF8-4379-9153-C2ED1BD0C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8F984-2239-42B5-BB2A-A56F6BFFBDB7}"/>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088765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0773-894A-4BDF-A6B7-B1ADD97FB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A32EAF-598A-4C28-AF5D-CE0D25E56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78487-FC90-413F-9FFF-30FE0580E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D6401-7B60-4271-B578-516F9DC4B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10293-113B-4962-AA82-D28095E20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BF4E4-642F-48C4-A414-CB432844E7BD}"/>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8" name="Footer Placeholder 7">
            <a:extLst>
              <a:ext uri="{FF2B5EF4-FFF2-40B4-BE49-F238E27FC236}">
                <a16:creationId xmlns:a16="http://schemas.microsoft.com/office/drawing/2014/main" id="{E339EB32-495C-4681-B4C6-F82534EE9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745266-E0A3-4EB4-905C-77B210086C6C}"/>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9656590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AC73-AAEA-45B1-9AF3-FABA625CD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A9BF64-2002-445F-8050-E33F99EFD339}"/>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4" name="Footer Placeholder 3">
            <a:extLst>
              <a:ext uri="{FF2B5EF4-FFF2-40B4-BE49-F238E27FC236}">
                <a16:creationId xmlns:a16="http://schemas.microsoft.com/office/drawing/2014/main" id="{937B9C0B-551F-4688-8CC2-8F9993E124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1EDE8A-6FB5-4BB1-96D5-3A8D28DBAC09}"/>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7237430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D0568-DA1C-4D4C-B85B-047637F33FF1}"/>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3" name="Footer Placeholder 2">
            <a:extLst>
              <a:ext uri="{FF2B5EF4-FFF2-40B4-BE49-F238E27FC236}">
                <a16:creationId xmlns:a16="http://schemas.microsoft.com/office/drawing/2014/main" id="{283FE13C-957C-4721-8935-BBFC3A987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AE528-FB60-4894-ABDE-34766BB2D840}"/>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6568935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9A9B-BB94-4332-8ADA-C84D05529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BBDF9C-0C81-4F88-A431-6542D923A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D3EB1-ABCC-498E-8234-4336D18EA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C2877-A4E2-4D5A-A03A-0BBDF285711F}"/>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AA5269BC-54CE-4F10-9117-1AB176E75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FD8FC-62C9-4B12-B817-1849A8FB10D5}"/>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7891987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AF68-FE0D-4F81-BB20-4EBB747B5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F12B4F-2C8C-4C87-9015-11D53EAEA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3B7FAF-65D4-4085-8738-2298FDB3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A6C8A-7EB6-44AC-B015-A078F8357EB8}"/>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1EE6A79E-6C7F-4439-86F4-E526698FA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3D148-2C84-4EA6-9E9E-5335157E716E}"/>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5240438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030-55CB-48AF-B36B-24FB0B456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8474C-7B29-4E7E-BC7C-960B41965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FB786-555F-41DC-92E0-DDED946FB4D4}"/>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8ADBABB9-5F26-4D1E-8207-38EC35F3B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F8A60-230A-4EB1-8775-2495E4CD977D}"/>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0619016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41FAD-BB36-429F-B9D6-454CD0CCC9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0C0D4-2018-4D21-AED3-6890321BA6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033E0-9BEA-48B6-B755-2BA5CE79B6ED}"/>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936B963F-8C64-4012-99B5-6143216AE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64BFC-19E5-4702-9D99-9FDC8E813F7F}"/>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8242930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192043543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1676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F44AD-FD2E-4B10-85BE-B5B7FBF956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01E65-7B75-4557-B387-791340C3D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4F344-1960-42D6-85FF-D3F46A1980FF}"/>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53F09382-B47C-4A2D-86C7-C7B413E19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3E675-2CC5-4A15-AA08-4B50255051A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8768892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37966"/>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855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65692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3045538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139417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46E33-B96F-4848-A706-B22C82ACBF46}"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69019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46E33-B96F-4848-A706-B22C82ACBF46}"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65967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46E33-B96F-4848-A706-B22C82ACBF46}"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399176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46E33-B96F-4848-A706-B22C82ACBF46}"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122356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546E33-B96F-4848-A706-B22C82ACBF46}"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4848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C8BC-3330-4BB3-9740-093924418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CB5B9-B336-4095-B8A1-FE61CF6117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01CC4-287C-4512-9991-9CF914C5253F}"/>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B41E22DB-08AF-4F19-9882-31F91521E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C64C4-40AF-47A5-B592-588C7D9997E9}"/>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445973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546E33-B96F-4848-A706-B22C82ACBF46}"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343304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4000978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903507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643151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43074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834751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7DE4B-61E6-41E2-A1BE-571B3A7823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14424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7DE4B-61E6-41E2-A1BE-571B3A782397}"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855302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2C7DE4B-61E6-41E2-A1BE-571B3A782397}"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206943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7DE4B-61E6-41E2-A1BE-571B3A782397}"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98336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880A-4772-4EB0-948A-533FBE171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7C213-E81A-45B9-935B-A39A5066E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8D34D-0D35-412B-B1F4-725F6809445A}"/>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F01215B7-1580-4AAD-96F1-91B3A5BE1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0E5FF-8A93-4E29-9A34-720C765566D9}"/>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661058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623564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17206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86540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373295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264569629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04160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552A-073D-4FA5-B4D5-93BD7728B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FC3A3-D40C-40F5-A9CD-1E6D2E976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39674-E607-4469-8597-D1B08AE325E2}"/>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07A1FC7F-2D41-4BAF-B37E-326EE218B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22F75-A546-4269-93B6-20EE665BB909}"/>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87127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6DB0-93EE-4448-A6C5-CC1548748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1650E-DB53-41BC-B1E6-CC8055419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81AAE-F360-4363-B8F5-407F00DC9F4B}"/>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35D2332E-B1B9-4200-A3E4-BEDC85433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0F891-8A30-407B-BB14-8FBC0B11BEE4}"/>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284649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108A-E53E-4321-8D23-62C9503A6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02FA3-DB0C-4EB8-AAAA-54B73D123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C2440-AC47-4F55-BBB8-5B504CBDFFCA}"/>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A8EDE3FB-4A6E-41F0-B737-8045239D6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DA244-F78E-4D2F-A4CA-AD19FC3B3D9B}"/>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663818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367D-5284-4B57-91A8-23E669681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D1CB1-9DBF-411E-BB13-7F03334E0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11231-8731-4BA6-8DAE-9B161A564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4A393-E16C-47A8-AC9F-3CEB0304319C}"/>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955CDE6F-9FF8-4379-9153-C2ED1BD0C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8F984-2239-42B5-BB2A-A56F6BFFBDB7}"/>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30351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280F-4F50-420F-B518-125A96235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20F15-D3D0-41CA-85D9-C35B4005B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A45F79-450B-400A-8A66-5D8B5BFEBD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5C2D5-7E5C-49B5-8CAB-C9E3C2F4CEB7}"/>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6" name="Footer Placeholder 5">
            <a:extLst>
              <a:ext uri="{FF2B5EF4-FFF2-40B4-BE49-F238E27FC236}">
                <a16:creationId xmlns:a16="http://schemas.microsoft.com/office/drawing/2014/main" id="{21DCEA42-21F5-47EA-8CE7-22B025C27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C54D1-2CF1-475C-8525-D0A60C7DD7A7}"/>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376136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0773-894A-4BDF-A6B7-B1ADD97FB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A32EAF-598A-4C28-AF5D-CE0D25E56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78487-FC90-413F-9FFF-30FE0580E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D6401-7B60-4271-B578-516F9DC4B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10293-113B-4962-AA82-D28095E20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BF4E4-642F-48C4-A414-CB432844E7BD}"/>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8" name="Footer Placeholder 7">
            <a:extLst>
              <a:ext uri="{FF2B5EF4-FFF2-40B4-BE49-F238E27FC236}">
                <a16:creationId xmlns:a16="http://schemas.microsoft.com/office/drawing/2014/main" id="{E339EB32-495C-4681-B4C6-F82534EE9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745266-E0A3-4EB4-905C-77B210086C6C}"/>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12076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AC73-AAEA-45B1-9AF3-FABA625CD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A9BF64-2002-445F-8050-E33F99EFD339}"/>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4" name="Footer Placeholder 3">
            <a:extLst>
              <a:ext uri="{FF2B5EF4-FFF2-40B4-BE49-F238E27FC236}">
                <a16:creationId xmlns:a16="http://schemas.microsoft.com/office/drawing/2014/main" id="{937B9C0B-551F-4688-8CC2-8F9993E124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1EDE8A-6FB5-4BB1-96D5-3A8D28DBAC09}"/>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4088251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D0568-DA1C-4D4C-B85B-047637F33FF1}"/>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3" name="Footer Placeholder 2">
            <a:extLst>
              <a:ext uri="{FF2B5EF4-FFF2-40B4-BE49-F238E27FC236}">
                <a16:creationId xmlns:a16="http://schemas.microsoft.com/office/drawing/2014/main" id="{283FE13C-957C-4721-8935-BBFC3A987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AE528-FB60-4894-ABDE-34766BB2D840}"/>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151635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9A9B-BB94-4332-8ADA-C84D05529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BBDF9C-0C81-4F88-A431-6542D923A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D3EB1-ABCC-498E-8234-4336D18EA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C2877-A4E2-4D5A-A03A-0BBDF285711F}"/>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AA5269BC-54CE-4F10-9117-1AB176E75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FD8FC-62C9-4B12-B817-1849A8FB10D5}"/>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5788669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AF68-FE0D-4F81-BB20-4EBB747B5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F12B4F-2C8C-4C87-9015-11D53EAEA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3B7FAF-65D4-4085-8738-2298FDB3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A6C8A-7EB6-44AC-B015-A078F8357EB8}"/>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1EE6A79E-6C7F-4439-86F4-E526698FA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3D148-2C84-4EA6-9E9E-5335157E716E}"/>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762082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030-55CB-48AF-B36B-24FB0B456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8474C-7B29-4E7E-BC7C-960B41965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FB786-555F-41DC-92E0-DDED946FB4D4}"/>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8ADBABB9-5F26-4D1E-8207-38EC35F3B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F8A60-230A-4EB1-8775-2495E4CD977D}"/>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226929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41FAD-BB36-429F-B9D6-454CD0CCC9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0C0D4-2018-4D21-AED3-6890321BA6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033E0-9BEA-48B6-B755-2BA5CE79B6ED}"/>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936B963F-8C64-4012-99B5-6143216AE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64BFC-19E5-4702-9D99-9FDC8E813F7F}"/>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791175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153679595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225739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37966"/>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22750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CBF1-D4D3-416C-964E-4D816D8CA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3A44B-1BDE-49A7-833C-69B5DD35D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6B868E-8F38-44C0-B71A-7E3BDBF220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EC907-D560-404D-BDD8-E443034C46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BC98D-8B99-4D09-8E3D-1429238AE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DE9BF-350F-4EB3-922C-4DFBF9D4C25E}"/>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8" name="Footer Placeholder 7">
            <a:extLst>
              <a:ext uri="{FF2B5EF4-FFF2-40B4-BE49-F238E27FC236}">
                <a16:creationId xmlns:a16="http://schemas.microsoft.com/office/drawing/2014/main" id="{0FCB6103-40F4-4DF2-8D42-E167911486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684AFE-76E6-45C5-8423-7525DA208F9B}"/>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872753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388177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00816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848088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7DE4B-61E6-41E2-A1BE-571B3A7823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417280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7DE4B-61E6-41E2-A1BE-571B3A782397}"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838211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7DE4B-61E6-41E2-A1BE-571B3A782397}"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4138881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7DE4B-61E6-41E2-A1BE-571B3A782397}"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082374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41346587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118901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18661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46AE-3EBD-4856-BE6A-C6CCE1509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6A43E1-6A92-4981-8FE1-EE6BF49F9D77}"/>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4" name="Footer Placeholder 3">
            <a:extLst>
              <a:ext uri="{FF2B5EF4-FFF2-40B4-BE49-F238E27FC236}">
                <a16:creationId xmlns:a16="http://schemas.microsoft.com/office/drawing/2014/main" id="{7E8DDB14-CE19-44B1-805C-1E7BCC8AAE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3B486-EB16-484E-9764-44E0FCB77BDE}"/>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3016189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170552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556963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131460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1963709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46E33-B96F-4848-A706-B22C82ACBF46}"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56786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46E33-B96F-4848-A706-B22C82ACBF46}"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548415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46E33-B96F-4848-A706-B22C82ACBF46}"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8952081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46E33-B96F-4848-A706-B22C82ACBF46}"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060053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546E33-B96F-4848-A706-B22C82ACBF46}"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3718760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546E33-B96F-4848-A706-B22C82ACBF46}"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15360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DC324-A9BC-4BA2-A893-F074D2C56BDB}"/>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3" name="Footer Placeholder 2">
            <a:extLst>
              <a:ext uri="{FF2B5EF4-FFF2-40B4-BE49-F238E27FC236}">
                <a16:creationId xmlns:a16="http://schemas.microsoft.com/office/drawing/2014/main" id="{567D55F2-FABF-4493-8E4A-DC877F6CD9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EF41B-4911-4CDE-A8F8-93BBCB1C0BC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468242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1040103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7662091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552A-073D-4FA5-B4D5-93BD7728B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FC3A3-D40C-40F5-A9CD-1E6D2E976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39674-E607-4469-8597-D1B08AE325E2}"/>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07A1FC7F-2D41-4BAF-B37E-326EE218B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22F75-A546-4269-93B6-20EE665BB909}"/>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986854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6DB0-93EE-4448-A6C5-CC1548748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1650E-DB53-41BC-B1E6-CC8055419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81AAE-F360-4363-B8F5-407F00DC9F4B}"/>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35D2332E-B1B9-4200-A3E4-BEDC85433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0F891-8A30-407B-BB14-8FBC0B11BEE4}"/>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042330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108A-E53E-4321-8D23-62C9503A6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02FA3-DB0C-4EB8-AAAA-54B73D123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C2440-AC47-4F55-BBB8-5B504CBDFFCA}"/>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A8EDE3FB-4A6E-41F0-B737-8045239D6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DA244-F78E-4D2F-A4CA-AD19FC3B3D9B}"/>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4240844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367D-5284-4B57-91A8-23E669681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D1CB1-9DBF-411E-BB13-7F03334E0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11231-8731-4BA6-8DAE-9B161A564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4A393-E16C-47A8-AC9F-3CEB0304319C}"/>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955CDE6F-9FF8-4379-9153-C2ED1BD0C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8F984-2239-42B5-BB2A-A56F6BFFBDB7}"/>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790290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0773-894A-4BDF-A6B7-B1ADD97FB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A32EAF-598A-4C28-AF5D-CE0D25E56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78487-FC90-413F-9FFF-30FE0580E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D6401-7B60-4271-B578-516F9DC4B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10293-113B-4962-AA82-D28095E20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BF4E4-642F-48C4-A414-CB432844E7BD}"/>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8" name="Footer Placeholder 7">
            <a:extLst>
              <a:ext uri="{FF2B5EF4-FFF2-40B4-BE49-F238E27FC236}">
                <a16:creationId xmlns:a16="http://schemas.microsoft.com/office/drawing/2014/main" id="{E339EB32-495C-4681-B4C6-F82534EE9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745266-E0A3-4EB4-905C-77B210086C6C}"/>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4254913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AC73-AAEA-45B1-9AF3-FABA625CD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A9BF64-2002-445F-8050-E33F99EFD339}"/>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4" name="Footer Placeholder 3">
            <a:extLst>
              <a:ext uri="{FF2B5EF4-FFF2-40B4-BE49-F238E27FC236}">
                <a16:creationId xmlns:a16="http://schemas.microsoft.com/office/drawing/2014/main" id="{937B9C0B-551F-4688-8CC2-8F9993E124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1EDE8A-6FB5-4BB1-96D5-3A8D28DBAC09}"/>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1049442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D0568-DA1C-4D4C-B85B-047637F33FF1}"/>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3" name="Footer Placeholder 2">
            <a:extLst>
              <a:ext uri="{FF2B5EF4-FFF2-40B4-BE49-F238E27FC236}">
                <a16:creationId xmlns:a16="http://schemas.microsoft.com/office/drawing/2014/main" id="{283FE13C-957C-4721-8935-BBFC3A987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AE528-FB60-4894-ABDE-34766BB2D840}"/>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940242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9A9B-BB94-4332-8ADA-C84D05529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BBDF9C-0C81-4F88-A431-6542D923A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D3EB1-ABCC-498E-8234-4336D18EA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C2877-A4E2-4D5A-A03A-0BBDF285711F}"/>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AA5269BC-54CE-4F10-9117-1AB176E75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FD8FC-62C9-4B12-B817-1849A8FB10D5}"/>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84782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0EE2-94C1-435B-BB02-9AF92CDD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EE89F9-ED49-4939-878B-36557F0D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09A57E-3104-4E51-B26F-C87874946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3E717-C32B-468F-884E-116109966AA8}"/>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6" name="Footer Placeholder 5">
            <a:extLst>
              <a:ext uri="{FF2B5EF4-FFF2-40B4-BE49-F238E27FC236}">
                <a16:creationId xmlns:a16="http://schemas.microsoft.com/office/drawing/2014/main" id="{4934B131-63FB-4F5F-893C-48065491B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5221E-401C-4CEC-816C-CF44A7DDFBF5}"/>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2007837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AF68-FE0D-4F81-BB20-4EBB747B5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F12B4F-2C8C-4C87-9015-11D53EAEA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3B7FAF-65D4-4085-8738-2298FDB3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A6C8A-7EB6-44AC-B015-A078F8357EB8}"/>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6" name="Footer Placeholder 5">
            <a:extLst>
              <a:ext uri="{FF2B5EF4-FFF2-40B4-BE49-F238E27FC236}">
                <a16:creationId xmlns:a16="http://schemas.microsoft.com/office/drawing/2014/main" id="{1EE6A79E-6C7F-4439-86F4-E526698FA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3D148-2C84-4EA6-9E9E-5335157E716E}"/>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40220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030-55CB-48AF-B36B-24FB0B456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8474C-7B29-4E7E-BC7C-960B41965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FB786-555F-41DC-92E0-DDED946FB4D4}"/>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8ADBABB9-5F26-4D1E-8207-38EC35F3B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F8A60-230A-4EB1-8775-2495E4CD977D}"/>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492664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41FAD-BB36-429F-B9D6-454CD0CCC9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0C0D4-2018-4D21-AED3-6890321BA6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033E0-9BEA-48B6-B755-2BA5CE79B6ED}"/>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936B963F-8C64-4012-99B5-6143216AE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64BFC-19E5-4702-9D99-9FDC8E813F7F}"/>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6362269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306637345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51644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37966"/>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753898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8970-DD21-48FF-8BC0-8E1C17E2E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9BE3BD-DA24-4E3E-9B5D-964ED124A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1CF80F-626E-4692-A456-1F354179B91E}"/>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F11F3471-6BB9-499D-8BCB-32610AB7A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4AE54-8D75-431F-A7A9-A956B8926057}"/>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21362355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C8BC-3330-4BB3-9740-093924418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CB5B9-B336-4095-B8A1-FE61CF6117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01CC4-287C-4512-9991-9CF914C5253F}"/>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B41E22DB-08AF-4F19-9882-31F91521E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C64C4-40AF-47A5-B592-588C7D9997E9}"/>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7547572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880A-4772-4EB0-948A-533FBE171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7C213-E81A-45B9-935B-A39A5066E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8D34D-0D35-412B-B1F4-725F6809445A}"/>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F01215B7-1580-4AAD-96F1-91B3A5BE1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0E5FF-8A93-4E29-9A34-720C765566D9}"/>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21691028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280F-4F50-420F-B518-125A96235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20F15-D3D0-41CA-85D9-C35B4005B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A45F79-450B-400A-8A66-5D8B5BFEBD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5C2D5-7E5C-49B5-8CAB-C9E3C2F4CEB7}"/>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6" name="Footer Placeholder 5">
            <a:extLst>
              <a:ext uri="{FF2B5EF4-FFF2-40B4-BE49-F238E27FC236}">
                <a16:creationId xmlns:a16="http://schemas.microsoft.com/office/drawing/2014/main" id="{21DCEA42-21F5-47EA-8CE7-22B025C27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C54D1-2CF1-475C-8525-D0A60C7DD7A7}"/>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33376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A6EB-FFCC-4F94-A818-C4D7B2E70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19F80-B5EF-4D1E-B61C-6CB7D5D04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4CFD5-ED07-4BEC-A826-404DBC22C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12E46-538E-4F8C-B532-BBAC2039D885}"/>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6" name="Footer Placeholder 5">
            <a:extLst>
              <a:ext uri="{FF2B5EF4-FFF2-40B4-BE49-F238E27FC236}">
                <a16:creationId xmlns:a16="http://schemas.microsoft.com/office/drawing/2014/main" id="{8FE1F801-D89C-49B6-B521-3C8E35537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32CF5-A60E-4766-AAD4-1A175FBAE815}"/>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2125844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CBF1-D4D3-416C-964E-4D816D8CA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3A44B-1BDE-49A7-833C-69B5DD35D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6B868E-8F38-44C0-B71A-7E3BDBF220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EC907-D560-404D-BDD8-E443034C46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BC98D-8B99-4D09-8E3D-1429238AE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DE9BF-350F-4EB3-922C-4DFBF9D4C25E}"/>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8" name="Footer Placeholder 7">
            <a:extLst>
              <a:ext uri="{FF2B5EF4-FFF2-40B4-BE49-F238E27FC236}">
                <a16:creationId xmlns:a16="http://schemas.microsoft.com/office/drawing/2014/main" id="{0FCB6103-40F4-4DF2-8D42-E167911486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684AFE-76E6-45C5-8423-7525DA208F9B}"/>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6518882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46AE-3EBD-4856-BE6A-C6CCE1509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6A43E1-6A92-4981-8FE1-EE6BF49F9D77}"/>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4" name="Footer Placeholder 3">
            <a:extLst>
              <a:ext uri="{FF2B5EF4-FFF2-40B4-BE49-F238E27FC236}">
                <a16:creationId xmlns:a16="http://schemas.microsoft.com/office/drawing/2014/main" id="{7E8DDB14-CE19-44B1-805C-1E7BCC8AAE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3B486-EB16-484E-9764-44E0FCB77BDE}"/>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7966745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DC324-A9BC-4BA2-A893-F074D2C56BDB}"/>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3" name="Footer Placeholder 2">
            <a:extLst>
              <a:ext uri="{FF2B5EF4-FFF2-40B4-BE49-F238E27FC236}">
                <a16:creationId xmlns:a16="http://schemas.microsoft.com/office/drawing/2014/main" id="{567D55F2-FABF-4493-8E4A-DC877F6CD9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EF41B-4911-4CDE-A8F8-93BBCB1C0BC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42073024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0EE2-94C1-435B-BB02-9AF92CDD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EE89F9-ED49-4939-878B-36557F0D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09A57E-3104-4E51-B26F-C87874946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3E717-C32B-468F-884E-116109966AA8}"/>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6" name="Footer Placeholder 5">
            <a:extLst>
              <a:ext uri="{FF2B5EF4-FFF2-40B4-BE49-F238E27FC236}">
                <a16:creationId xmlns:a16="http://schemas.microsoft.com/office/drawing/2014/main" id="{4934B131-63FB-4F5F-893C-48065491B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5221E-401C-4CEC-816C-CF44A7DDFBF5}"/>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0073147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A6EB-FFCC-4F94-A818-C4D7B2E70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19F80-B5EF-4D1E-B61C-6CB7D5D04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4CFD5-ED07-4BEC-A826-404DBC22C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12E46-538E-4F8C-B532-BBAC2039D885}"/>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6" name="Footer Placeholder 5">
            <a:extLst>
              <a:ext uri="{FF2B5EF4-FFF2-40B4-BE49-F238E27FC236}">
                <a16:creationId xmlns:a16="http://schemas.microsoft.com/office/drawing/2014/main" id="{8FE1F801-D89C-49B6-B521-3C8E35537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32CF5-A60E-4766-AAD4-1A175FBAE815}"/>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296035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F366-5AD0-49CE-B6BD-BE94416C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9FD406-71A5-43F0-BFEF-577517DEC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C3DA8-0312-42CC-A06D-28130663EEDD}"/>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EDDFBCE4-B12B-4325-8067-95C4218D8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FF89D-DB5E-4A37-8A5B-45B57D6ABBF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6462891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F44AD-FD2E-4B10-85BE-B5B7FBF956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01E65-7B75-4557-B387-791340C3D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4F344-1960-42D6-85FF-D3F46A1980FF}"/>
              </a:ext>
            </a:extLst>
          </p:cNvPr>
          <p:cNvSpPr>
            <a:spLocks noGrp="1"/>
          </p:cNvSpPr>
          <p:nvPr>
            <p:ph type="dt" sz="half" idx="10"/>
          </p:nvPr>
        </p:nvSpPr>
        <p:spPr/>
        <p:txBody>
          <a:body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53F09382-B47C-4A2D-86C7-C7B413E19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3E675-2CC5-4A15-AA08-4B50255051A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35118538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552A-073D-4FA5-B4D5-93BD7728B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FC3A3-D40C-40F5-A9CD-1E6D2E976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39674-E607-4469-8597-D1B08AE325E2}"/>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07A1FC7F-2D41-4BAF-B37E-326EE218B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22F75-A546-4269-93B6-20EE665BB909}"/>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433845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6DB0-93EE-4448-A6C5-CC1548748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1650E-DB53-41BC-B1E6-CC8055419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81AAE-F360-4363-B8F5-407F00DC9F4B}"/>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35D2332E-B1B9-4200-A3E4-BEDC85433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0F891-8A30-407B-BB14-8FBC0B11BEE4}"/>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0250039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108A-E53E-4321-8D23-62C9503A6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02FA3-DB0C-4EB8-AAAA-54B73D123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C2440-AC47-4F55-BBB8-5B504CBDFFCA}"/>
              </a:ext>
            </a:extLst>
          </p:cNvPr>
          <p:cNvSpPr>
            <a:spLocks noGrp="1"/>
          </p:cNvSpPr>
          <p:nvPr>
            <p:ph type="dt" sz="half" idx="10"/>
          </p:nvPr>
        </p:nvSpPr>
        <p:spPr/>
        <p:txBody>
          <a:body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A8EDE3FB-4A6E-41F0-B737-8045239D6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DA244-F78E-4D2F-A4CA-AD19FC3B3D9B}"/>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73089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9C251-3E89-4B1E-ACA6-049FA1BCA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A29B3B-4A2D-493A-B334-FCFE1081F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49F42-284D-464D-BB5C-7F8BB5DB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727EFF9E-D4D5-4F1D-977B-212A4D031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5A2CC1-BA53-4256-BB38-165E1D7B1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CEDAC-27C9-4AEB-B859-97865D6AAE39}" type="slidenum">
              <a:rPr lang="en-US" smtClean="0"/>
              <a:t>‹#›</a:t>
            </a:fld>
            <a:endParaRPr lang="en-US"/>
          </a:p>
        </p:txBody>
      </p:sp>
      <p:pic>
        <p:nvPicPr>
          <p:cNvPr id="7" name="Picture 6" descr="A white background with black text&#10;&#10;Description automatically generated with low confidence">
            <a:extLst>
              <a:ext uri="{FF2B5EF4-FFF2-40B4-BE49-F238E27FC236}">
                <a16:creationId xmlns:a16="http://schemas.microsoft.com/office/drawing/2014/main" id="{69DE9D3D-D817-4898-9C60-D7C14B8809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02952" y="6058172"/>
            <a:ext cx="1908048" cy="688848"/>
          </a:xfrm>
          <a:prstGeom prst="rect">
            <a:avLst/>
          </a:prstGeom>
        </p:spPr>
      </p:pic>
    </p:spTree>
    <p:extLst>
      <p:ext uri="{BB962C8B-B14F-4D97-AF65-F5344CB8AC3E}">
        <p14:creationId xmlns:p14="http://schemas.microsoft.com/office/powerpoint/2010/main" val="9731703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46E33-B96F-4848-A706-B22C82ACBF46}"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A2269-2C91-4B47-82A4-ED8442B19F3A}" type="slidenum">
              <a:rPr lang="en-US" smtClean="0"/>
              <a:t>‹#›</a:t>
            </a:fld>
            <a:endParaRPr lang="en-US"/>
          </a:p>
        </p:txBody>
      </p:sp>
    </p:spTree>
    <p:extLst>
      <p:ext uri="{BB962C8B-B14F-4D97-AF65-F5344CB8AC3E}">
        <p14:creationId xmlns:p14="http://schemas.microsoft.com/office/powerpoint/2010/main" val="31625555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7DE4B-61E6-41E2-A1BE-571B3A782397}"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70648-B4FF-4D0B-B04C-A57A13E74C53}" type="slidenum">
              <a:rPr lang="en-US" smtClean="0"/>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91320" y="6223986"/>
            <a:ext cx="1581759" cy="497489"/>
          </a:xfrm>
          <a:prstGeom prst="rect">
            <a:avLst/>
          </a:prstGeom>
        </p:spPr>
      </p:pic>
    </p:spTree>
    <p:extLst>
      <p:ext uri="{BB962C8B-B14F-4D97-AF65-F5344CB8AC3E}">
        <p14:creationId xmlns:p14="http://schemas.microsoft.com/office/powerpoint/2010/main" val="16695038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206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206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206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E23A3-36CD-4B90-B147-332325A11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BDD915-0C94-4382-AC4E-80E4B5326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76B48-BDF6-4223-AE3C-9CA203C66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4C4F3619-C82B-4A95-B4DF-1ACCE871A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6615B-55FA-4952-944A-9C4CCA83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B1D6C-6377-4DFA-9318-8F6EEE9AA4FF}" type="slidenum">
              <a:rPr lang="en-US" smtClean="0"/>
              <a:t>‹#›</a:t>
            </a:fld>
            <a:endParaRPr lang="en-US"/>
          </a:p>
        </p:txBody>
      </p:sp>
    </p:spTree>
    <p:extLst>
      <p:ext uri="{BB962C8B-B14F-4D97-AF65-F5344CB8AC3E}">
        <p14:creationId xmlns:p14="http://schemas.microsoft.com/office/powerpoint/2010/main" val="15288138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7DE4B-61E6-41E2-A1BE-571B3A782397}"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70648-B4FF-4D0B-B04C-A57A13E74C53}" type="slidenum">
              <a:rPr lang="en-US" smtClean="0"/>
              <a:t>‹#›</a:t>
            </a:fld>
            <a:endParaRPr lang="en-US"/>
          </a:p>
        </p:txBody>
      </p:sp>
    </p:spTree>
    <p:extLst>
      <p:ext uri="{BB962C8B-B14F-4D97-AF65-F5344CB8AC3E}">
        <p14:creationId xmlns:p14="http://schemas.microsoft.com/office/powerpoint/2010/main" val="20093560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206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206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206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46E33-B96F-4848-A706-B22C82ACBF46}"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A2269-2C91-4B47-82A4-ED8442B19F3A}" type="slidenum">
              <a:rPr lang="en-US" smtClean="0"/>
              <a:t>‹#›</a:t>
            </a:fld>
            <a:endParaRPr lang="en-US"/>
          </a:p>
        </p:txBody>
      </p:sp>
    </p:spTree>
    <p:extLst>
      <p:ext uri="{BB962C8B-B14F-4D97-AF65-F5344CB8AC3E}">
        <p14:creationId xmlns:p14="http://schemas.microsoft.com/office/powerpoint/2010/main" val="355876364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E23A3-36CD-4B90-B147-332325A11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BDD915-0C94-4382-AC4E-80E4B5326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76B48-BDF6-4223-AE3C-9CA203C66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4C4F3619-C82B-4A95-B4DF-1ACCE871A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6615B-55FA-4952-944A-9C4CCA83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B1D6C-6377-4DFA-9318-8F6EEE9AA4FF}" type="slidenum">
              <a:rPr lang="en-US" smtClean="0"/>
              <a:t>‹#›</a:t>
            </a:fld>
            <a:endParaRPr lang="en-US"/>
          </a:p>
        </p:txBody>
      </p:sp>
    </p:spTree>
    <p:extLst>
      <p:ext uri="{BB962C8B-B14F-4D97-AF65-F5344CB8AC3E}">
        <p14:creationId xmlns:p14="http://schemas.microsoft.com/office/powerpoint/2010/main" val="302527025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9C251-3E89-4B1E-ACA6-049FA1BCA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A29B3B-4A2D-493A-B334-FCFE1081F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49F42-284D-464D-BB5C-7F8BB5DB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71FC7-8CDE-47B0-A48F-EF1BF3E0C252}" type="datetimeFigureOut">
              <a:rPr lang="en-US" smtClean="0"/>
              <a:t>12/3/2021</a:t>
            </a:fld>
            <a:endParaRPr lang="en-US"/>
          </a:p>
        </p:txBody>
      </p:sp>
      <p:sp>
        <p:nvSpPr>
          <p:cNvPr id="5" name="Footer Placeholder 4">
            <a:extLst>
              <a:ext uri="{FF2B5EF4-FFF2-40B4-BE49-F238E27FC236}">
                <a16:creationId xmlns:a16="http://schemas.microsoft.com/office/drawing/2014/main" id="{727EFF9E-D4D5-4F1D-977B-212A4D031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5A2CC1-BA53-4256-BB38-165E1D7B1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CEDAC-27C9-4AEB-B859-97865D6AAE39}" type="slidenum">
              <a:rPr lang="en-US" smtClean="0"/>
              <a:t>‹#›</a:t>
            </a:fld>
            <a:endParaRPr lang="en-US"/>
          </a:p>
        </p:txBody>
      </p:sp>
      <p:pic>
        <p:nvPicPr>
          <p:cNvPr id="7" name="Picture 6" descr="A white background with black text&#10;&#10;Description automatically generated with low confidence">
            <a:extLst>
              <a:ext uri="{FF2B5EF4-FFF2-40B4-BE49-F238E27FC236}">
                <a16:creationId xmlns:a16="http://schemas.microsoft.com/office/drawing/2014/main" id="{69DE9D3D-D817-4898-9C60-D7C14B8809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02952" y="6058172"/>
            <a:ext cx="1908048" cy="688848"/>
          </a:xfrm>
          <a:prstGeom prst="rect">
            <a:avLst/>
          </a:prstGeom>
        </p:spPr>
      </p:pic>
    </p:spTree>
    <p:extLst>
      <p:ext uri="{BB962C8B-B14F-4D97-AF65-F5344CB8AC3E}">
        <p14:creationId xmlns:p14="http://schemas.microsoft.com/office/powerpoint/2010/main" val="340661087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E23A3-36CD-4B90-B147-332325A11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BDD915-0C94-4382-AC4E-80E4B5326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76B48-BDF6-4223-AE3C-9CA203C66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EC379-3806-49E4-838F-B4A4182B1A7F}" type="datetimeFigureOut">
              <a:rPr lang="en-US" smtClean="0"/>
              <a:t>12/3/2021</a:t>
            </a:fld>
            <a:endParaRPr lang="en-US"/>
          </a:p>
        </p:txBody>
      </p:sp>
      <p:sp>
        <p:nvSpPr>
          <p:cNvPr id="5" name="Footer Placeholder 4">
            <a:extLst>
              <a:ext uri="{FF2B5EF4-FFF2-40B4-BE49-F238E27FC236}">
                <a16:creationId xmlns:a16="http://schemas.microsoft.com/office/drawing/2014/main" id="{4C4F3619-C82B-4A95-B4DF-1ACCE871A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6615B-55FA-4952-944A-9C4CCA83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B1D6C-6377-4DFA-9318-8F6EEE9AA4FF}" type="slidenum">
              <a:rPr lang="en-US" smtClean="0"/>
              <a:t>‹#›</a:t>
            </a:fld>
            <a:endParaRPr lang="en-US"/>
          </a:p>
        </p:txBody>
      </p:sp>
    </p:spTree>
    <p:extLst>
      <p:ext uri="{BB962C8B-B14F-4D97-AF65-F5344CB8AC3E}">
        <p14:creationId xmlns:p14="http://schemas.microsoft.com/office/powerpoint/2010/main" val="27648731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4.xml"/><Relationship Id="rId4" Type="http://schemas.openxmlformats.org/officeDocument/2006/relationships/hyperlink" Target="http://efoliointheuk.blogspot.com/2011_01_01_archiv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hyperlink" Target="https://www.visualsp.com/company/clients/" TargetMode="External"/><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55.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www.visualsp.com/" TargetMode="External"/><Relationship Id="rId5" Type="http://schemas.openxmlformats.org/officeDocument/2006/relationships/image" Target="../media/image48.jpeg"/><Relationship Id="rId4" Type="http://schemas.openxmlformats.org/officeDocument/2006/relationships/hyperlink" Target="mailto:kari@visuals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8.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F1ACD-E543-4AB8-B2C9-376981628C56}"/>
              </a:ext>
            </a:extLst>
          </p:cNvPr>
          <p:cNvSpPr>
            <a:spLocks noGrp="1"/>
          </p:cNvSpPr>
          <p:nvPr>
            <p:ph type="ctrTitle"/>
          </p:nvPr>
        </p:nvSpPr>
        <p:spPr>
          <a:xfrm>
            <a:off x="1033271" y="954284"/>
            <a:ext cx="10920189" cy="2943432"/>
          </a:xfrm>
        </p:spPr>
        <p:txBody>
          <a:bodyPr>
            <a:normAutofit/>
          </a:bodyPr>
          <a:lstStyle/>
          <a:p>
            <a:pPr algn="l"/>
            <a:r>
              <a:rPr lang="en-US" sz="5400" dirty="0"/>
              <a:t>Context Sensitive Learning and </a:t>
            </a:r>
            <a:r>
              <a:rPr lang="en-US" sz="5400"/>
              <a:t>Support to </a:t>
            </a:r>
            <a:r>
              <a:rPr lang="en-US" sz="5400" dirty="0"/>
              <a:t>Employees</a:t>
            </a:r>
            <a:endParaRPr lang="en-US" sz="5000" b="1" i="1" dirty="0"/>
          </a:p>
        </p:txBody>
      </p:sp>
      <p:sp>
        <p:nvSpPr>
          <p:cNvPr id="3" name="Subtitle 2">
            <a:extLst>
              <a:ext uri="{FF2B5EF4-FFF2-40B4-BE49-F238E27FC236}">
                <a16:creationId xmlns:a16="http://schemas.microsoft.com/office/drawing/2014/main" id="{E335955A-BDFE-4055-B0E5-EF0DFC1E08B1}"/>
              </a:ext>
            </a:extLst>
          </p:cNvPr>
          <p:cNvSpPr>
            <a:spLocks noGrp="1"/>
          </p:cNvSpPr>
          <p:nvPr>
            <p:ph type="subTitle" idx="1"/>
          </p:nvPr>
        </p:nvSpPr>
        <p:spPr>
          <a:xfrm>
            <a:off x="1033272" y="4262016"/>
            <a:ext cx="10513106" cy="1242688"/>
          </a:xfrm>
        </p:spPr>
        <p:txBody>
          <a:bodyPr anchor="t">
            <a:normAutofit/>
          </a:bodyPr>
          <a:lstStyle/>
          <a:p>
            <a:pPr algn="l"/>
            <a:r>
              <a:rPr lang="en-US" sz="2000" dirty="0"/>
              <a:t>Presented by:</a:t>
            </a:r>
          </a:p>
          <a:p>
            <a:pPr algn="l"/>
            <a:r>
              <a:rPr lang="en-US" sz="2000" b="1" dirty="0"/>
              <a:t>Asif Rehmani, MVP</a:t>
            </a:r>
          </a:p>
          <a:p>
            <a:pPr algn="l"/>
            <a:r>
              <a:rPr lang="en-US" sz="2000" b="1"/>
              <a:t>CEO at VisualSP</a:t>
            </a:r>
            <a:endParaRPr lang="en-US" sz="2000" b="1" dirty="0"/>
          </a:p>
        </p:txBody>
      </p:sp>
      <p:sp>
        <p:nvSpPr>
          <p:cNvPr id="73" name="Rectangle 7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76"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7" name="Rectangle 9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77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74D966-593F-4043-AA06-914A384AA774}"/>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Average number of applications used by knowledge workers in a week</a:t>
            </a:r>
          </a:p>
        </p:txBody>
      </p:sp>
      <p:sp>
        <p:nvSpPr>
          <p:cNvPr id="3" name="Text Placeholder 2">
            <a:extLst>
              <a:ext uri="{FF2B5EF4-FFF2-40B4-BE49-F238E27FC236}">
                <a16:creationId xmlns:a16="http://schemas.microsoft.com/office/drawing/2014/main" id="{4F71C1DD-8E4A-485A-9B04-B0695C42C471}"/>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pPr algn="ctr"/>
            <a:r>
              <a:rPr lang="en-US"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12</a:t>
            </a:r>
            <a:endParaRPr lang="en-US" sz="9600" b="1" kern="1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endParaRPr>
          </a:p>
        </p:txBody>
      </p:sp>
    </p:spTree>
    <p:extLst>
      <p:ext uri="{BB962C8B-B14F-4D97-AF65-F5344CB8AC3E}">
        <p14:creationId xmlns:p14="http://schemas.microsoft.com/office/powerpoint/2010/main" val="292396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2D4E04-E7A6-4374-B7C9-063BEA7A0201}"/>
              </a:ext>
            </a:extLst>
          </p:cNvPr>
          <p:cNvSpPr>
            <a:spLocks noGrp="1"/>
          </p:cNvSpPr>
          <p:nvPr>
            <p:ph type="title"/>
          </p:nvPr>
        </p:nvSpPr>
        <p:spPr>
          <a:xfrm>
            <a:off x="679007" y="203027"/>
            <a:ext cx="4156675" cy="3566160"/>
          </a:xfrm>
        </p:spPr>
        <p:txBody>
          <a:bodyPr vert="horz" lIns="91440" tIns="45720" rIns="91440" bIns="45720" rtlCol="0" anchor="b">
            <a:normAutofit fontScale="90000"/>
          </a:bodyPr>
          <a:lstStyle/>
          <a:p>
            <a:pPr algn="ctr"/>
            <a:r>
              <a:rPr lang="en-US" sz="5000" dirty="0"/>
              <a:t>End users want to be </a:t>
            </a:r>
            <a:r>
              <a:rPr lang="en-US" sz="5000" i="1" dirty="0"/>
              <a:t>Supported</a:t>
            </a:r>
            <a:br>
              <a:rPr lang="en-US" sz="5000" i="1" dirty="0"/>
            </a:br>
            <a:r>
              <a:rPr lang="en-US" sz="5000" dirty="0"/>
              <a:t>at their</a:t>
            </a:r>
            <a:br>
              <a:rPr lang="en-US" sz="5000" dirty="0"/>
            </a:br>
            <a:r>
              <a:rPr lang="en-US" sz="5000" i="1" dirty="0"/>
              <a:t>Moment-of-Need</a:t>
            </a:r>
            <a:endParaRPr lang="en-US" sz="5000" dirty="0"/>
          </a:p>
        </p:txBody>
      </p:sp>
      <p:sp>
        <p:nvSpPr>
          <p:cNvPr id="3" name="Content Placeholder 2">
            <a:extLst>
              <a:ext uri="{FF2B5EF4-FFF2-40B4-BE49-F238E27FC236}">
                <a16:creationId xmlns:a16="http://schemas.microsoft.com/office/drawing/2014/main" id="{3B618356-C9A5-4130-B67E-38DB4DD3B362}"/>
              </a:ext>
            </a:extLst>
          </p:cNvPr>
          <p:cNvSpPr>
            <a:spLocks noGrp="1"/>
          </p:cNvSpPr>
          <p:nvPr>
            <p:ph type="body" idx="1"/>
          </p:nvPr>
        </p:nvSpPr>
        <p:spPr>
          <a:xfrm>
            <a:off x="890338" y="4846320"/>
            <a:ext cx="3734014" cy="1572768"/>
          </a:xfrm>
        </p:spPr>
        <p:txBody>
          <a:bodyPr vert="horz" lIns="91440" tIns="45720" rIns="91440" bIns="45720" rtlCol="0">
            <a:normAutofit/>
          </a:bodyPr>
          <a:lstStyle/>
          <a:p>
            <a:pPr algn="ctr"/>
            <a:r>
              <a:rPr lang="en-US" dirty="0">
                <a:solidFill>
                  <a:schemeClr val="tx1"/>
                </a:solidFill>
              </a:rPr>
              <a:t>Users want </a:t>
            </a:r>
            <a:r>
              <a:rPr lang="en-US" i="1" dirty="0">
                <a:solidFill>
                  <a:schemeClr val="tx1"/>
                </a:solidFill>
              </a:rPr>
              <a:t>answers</a:t>
            </a:r>
            <a:r>
              <a:rPr lang="en-US" dirty="0">
                <a:solidFill>
                  <a:schemeClr val="tx1"/>
                </a:solidFill>
              </a:rPr>
              <a:t> to their questions and be supported </a:t>
            </a:r>
            <a:r>
              <a:rPr lang="en-US" i="1" dirty="0">
                <a:solidFill>
                  <a:schemeClr val="tx1"/>
                </a:solidFill>
              </a:rPr>
              <a:t>while they are working</a:t>
            </a:r>
            <a:endParaRPr lang="en-US" dirty="0">
              <a:solidFill>
                <a:schemeClr val="tx1"/>
              </a:solidFill>
            </a:endParaRPr>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ndoor, table, sitting, computer&#10;&#10;Description automatically generated">
            <a:extLst>
              <a:ext uri="{FF2B5EF4-FFF2-40B4-BE49-F238E27FC236}">
                <a16:creationId xmlns:a16="http://schemas.microsoft.com/office/drawing/2014/main" id="{357D1BF4-C277-4A8E-B641-C696BEDC849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3" b="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444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CEB3F-B597-484F-A14C-36534B539DE2}"/>
              </a:ext>
            </a:extLst>
          </p:cNvPr>
          <p:cNvSpPr>
            <a:spLocks noGrp="1"/>
          </p:cNvSpPr>
          <p:nvPr>
            <p:ph type="title"/>
          </p:nvPr>
        </p:nvSpPr>
        <p:spPr>
          <a:xfrm>
            <a:off x="938161" y="884040"/>
            <a:ext cx="9984615" cy="1597228"/>
          </a:xfrm>
        </p:spPr>
        <p:txBody>
          <a:bodyPr>
            <a:normAutofit/>
          </a:bodyPr>
          <a:lstStyle/>
          <a:p>
            <a:r>
              <a:rPr lang="en-US" sz="5100" dirty="0"/>
              <a:t>Instead of training, provide</a:t>
            </a:r>
            <a:br>
              <a:rPr lang="en-US" sz="5100" dirty="0"/>
            </a:br>
            <a:r>
              <a:rPr lang="en-US" sz="5100" dirty="0"/>
              <a:t> 	</a:t>
            </a:r>
            <a:r>
              <a:rPr lang="en-US" sz="5100" i="1" dirty="0"/>
              <a:t>Learning in the Flow of Work</a:t>
            </a:r>
          </a:p>
        </p:txBody>
      </p:sp>
      <p:pic>
        <p:nvPicPr>
          <p:cNvPr id="11" name="Graphic 10" descr="Workflow">
            <a:extLst>
              <a:ext uri="{FF2B5EF4-FFF2-40B4-BE49-F238E27FC236}">
                <a16:creationId xmlns:a16="http://schemas.microsoft.com/office/drawing/2014/main" id="{0D403ED3-825F-425A-A549-E6E8E36538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6250" y="3018327"/>
            <a:ext cx="2728198" cy="2728198"/>
          </a:xfrm>
          <a:prstGeom prst="rect">
            <a:avLst/>
          </a:prstGeom>
        </p:spPr>
      </p:pic>
      <p:sp>
        <p:nvSpPr>
          <p:cNvPr id="3" name="Content Placeholder 2">
            <a:extLst>
              <a:ext uri="{FF2B5EF4-FFF2-40B4-BE49-F238E27FC236}">
                <a16:creationId xmlns:a16="http://schemas.microsoft.com/office/drawing/2014/main" id="{5AADE4FB-6B4B-42F7-B67B-C217D436103F}"/>
              </a:ext>
            </a:extLst>
          </p:cNvPr>
          <p:cNvSpPr>
            <a:spLocks noGrp="1"/>
          </p:cNvSpPr>
          <p:nvPr>
            <p:ph idx="1"/>
          </p:nvPr>
        </p:nvSpPr>
        <p:spPr>
          <a:xfrm>
            <a:off x="4583575" y="3409140"/>
            <a:ext cx="5914663" cy="1967418"/>
          </a:xfrm>
        </p:spPr>
        <p:txBody>
          <a:bodyPr anchor="t">
            <a:normAutofit fontScale="92500" lnSpcReduction="10000"/>
          </a:bodyPr>
          <a:lstStyle/>
          <a:p>
            <a:pPr marL="0" indent="0" algn="ctr">
              <a:buNone/>
            </a:pPr>
            <a:r>
              <a:rPr lang="en-US" sz="3200" b="1"/>
              <a:t>Learning in the flow of work </a:t>
            </a:r>
            <a:r>
              <a:rPr lang="en-US" sz="3200" i="1"/>
              <a:t>involves accessing, quickly and easily, an answer or a short piece of learning content while you're working.</a:t>
            </a:r>
          </a:p>
          <a:p>
            <a:pPr marL="0" indent="0" algn="ctr">
              <a:buNone/>
            </a:pPr>
            <a:endParaRPr lang="en-US" sz="3200" dirty="0"/>
          </a:p>
        </p:txBody>
      </p:sp>
    </p:spTree>
    <p:extLst>
      <p:ext uri="{BB962C8B-B14F-4D97-AF65-F5344CB8AC3E}">
        <p14:creationId xmlns:p14="http://schemas.microsoft.com/office/powerpoint/2010/main" val="285725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AF7B7F4-1BB8-4373-AA5A-097588CDE80F}"/>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Learning delivery options</a:t>
            </a:r>
          </a:p>
        </p:txBody>
      </p:sp>
      <p:sp>
        <p:nvSpPr>
          <p:cNvPr id="6" name="Straight Connector 5">
            <a:extLst>
              <a:ext uri="{FF2B5EF4-FFF2-40B4-BE49-F238E27FC236}">
                <a16:creationId xmlns:a16="http://schemas.microsoft.com/office/drawing/2014/main" id="{0F118DD0-9ED2-4381-8272-223EBE2031FA}"/>
              </a:ext>
            </a:extLst>
          </p:cNvPr>
          <p:cNvSpPr/>
          <p:nvPr/>
        </p:nvSpPr>
        <p:spPr>
          <a:xfrm>
            <a:off x="5010150" y="688292"/>
            <a:ext cx="6492875"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3ECD8E1C-6BCF-42BB-B0DE-BD79E884543A}"/>
              </a:ext>
            </a:extLst>
          </p:cNvPr>
          <p:cNvSpPr/>
          <p:nvPr/>
        </p:nvSpPr>
        <p:spPr>
          <a:xfrm>
            <a:off x="5010150" y="688292"/>
            <a:ext cx="6492875" cy="1700138"/>
          </a:xfrm>
          <a:custGeom>
            <a:avLst/>
            <a:gdLst>
              <a:gd name="connsiteX0" fmla="*/ 0 w 6492875"/>
              <a:gd name="connsiteY0" fmla="*/ 0 h 1700138"/>
              <a:gd name="connsiteX1" fmla="*/ 6492875 w 6492875"/>
              <a:gd name="connsiteY1" fmla="*/ 0 h 1700138"/>
              <a:gd name="connsiteX2" fmla="*/ 6492875 w 6492875"/>
              <a:gd name="connsiteY2" fmla="*/ 1700138 h 1700138"/>
              <a:gd name="connsiteX3" fmla="*/ 0 w 6492875"/>
              <a:gd name="connsiteY3" fmla="*/ 1700138 h 1700138"/>
              <a:gd name="connsiteX4" fmla="*/ 0 w 6492875"/>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75" h="1700138">
                <a:moveTo>
                  <a:pt x="0" y="0"/>
                </a:moveTo>
                <a:lnTo>
                  <a:pt x="6492875" y="0"/>
                </a:lnTo>
                <a:lnTo>
                  <a:pt x="6492875"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70" tIns="179070" rIns="179070" bIns="179070" numCol="1" spcCol="1270" anchor="t" anchorCtr="0">
            <a:noAutofit/>
          </a:bodyPr>
          <a:lstStyle/>
          <a:p>
            <a:pPr marL="0" marR="0" lvl="0" indent="0" algn="l" defTabSz="2089150" rtl="0" eaLnBrk="1" fontAlgn="auto" latinLnBrk="0" hangingPunct="1">
              <a:lnSpc>
                <a:spcPct val="90000"/>
              </a:lnSpc>
              <a:spcBef>
                <a:spcPct val="0"/>
              </a:spcBef>
              <a:spcAft>
                <a:spcPct val="35000"/>
              </a:spcAft>
              <a:buClrTx/>
              <a:buSzTx/>
              <a:buFontTx/>
              <a:buNone/>
              <a:tabLst/>
              <a:defRPr/>
            </a:pPr>
            <a:r>
              <a:rPr kumimoji="0" lang="en-US" sz="47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Macrolearning</a:t>
            </a:r>
          </a:p>
        </p:txBody>
      </p:sp>
      <p:sp>
        <p:nvSpPr>
          <p:cNvPr id="8" name="Straight Connector 7">
            <a:extLst>
              <a:ext uri="{FF2B5EF4-FFF2-40B4-BE49-F238E27FC236}">
                <a16:creationId xmlns:a16="http://schemas.microsoft.com/office/drawing/2014/main" id="{F14DB885-F85F-45EF-B80F-9A4F8FE97B6C}"/>
              </a:ext>
            </a:extLst>
          </p:cNvPr>
          <p:cNvSpPr/>
          <p:nvPr/>
        </p:nvSpPr>
        <p:spPr>
          <a:xfrm>
            <a:off x="5010150" y="2388430"/>
            <a:ext cx="6492875" cy="0"/>
          </a:xfrm>
          <a:prstGeom prst="line">
            <a:avLst/>
          </a:prstGeom>
        </p:spPr>
        <p:style>
          <a:lnRef idx="2">
            <a:schemeClr val="accent2">
              <a:hueOff val="-661686"/>
              <a:satOff val="746"/>
              <a:lumOff val="1765"/>
              <a:alphaOff val="0"/>
            </a:schemeClr>
          </a:lnRef>
          <a:fillRef idx="1">
            <a:schemeClr val="accent2">
              <a:hueOff val="-661686"/>
              <a:satOff val="746"/>
              <a:lumOff val="1765"/>
              <a:alphaOff val="0"/>
            </a:schemeClr>
          </a:fillRef>
          <a:effectRef idx="0">
            <a:schemeClr val="accent2">
              <a:hueOff val="-661686"/>
              <a:satOff val="746"/>
              <a:lumOff val="1765"/>
              <a:alphaOff val="0"/>
            </a:schemeClr>
          </a:effectRef>
          <a:fontRef idx="minor">
            <a:schemeClr val="lt1"/>
          </a:fontRef>
        </p:style>
      </p:sp>
      <p:sp>
        <p:nvSpPr>
          <p:cNvPr id="10" name="Freeform: Shape 9">
            <a:extLst>
              <a:ext uri="{FF2B5EF4-FFF2-40B4-BE49-F238E27FC236}">
                <a16:creationId xmlns:a16="http://schemas.microsoft.com/office/drawing/2014/main" id="{2543C178-3BF3-4D3B-AC6C-3DDC9284E3BD}"/>
              </a:ext>
            </a:extLst>
          </p:cNvPr>
          <p:cNvSpPr/>
          <p:nvPr/>
        </p:nvSpPr>
        <p:spPr>
          <a:xfrm>
            <a:off x="5010150" y="2388430"/>
            <a:ext cx="6492875" cy="1700138"/>
          </a:xfrm>
          <a:custGeom>
            <a:avLst/>
            <a:gdLst>
              <a:gd name="connsiteX0" fmla="*/ 0 w 6492875"/>
              <a:gd name="connsiteY0" fmla="*/ 0 h 1700138"/>
              <a:gd name="connsiteX1" fmla="*/ 6492875 w 6492875"/>
              <a:gd name="connsiteY1" fmla="*/ 0 h 1700138"/>
              <a:gd name="connsiteX2" fmla="*/ 6492875 w 6492875"/>
              <a:gd name="connsiteY2" fmla="*/ 1700138 h 1700138"/>
              <a:gd name="connsiteX3" fmla="*/ 0 w 6492875"/>
              <a:gd name="connsiteY3" fmla="*/ 1700138 h 1700138"/>
              <a:gd name="connsiteX4" fmla="*/ 0 w 6492875"/>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75" h="1700138">
                <a:moveTo>
                  <a:pt x="0" y="0"/>
                </a:moveTo>
                <a:lnTo>
                  <a:pt x="6492875" y="0"/>
                </a:lnTo>
                <a:lnTo>
                  <a:pt x="6492875"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70" tIns="179070" rIns="179070" bIns="179070" numCol="1" spcCol="1270" anchor="t" anchorCtr="0">
            <a:noAutofit/>
          </a:bodyPr>
          <a:lstStyle/>
          <a:p>
            <a:pPr marL="0" marR="0" lvl="0" indent="0" algn="l" defTabSz="2089150" rtl="0" eaLnBrk="1" fontAlgn="auto" latinLnBrk="0" hangingPunct="1">
              <a:lnSpc>
                <a:spcPct val="90000"/>
              </a:lnSpc>
              <a:spcBef>
                <a:spcPct val="0"/>
              </a:spcBef>
              <a:spcAft>
                <a:spcPct val="35000"/>
              </a:spcAft>
              <a:buClrTx/>
              <a:buSzTx/>
              <a:buFontTx/>
              <a:buNone/>
              <a:tabLst/>
              <a:defRPr/>
            </a:pPr>
            <a:r>
              <a:rPr kumimoji="0" lang="en-US" sz="47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Microlearning</a:t>
            </a:r>
          </a:p>
        </p:txBody>
      </p:sp>
      <p:sp>
        <p:nvSpPr>
          <p:cNvPr id="18" name="Straight Connector 17">
            <a:extLst>
              <a:ext uri="{FF2B5EF4-FFF2-40B4-BE49-F238E27FC236}">
                <a16:creationId xmlns:a16="http://schemas.microsoft.com/office/drawing/2014/main" id="{BD2E1C9E-1819-4202-9C31-12255EBB69F8}"/>
              </a:ext>
            </a:extLst>
          </p:cNvPr>
          <p:cNvSpPr/>
          <p:nvPr/>
        </p:nvSpPr>
        <p:spPr>
          <a:xfrm>
            <a:off x="5010150" y="4088569"/>
            <a:ext cx="6492875" cy="0"/>
          </a:xfrm>
          <a:prstGeom prst="line">
            <a:avLst/>
          </a:prstGeom>
        </p:spPr>
        <p:style>
          <a:lnRef idx="2">
            <a:schemeClr val="accent2">
              <a:hueOff val="-1323373"/>
              <a:satOff val="1492"/>
              <a:lumOff val="3530"/>
              <a:alphaOff val="0"/>
            </a:schemeClr>
          </a:lnRef>
          <a:fillRef idx="1">
            <a:schemeClr val="accent2">
              <a:hueOff val="-1323373"/>
              <a:satOff val="1492"/>
              <a:lumOff val="3530"/>
              <a:alphaOff val="0"/>
            </a:schemeClr>
          </a:fillRef>
          <a:effectRef idx="0">
            <a:schemeClr val="accent2">
              <a:hueOff val="-1323373"/>
              <a:satOff val="1492"/>
              <a:lumOff val="3530"/>
              <a:alphaOff val="0"/>
            </a:schemeClr>
          </a:effectRef>
          <a:fontRef idx="minor">
            <a:schemeClr val="lt1"/>
          </a:fontRef>
        </p:style>
      </p:sp>
      <p:sp>
        <p:nvSpPr>
          <p:cNvPr id="19" name="Freeform: Shape 18">
            <a:extLst>
              <a:ext uri="{FF2B5EF4-FFF2-40B4-BE49-F238E27FC236}">
                <a16:creationId xmlns:a16="http://schemas.microsoft.com/office/drawing/2014/main" id="{0737CC86-C50C-4F78-8FAA-A0CBAB932E33}"/>
              </a:ext>
            </a:extLst>
          </p:cNvPr>
          <p:cNvSpPr/>
          <p:nvPr/>
        </p:nvSpPr>
        <p:spPr>
          <a:xfrm>
            <a:off x="5010150" y="4088569"/>
            <a:ext cx="6492875" cy="1700138"/>
          </a:xfrm>
          <a:custGeom>
            <a:avLst/>
            <a:gdLst>
              <a:gd name="connsiteX0" fmla="*/ 0 w 6492875"/>
              <a:gd name="connsiteY0" fmla="*/ 0 h 1700138"/>
              <a:gd name="connsiteX1" fmla="*/ 6492875 w 6492875"/>
              <a:gd name="connsiteY1" fmla="*/ 0 h 1700138"/>
              <a:gd name="connsiteX2" fmla="*/ 6492875 w 6492875"/>
              <a:gd name="connsiteY2" fmla="*/ 1700138 h 1700138"/>
              <a:gd name="connsiteX3" fmla="*/ 0 w 6492875"/>
              <a:gd name="connsiteY3" fmla="*/ 1700138 h 1700138"/>
              <a:gd name="connsiteX4" fmla="*/ 0 w 6492875"/>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75" h="1700138">
                <a:moveTo>
                  <a:pt x="0" y="0"/>
                </a:moveTo>
                <a:lnTo>
                  <a:pt x="6492875" y="0"/>
                </a:lnTo>
                <a:lnTo>
                  <a:pt x="6492875"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070" tIns="179070" rIns="179070" bIns="179070" numCol="1" spcCol="1270" anchor="t" anchorCtr="0">
            <a:noAutofit/>
          </a:bodyPr>
          <a:lstStyle/>
          <a:p>
            <a:pPr marL="0" marR="0" lvl="0" indent="0" algn="l" defTabSz="2089150" rtl="0" eaLnBrk="1" fontAlgn="auto" latinLnBrk="0" hangingPunct="1">
              <a:lnSpc>
                <a:spcPct val="90000"/>
              </a:lnSpc>
              <a:spcBef>
                <a:spcPct val="0"/>
              </a:spcBef>
              <a:spcAft>
                <a:spcPct val="35000"/>
              </a:spcAft>
              <a:buClrTx/>
              <a:buSzTx/>
              <a:buFontTx/>
              <a:buNone/>
              <a:tabLst/>
              <a:defRPr/>
            </a:pPr>
            <a:r>
              <a:rPr kumimoji="0" lang="en-US" sz="47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Contextual Microlearning</a:t>
            </a:r>
          </a:p>
        </p:txBody>
      </p:sp>
      <p:sp>
        <p:nvSpPr>
          <p:cNvPr id="20" name="Rectangle: Rounded Corners 19">
            <a:extLst>
              <a:ext uri="{FF2B5EF4-FFF2-40B4-BE49-F238E27FC236}">
                <a16:creationId xmlns:a16="http://schemas.microsoft.com/office/drawing/2014/main" id="{0405095E-A49C-4A40-900D-90BDE18CAC5C}"/>
              </a:ext>
            </a:extLst>
          </p:cNvPr>
          <p:cNvSpPr/>
          <p:nvPr/>
        </p:nvSpPr>
        <p:spPr>
          <a:xfrm>
            <a:off x="4369392" y="2515894"/>
            <a:ext cx="6347636" cy="3272813"/>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E8853">
                  <a:lumMod val="75000"/>
                </a:srgbClr>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46DB1BF-DD59-43E2-B57E-FE091DC2A45F}"/>
              </a:ext>
            </a:extLst>
          </p:cNvPr>
          <p:cNvSpPr/>
          <p:nvPr/>
        </p:nvSpPr>
        <p:spPr>
          <a:xfrm>
            <a:off x="3621680" y="1746452"/>
            <a:ext cx="8472485"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3E8853"/>
                </a:solidFill>
                <a:effectLst>
                  <a:outerShdw blurRad="12700" dist="38100" dir="2700000" algn="tl" rotWithShape="0">
                    <a:srgbClr val="3E8853">
                      <a:lumMod val="60000"/>
                      <a:lumOff val="40000"/>
                    </a:srgbClr>
                  </a:outerShdw>
                </a:effectLst>
                <a:uLnTx/>
                <a:uFillTx/>
                <a:latin typeface="Calibri" panose="020F0502020204030204"/>
                <a:ea typeface="+mn-ea"/>
                <a:cs typeface="+mn-cs"/>
              </a:rPr>
              <a:t>Learning in the Flow of Work</a:t>
            </a:r>
          </a:p>
        </p:txBody>
      </p:sp>
    </p:spTree>
    <p:extLst>
      <p:ext uri="{BB962C8B-B14F-4D97-AF65-F5344CB8AC3E}">
        <p14:creationId xmlns:p14="http://schemas.microsoft.com/office/powerpoint/2010/main" val="52667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9"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883746-BBFD-475C-83C9-6D5350DF101C}"/>
              </a:ext>
            </a:extLst>
          </p:cNvPr>
          <p:cNvSpPr>
            <a:spLocks noGrp="1"/>
          </p:cNvSpPr>
          <p:nvPr>
            <p:ph type="title"/>
          </p:nvPr>
        </p:nvSpPr>
        <p:spPr>
          <a:xfrm>
            <a:off x="621792" y="1161288"/>
            <a:ext cx="3602736" cy="4526280"/>
          </a:xfrm>
        </p:spPr>
        <p:txBody>
          <a:bodyPr>
            <a:normAutofit/>
          </a:bodyPr>
          <a:lstStyle/>
          <a:p>
            <a:r>
              <a:rPr lang="en-US" sz="4000"/>
              <a:t>Organizational learning mechanisms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6B1BB29-0D17-4480-B187-2E574BEF0B1A}"/>
              </a:ext>
            </a:extLst>
          </p:cNvPr>
          <p:cNvSpPr/>
          <p:nvPr/>
        </p:nvSpPr>
        <p:spPr>
          <a:xfrm>
            <a:off x="5303520" y="678944"/>
            <a:ext cx="6364224" cy="115984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6" descr="Classroom">
            <a:extLst>
              <a:ext uri="{FF2B5EF4-FFF2-40B4-BE49-F238E27FC236}">
                <a16:creationId xmlns:a16="http://schemas.microsoft.com/office/drawing/2014/main" id="{20436EA6-D8D8-450B-9F8D-F8A47E790077}"/>
              </a:ext>
            </a:extLst>
          </p:cNvPr>
          <p:cNvSpPr/>
          <p:nvPr/>
        </p:nvSpPr>
        <p:spPr>
          <a:xfrm>
            <a:off x="5654372" y="939909"/>
            <a:ext cx="637913" cy="63791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8DDE51B4-E9E7-402B-A886-3813B051F85C}"/>
              </a:ext>
            </a:extLst>
          </p:cNvPr>
          <p:cNvSpPr/>
          <p:nvPr/>
        </p:nvSpPr>
        <p:spPr>
          <a:xfrm>
            <a:off x="6643138" y="678944"/>
            <a:ext cx="5024605" cy="1159843"/>
          </a:xfrm>
          <a:custGeom>
            <a:avLst/>
            <a:gdLst>
              <a:gd name="connsiteX0" fmla="*/ 0 w 5024605"/>
              <a:gd name="connsiteY0" fmla="*/ 0 h 1159843"/>
              <a:gd name="connsiteX1" fmla="*/ 5024605 w 5024605"/>
              <a:gd name="connsiteY1" fmla="*/ 0 h 1159843"/>
              <a:gd name="connsiteX2" fmla="*/ 5024605 w 5024605"/>
              <a:gd name="connsiteY2" fmla="*/ 1159843 h 1159843"/>
              <a:gd name="connsiteX3" fmla="*/ 0 w 5024605"/>
              <a:gd name="connsiteY3" fmla="*/ 1159843 h 1159843"/>
              <a:gd name="connsiteX4" fmla="*/ 0 w 5024605"/>
              <a:gd name="connsiteY4" fmla="*/ 0 h 115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605" h="1159843">
                <a:moveTo>
                  <a:pt x="0" y="0"/>
                </a:moveTo>
                <a:lnTo>
                  <a:pt x="5024605" y="0"/>
                </a:lnTo>
                <a:lnTo>
                  <a:pt x="5024605" y="1159843"/>
                </a:lnTo>
                <a:lnTo>
                  <a:pt x="0" y="115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750" tIns="122750" rIns="122750" bIns="12275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Classroom training (physical or virtual)</a:t>
            </a:r>
          </a:p>
        </p:txBody>
      </p:sp>
      <p:sp>
        <p:nvSpPr>
          <p:cNvPr id="10" name="Rectangle: Rounded Corners 9">
            <a:extLst>
              <a:ext uri="{FF2B5EF4-FFF2-40B4-BE49-F238E27FC236}">
                <a16:creationId xmlns:a16="http://schemas.microsoft.com/office/drawing/2014/main" id="{29C9A869-D4E9-4659-88F7-D464834D5578}"/>
              </a:ext>
            </a:extLst>
          </p:cNvPr>
          <p:cNvSpPr/>
          <p:nvPr/>
        </p:nvSpPr>
        <p:spPr>
          <a:xfrm>
            <a:off x="5303520" y="2128748"/>
            <a:ext cx="6364224" cy="115984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2" name="Rectangle 11" descr="Meeting">
            <a:extLst>
              <a:ext uri="{FF2B5EF4-FFF2-40B4-BE49-F238E27FC236}">
                <a16:creationId xmlns:a16="http://schemas.microsoft.com/office/drawing/2014/main" id="{D2064C23-5092-4C34-9D4B-BB3AF915088E}"/>
              </a:ext>
            </a:extLst>
          </p:cNvPr>
          <p:cNvSpPr/>
          <p:nvPr/>
        </p:nvSpPr>
        <p:spPr>
          <a:xfrm>
            <a:off x="5654372" y="2389713"/>
            <a:ext cx="637913" cy="63791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9D5C3EDA-95EE-4664-AE3E-AAB4AD8C9DBE}"/>
              </a:ext>
            </a:extLst>
          </p:cNvPr>
          <p:cNvSpPr/>
          <p:nvPr/>
        </p:nvSpPr>
        <p:spPr>
          <a:xfrm>
            <a:off x="6643138" y="2128748"/>
            <a:ext cx="5024605" cy="1159843"/>
          </a:xfrm>
          <a:custGeom>
            <a:avLst/>
            <a:gdLst>
              <a:gd name="connsiteX0" fmla="*/ 0 w 5024605"/>
              <a:gd name="connsiteY0" fmla="*/ 0 h 1159843"/>
              <a:gd name="connsiteX1" fmla="*/ 5024605 w 5024605"/>
              <a:gd name="connsiteY1" fmla="*/ 0 h 1159843"/>
              <a:gd name="connsiteX2" fmla="*/ 5024605 w 5024605"/>
              <a:gd name="connsiteY2" fmla="*/ 1159843 h 1159843"/>
              <a:gd name="connsiteX3" fmla="*/ 0 w 5024605"/>
              <a:gd name="connsiteY3" fmla="*/ 1159843 h 1159843"/>
              <a:gd name="connsiteX4" fmla="*/ 0 w 5024605"/>
              <a:gd name="connsiteY4" fmla="*/ 0 h 115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605" h="1159843">
                <a:moveTo>
                  <a:pt x="0" y="0"/>
                </a:moveTo>
                <a:lnTo>
                  <a:pt x="5024605" y="0"/>
                </a:lnTo>
                <a:lnTo>
                  <a:pt x="5024605" y="1159843"/>
                </a:lnTo>
                <a:lnTo>
                  <a:pt x="0" y="115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750" tIns="122750" rIns="122750" bIns="12275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Ongoing learning events (webinars, orientation sessions, etc.)</a:t>
            </a:r>
          </a:p>
        </p:txBody>
      </p:sp>
      <p:sp>
        <p:nvSpPr>
          <p:cNvPr id="16" name="Rectangle: Rounded Corners 15">
            <a:extLst>
              <a:ext uri="{FF2B5EF4-FFF2-40B4-BE49-F238E27FC236}">
                <a16:creationId xmlns:a16="http://schemas.microsoft.com/office/drawing/2014/main" id="{177DEAF4-547E-4615-9E66-03A7D748B377}"/>
              </a:ext>
            </a:extLst>
          </p:cNvPr>
          <p:cNvSpPr/>
          <p:nvPr/>
        </p:nvSpPr>
        <p:spPr>
          <a:xfrm>
            <a:off x="5303520" y="3578552"/>
            <a:ext cx="6364224" cy="115984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7" name="Rectangle 16" descr="Cloud Computing">
            <a:extLst>
              <a:ext uri="{FF2B5EF4-FFF2-40B4-BE49-F238E27FC236}">
                <a16:creationId xmlns:a16="http://schemas.microsoft.com/office/drawing/2014/main" id="{B577AD48-D429-461A-BA9B-3C177A89901F}"/>
              </a:ext>
            </a:extLst>
          </p:cNvPr>
          <p:cNvSpPr/>
          <p:nvPr/>
        </p:nvSpPr>
        <p:spPr>
          <a:xfrm>
            <a:off x="5654372" y="3839517"/>
            <a:ext cx="637913" cy="63791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6CB8D77B-0361-482E-B0E7-1EBADF1CB918}"/>
              </a:ext>
            </a:extLst>
          </p:cNvPr>
          <p:cNvSpPr/>
          <p:nvPr/>
        </p:nvSpPr>
        <p:spPr>
          <a:xfrm>
            <a:off x="6643138" y="3578552"/>
            <a:ext cx="5024605" cy="1159843"/>
          </a:xfrm>
          <a:custGeom>
            <a:avLst/>
            <a:gdLst>
              <a:gd name="connsiteX0" fmla="*/ 0 w 5024605"/>
              <a:gd name="connsiteY0" fmla="*/ 0 h 1159843"/>
              <a:gd name="connsiteX1" fmla="*/ 5024605 w 5024605"/>
              <a:gd name="connsiteY1" fmla="*/ 0 h 1159843"/>
              <a:gd name="connsiteX2" fmla="*/ 5024605 w 5024605"/>
              <a:gd name="connsiteY2" fmla="*/ 1159843 h 1159843"/>
              <a:gd name="connsiteX3" fmla="*/ 0 w 5024605"/>
              <a:gd name="connsiteY3" fmla="*/ 1159843 h 1159843"/>
              <a:gd name="connsiteX4" fmla="*/ 0 w 5024605"/>
              <a:gd name="connsiteY4" fmla="*/ 0 h 115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605" h="1159843">
                <a:moveTo>
                  <a:pt x="0" y="0"/>
                </a:moveTo>
                <a:lnTo>
                  <a:pt x="5024605" y="0"/>
                </a:lnTo>
                <a:lnTo>
                  <a:pt x="5024605" y="1159843"/>
                </a:lnTo>
                <a:lnTo>
                  <a:pt x="0" y="115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750" tIns="122750" rIns="122750" bIns="12275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Learning Systems (LMS, LXP, Training hub, etc.)</a:t>
            </a:r>
          </a:p>
        </p:txBody>
      </p:sp>
      <p:sp>
        <p:nvSpPr>
          <p:cNvPr id="19" name="Rectangle: Rounded Corners 18">
            <a:extLst>
              <a:ext uri="{FF2B5EF4-FFF2-40B4-BE49-F238E27FC236}">
                <a16:creationId xmlns:a16="http://schemas.microsoft.com/office/drawing/2014/main" id="{BB5EAA6B-3A06-42E8-8ED0-7DB5FB3D55C4}"/>
              </a:ext>
            </a:extLst>
          </p:cNvPr>
          <p:cNvSpPr/>
          <p:nvPr/>
        </p:nvSpPr>
        <p:spPr>
          <a:xfrm>
            <a:off x="5303520" y="5028356"/>
            <a:ext cx="6364224" cy="115984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Rectangle 19" descr="Internet outline">
            <a:extLst>
              <a:ext uri="{FF2B5EF4-FFF2-40B4-BE49-F238E27FC236}">
                <a16:creationId xmlns:a16="http://schemas.microsoft.com/office/drawing/2014/main" id="{B2A444AA-56B6-47D9-9FD0-868B654B00ED}"/>
              </a:ext>
            </a:extLst>
          </p:cNvPr>
          <p:cNvSpPr/>
          <p:nvPr/>
        </p:nvSpPr>
        <p:spPr>
          <a:xfrm>
            <a:off x="5654372" y="5289321"/>
            <a:ext cx="637913" cy="63791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D4E82B46-0D83-4FF4-92DB-099390B5162A}"/>
              </a:ext>
            </a:extLst>
          </p:cNvPr>
          <p:cNvSpPr/>
          <p:nvPr/>
        </p:nvSpPr>
        <p:spPr>
          <a:xfrm>
            <a:off x="6643138" y="5028356"/>
            <a:ext cx="5024605" cy="1159843"/>
          </a:xfrm>
          <a:custGeom>
            <a:avLst/>
            <a:gdLst>
              <a:gd name="connsiteX0" fmla="*/ 0 w 5024605"/>
              <a:gd name="connsiteY0" fmla="*/ 0 h 1159843"/>
              <a:gd name="connsiteX1" fmla="*/ 5024605 w 5024605"/>
              <a:gd name="connsiteY1" fmla="*/ 0 h 1159843"/>
              <a:gd name="connsiteX2" fmla="*/ 5024605 w 5024605"/>
              <a:gd name="connsiteY2" fmla="*/ 1159843 h 1159843"/>
              <a:gd name="connsiteX3" fmla="*/ 0 w 5024605"/>
              <a:gd name="connsiteY3" fmla="*/ 1159843 h 1159843"/>
              <a:gd name="connsiteX4" fmla="*/ 0 w 5024605"/>
              <a:gd name="connsiteY4" fmla="*/ 0 h 115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605" h="1159843">
                <a:moveTo>
                  <a:pt x="0" y="0"/>
                </a:moveTo>
                <a:lnTo>
                  <a:pt x="5024605" y="0"/>
                </a:lnTo>
                <a:lnTo>
                  <a:pt x="5024605" y="1159843"/>
                </a:lnTo>
                <a:lnTo>
                  <a:pt x="0" y="115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2750" tIns="122750" rIns="122750" bIns="12275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Digital coach (train, inform &amp; support users at moment-of-need)</a:t>
            </a:r>
          </a:p>
        </p:txBody>
      </p:sp>
    </p:spTree>
    <p:extLst>
      <p:ext uri="{BB962C8B-B14F-4D97-AF65-F5344CB8AC3E}">
        <p14:creationId xmlns:p14="http://schemas.microsoft.com/office/powerpoint/2010/main" val="164388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F77269-621D-4C05-B76F-FED1162FFB3B}"/>
              </a:ext>
            </a:extLst>
          </p:cNvPr>
          <p:cNvSpPr>
            <a:spLocks noGrp="1"/>
          </p:cNvSpPr>
          <p:nvPr>
            <p:ph type="title"/>
          </p:nvPr>
        </p:nvSpPr>
        <p:spPr>
          <a:xfrm>
            <a:off x="459878" y="1366576"/>
            <a:ext cx="3492367" cy="3837509"/>
          </a:xfrm>
        </p:spPr>
        <p:txBody>
          <a:bodyPr>
            <a:normAutofit/>
          </a:bodyPr>
          <a:lstStyle/>
          <a:p>
            <a:r>
              <a:rPr lang="en-US" dirty="0"/>
              <a:t>Employee phases of learning</a:t>
            </a:r>
          </a:p>
        </p:txBody>
      </p:sp>
      <p:cxnSp>
        <p:nvCxnSpPr>
          <p:cNvPr id="30"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08272117-D49A-4502-9A82-1ECF550FB706}"/>
              </a:ext>
            </a:extLst>
          </p:cNvPr>
          <p:cNvSpPr/>
          <p:nvPr/>
        </p:nvSpPr>
        <p:spPr>
          <a:xfrm>
            <a:off x="4775206" y="1121334"/>
            <a:ext cx="6589260" cy="87263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6" descr="Classroom">
            <a:extLst>
              <a:ext uri="{FF2B5EF4-FFF2-40B4-BE49-F238E27FC236}">
                <a16:creationId xmlns:a16="http://schemas.microsoft.com/office/drawing/2014/main" id="{9A7DFBF7-F6CF-4333-8421-F36B635EAAFB}"/>
              </a:ext>
            </a:extLst>
          </p:cNvPr>
          <p:cNvSpPr/>
          <p:nvPr/>
        </p:nvSpPr>
        <p:spPr>
          <a:xfrm>
            <a:off x="5039177" y="1317677"/>
            <a:ext cx="479948" cy="47994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0F5A8E6-4761-47DF-99E4-59299CD1C3A4}"/>
              </a:ext>
            </a:extLst>
          </p:cNvPr>
          <p:cNvSpPr/>
          <p:nvPr/>
        </p:nvSpPr>
        <p:spPr>
          <a:xfrm>
            <a:off x="5783097" y="1121334"/>
            <a:ext cx="5581368" cy="872633"/>
          </a:xfrm>
          <a:custGeom>
            <a:avLst/>
            <a:gdLst>
              <a:gd name="connsiteX0" fmla="*/ 0 w 5581368"/>
              <a:gd name="connsiteY0" fmla="*/ 0 h 872633"/>
              <a:gd name="connsiteX1" fmla="*/ 5581368 w 5581368"/>
              <a:gd name="connsiteY1" fmla="*/ 0 h 872633"/>
              <a:gd name="connsiteX2" fmla="*/ 5581368 w 5581368"/>
              <a:gd name="connsiteY2" fmla="*/ 872633 h 872633"/>
              <a:gd name="connsiteX3" fmla="*/ 0 w 5581368"/>
              <a:gd name="connsiteY3" fmla="*/ 872633 h 872633"/>
              <a:gd name="connsiteX4" fmla="*/ 0 w 5581368"/>
              <a:gd name="connsiteY4" fmla="*/ 0 h 87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368" h="872633">
                <a:moveTo>
                  <a:pt x="0" y="0"/>
                </a:moveTo>
                <a:lnTo>
                  <a:pt x="5581368" y="0"/>
                </a:lnTo>
                <a:lnTo>
                  <a:pt x="5581368" y="872633"/>
                </a:lnTo>
                <a:lnTo>
                  <a:pt x="0" y="872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354" tIns="92354" rIns="92354" bIns="92354"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Learning something new </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learning something for the first time</a:t>
            </a:r>
          </a:p>
        </p:txBody>
      </p:sp>
      <p:sp>
        <p:nvSpPr>
          <p:cNvPr id="10" name="Rectangle: Rounded Corners 9">
            <a:extLst>
              <a:ext uri="{FF2B5EF4-FFF2-40B4-BE49-F238E27FC236}">
                <a16:creationId xmlns:a16="http://schemas.microsoft.com/office/drawing/2014/main" id="{7B8E20C6-AE37-4FB6-B4E2-930AC8654EBE}"/>
              </a:ext>
            </a:extLst>
          </p:cNvPr>
          <p:cNvSpPr/>
          <p:nvPr/>
        </p:nvSpPr>
        <p:spPr>
          <a:xfrm>
            <a:off x="4775206" y="2286838"/>
            <a:ext cx="6589260" cy="87263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2" name="Rectangle 11" descr="Business Growth">
            <a:extLst>
              <a:ext uri="{FF2B5EF4-FFF2-40B4-BE49-F238E27FC236}">
                <a16:creationId xmlns:a16="http://schemas.microsoft.com/office/drawing/2014/main" id="{51968601-D94C-4568-BD07-B111A2096E80}"/>
              </a:ext>
            </a:extLst>
          </p:cNvPr>
          <p:cNvSpPr/>
          <p:nvPr/>
        </p:nvSpPr>
        <p:spPr>
          <a:xfrm>
            <a:off x="5039177" y="2483180"/>
            <a:ext cx="479948" cy="47994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sp>
        <p:nvSpPr>
          <p:cNvPr id="14" name="Freeform: Shape 13">
            <a:extLst>
              <a:ext uri="{FF2B5EF4-FFF2-40B4-BE49-F238E27FC236}">
                <a16:creationId xmlns:a16="http://schemas.microsoft.com/office/drawing/2014/main" id="{B7AB880B-0A66-4350-A34F-A5227996F5C6}"/>
              </a:ext>
            </a:extLst>
          </p:cNvPr>
          <p:cNvSpPr/>
          <p:nvPr/>
        </p:nvSpPr>
        <p:spPr>
          <a:xfrm>
            <a:off x="5783097" y="2286838"/>
            <a:ext cx="5581368" cy="872633"/>
          </a:xfrm>
          <a:custGeom>
            <a:avLst/>
            <a:gdLst>
              <a:gd name="connsiteX0" fmla="*/ 0 w 5581368"/>
              <a:gd name="connsiteY0" fmla="*/ 0 h 872633"/>
              <a:gd name="connsiteX1" fmla="*/ 5581368 w 5581368"/>
              <a:gd name="connsiteY1" fmla="*/ 0 h 872633"/>
              <a:gd name="connsiteX2" fmla="*/ 5581368 w 5581368"/>
              <a:gd name="connsiteY2" fmla="*/ 872633 h 872633"/>
              <a:gd name="connsiteX3" fmla="*/ 0 w 5581368"/>
              <a:gd name="connsiteY3" fmla="*/ 872633 h 872633"/>
              <a:gd name="connsiteX4" fmla="*/ 0 w 5581368"/>
              <a:gd name="connsiteY4" fmla="*/ 0 h 87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368" h="872633">
                <a:moveTo>
                  <a:pt x="0" y="0"/>
                </a:moveTo>
                <a:lnTo>
                  <a:pt x="5581368" y="0"/>
                </a:lnTo>
                <a:lnTo>
                  <a:pt x="5581368" y="872633"/>
                </a:lnTo>
                <a:lnTo>
                  <a:pt x="0" y="872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354" tIns="92354" rIns="92354" bIns="92354"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Learning in the flow of work </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expanding the breadth and depth of what has been learned through work experiences</a:t>
            </a:r>
          </a:p>
        </p:txBody>
      </p:sp>
      <p:sp>
        <p:nvSpPr>
          <p:cNvPr id="25" name="Rectangle: Rounded Corners 24">
            <a:extLst>
              <a:ext uri="{FF2B5EF4-FFF2-40B4-BE49-F238E27FC236}">
                <a16:creationId xmlns:a16="http://schemas.microsoft.com/office/drawing/2014/main" id="{76AE54BE-D474-45D4-8BAE-CC9E07B35E39}"/>
              </a:ext>
            </a:extLst>
          </p:cNvPr>
          <p:cNvSpPr/>
          <p:nvPr/>
        </p:nvSpPr>
        <p:spPr>
          <a:xfrm>
            <a:off x="4775205" y="3460805"/>
            <a:ext cx="6589260" cy="87263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3" name="Rectangle 32" descr="Maze">
            <a:extLst>
              <a:ext uri="{FF2B5EF4-FFF2-40B4-BE49-F238E27FC236}">
                <a16:creationId xmlns:a16="http://schemas.microsoft.com/office/drawing/2014/main" id="{900C0664-DDCC-460C-BAD4-472743A5C06F}"/>
              </a:ext>
            </a:extLst>
          </p:cNvPr>
          <p:cNvSpPr/>
          <p:nvPr/>
        </p:nvSpPr>
        <p:spPr>
          <a:xfrm>
            <a:off x="5039176" y="3657147"/>
            <a:ext cx="479948" cy="47994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E1B37C67-E096-4A05-8BFC-434F428B441D}"/>
              </a:ext>
            </a:extLst>
          </p:cNvPr>
          <p:cNvSpPr/>
          <p:nvPr/>
        </p:nvSpPr>
        <p:spPr>
          <a:xfrm>
            <a:off x="5783096" y="3460805"/>
            <a:ext cx="5581368" cy="872633"/>
          </a:xfrm>
          <a:custGeom>
            <a:avLst/>
            <a:gdLst>
              <a:gd name="connsiteX0" fmla="*/ 0 w 5581368"/>
              <a:gd name="connsiteY0" fmla="*/ 0 h 872633"/>
              <a:gd name="connsiteX1" fmla="*/ 5581368 w 5581368"/>
              <a:gd name="connsiteY1" fmla="*/ 0 h 872633"/>
              <a:gd name="connsiteX2" fmla="*/ 5581368 w 5581368"/>
              <a:gd name="connsiteY2" fmla="*/ 872633 h 872633"/>
              <a:gd name="connsiteX3" fmla="*/ 0 w 5581368"/>
              <a:gd name="connsiteY3" fmla="*/ 872633 h 872633"/>
              <a:gd name="connsiteX4" fmla="*/ 0 w 5581368"/>
              <a:gd name="connsiteY4" fmla="*/ 0 h 87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368" h="872633">
                <a:moveTo>
                  <a:pt x="0" y="0"/>
                </a:moveTo>
                <a:lnTo>
                  <a:pt x="5581368" y="0"/>
                </a:lnTo>
                <a:lnTo>
                  <a:pt x="5581368" y="872633"/>
                </a:lnTo>
                <a:lnTo>
                  <a:pt x="0" y="872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354" tIns="92354" rIns="92354" bIns="92354"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Problem solving /  troubleshooting</a:t>
            </a:r>
            <a:r>
              <a:rPr kumimoji="0" lang="en-US" sz="1600" b="1" i="0" u="none" strike="noStrike" kern="1200" cap="none" spc="0" normalizeH="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solving problems or resolving issues when things don't work the way they should</a:t>
            </a:r>
          </a:p>
        </p:txBody>
      </p:sp>
      <p:sp>
        <p:nvSpPr>
          <p:cNvPr id="35" name="Rectangle: Rounded Corners 34">
            <a:extLst>
              <a:ext uri="{FF2B5EF4-FFF2-40B4-BE49-F238E27FC236}">
                <a16:creationId xmlns:a16="http://schemas.microsoft.com/office/drawing/2014/main" id="{27772761-E85F-4448-96FA-A38B1EBDECBA}"/>
              </a:ext>
            </a:extLst>
          </p:cNvPr>
          <p:cNvSpPr/>
          <p:nvPr/>
        </p:nvSpPr>
        <p:spPr>
          <a:xfrm>
            <a:off x="4784690" y="4667690"/>
            <a:ext cx="6589260" cy="87263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36" name="Rectangle 35" descr="Transfer">
            <a:extLst>
              <a:ext uri="{FF2B5EF4-FFF2-40B4-BE49-F238E27FC236}">
                <a16:creationId xmlns:a16="http://schemas.microsoft.com/office/drawing/2014/main" id="{CD83FE9C-3251-4DB9-A8E7-DE3CD1B5A38F}"/>
              </a:ext>
            </a:extLst>
          </p:cNvPr>
          <p:cNvSpPr/>
          <p:nvPr/>
        </p:nvSpPr>
        <p:spPr>
          <a:xfrm>
            <a:off x="5048661" y="4864033"/>
            <a:ext cx="479948" cy="47994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04639C7F-5508-4E58-86C1-31259CA281A6}"/>
              </a:ext>
            </a:extLst>
          </p:cNvPr>
          <p:cNvSpPr/>
          <p:nvPr/>
        </p:nvSpPr>
        <p:spPr>
          <a:xfrm>
            <a:off x="5792581" y="4667690"/>
            <a:ext cx="5581368" cy="872633"/>
          </a:xfrm>
          <a:custGeom>
            <a:avLst/>
            <a:gdLst>
              <a:gd name="connsiteX0" fmla="*/ 0 w 5581368"/>
              <a:gd name="connsiteY0" fmla="*/ 0 h 872633"/>
              <a:gd name="connsiteX1" fmla="*/ 5581368 w 5581368"/>
              <a:gd name="connsiteY1" fmla="*/ 0 h 872633"/>
              <a:gd name="connsiteX2" fmla="*/ 5581368 w 5581368"/>
              <a:gd name="connsiteY2" fmla="*/ 872633 h 872633"/>
              <a:gd name="connsiteX3" fmla="*/ 0 w 5581368"/>
              <a:gd name="connsiteY3" fmla="*/ 872633 h 872633"/>
              <a:gd name="connsiteX4" fmla="*/ 0 w 5581368"/>
              <a:gd name="connsiteY4" fmla="*/ 0 h 87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368" h="872633">
                <a:moveTo>
                  <a:pt x="0" y="0"/>
                </a:moveTo>
                <a:lnTo>
                  <a:pt x="5581368" y="0"/>
                </a:lnTo>
                <a:lnTo>
                  <a:pt x="5581368" y="872633"/>
                </a:lnTo>
                <a:lnTo>
                  <a:pt x="0" y="872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354" tIns="92354" rIns="92354" bIns="92354"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lang="en-US" sz="1600" b="1" noProof="0" dirty="0">
                <a:solidFill>
                  <a:prstClr val="black">
                    <a:hueOff val="0"/>
                    <a:satOff val="0"/>
                    <a:lumOff val="0"/>
                    <a:alphaOff val="0"/>
                  </a:prstClr>
                </a:solidFill>
                <a:latin typeface="Calibri" panose="020F0502020204030204"/>
              </a:rPr>
              <a:t>Retraining / upskilling when things change </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lang="en-US" sz="1600" dirty="0">
                <a:solidFill>
                  <a:prstClr val="black">
                    <a:hueOff val="0"/>
                    <a:satOff val="0"/>
                    <a:lumOff val="0"/>
                    <a:alphaOff val="0"/>
                  </a:prstClr>
                </a:solidFill>
                <a:latin typeface="Calibri" panose="020F0502020204030204"/>
              </a:rPr>
              <a:t>learning </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new ways of doing something to adapt to the change</a:t>
            </a:r>
          </a:p>
        </p:txBody>
      </p:sp>
    </p:spTree>
    <p:extLst>
      <p:ext uri="{BB962C8B-B14F-4D97-AF65-F5344CB8AC3E}">
        <p14:creationId xmlns:p14="http://schemas.microsoft.com/office/powerpoint/2010/main" val="48899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4"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1" name="Group 7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0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03"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0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ADE185D9-2B0C-4100-B735-397BB621B805}"/>
              </a:ext>
            </a:extLst>
          </p:cNvPr>
          <p:cNvSpPr>
            <a:spLocks noGrp="1"/>
          </p:cNvSpPr>
          <p:nvPr>
            <p:ph type="title"/>
          </p:nvPr>
        </p:nvSpPr>
        <p:spPr>
          <a:xfrm>
            <a:off x="315386" y="4760132"/>
            <a:ext cx="11561227" cy="1777829"/>
          </a:xfrm>
        </p:spPr>
        <p:txBody>
          <a:bodyPr>
            <a:normAutofit/>
          </a:bodyPr>
          <a:lstStyle/>
          <a:p>
            <a:pPr algn="ctr"/>
            <a:r>
              <a:rPr lang="en-US" sz="3800" b="1" dirty="0">
                <a:solidFill>
                  <a:srgbClr val="00B050"/>
                </a:solidFill>
              </a:rPr>
              <a:t>A </a:t>
            </a:r>
            <a:r>
              <a:rPr lang="en-US" sz="3800" b="1" i="1" dirty="0">
                <a:solidFill>
                  <a:srgbClr val="00B050"/>
                </a:solidFill>
              </a:rPr>
              <a:t>Blended Learning </a:t>
            </a:r>
            <a:r>
              <a:rPr lang="en-US" sz="3800" b="1" dirty="0">
                <a:solidFill>
                  <a:srgbClr val="00B050"/>
                </a:solidFill>
              </a:rPr>
              <a:t>Approach</a:t>
            </a:r>
          </a:p>
        </p:txBody>
      </p:sp>
      <p:sp>
        <p:nvSpPr>
          <p:cNvPr id="94" name="Freeform: Shape 9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E38F9148-C9B7-41B2-A3E8-05A4872FEA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43"/>
          <a:stretch/>
        </p:blipFill>
        <p:spPr bwMode="auto">
          <a:xfrm>
            <a:off x="1262271" y="1391684"/>
            <a:ext cx="9006120" cy="27228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537FC56-0F98-4891-B028-65708A7E7784}"/>
              </a:ext>
            </a:extLst>
          </p:cNvPr>
          <p:cNvSpPr/>
          <p:nvPr/>
        </p:nvSpPr>
        <p:spPr>
          <a:xfrm>
            <a:off x="7141994" y="895083"/>
            <a:ext cx="3316897" cy="3207385"/>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sz="2000" b="1" dirty="0">
                <a:solidFill>
                  <a:schemeClr val="accent2">
                    <a:lumMod val="75000"/>
                  </a:schemeClr>
                </a:solidFill>
              </a:rPr>
              <a:t>LMS / Knowledge Hub</a:t>
            </a:r>
          </a:p>
        </p:txBody>
      </p:sp>
      <p:sp>
        <p:nvSpPr>
          <p:cNvPr id="33" name="Rectangle: Rounded Corners 32">
            <a:extLst>
              <a:ext uri="{FF2B5EF4-FFF2-40B4-BE49-F238E27FC236}">
                <a16:creationId xmlns:a16="http://schemas.microsoft.com/office/drawing/2014/main" id="{B84E5704-920A-417D-8DA0-496042682F12}"/>
              </a:ext>
            </a:extLst>
          </p:cNvPr>
          <p:cNvSpPr/>
          <p:nvPr/>
        </p:nvSpPr>
        <p:spPr>
          <a:xfrm>
            <a:off x="794357" y="895083"/>
            <a:ext cx="6347636" cy="3272813"/>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sz="2400" b="1" dirty="0">
                <a:solidFill>
                  <a:schemeClr val="accent2">
                    <a:lumMod val="75000"/>
                  </a:schemeClr>
                </a:solidFill>
              </a:rPr>
              <a:t>Digital Coach</a:t>
            </a:r>
          </a:p>
        </p:txBody>
      </p:sp>
      <p:sp>
        <p:nvSpPr>
          <p:cNvPr id="30" name="Title 1">
            <a:extLst>
              <a:ext uri="{FF2B5EF4-FFF2-40B4-BE49-F238E27FC236}">
                <a16:creationId xmlns:a16="http://schemas.microsoft.com/office/drawing/2014/main" id="{B335DF7B-8EBF-4288-8F13-9C7BB34C6C21}"/>
              </a:ext>
            </a:extLst>
          </p:cNvPr>
          <p:cNvSpPr txBox="1">
            <a:spLocks/>
          </p:cNvSpPr>
          <p:nvPr/>
        </p:nvSpPr>
        <p:spPr>
          <a:xfrm>
            <a:off x="5822" y="2264"/>
            <a:ext cx="12180353" cy="84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70:20:10 Model of Learning</a:t>
            </a:r>
          </a:p>
        </p:txBody>
      </p:sp>
    </p:spTree>
    <p:extLst>
      <p:ext uri="{BB962C8B-B14F-4D97-AF65-F5344CB8AC3E}">
        <p14:creationId xmlns:p14="http://schemas.microsoft.com/office/powerpoint/2010/main" val="38773994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2" nodeType="clickEffect">
                                  <p:stCondLst>
                                    <p:cond delay="0"/>
                                  </p:stCondLst>
                                  <p:childTnLst>
                                    <p:animMotion origin="layout" path="M -6.25E-7 -1.48148E-6 L 0.18034 -0.00602 " pathEditMode="relative" rAng="0" ptsTypes="AA">
                                      <p:cBhvr>
                                        <p:cTn id="16" dur="2000" fill="hold"/>
                                        <p:tgtEl>
                                          <p:spTgt spid="33"/>
                                        </p:tgtEl>
                                        <p:attrNameLst>
                                          <p:attrName>ppt_x</p:attrName>
                                          <p:attrName>ppt_y</p:attrName>
                                        </p:attrNameLst>
                                      </p:cBhvr>
                                      <p:rCtr x="9010" y="-301"/>
                                    </p:animMotion>
                                  </p:childTnLst>
                                </p:cTn>
                              </p:par>
                              <p:par>
                                <p:cTn id="17" presetID="6" presetClass="emph" presetSubtype="0" fill="hold" grpId="1" nodeType="withEffect">
                                  <p:stCondLst>
                                    <p:cond delay="0"/>
                                  </p:stCondLst>
                                  <p:childTnLst>
                                    <p:animScale>
                                      <p:cBhvr>
                                        <p:cTn id="18" dur="2000" fill="hold"/>
                                        <p:tgtEl>
                                          <p:spTgt spid="3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33" grpId="1" animBg="1"/>
      <p:bldP spid="33"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Arc 46">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6FD49-5049-4339-A402-BEB5F23FC7A4}"/>
              </a:ext>
            </a:extLst>
          </p:cNvPr>
          <p:cNvSpPr>
            <a:spLocks noGrp="1"/>
          </p:cNvSpPr>
          <p:nvPr>
            <p:ph type="title"/>
          </p:nvPr>
        </p:nvSpPr>
        <p:spPr>
          <a:xfrm>
            <a:off x="838200" y="647593"/>
            <a:ext cx="4467792" cy="3060541"/>
          </a:xfrm>
        </p:spPr>
        <p:txBody>
          <a:bodyPr vert="horz" lIns="91440" tIns="45720" rIns="91440" bIns="45720" rtlCol="0" anchor="b">
            <a:normAutofit/>
          </a:bodyPr>
          <a:lstStyle/>
          <a:p>
            <a:pPr algn="ctr"/>
            <a:r>
              <a:rPr lang="en-US" b="1" kern="1200">
                <a:solidFill>
                  <a:srgbClr val="FFFFFF"/>
                </a:solidFill>
                <a:latin typeface="+mj-lt"/>
                <a:ea typeface="+mj-ea"/>
                <a:cs typeface="+mj-cs"/>
              </a:rPr>
              <a:t>Live Demo</a:t>
            </a:r>
            <a:br>
              <a:rPr lang="en-US" kern="1200">
                <a:solidFill>
                  <a:srgbClr val="FFFFFF"/>
                </a:solidFill>
                <a:latin typeface="+mj-lt"/>
                <a:ea typeface="+mj-ea"/>
                <a:cs typeface="+mj-cs"/>
              </a:rPr>
            </a:br>
            <a:endParaRPr lang="en-US" kern="120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F22A4344-1143-4E90-872D-820BE4168800}"/>
              </a:ext>
            </a:extLst>
          </p:cNvPr>
          <p:cNvSpPr>
            <a:spLocks noGrp="1"/>
          </p:cNvSpPr>
          <p:nvPr>
            <p:ph type="body" idx="1"/>
          </p:nvPr>
        </p:nvSpPr>
        <p:spPr>
          <a:xfrm>
            <a:off x="838200" y="3800209"/>
            <a:ext cx="4467792" cy="241019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pic>
        <p:nvPicPr>
          <p:cNvPr id="21" name="Picture 20" descr="A picture containing drawing&#10;&#10;Description automatically generated">
            <a:extLst>
              <a:ext uri="{FF2B5EF4-FFF2-40B4-BE49-F238E27FC236}">
                <a16:creationId xmlns:a16="http://schemas.microsoft.com/office/drawing/2014/main" id="{F3FC4A0A-97BB-4406-A985-70A9AA6C6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798" y="2854973"/>
            <a:ext cx="4252055" cy="114805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8" name="TextBox 7">
            <a:extLst>
              <a:ext uri="{FF2B5EF4-FFF2-40B4-BE49-F238E27FC236}">
                <a16:creationId xmlns:a16="http://schemas.microsoft.com/office/drawing/2014/main" id="{A8F70706-F440-4D11-BAA7-189F7D2E189B}"/>
              </a:ext>
            </a:extLst>
          </p:cNvPr>
          <p:cNvSpPr txBox="1"/>
          <p:nvPr/>
        </p:nvSpPr>
        <p:spPr>
          <a:xfrm>
            <a:off x="7369626" y="4003027"/>
            <a:ext cx="27276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Calibri" panose="020F0502020204030204"/>
                <a:ea typeface="+mn-ea"/>
                <a:cs typeface="+mn-cs"/>
              </a:rPr>
              <a:t>The “Digital Coach”</a:t>
            </a:r>
          </a:p>
        </p:txBody>
      </p:sp>
    </p:spTree>
    <p:extLst>
      <p:ext uri="{BB962C8B-B14F-4D97-AF65-F5344CB8AC3E}">
        <p14:creationId xmlns:p14="http://schemas.microsoft.com/office/powerpoint/2010/main" val="183666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AD2A6-309B-42DE-A80B-6E85CF3B183F}"/>
              </a:ext>
            </a:extLst>
          </p:cNvPr>
          <p:cNvSpPr>
            <a:spLocks noGrp="1"/>
          </p:cNvSpPr>
          <p:nvPr>
            <p:ph type="title"/>
          </p:nvPr>
        </p:nvSpPr>
        <p:spPr>
          <a:xfrm>
            <a:off x="640080" y="325369"/>
            <a:ext cx="4368602" cy="1956841"/>
          </a:xfrm>
        </p:spPr>
        <p:txBody>
          <a:bodyPr anchor="b">
            <a:normAutofit/>
          </a:bodyPr>
          <a:lstStyle/>
          <a:p>
            <a:r>
              <a:rPr lang="en-US" sz="5400" dirty="0"/>
              <a:t>Meet Jamie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9A71B9-A1F8-47CF-8A91-CBF5F2691B5E}"/>
              </a:ext>
            </a:extLst>
          </p:cNvPr>
          <p:cNvSpPr>
            <a:spLocks noGrp="1"/>
          </p:cNvSpPr>
          <p:nvPr>
            <p:ph idx="1"/>
          </p:nvPr>
        </p:nvSpPr>
        <p:spPr>
          <a:xfrm>
            <a:off x="640080" y="2915457"/>
            <a:ext cx="4465320" cy="3320668"/>
          </a:xfrm>
        </p:spPr>
        <p:txBody>
          <a:bodyPr>
            <a:normAutofit/>
          </a:bodyPr>
          <a:lstStyle/>
          <a:p>
            <a:r>
              <a:rPr lang="en-US" sz="2200" dirty="0"/>
              <a:t>Just got hired by </a:t>
            </a:r>
            <a:r>
              <a:rPr lang="en-US" sz="2200" b="1" dirty="0"/>
              <a:t>Contoso</a:t>
            </a:r>
          </a:p>
          <a:p>
            <a:r>
              <a:rPr lang="en-US" sz="2200" dirty="0"/>
              <a:t>Has </a:t>
            </a:r>
            <a:r>
              <a:rPr lang="en-US" sz="2200" b="1" dirty="0"/>
              <a:t>10 years</a:t>
            </a:r>
            <a:r>
              <a:rPr lang="en-US" sz="2200" dirty="0"/>
              <a:t> of </a:t>
            </a:r>
            <a:r>
              <a:rPr lang="en-US" sz="2200" b="1" dirty="0"/>
              <a:t>Salesforce</a:t>
            </a:r>
            <a:r>
              <a:rPr lang="en-US" sz="2200" dirty="0"/>
              <a:t> experience</a:t>
            </a:r>
          </a:p>
          <a:p>
            <a:r>
              <a:rPr lang="en-US" sz="2200" dirty="0"/>
              <a:t>Member of the </a:t>
            </a:r>
            <a:r>
              <a:rPr lang="en-US" sz="2200" b="1" dirty="0"/>
              <a:t>Sales</a:t>
            </a:r>
            <a:r>
              <a:rPr lang="en-US" sz="2200" dirty="0"/>
              <a:t> team</a:t>
            </a:r>
          </a:p>
          <a:p>
            <a:r>
              <a:rPr lang="en-US" sz="2200" dirty="0"/>
              <a:t>Contoso uses </a:t>
            </a:r>
            <a:r>
              <a:rPr lang="en-US" sz="2200" b="1" dirty="0"/>
              <a:t>Microsoft</a:t>
            </a:r>
            <a:r>
              <a:rPr lang="en-US" sz="2200" dirty="0"/>
              <a:t> technologies</a:t>
            </a:r>
          </a:p>
          <a:p>
            <a:r>
              <a:rPr lang="en-US" sz="2200" dirty="0"/>
              <a:t>Working from </a:t>
            </a:r>
            <a:r>
              <a:rPr lang="en-US" sz="2200" b="1" dirty="0"/>
              <a:t>home</a:t>
            </a:r>
          </a:p>
          <a:p>
            <a:endParaRPr lang="en-US" sz="2200" dirty="0"/>
          </a:p>
        </p:txBody>
      </p:sp>
      <p:pic>
        <p:nvPicPr>
          <p:cNvPr id="7" name="Picture 6">
            <a:extLst>
              <a:ext uri="{FF2B5EF4-FFF2-40B4-BE49-F238E27FC236}">
                <a16:creationId xmlns:a16="http://schemas.microsoft.com/office/drawing/2014/main" id="{8F8862E0-135C-45BF-A37F-5A83D8FE0545}"/>
              </a:ext>
            </a:extLst>
          </p:cNvPr>
          <p:cNvPicPr>
            <a:picLocks noChangeAspect="1"/>
          </p:cNvPicPr>
          <p:nvPr/>
        </p:nvPicPr>
        <p:blipFill rotWithShape="1">
          <a:blip r:embed="rId3">
            <a:extLst>
              <a:ext uri="{28A0092B-C50C-407E-A947-70E740481C1C}">
                <a14:useLocalDpi xmlns:a14="http://schemas.microsoft.com/office/drawing/2010/main" val="0"/>
              </a:ext>
            </a:extLst>
          </a:blip>
          <a:srcRect t="30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3327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4F21E-EBE2-4B5F-85DF-968862952CD4}"/>
              </a:ext>
            </a:extLst>
          </p:cNvPr>
          <p:cNvSpPr>
            <a:spLocks noGrp="1"/>
          </p:cNvSpPr>
          <p:nvPr>
            <p:ph type="title"/>
          </p:nvPr>
        </p:nvSpPr>
        <p:spPr>
          <a:xfrm>
            <a:off x="644056" y="310767"/>
            <a:ext cx="10044023" cy="877729"/>
          </a:xfrm>
        </p:spPr>
        <p:txBody>
          <a:bodyPr anchor="ctr">
            <a:normAutofit/>
          </a:bodyPr>
          <a:lstStyle/>
          <a:p>
            <a:r>
              <a:rPr lang="en-US" sz="4000" dirty="0">
                <a:solidFill>
                  <a:srgbClr val="FFFFFF"/>
                </a:solidFill>
              </a:rPr>
              <a:t>1. Learning New Information</a:t>
            </a:r>
          </a:p>
        </p:txBody>
      </p:sp>
      <p:graphicFrame>
        <p:nvGraphicFramePr>
          <p:cNvPr id="5" name="Content Placeholder 2">
            <a:extLst>
              <a:ext uri="{FF2B5EF4-FFF2-40B4-BE49-F238E27FC236}">
                <a16:creationId xmlns:a16="http://schemas.microsoft.com/office/drawing/2014/main" id="{6AD206D9-B29E-49F6-A535-76E388764557}"/>
              </a:ext>
            </a:extLst>
          </p:cNvPr>
          <p:cNvGraphicFramePr>
            <a:graphicFrameLocks noGrp="1"/>
          </p:cNvGraphicFramePr>
          <p:nvPr>
            <p:ph idx="1"/>
            <p:extLst>
              <p:ext uri="{D42A27DB-BD31-4B8C-83A1-F6EECF244321}">
                <p14:modId xmlns:p14="http://schemas.microsoft.com/office/powerpoint/2010/main" val="155826421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33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040" y="124307"/>
            <a:ext cx="10515600" cy="1325563"/>
          </a:xfrm>
        </p:spPr>
        <p:txBody>
          <a:bodyPr/>
          <a:lstStyle/>
          <a:p>
            <a:r>
              <a:rPr lang="de-DE">
                <a:solidFill>
                  <a:schemeClr val="tx1">
                    <a:lumMod val="85000"/>
                    <a:lumOff val="15000"/>
                  </a:schemeClr>
                </a:solidFill>
              </a:rPr>
              <a:t>About me - Asif Rehmani</a:t>
            </a:r>
            <a:endParaRPr lang="en-US">
              <a:solidFill>
                <a:schemeClr val="tx1">
                  <a:lumMod val="85000"/>
                  <a:lumOff val="15000"/>
                </a:schemeClr>
              </a:solidFill>
            </a:endParaRPr>
          </a:p>
        </p:txBody>
      </p:sp>
      <p:sp>
        <p:nvSpPr>
          <p:cNvPr id="7" name="TextBox 6"/>
          <p:cNvSpPr txBox="1"/>
          <p:nvPr/>
        </p:nvSpPr>
        <p:spPr>
          <a:xfrm>
            <a:off x="2779509" y="1460469"/>
            <a:ext cx="3950426" cy="1981199"/>
          </a:xfrm>
          <a:prstGeom prst="rect">
            <a:avLst/>
          </a:prstGeom>
        </p:spPr>
        <p:txBody>
          <a:bodyPr vert="horz" lIns="0" tIns="0" rIns="0" bIns="0" rtlCol="0">
            <a:noAutofit/>
          </a:bodyPr>
          <a:lstStyle>
            <a:lvl1pPr marR="0" indent="0" fontAlgn="auto">
              <a:lnSpc>
                <a:spcPct val="90000"/>
              </a:lnSpc>
              <a:spcBef>
                <a:spcPct val="20000"/>
              </a:spcBef>
              <a:spcAft>
                <a:spcPts val="0"/>
              </a:spcAft>
              <a:buClrTx/>
              <a:buSzPct val="80000"/>
              <a:buFont typeface="Arial" pitchFamily="34" charset="0"/>
              <a:buNone/>
              <a:tabLst/>
              <a:defRPr sz="4000" b="0" cap="none" spc="-70" baseline="0">
                <a:latin typeface="+mj-lt"/>
              </a:defRPr>
            </a:lvl1pPr>
            <a:lvl2pPr marL="609493" marR="0" indent="0" fontAlgn="auto">
              <a:lnSpc>
                <a:spcPct val="90000"/>
              </a:lnSpc>
              <a:spcBef>
                <a:spcPct val="20000"/>
              </a:spcBef>
              <a:spcAft>
                <a:spcPts val="0"/>
              </a:spcAft>
              <a:buClrTx/>
              <a:buSzPct val="90000"/>
              <a:buFont typeface="Wingdings" pitchFamily="2" charset="2"/>
              <a:buNone/>
              <a:tabLst/>
              <a:defRPr sz="2700" b="1" spc="0" baseline="0">
                <a:gradFill>
                  <a:gsLst>
                    <a:gs pos="1250">
                      <a:schemeClr val="bg2"/>
                    </a:gs>
                    <a:gs pos="100000">
                      <a:schemeClr val="bg2"/>
                    </a:gs>
                  </a:gsLst>
                  <a:lin ang="5400000" scaled="0"/>
                </a:gradFill>
              </a:defRPr>
            </a:lvl2pPr>
            <a:lvl3pPr marL="1218987" marR="0" indent="0" fontAlgn="auto">
              <a:lnSpc>
                <a:spcPct val="90000"/>
              </a:lnSpc>
              <a:spcBef>
                <a:spcPct val="20000"/>
              </a:spcBef>
              <a:spcAft>
                <a:spcPts val="0"/>
              </a:spcAft>
              <a:buClrTx/>
              <a:buSzPct val="90000"/>
              <a:buFont typeface="Wingdings" pitchFamily="2" charset="2"/>
              <a:buNone/>
              <a:tabLst>
                <a:tab pos="798513" algn="l"/>
              </a:tabLst>
              <a:defRPr sz="2400" b="1" spc="0" baseline="0">
                <a:gradFill>
                  <a:gsLst>
                    <a:gs pos="1250">
                      <a:schemeClr val="bg2"/>
                    </a:gs>
                    <a:gs pos="100000">
                      <a:schemeClr val="bg2"/>
                    </a:gs>
                  </a:gsLst>
                  <a:lin ang="5400000" scaled="0"/>
                </a:gradFill>
              </a:defRPr>
            </a:lvl3pPr>
            <a:lvl4pPr marL="1828480" marR="0" indent="0" fontAlgn="auto">
              <a:lnSpc>
                <a:spcPct val="90000"/>
              </a:lnSpc>
              <a:spcBef>
                <a:spcPct val="20000"/>
              </a:spcBef>
              <a:spcAft>
                <a:spcPts val="0"/>
              </a:spcAft>
              <a:buClrTx/>
              <a:buSzPct val="90000"/>
              <a:buFont typeface="Wingdings" pitchFamily="2" charset="2"/>
              <a:buNone/>
              <a:tabLst/>
              <a:defRPr sz="2100" b="1" spc="0" baseline="0">
                <a:gradFill>
                  <a:gsLst>
                    <a:gs pos="1250">
                      <a:schemeClr val="bg2"/>
                    </a:gs>
                    <a:gs pos="100000">
                      <a:schemeClr val="bg2"/>
                    </a:gs>
                  </a:gsLst>
                  <a:lin ang="5400000" scaled="0"/>
                </a:gradFill>
              </a:defRPr>
            </a:lvl4pPr>
            <a:lvl5pPr marL="2437973" marR="0" indent="0" fontAlgn="auto">
              <a:lnSpc>
                <a:spcPct val="90000"/>
              </a:lnSpc>
              <a:spcBef>
                <a:spcPct val="20000"/>
              </a:spcBef>
              <a:spcAft>
                <a:spcPts val="0"/>
              </a:spcAft>
              <a:buClrTx/>
              <a:buSzPct val="90000"/>
              <a:buFont typeface="Wingdings" pitchFamily="2" charset="2"/>
              <a:buNone/>
              <a:tabLst>
                <a:tab pos="1255713" algn="l"/>
              </a:tabLst>
              <a:defRPr sz="2100" b="1" spc="0" baseline="0">
                <a:gradFill>
                  <a:gsLst>
                    <a:gs pos="1250">
                      <a:schemeClr val="bg2"/>
                    </a:gs>
                    <a:gs pos="100000">
                      <a:schemeClr val="bg2"/>
                    </a:gs>
                  </a:gsLst>
                  <a:lin ang="5400000" scaled="0"/>
                </a:gradFill>
              </a:defRPr>
            </a:lvl5pPr>
            <a:lvl6pPr marL="3047467" indent="0">
              <a:spcBef>
                <a:spcPct val="20000"/>
              </a:spcBef>
              <a:buFont typeface="Arial" pitchFamily="34" charset="0"/>
              <a:buNone/>
              <a:defRPr sz="2100" b="1"/>
            </a:lvl6pPr>
            <a:lvl7pPr marL="3656960" indent="0">
              <a:spcBef>
                <a:spcPct val="20000"/>
              </a:spcBef>
              <a:buFont typeface="Arial" pitchFamily="34" charset="0"/>
              <a:buNone/>
              <a:defRPr sz="2100" b="1"/>
            </a:lvl7pPr>
            <a:lvl8pPr marL="4266453" indent="0">
              <a:spcBef>
                <a:spcPct val="20000"/>
              </a:spcBef>
              <a:buFont typeface="Arial" pitchFamily="34" charset="0"/>
              <a:buNone/>
              <a:defRPr sz="2100" b="1"/>
            </a:lvl8pPr>
            <a:lvl9pPr marL="4875947" indent="0">
              <a:spcBef>
                <a:spcPct val="20000"/>
              </a:spcBef>
              <a:buFont typeface="Arial" pitchFamily="34" charset="0"/>
              <a:buNone/>
              <a:defRPr sz="2100" b="1"/>
            </a:lvl9p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a:ln>
                  <a:noFill/>
                </a:ln>
                <a:solidFill>
                  <a:prstClr val="black"/>
                </a:solidFill>
                <a:effectLst/>
                <a:uLnTx/>
                <a:uFillTx/>
                <a:latin typeface="Calibri Light" panose="020F0302020204030204"/>
                <a:ea typeface="+mn-ea"/>
                <a:cs typeface="+mn-cs"/>
              </a:rPr>
              <a:t>Founder and CEO</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a:ln>
                  <a:noFill/>
                </a:ln>
                <a:solidFill>
                  <a:prstClr val="black"/>
                </a:solidFill>
                <a:effectLst/>
                <a:uLnTx/>
                <a:uFillTx/>
                <a:latin typeface="Calibri Light" panose="020F0302020204030204"/>
                <a:ea typeface="+mn-ea"/>
                <a:cs typeface="+mn-cs"/>
              </a:rPr>
              <a:t>VisualSP</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a:ln>
                  <a:noFill/>
                </a:ln>
                <a:solidFill>
                  <a:prstClr val="black"/>
                </a:solidFill>
                <a:effectLst/>
                <a:uLnTx/>
                <a:uFillTx/>
                <a:latin typeface="Calibri Light" panose="020F0302020204030204"/>
                <a:ea typeface="+mn-ea"/>
                <a:cs typeface="+mn-cs"/>
              </a:rPr>
              <a:t>Chicago, USA</a:t>
            </a:r>
          </a:p>
        </p:txBody>
      </p:sp>
      <p:sp>
        <p:nvSpPr>
          <p:cNvPr id="8" name="Rectangle 7"/>
          <p:cNvSpPr/>
          <p:nvPr/>
        </p:nvSpPr>
        <p:spPr>
          <a:xfrm>
            <a:off x="569253" y="5098921"/>
            <a:ext cx="4375971" cy="1112705"/>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000" b="0" i="1" u="none" strike="noStrike" kern="1200" cap="none" spc="-70" normalizeH="0" baseline="0" noProof="0">
                <a:ln>
                  <a:noFill/>
                </a:ln>
                <a:solidFill>
                  <a:prstClr val="black"/>
                </a:solidFill>
                <a:effectLst/>
                <a:uLnTx/>
                <a:uFillTx/>
                <a:latin typeface="Calibri Light" panose="020F0302020204030204"/>
                <a:ea typeface="+mn-ea"/>
                <a:cs typeface="+mn-cs"/>
              </a:rPr>
              <a:t>My LinkedIn profile</a:t>
            </a:r>
            <a:endParaRPr kumimoji="0" lang="de-DE" sz="2800" b="0" i="0" u="none" strike="noStrike" kern="1200" cap="none" spc="-7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a:ln>
                  <a:noFill/>
                </a:ln>
                <a:solidFill>
                  <a:prstClr val="black"/>
                </a:solidFill>
                <a:effectLst/>
                <a:uLnTx/>
                <a:uFillTx/>
                <a:latin typeface="Calibri Light" panose="020F0302020204030204"/>
                <a:ea typeface="+mn-ea"/>
                <a:cs typeface="+mn-cs"/>
              </a:rPr>
              <a:t>asif@visualsp.com</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sng" strike="noStrike" kern="1200" cap="none" spc="-70" normalizeH="0" baseline="0" noProof="0">
                <a:ln>
                  <a:noFill/>
                </a:ln>
                <a:solidFill>
                  <a:srgbClr val="0070C0"/>
                </a:solidFill>
                <a:effectLst/>
                <a:uLnTx/>
                <a:uFillTx/>
                <a:latin typeface="Calibri Light" panose="020F0302020204030204"/>
                <a:ea typeface="+mn-ea"/>
                <a:cs typeface="+mn-cs"/>
              </a:rPr>
              <a:t>www.VisualSP.com</a:t>
            </a:r>
          </a:p>
        </p:txBody>
      </p:sp>
      <p:sp>
        <p:nvSpPr>
          <p:cNvPr id="10" name="Rectangle 9"/>
          <p:cNvSpPr/>
          <p:nvPr/>
        </p:nvSpPr>
        <p:spPr bwMode="auto">
          <a:xfrm>
            <a:off x="5335675" y="4447710"/>
            <a:ext cx="6632145" cy="223101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Author</a:t>
            </a:r>
            <a:endParaRPr kumimoji="0" lang="en-US" sz="1013"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12" name="Picture 2" descr="C:\Users\Asif\Google Drive\Rehmani Consulting\Books\SharePoint 2013 First Look\Book cover\SP2013-FirstLook-FrontC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613" y="4817763"/>
            <a:ext cx="1375847" cy="1774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2" descr="C:\Users\Asif\Documents\Personal B\Rehmani Consulting\SPD Book Project\SPD Front 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8829" y="4817763"/>
            <a:ext cx="1407367"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sif\Documents\Business\Rehmani Consulting\Book Projects\SPD 2010\SPD 2010 Book Cover.jpg"/>
          <p:cNvPicPr>
            <a:picLocks noChangeAspect="1" noChangeArrowheads="1"/>
          </p:cNvPicPr>
          <p:nvPr/>
        </p:nvPicPr>
        <p:blipFill>
          <a:blip r:embed="rId5" cstate="print">
            <a:extLst>
              <a:ext uri="{28A0092B-C50C-407E-A947-70E740481C1C}">
                <a14:useLocalDpi xmlns:a14="http://schemas.microsoft.com/office/drawing/2010/main" val="0"/>
              </a:ext>
            </a:extLst>
          </a:blip>
          <a:srcRect l="10558" r="9892"/>
          <a:stretch>
            <a:fillRect/>
          </a:stretch>
        </p:blipFill>
        <p:spPr bwMode="auto">
          <a:xfrm>
            <a:off x="8770310" y="4817763"/>
            <a:ext cx="1388579"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6"/>
          <a:srcRect l="13535" t="15333" r="19860"/>
          <a:stretch/>
        </p:blipFill>
        <p:spPr bwMode="auto">
          <a:xfrm>
            <a:off x="7166401" y="4817763"/>
            <a:ext cx="1393968"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bwMode="auto">
          <a:xfrm>
            <a:off x="9988063" y="1305693"/>
            <a:ext cx="1979758" cy="253684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ctr"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Trainer &amp; Consultant</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p:txBody>
      </p:sp>
      <p:sp>
        <p:nvSpPr>
          <p:cNvPr id="20" name="Rectangle 19"/>
          <p:cNvSpPr/>
          <p:nvPr/>
        </p:nvSpPr>
        <p:spPr bwMode="auto">
          <a:xfrm>
            <a:off x="7798651" y="1305693"/>
            <a:ext cx="1970107" cy="25368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Microsoft MVP</a:t>
            </a:r>
            <a:endParaRPr kumimoji="0" lang="en-US" sz="14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1" name="Picture 2" descr="C:\Documents and Settings\Administrator\My Documents\My Pictures\MVP Logo Kit\MVP_Horizontal_Full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2174" y="2231937"/>
            <a:ext cx="1538865" cy="61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5580613" y="1315377"/>
            <a:ext cx="1958167" cy="252715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Conference Speaker</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Light" panose="020F0302020204030204"/>
                <a:ea typeface="Segoe UI" pitchFamily="34" charset="0"/>
                <a:cs typeface="Segoe UI" pitchFamily="34" charset="0"/>
              </a:rPr>
              <a:t>Ignite</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Light" panose="020F0302020204030204"/>
                <a:ea typeface="Segoe UI" pitchFamily="34" charset="0"/>
                <a:cs typeface="Segoe UI" pitchFamily="34" charset="0"/>
              </a:rPr>
              <a:t>ESPC</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err="1">
                <a:ln>
                  <a:noFill/>
                </a:ln>
                <a:solidFill>
                  <a:prstClr val="white"/>
                </a:solidFill>
                <a:effectLst/>
                <a:uLnTx/>
                <a:uFillTx/>
                <a:latin typeface="Calibri Light" panose="020F0302020204030204"/>
                <a:ea typeface="Segoe UI" pitchFamily="34" charset="0"/>
                <a:cs typeface="Segoe UI" pitchFamily="34" charset="0"/>
              </a:rPr>
              <a:t>SPTechCon</a:t>
            </a:r>
            <a:endParaRPr kumimoji="0" lang="en-US" sz="1600" b="1" i="0" u="none" strike="noStrike" kern="1200" cap="none" spc="0" normalizeH="0" baseline="0" noProof="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Light" panose="020F0302020204030204"/>
                <a:ea typeface="Segoe UI" pitchFamily="34" charset="0"/>
                <a:cs typeface="Segoe UI" pitchFamily="34" charset="0"/>
              </a:rPr>
              <a:t>SP Fest</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Light" panose="020F0302020204030204"/>
                <a:ea typeface="Segoe UI" pitchFamily="34" charset="0"/>
                <a:cs typeface="Segoe UI" pitchFamily="34" charset="0"/>
              </a:rPr>
              <a:t>SPC</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Light" panose="020F0302020204030204"/>
                <a:ea typeface="Segoe UI" pitchFamily="34" charset="0"/>
                <a:cs typeface="Segoe UI" pitchFamily="34" charset="0"/>
              </a:rPr>
              <a:t>TechEd</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Light" panose="020F0302020204030204"/>
                <a:ea typeface="Segoe UI" pitchFamily="34" charset="0"/>
                <a:cs typeface="Segoe UI" pitchFamily="34" charset="0"/>
              </a:rPr>
              <a:t>And many more…</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8889" y="2231937"/>
            <a:ext cx="1699301" cy="534458"/>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60086" y="61322"/>
            <a:ext cx="3174603" cy="1079365"/>
          </a:xfrm>
          <a:prstGeom prst="rect">
            <a:avLst/>
          </a:prstGeom>
        </p:spPr>
      </p:pic>
      <p:sp>
        <p:nvSpPr>
          <p:cNvPr id="5" name="TextBox 4"/>
          <p:cNvSpPr txBox="1"/>
          <p:nvPr/>
        </p:nvSpPr>
        <p:spPr>
          <a:xfrm>
            <a:off x="8213109" y="2813646"/>
            <a:ext cx="10969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Since 2007</a:t>
            </a:r>
          </a:p>
        </p:txBody>
      </p:sp>
      <p:pic>
        <p:nvPicPr>
          <p:cNvPr id="6" name="Picture 5">
            <a:extLst>
              <a:ext uri="{FF2B5EF4-FFF2-40B4-BE49-F238E27FC236}">
                <a16:creationId xmlns:a16="http://schemas.microsoft.com/office/drawing/2014/main" id="{3D37A7CF-384D-4408-A120-7A79B123BBA5}"/>
              </a:ext>
            </a:extLst>
          </p:cNvPr>
          <p:cNvPicPr>
            <a:picLocks noChangeAspect="1"/>
          </p:cNvPicPr>
          <p:nvPr/>
        </p:nvPicPr>
        <p:blipFill>
          <a:blip r:embed="rId10"/>
          <a:stretch>
            <a:fillRect/>
          </a:stretch>
        </p:blipFill>
        <p:spPr>
          <a:xfrm>
            <a:off x="738966" y="3646100"/>
            <a:ext cx="1371429" cy="1323810"/>
          </a:xfrm>
          <a:prstGeom prst="rect">
            <a:avLst/>
          </a:prstGeom>
        </p:spPr>
      </p:pic>
      <p:pic>
        <p:nvPicPr>
          <p:cNvPr id="16" name="Picture 15" descr="A person with a mustache&#10;&#10;Description automatically generated with low confidence">
            <a:extLst>
              <a:ext uri="{FF2B5EF4-FFF2-40B4-BE49-F238E27FC236}">
                <a16:creationId xmlns:a16="http://schemas.microsoft.com/office/drawing/2014/main" id="{BDD35B1A-9A0E-4A47-8DC6-E43E6D137D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9872" y="1140687"/>
            <a:ext cx="1798171" cy="2392482"/>
          </a:xfrm>
          <a:prstGeom prst="rect">
            <a:avLst/>
          </a:prstGeom>
        </p:spPr>
      </p:pic>
    </p:spTree>
    <p:extLst>
      <p:ext uri="{BB962C8B-B14F-4D97-AF65-F5344CB8AC3E}">
        <p14:creationId xmlns:p14="http://schemas.microsoft.com/office/powerpoint/2010/main" val="3277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E4F21E-EBE2-4B5F-85DF-968862952CD4}"/>
              </a:ext>
            </a:extLst>
          </p:cNvPr>
          <p:cNvSpPr>
            <a:spLocks noGrp="1"/>
          </p:cNvSpPr>
          <p:nvPr>
            <p:ph type="title"/>
          </p:nvPr>
        </p:nvSpPr>
        <p:spPr>
          <a:xfrm>
            <a:off x="644056" y="310767"/>
            <a:ext cx="10044023" cy="877729"/>
          </a:xfrm>
        </p:spPr>
        <p:txBody>
          <a:bodyPr anchor="ctr">
            <a:normAutofit/>
          </a:bodyPr>
          <a:lstStyle/>
          <a:p>
            <a:r>
              <a:rPr lang="en-US" sz="4000" dirty="0">
                <a:solidFill>
                  <a:srgbClr val="FFFFFF"/>
                </a:solidFill>
              </a:rPr>
              <a:t>2. Applying What You’ve Learned</a:t>
            </a:r>
          </a:p>
        </p:txBody>
      </p:sp>
      <p:graphicFrame>
        <p:nvGraphicFramePr>
          <p:cNvPr id="5" name="Content Placeholder 2">
            <a:extLst>
              <a:ext uri="{FF2B5EF4-FFF2-40B4-BE49-F238E27FC236}">
                <a16:creationId xmlns:a16="http://schemas.microsoft.com/office/drawing/2014/main" id="{6AD206D9-B29E-49F6-A535-76E388764557}"/>
              </a:ext>
            </a:extLst>
          </p:cNvPr>
          <p:cNvGraphicFramePr>
            <a:graphicFrameLocks noGrp="1"/>
          </p:cNvGraphicFramePr>
          <p:nvPr>
            <p:ph idx="1"/>
            <p:extLst>
              <p:ext uri="{D42A27DB-BD31-4B8C-83A1-F6EECF244321}">
                <p14:modId xmlns:p14="http://schemas.microsoft.com/office/powerpoint/2010/main" val="30556430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3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E4F21E-EBE2-4B5F-85DF-968862952CD4}"/>
              </a:ext>
            </a:extLst>
          </p:cNvPr>
          <p:cNvSpPr>
            <a:spLocks noGrp="1"/>
          </p:cNvSpPr>
          <p:nvPr>
            <p:ph type="title"/>
          </p:nvPr>
        </p:nvSpPr>
        <p:spPr>
          <a:xfrm>
            <a:off x="644056" y="310767"/>
            <a:ext cx="10044023" cy="877729"/>
          </a:xfrm>
        </p:spPr>
        <p:txBody>
          <a:bodyPr anchor="ctr">
            <a:normAutofit/>
          </a:bodyPr>
          <a:lstStyle/>
          <a:p>
            <a:r>
              <a:rPr lang="en-US" sz="4000" dirty="0">
                <a:solidFill>
                  <a:srgbClr val="FFFFFF"/>
                </a:solidFill>
              </a:rPr>
              <a:t>3. Problem Solving</a:t>
            </a:r>
          </a:p>
        </p:txBody>
      </p:sp>
      <p:graphicFrame>
        <p:nvGraphicFramePr>
          <p:cNvPr id="5" name="Content Placeholder 2">
            <a:extLst>
              <a:ext uri="{FF2B5EF4-FFF2-40B4-BE49-F238E27FC236}">
                <a16:creationId xmlns:a16="http://schemas.microsoft.com/office/drawing/2014/main" id="{6AD206D9-B29E-49F6-A535-76E388764557}"/>
              </a:ext>
            </a:extLst>
          </p:cNvPr>
          <p:cNvGraphicFramePr>
            <a:graphicFrameLocks noGrp="1"/>
          </p:cNvGraphicFramePr>
          <p:nvPr>
            <p:ph idx="1"/>
            <p:extLst>
              <p:ext uri="{D42A27DB-BD31-4B8C-83A1-F6EECF244321}">
                <p14:modId xmlns:p14="http://schemas.microsoft.com/office/powerpoint/2010/main" val="104839249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447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E4F21E-EBE2-4B5F-85DF-968862952CD4}"/>
              </a:ext>
            </a:extLst>
          </p:cNvPr>
          <p:cNvSpPr>
            <a:spLocks noGrp="1"/>
          </p:cNvSpPr>
          <p:nvPr>
            <p:ph type="title"/>
          </p:nvPr>
        </p:nvSpPr>
        <p:spPr>
          <a:xfrm>
            <a:off x="644056" y="310767"/>
            <a:ext cx="10044023" cy="877729"/>
          </a:xfrm>
        </p:spPr>
        <p:txBody>
          <a:bodyPr anchor="ctr">
            <a:normAutofit/>
          </a:bodyPr>
          <a:lstStyle/>
          <a:p>
            <a:r>
              <a:rPr lang="en-US" sz="4000" dirty="0">
                <a:solidFill>
                  <a:srgbClr val="FFFFFF"/>
                </a:solidFill>
              </a:rPr>
              <a:t>4. Retraining / Upskilling when things change</a:t>
            </a:r>
          </a:p>
        </p:txBody>
      </p:sp>
      <p:graphicFrame>
        <p:nvGraphicFramePr>
          <p:cNvPr id="5" name="Content Placeholder 2">
            <a:extLst>
              <a:ext uri="{FF2B5EF4-FFF2-40B4-BE49-F238E27FC236}">
                <a16:creationId xmlns:a16="http://schemas.microsoft.com/office/drawing/2014/main" id="{6AD206D9-B29E-49F6-A535-76E388764557}"/>
              </a:ext>
            </a:extLst>
          </p:cNvPr>
          <p:cNvGraphicFramePr>
            <a:graphicFrameLocks noGrp="1"/>
          </p:cNvGraphicFramePr>
          <p:nvPr>
            <p:ph idx="1"/>
            <p:extLst>
              <p:ext uri="{D42A27DB-BD31-4B8C-83A1-F6EECF244321}">
                <p14:modId xmlns:p14="http://schemas.microsoft.com/office/powerpoint/2010/main" val="181671030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4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6A18425-13B4-4151-9DEE-A590DEDC5696}"/>
              </a:ext>
            </a:extLst>
          </p:cNvPr>
          <p:cNvPicPr>
            <a:picLocks noChangeAspect="1"/>
          </p:cNvPicPr>
          <p:nvPr/>
        </p:nvPicPr>
        <p:blipFill>
          <a:blip r:embed="rId3"/>
          <a:stretch>
            <a:fillRect/>
          </a:stretch>
        </p:blipFill>
        <p:spPr>
          <a:xfrm>
            <a:off x="659914" y="715496"/>
            <a:ext cx="10872172" cy="293548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a:extLst>
              <a:ext uri="{FF2B5EF4-FFF2-40B4-BE49-F238E27FC236}">
                <a16:creationId xmlns:a16="http://schemas.microsoft.com/office/drawing/2014/main" id="{F6B3671B-B163-4476-BD08-02E2068327A5}"/>
              </a:ext>
            </a:extLst>
          </p:cNvPr>
          <p:cNvSpPr>
            <a:spLocks noGrp="1"/>
          </p:cNvSpPr>
          <p:nvPr>
            <p:ph idx="1"/>
          </p:nvPr>
        </p:nvSpPr>
        <p:spPr>
          <a:xfrm>
            <a:off x="4970835" y="3998019"/>
            <a:ext cx="6382966" cy="2216512"/>
          </a:xfrm>
        </p:spPr>
        <p:txBody>
          <a:bodyPr>
            <a:normAutofit/>
          </a:bodyPr>
          <a:lstStyle/>
          <a:p>
            <a:r>
              <a:rPr lang="en-US" sz="2400"/>
              <a:t>Headquarters in Chicago, IL</a:t>
            </a:r>
          </a:p>
          <a:p>
            <a:r>
              <a:rPr lang="en-US" sz="2400"/>
              <a:t>Founded: 2005</a:t>
            </a:r>
          </a:p>
          <a:p>
            <a:r>
              <a:rPr lang="en-US" sz="2400"/>
              <a:t>Technology focus areas</a:t>
            </a:r>
          </a:p>
          <a:p>
            <a:pPr lvl="1"/>
            <a:r>
              <a:rPr lang="en-US"/>
              <a:t>Microsoft 365, </a:t>
            </a:r>
            <a:r>
              <a:rPr lang="en-US" dirty="0"/>
              <a:t>SharePoint, </a:t>
            </a:r>
            <a:r>
              <a:rPr lang="en-US"/>
              <a:t>Dynamics 365</a:t>
            </a:r>
          </a:p>
          <a:p>
            <a:pPr lvl="1"/>
            <a:r>
              <a:rPr lang="en-US"/>
              <a:t>Enterprise web applications</a:t>
            </a:r>
          </a:p>
        </p:txBody>
      </p:sp>
      <p:pic>
        <p:nvPicPr>
          <p:cNvPr id="12" name="Picture 11" descr="A picture containing text, clipart&#10;&#10;Description automatically generated">
            <a:extLst>
              <a:ext uri="{FF2B5EF4-FFF2-40B4-BE49-F238E27FC236}">
                <a16:creationId xmlns:a16="http://schemas.microsoft.com/office/drawing/2014/main" id="{48943BB7-C02D-4CD6-A016-3D84D3D4D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97" y="4228401"/>
            <a:ext cx="3857016" cy="1392469"/>
          </a:xfrm>
          <a:prstGeom prst="rect">
            <a:avLst/>
          </a:prstGeom>
        </p:spPr>
      </p:pic>
    </p:spTree>
    <p:extLst>
      <p:ext uri="{BB962C8B-B14F-4D97-AF65-F5344CB8AC3E}">
        <p14:creationId xmlns:p14="http://schemas.microsoft.com/office/powerpoint/2010/main" val="38033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08F257-C0FC-455C-8D9C-512364F0994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VisualSP is a recognized Microsoft Partner</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1748122-D268-4AB3-BEC4-583485E5FECE}"/>
              </a:ext>
            </a:extLst>
          </p:cNvPr>
          <p:cNvPicPr>
            <a:picLocks noChangeAspect="1"/>
          </p:cNvPicPr>
          <p:nvPr/>
        </p:nvPicPr>
        <p:blipFill>
          <a:blip r:embed="rId3"/>
          <a:stretch>
            <a:fillRect/>
          </a:stretch>
        </p:blipFill>
        <p:spPr>
          <a:xfrm>
            <a:off x="3822935" y="568439"/>
            <a:ext cx="8191522" cy="5549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28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247A48-5E44-4E32-81D6-93E29F9C588A}"/>
              </a:ext>
            </a:extLst>
          </p:cNvPr>
          <p:cNvSpPr>
            <a:spLocks noGrp="1"/>
          </p:cNvSpPr>
          <p:nvPr>
            <p:ph type="title"/>
          </p:nvPr>
        </p:nvSpPr>
        <p:spPr>
          <a:xfrm>
            <a:off x="388883" y="557188"/>
            <a:ext cx="11414234" cy="1133499"/>
          </a:xfrm>
        </p:spPr>
        <p:txBody>
          <a:bodyPr vert="horz" lIns="91440" tIns="45720" rIns="91440" bIns="45720" rtlCol="0" anchor="ctr">
            <a:normAutofit fontScale="90000"/>
          </a:bodyPr>
          <a:lstStyle/>
          <a:p>
            <a:pPr algn="ctr"/>
            <a:r>
              <a:rPr lang="en-US" sz="4800" kern="1200" dirty="0">
                <a:solidFill>
                  <a:schemeClr val="tx1"/>
                </a:solidFill>
                <a:latin typeface="+mj-lt"/>
                <a:ea typeface="+mj-ea"/>
                <a:cs typeface="+mj-cs"/>
              </a:rPr>
              <a:t>Business Benefits achieved using </a:t>
            </a:r>
            <a:br>
              <a:rPr lang="en-US" sz="4800" kern="1200" dirty="0">
                <a:solidFill>
                  <a:schemeClr val="tx1"/>
                </a:solidFill>
                <a:latin typeface="+mj-lt"/>
                <a:ea typeface="+mj-ea"/>
                <a:cs typeface="+mj-cs"/>
              </a:rPr>
            </a:br>
            <a:r>
              <a:rPr lang="en-US" sz="4800" i="1" kern="1200" dirty="0">
                <a:solidFill>
                  <a:schemeClr val="tx1"/>
                </a:solidFill>
                <a:latin typeface="+mj-lt"/>
                <a:ea typeface="+mj-ea"/>
                <a:cs typeface="+mj-cs"/>
              </a:rPr>
              <a:t>Learning in the Flow of Work</a:t>
            </a:r>
          </a:p>
        </p:txBody>
      </p:sp>
      <p:sp>
        <p:nvSpPr>
          <p:cNvPr id="4" name="Freeform: Shape 3">
            <a:extLst>
              <a:ext uri="{FF2B5EF4-FFF2-40B4-BE49-F238E27FC236}">
                <a16:creationId xmlns:a16="http://schemas.microsoft.com/office/drawing/2014/main" id="{0C1DA26A-B376-465A-B0AA-2A8EABAE80E1}"/>
              </a:ext>
            </a:extLst>
          </p:cNvPr>
          <p:cNvSpPr/>
          <p:nvPr/>
        </p:nvSpPr>
        <p:spPr>
          <a:xfrm>
            <a:off x="838200" y="1869090"/>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a:ln>
                  <a:noFill/>
                </a:ln>
                <a:solidFill>
                  <a:prstClr val="white"/>
                </a:solidFill>
                <a:effectLst/>
                <a:uLnTx/>
                <a:uFillTx/>
                <a:latin typeface="Calibri" panose="020F0502020204030204"/>
                <a:ea typeface="+mn-ea"/>
                <a:cs typeface="+mn-cs"/>
              </a:rPr>
              <a:t>Reducing support tickets</a:t>
            </a:r>
          </a:p>
        </p:txBody>
      </p:sp>
      <p:sp>
        <p:nvSpPr>
          <p:cNvPr id="5" name="Freeform: Shape 4">
            <a:extLst>
              <a:ext uri="{FF2B5EF4-FFF2-40B4-BE49-F238E27FC236}">
                <a16:creationId xmlns:a16="http://schemas.microsoft.com/office/drawing/2014/main" id="{63844FE5-116E-47E7-BB11-CF989EAF266D}"/>
              </a:ext>
            </a:extLst>
          </p:cNvPr>
          <p:cNvSpPr/>
          <p:nvPr/>
        </p:nvSpPr>
        <p:spPr>
          <a:xfrm>
            <a:off x="4452937" y="1869090"/>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a:ln>
                  <a:noFill/>
                </a:ln>
                <a:solidFill>
                  <a:prstClr val="white"/>
                </a:solidFill>
                <a:effectLst/>
                <a:uLnTx/>
                <a:uFillTx/>
                <a:latin typeface="Calibri" panose="020F0502020204030204"/>
                <a:ea typeface="+mn-ea"/>
                <a:cs typeface="+mn-cs"/>
              </a:rPr>
              <a:t>Better efficiency and time savings</a:t>
            </a:r>
          </a:p>
        </p:txBody>
      </p:sp>
      <p:sp>
        <p:nvSpPr>
          <p:cNvPr id="6" name="Freeform: Shape 5">
            <a:extLst>
              <a:ext uri="{FF2B5EF4-FFF2-40B4-BE49-F238E27FC236}">
                <a16:creationId xmlns:a16="http://schemas.microsoft.com/office/drawing/2014/main" id="{C66A3FC1-B240-47B8-BDC0-A6BF75F58EE1}"/>
              </a:ext>
            </a:extLst>
          </p:cNvPr>
          <p:cNvSpPr/>
          <p:nvPr/>
        </p:nvSpPr>
        <p:spPr>
          <a:xfrm>
            <a:off x="8067675" y="1869090"/>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a:ln>
                  <a:noFill/>
                </a:ln>
                <a:solidFill>
                  <a:prstClr val="white"/>
                </a:solidFill>
                <a:effectLst/>
                <a:uLnTx/>
                <a:uFillTx/>
                <a:latin typeface="Calibri" panose="020F0502020204030204"/>
                <a:ea typeface="+mn-ea"/>
                <a:cs typeface="+mn-cs"/>
              </a:rPr>
              <a:t>Low error rates</a:t>
            </a:r>
          </a:p>
        </p:txBody>
      </p:sp>
      <p:sp>
        <p:nvSpPr>
          <p:cNvPr id="7" name="Freeform: Shape 6">
            <a:extLst>
              <a:ext uri="{FF2B5EF4-FFF2-40B4-BE49-F238E27FC236}">
                <a16:creationId xmlns:a16="http://schemas.microsoft.com/office/drawing/2014/main" id="{FE6EBA42-4A71-470D-A69D-86E9342B64DC}"/>
              </a:ext>
            </a:extLst>
          </p:cNvPr>
          <p:cNvSpPr/>
          <p:nvPr/>
        </p:nvSpPr>
        <p:spPr>
          <a:xfrm>
            <a:off x="838200" y="4169378"/>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a:ln>
                  <a:noFill/>
                </a:ln>
                <a:solidFill>
                  <a:prstClr val="white"/>
                </a:solidFill>
                <a:effectLst/>
                <a:uLnTx/>
                <a:uFillTx/>
                <a:latin typeface="Calibri" panose="020F0502020204030204"/>
                <a:ea typeface="+mn-ea"/>
                <a:cs typeface="+mn-cs"/>
              </a:rPr>
              <a:t>Improve user experience</a:t>
            </a:r>
          </a:p>
        </p:txBody>
      </p:sp>
      <p:sp>
        <p:nvSpPr>
          <p:cNvPr id="9" name="Freeform: Shape 8">
            <a:extLst>
              <a:ext uri="{FF2B5EF4-FFF2-40B4-BE49-F238E27FC236}">
                <a16:creationId xmlns:a16="http://schemas.microsoft.com/office/drawing/2014/main" id="{566D2713-AB8D-481A-B644-09DCD43F3D4B}"/>
              </a:ext>
            </a:extLst>
          </p:cNvPr>
          <p:cNvSpPr/>
          <p:nvPr/>
        </p:nvSpPr>
        <p:spPr>
          <a:xfrm>
            <a:off x="4452937" y="4169378"/>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a:ln>
                  <a:noFill/>
                </a:ln>
                <a:solidFill>
                  <a:prstClr val="white"/>
                </a:solidFill>
                <a:effectLst/>
                <a:uLnTx/>
                <a:uFillTx/>
                <a:latin typeface="Calibri" panose="020F0502020204030204"/>
                <a:ea typeface="+mn-ea"/>
                <a:cs typeface="+mn-cs"/>
              </a:rPr>
              <a:t>Enhanced adoption through better process</a:t>
            </a:r>
          </a:p>
        </p:txBody>
      </p:sp>
      <p:sp>
        <p:nvSpPr>
          <p:cNvPr id="10" name="Freeform: Shape 9">
            <a:extLst>
              <a:ext uri="{FF2B5EF4-FFF2-40B4-BE49-F238E27FC236}">
                <a16:creationId xmlns:a16="http://schemas.microsoft.com/office/drawing/2014/main" id="{54B99077-20D8-4F76-94D8-97E063D6C988}"/>
              </a:ext>
            </a:extLst>
          </p:cNvPr>
          <p:cNvSpPr/>
          <p:nvPr/>
        </p:nvSpPr>
        <p:spPr>
          <a:xfrm>
            <a:off x="8067675" y="4169378"/>
            <a:ext cx="3286125"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a:ln>
                  <a:noFill/>
                </a:ln>
                <a:solidFill>
                  <a:prstClr val="white"/>
                </a:solidFill>
                <a:effectLst/>
                <a:uLnTx/>
                <a:uFillTx/>
                <a:latin typeface="Calibri" panose="020F0502020204030204"/>
                <a:ea typeface="+mn-ea"/>
                <a:cs typeface="+mn-cs"/>
              </a:rPr>
              <a:t>Reduce training costs</a:t>
            </a:r>
          </a:p>
        </p:txBody>
      </p:sp>
    </p:spTree>
    <p:extLst>
      <p:ext uri="{BB962C8B-B14F-4D97-AF65-F5344CB8AC3E}">
        <p14:creationId xmlns:p14="http://schemas.microsoft.com/office/powerpoint/2010/main" val="251753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37"/>
            <a:ext cx="12192000" cy="1319797"/>
          </a:xfrm>
        </p:spPr>
        <p:txBody>
          <a:bodyPr>
            <a:normAutofit/>
          </a:bodyPr>
          <a:lstStyle/>
          <a:p>
            <a:pPr algn="ctr"/>
            <a:r>
              <a:rPr lang="en-US">
                <a:ln w="0"/>
                <a:effectLst>
                  <a:outerShdw blurRad="38100" dist="19050" dir="2700000" algn="tl" rotWithShape="0">
                    <a:schemeClr val="dk1">
                      <a:alpha val="40000"/>
                    </a:schemeClr>
                  </a:outerShdw>
                </a:effectLst>
              </a:rPr>
              <a:t>VisualSP is already serving hundreds of great brands around the world</a:t>
            </a:r>
          </a:p>
        </p:txBody>
      </p:sp>
      <p:sp>
        <p:nvSpPr>
          <p:cNvPr id="8" name="TextBox 7"/>
          <p:cNvSpPr txBox="1"/>
          <p:nvPr/>
        </p:nvSpPr>
        <p:spPr>
          <a:xfrm>
            <a:off x="10301946" y="6427578"/>
            <a:ext cx="2216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And many More…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John Deere - Wikipedia">
            <a:extLst>
              <a:ext uri="{FF2B5EF4-FFF2-40B4-BE49-F238E27FC236}">
                <a16:creationId xmlns:a16="http://schemas.microsoft.com/office/drawing/2014/main" id="{93B5701D-D235-4F38-BDE3-65FAB1012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09" y="4965972"/>
            <a:ext cx="2184289" cy="1461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lar Decathlon: Xcel Energy">
            <a:extLst>
              <a:ext uri="{FF2B5EF4-FFF2-40B4-BE49-F238E27FC236}">
                <a16:creationId xmlns:a16="http://schemas.microsoft.com/office/drawing/2014/main" id="{8AF9B014-783E-4701-9DE2-921584F809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282" t="27458" r="7748" b="28299"/>
          <a:stretch/>
        </p:blipFill>
        <p:spPr bwMode="auto">
          <a:xfrm>
            <a:off x="3892418" y="5128573"/>
            <a:ext cx="3588214" cy="956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C25C02A-247E-4D6A-8938-FFF493E2F4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0999" y="2006764"/>
            <a:ext cx="4024745" cy="4873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loitte Logo Edited for Website - YWCA Metropolitan Chicago">
            <a:extLst>
              <a:ext uri="{FF2B5EF4-FFF2-40B4-BE49-F238E27FC236}">
                <a16:creationId xmlns:a16="http://schemas.microsoft.com/office/drawing/2014/main" id="{482CA7F2-77C0-4C9E-BA0F-3BBE0A8E90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8364" b="36818"/>
          <a:stretch/>
        </p:blipFill>
        <p:spPr bwMode="auto">
          <a:xfrm>
            <a:off x="422889" y="1922760"/>
            <a:ext cx="2857500" cy="7091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HS logo and symbol, meaning, history, PNG">
            <a:extLst>
              <a:ext uri="{FF2B5EF4-FFF2-40B4-BE49-F238E27FC236}">
                <a16:creationId xmlns:a16="http://schemas.microsoft.com/office/drawing/2014/main" id="{673517FE-5E8C-42CF-BAB1-EB67723C509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526" t="14210" r="5416" b="14565"/>
          <a:stretch/>
        </p:blipFill>
        <p:spPr bwMode="auto">
          <a:xfrm>
            <a:off x="5194878" y="3429000"/>
            <a:ext cx="2002364" cy="7321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aymond-james-logo - NH&amp;amp;RA">
            <a:extLst>
              <a:ext uri="{FF2B5EF4-FFF2-40B4-BE49-F238E27FC236}">
                <a16:creationId xmlns:a16="http://schemas.microsoft.com/office/drawing/2014/main" id="{80686FCE-F54B-43BC-8984-6DBC5798F47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858" t="18973" r="6076" b="23804"/>
          <a:stretch/>
        </p:blipFill>
        <p:spPr bwMode="auto">
          <a:xfrm>
            <a:off x="7876310" y="3327181"/>
            <a:ext cx="4315690" cy="6901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hared-Services-Canada | Vyopta">
            <a:extLst>
              <a:ext uri="{FF2B5EF4-FFF2-40B4-BE49-F238E27FC236}">
                <a16:creationId xmlns:a16="http://schemas.microsoft.com/office/drawing/2014/main" id="{E5F9DB90-CA17-4659-A4E2-CA92850CB44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657" t="28412" r="23746" b="29709"/>
          <a:stretch/>
        </p:blipFill>
        <p:spPr bwMode="auto">
          <a:xfrm>
            <a:off x="8809659" y="4655127"/>
            <a:ext cx="2090405" cy="16966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943DDF5-8C97-4635-BA80-4F217F8547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6302" y="1766314"/>
            <a:ext cx="2763984" cy="112286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0404974B-0629-4028-9E32-383E49DFFB2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5756" b="27588"/>
          <a:stretch/>
        </p:blipFill>
        <p:spPr bwMode="auto">
          <a:xfrm>
            <a:off x="422889" y="3166890"/>
            <a:ext cx="2574290" cy="120105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51F337C9-EAC1-4655-8A32-F2EFB43D970F}"/>
              </a:ext>
            </a:extLst>
          </p:cNvPr>
          <p:cNvCxnSpPr/>
          <p:nvPr/>
        </p:nvCxnSpPr>
        <p:spPr>
          <a:xfrm>
            <a:off x="0" y="1205345"/>
            <a:ext cx="12192000" cy="0"/>
          </a:xfrm>
          <a:prstGeom prst="line">
            <a:avLst/>
          </a:prstGeom>
          <a:ln w="31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138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Arc 57">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1C037F-A0FE-41EF-87D7-0B430CD64430}"/>
              </a:ext>
            </a:extLst>
          </p:cNvPr>
          <p:cNvSpPr>
            <a:spLocks noGrp="1"/>
          </p:cNvSpPr>
          <p:nvPr>
            <p:ph type="title"/>
          </p:nvPr>
        </p:nvSpPr>
        <p:spPr>
          <a:xfrm>
            <a:off x="23399" y="-22681"/>
            <a:ext cx="9514140" cy="1325563"/>
          </a:xfrm>
        </p:spPr>
        <p:txBody>
          <a:bodyPr>
            <a:normAutofit/>
          </a:bodyPr>
          <a:lstStyle/>
          <a:p>
            <a:r>
              <a:rPr lang="en-US" dirty="0"/>
              <a:t>Call to Action</a:t>
            </a:r>
            <a:endParaRPr lang="en-US" dirty="0">
              <a:cs typeface="Calibri Light"/>
            </a:endParaRPr>
          </a:p>
        </p:txBody>
      </p:sp>
      <p:pic>
        <p:nvPicPr>
          <p:cNvPr id="6" name="Picture 5" descr="A person smiling for the camera&#10;&#10;Description automatically generated with medium confidence">
            <a:extLst>
              <a:ext uri="{FF2B5EF4-FFF2-40B4-BE49-F238E27FC236}">
                <a16:creationId xmlns:a16="http://schemas.microsoft.com/office/drawing/2014/main" id="{A5CAEE66-1D19-4091-A3A1-372AB25E5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12" y="1618535"/>
            <a:ext cx="2095018" cy="2658909"/>
          </a:xfrm>
          <a:prstGeom prst="rect">
            <a:avLst/>
          </a:prstGeom>
        </p:spPr>
      </p:pic>
      <p:sp>
        <p:nvSpPr>
          <p:cNvPr id="9" name="Content Placeholder 3">
            <a:extLst>
              <a:ext uri="{FF2B5EF4-FFF2-40B4-BE49-F238E27FC236}">
                <a16:creationId xmlns:a16="http://schemas.microsoft.com/office/drawing/2014/main" id="{2785C6E6-79FC-4121-8CE7-293A7D1FEF3A}"/>
              </a:ext>
            </a:extLst>
          </p:cNvPr>
          <p:cNvSpPr txBox="1">
            <a:spLocks/>
          </p:cNvSpPr>
          <p:nvPr/>
        </p:nvSpPr>
        <p:spPr>
          <a:xfrm>
            <a:off x="7847012" y="3496586"/>
            <a:ext cx="2846483" cy="2401010"/>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Asif Rehmani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asif@visualsp.com</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0" name="Picture 9" descr="A picture containing text, clipart&#10;&#10;Description automatically generated">
            <a:extLst>
              <a:ext uri="{FF2B5EF4-FFF2-40B4-BE49-F238E27FC236}">
                <a16:creationId xmlns:a16="http://schemas.microsoft.com/office/drawing/2014/main" id="{FA5E29FB-BBEA-43BB-858D-AA28B90F50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4608" y="5998296"/>
            <a:ext cx="3197392" cy="859704"/>
          </a:xfrm>
          <a:prstGeom prst="rect">
            <a:avLst/>
          </a:prstGeom>
        </p:spPr>
      </p:pic>
      <p:sp>
        <p:nvSpPr>
          <p:cNvPr id="7" name="Content Placeholder 6">
            <a:extLst>
              <a:ext uri="{FF2B5EF4-FFF2-40B4-BE49-F238E27FC236}">
                <a16:creationId xmlns:a16="http://schemas.microsoft.com/office/drawing/2014/main" id="{A705C236-6451-44C7-8F1C-46A8CB7C6E39}"/>
              </a:ext>
            </a:extLst>
          </p:cNvPr>
          <p:cNvSpPr>
            <a:spLocks noGrp="1"/>
          </p:cNvSpPr>
          <p:nvPr>
            <p:ph idx="1"/>
          </p:nvPr>
        </p:nvSpPr>
        <p:spPr>
          <a:xfrm>
            <a:off x="838200" y="1825625"/>
            <a:ext cx="6076167" cy="4351338"/>
          </a:xfrm>
        </p:spPr>
        <p:txBody>
          <a:bodyPr>
            <a:normAutofit/>
          </a:bodyPr>
          <a:lstStyle/>
          <a:p>
            <a:r>
              <a:rPr lang="en-US" sz="3200" dirty="0"/>
              <a:t>Learn more at </a:t>
            </a:r>
            <a:r>
              <a:rPr lang="en-US" sz="3200" dirty="0">
                <a:solidFill>
                  <a:srgbClr val="0070C0"/>
                </a:solidFill>
                <a:hlinkClick r:id="rId6">
                  <a:extLst>
                    <a:ext uri="{A12FA001-AC4F-418D-AE19-62706E023703}">
                      <ahyp:hlinkClr xmlns:ahyp="http://schemas.microsoft.com/office/drawing/2018/hyperlinkcolor" val="tx"/>
                    </a:ext>
                  </a:extLst>
                </a:hlinkClick>
              </a:rPr>
              <a:t>www.visualsp.com</a:t>
            </a:r>
            <a:endParaRPr lang="en-US" sz="3200" dirty="0">
              <a:solidFill>
                <a:srgbClr val="0070C0"/>
              </a:solidFill>
            </a:endParaRPr>
          </a:p>
          <a:p>
            <a:r>
              <a:rPr lang="en-US" sz="3200" dirty="0"/>
              <a:t>Reach out to setup a private demo for you and your team</a:t>
            </a:r>
          </a:p>
        </p:txBody>
      </p:sp>
    </p:spTree>
    <p:extLst>
      <p:ext uri="{BB962C8B-B14F-4D97-AF65-F5344CB8AC3E}">
        <p14:creationId xmlns:p14="http://schemas.microsoft.com/office/powerpoint/2010/main" val="60299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5">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489316-98F8-49DF-BE54-E15329D86A6A}"/>
              </a:ext>
            </a:extLst>
          </p:cNvPr>
          <p:cNvSpPr>
            <a:spLocks noGrp="1"/>
          </p:cNvSpPr>
          <p:nvPr>
            <p:ph type="title"/>
          </p:nvPr>
        </p:nvSpPr>
        <p:spPr>
          <a:xfrm>
            <a:off x="6464808" y="1122363"/>
            <a:ext cx="5120640" cy="2902882"/>
          </a:xfrm>
        </p:spPr>
        <p:txBody>
          <a:bodyPr vert="horz" lIns="91440" tIns="45720" rIns="91440" bIns="45720" rtlCol="0" anchor="b">
            <a:normAutofit/>
          </a:bodyPr>
          <a:lstStyle/>
          <a:p>
            <a:r>
              <a:rPr lang="en-US" sz="5400" kern="1200">
                <a:solidFill>
                  <a:schemeClr val="tx1"/>
                </a:solidFill>
                <a:latin typeface="+mj-lt"/>
                <a:ea typeface="+mj-ea"/>
                <a:cs typeface="+mj-cs"/>
              </a:rPr>
              <a:t>My story of training end users in Chicago</a:t>
            </a:r>
          </a:p>
        </p:txBody>
      </p:sp>
      <p:sp>
        <p:nvSpPr>
          <p:cNvPr id="3" name="Text Placeholder 2">
            <a:extLst>
              <a:ext uri="{FF2B5EF4-FFF2-40B4-BE49-F238E27FC236}">
                <a16:creationId xmlns:a16="http://schemas.microsoft.com/office/drawing/2014/main" id="{FD98CCC6-6A0B-4478-BC7A-52AE3C7CC5FA}"/>
              </a:ext>
            </a:extLst>
          </p:cNvPr>
          <p:cNvSpPr>
            <a:spLocks noGrp="1"/>
          </p:cNvSpPr>
          <p:nvPr>
            <p:ph type="body" idx="1"/>
          </p:nvPr>
        </p:nvSpPr>
        <p:spPr>
          <a:xfrm>
            <a:off x="6464808" y="4852070"/>
            <a:ext cx="5120640" cy="990474"/>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grpSp>
        <p:nvGrpSpPr>
          <p:cNvPr id="25" name="Group 27">
            <a:extLst>
              <a:ext uri="{FF2B5EF4-FFF2-40B4-BE49-F238E27FC236}">
                <a16:creationId xmlns:a16="http://schemas.microsoft.com/office/drawing/2014/main" id="{196333F2-8157-4F69-BF79-23AD06FB6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64808" y="73152"/>
            <a:ext cx="1178966" cy="232963"/>
            <a:chOff x="7763256" y="73152"/>
            <a:chExt cx="1178966" cy="232963"/>
          </a:xfrm>
        </p:grpSpPr>
        <p:sp>
          <p:nvSpPr>
            <p:cNvPr id="29" name="Rectangle 64">
              <a:extLst>
                <a:ext uri="{FF2B5EF4-FFF2-40B4-BE49-F238E27FC236}">
                  <a16:creationId xmlns:a16="http://schemas.microsoft.com/office/drawing/2014/main" id="{E48E172A-4EBF-4985-9330-D5508A467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DCE5CCAB-EAA3-4DD9-8AF1-3B53592F7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937CDCF5-14F8-4F40-9406-C63CBA0A0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5491BF95-EA62-4314-8852-49364342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EFCDE1C1-E04E-43BF-B40E-64C2766072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A833BBDC-95B6-4629-A019-06201B38E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007DAD8A-D7FF-49F0-B795-89CD78776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6D192525-4BFC-4DA0-8C01-7F83AEE92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BB1BEC57-EA97-4C3F-AB2F-6E84E8368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6">
              <a:extLst>
                <a:ext uri="{FF2B5EF4-FFF2-40B4-BE49-F238E27FC236}">
                  <a16:creationId xmlns:a16="http://schemas.microsoft.com/office/drawing/2014/main" id="{2056C948-ED0B-40A9-979A-AD7D387E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0DF7D057-A77F-4588-9FBC-FA3771B6E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DB9A0694-6734-49A1-8BB1-3DC828E84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A9F96446-58DB-49CB-A707-9FC2DE957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F499ADB2-B78E-4D73-8284-A7D9A4037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AD5A4498-89EA-4636-96C5-1E973DC33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E0D41CAC-254B-4A07-BA63-8F6CCF68C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D3A7502D-F3DB-43BF-8F89-7F4EDD4EC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0AD3E0A7-E2E6-4CA7-BC2B-3E394831A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DFFBE122-C813-4263-BE66-1960F1B12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C8FDAECE-BC06-4208-AA0A-0F50BCB59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Graphic 6" descr="Users">
            <a:extLst>
              <a:ext uri="{FF2B5EF4-FFF2-40B4-BE49-F238E27FC236}">
                <a16:creationId xmlns:a16="http://schemas.microsoft.com/office/drawing/2014/main" id="{55CB3FF9-0A20-453D-AE5F-509CE6FE8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048" y="638365"/>
            <a:ext cx="5398389" cy="5398389"/>
          </a:xfrm>
          <a:prstGeom prst="rect">
            <a:avLst/>
          </a:prstGeom>
        </p:spPr>
      </p:pic>
      <p:sp>
        <p:nvSpPr>
          <p:cNvPr id="50" name="Rectangle 49">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12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57B36FB4-9EC2-4245-A3C6-5FA3167BB9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887" r="1" b="11362"/>
          <a:stretch/>
        </p:blipFill>
        <p:spPr bwMode="auto">
          <a:xfrm>
            <a:off x="120650" y="68263"/>
            <a:ext cx="11950700" cy="6088062"/>
          </a:xfrm>
          <a:prstGeom prst="rect">
            <a:avLst/>
          </a:prstGeom>
          <a:solidFill>
            <a:srgbClr val="FFFFFF"/>
          </a:solidFill>
        </p:spPr>
      </p:pic>
    </p:spTree>
    <p:extLst>
      <p:ext uri="{BB962C8B-B14F-4D97-AF65-F5344CB8AC3E}">
        <p14:creationId xmlns:p14="http://schemas.microsoft.com/office/powerpoint/2010/main" val="350063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7895DB2-2636-4420-9285-74D7EA26C89C}"/>
              </a:ext>
            </a:extLst>
          </p:cNvPr>
          <p:cNvSpPr>
            <a:spLocks noGrp="1"/>
          </p:cNvSpPr>
          <p:nvPr>
            <p:ph type="title"/>
          </p:nvPr>
        </p:nvSpPr>
        <p:spPr>
          <a:xfrm>
            <a:off x="838200" y="557189"/>
            <a:ext cx="3374136" cy="5567891"/>
          </a:xfrm>
        </p:spPr>
        <p:txBody>
          <a:bodyPr>
            <a:normAutofit/>
          </a:bodyPr>
          <a:lstStyle/>
          <a:p>
            <a:r>
              <a:rPr lang="en-US" sz="5200"/>
              <a:t>Topics Covered</a:t>
            </a:r>
          </a:p>
        </p:txBody>
      </p:sp>
      <p:graphicFrame>
        <p:nvGraphicFramePr>
          <p:cNvPr id="8" name="Content Placeholder 2">
            <a:extLst>
              <a:ext uri="{FF2B5EF4-FFF2-40B4-BE49-F238E27FC236}">
                <a16:creationId xmlns:a16="http://schemas.microsoft.com/office/drawing/2014/main" id="{A5BC8581-C0C3-4D1A-B0CD-B7FF1FB095CF}"/>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36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high angle view of a city&#10;&#10;Description automatically generated with low confidence">
            <a:extLst>
              <a:ext uri="{FF2B5EF4-FFF2-40B4-BE49-F238E27FC236}">
                <a16:creationId xmlns:a16="http://schemas.microsoft.com/office/drawing/2014/main" id="{C0020070-0555-453B-B2B7-3BA83F91C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97593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928A03B-91F6-411C-B9BC-03A4B8A3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597021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2F3CCAA-3C46-4585-96A7-796A07A48854}"/>
              </a:ext>
            </a:extLst>
          </p:cNvPr>
          <p:cNvPicPr>
            <a:picLocks noChangeAspect="1"/>
          </p:cNvPicPr>
          <p:nvPr/>
        </p:nvPicPr>
        <p:blipFill rotWithShape="1">
          <a:blip r:embed="rId3"/>
          <a:srcRect t="29631" r="-1" b="17853"/>
          <a:stretch/>
        </p:blipFill>
        <p:spPr>
          <a:xfrm>
            <a:off x="338327" y="338328"/>
            <a:ext cx="11548872" cy="5943600"/>
          </a:xfrm>
          <a:prstGeom prst="rect">
            <a:avLst/>
          </a:prstGeom>
        </p:spPr>
      </p:pic>
    </p:spTree>
    <p:extLst>
      <p:ext uri="{BB962C8B-B14F-4D97-AF65-F5344CB8AC3E}">
        <p14:creationId xmlns:p14="http://schemas.microsoft.com/office/powerpoint/2010/main" val="154613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https://media.licdn.com/mpr/mpr/p/8/005/072/192/3ee10ee.jpg"/>
          <p:cNvPicPr>
            <a:picLocks noChangeAspect="1" noChangeArrowheads="1"/>
          </p:cNvPicPr>
          <p:nvPr/>
        </p:nvPicPr>
        <p:blipFill rotWithShape="1">
          <a:blip r:embed="rId3">
            <a:extLst>
              <a:ext uri="{28A0092B-C50C-407E-A947-70E740481C1C}">
                <a14:useLocalDpi xmlns:a14="http://schemas.microsoft.com/office/drawing/2010/main" val="0"/>
              </a:ext>
            </a:extLst>
          </a:blip>
          <a:srcRect t="5033" b="13445"/>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05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100" b="1"/>
              <a:t>I realized</a:t>
            </a:r>
            <a:r>
              <a:rPr lang="en-US" sz="3100"/>
              <a:t> </a:t>
            </a:r>
            <a:br>
              <a:rPr lang="en-US" sz="3100"/>
            </a:br>
            <a:r>
              <a:rPr lang="en-US" sz="3100"/>
              <a:t>Traditional training doesn’t work for </a:t>
            </a:r>
            <a:br>
              <a:rPr lang="en-US" sz="3100"/>
            </a:br>
            <a:r>
              <a:rPr lang="en-US" sz="3100"/>
              <a:t>end users</a:t>
            </a:r>
          </a:p>
        </p:txBody>
      </p:sp>
      <p:cxnSp>
        <p:nvCxnSpPr>
          <p:cNvPr id="77" name="Straight Connector 7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83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27E744-9EB6-41E9-AA3C-155425DE2318}"/>
              </a:ext>
            </a:extLst>
          </p:cNvPr>
          <p:cNvSpPr>
            <a:spLocks noGrp="1"/>
          </p:cNvSpPr>
          <p:nvPr>
            <p:ph type="title"/>
          </p:nvPr>
        </p:nvSpPr>
        <p:spPr>
          <a:xfrm>
            <a:off x="1524000" y="1005840"/>
            <a:ext cx="9031769" cy="2936382"/>
          </a:xfrm>
        </p:spPr>
        <p:txBody>
          <a:bodyPr vert="horz" lIns="91440" tIns="45720" rIns="91440" bIns="45720" rtlCol="0" anchor="b">
            <a:normAutofit/>
          </a:bodyPr>
          <a:lstStyle/>
          <a:p>
            <a:pPr algn="ctr"/>
            <a:r>
              <a:rPr lang="en-US" sz="6600" kern="1200">
                <a:solidFill>
                  <a:schemeClr val="tx1"/>
                </a:solidFill>
                <a:latin typeface="+mj-lt"/>
                <a:ea typeface="+mj-ea"/>
                <a:cs typeface="+mj-cs"/>
              </a:rPr>
              <a:t>What do end users need? </a:t>
            </a:r>
          </a:p>
        </p:txBody>
      </p:sp>
      <p:sp>
        <p:nvSpPr>
          <p:cNvPr id="4" name="Text Placeholder 3">
            <a:extLst>
              <a:ext uri="{FF2B5EF4-FFF2-40B4-BE49-F238E27FC236}">
                <a16:creationId xmlns:a16="http://schemas.microsoft.com/office/drawing/2014/main" id="{3CB82B8F-0447-4C6A-A8FB-B3DED0F59A0D}"/>
              </a:ext>
            </a:extLst>
          </p:cNvPr>
          <p:cNvSpPr>
            <a:spLocks noGrp="1"/>
          </p:cNvSpPr>
          <p:nvPr>
            <p:ph type="body" idx="1"/>
          </p:nvPr>
        </p:nvSpPr>
        <p:spPr>
          <a:xfrm>
            <a:off x="1524000" y="4034297"/>
            <a:ext cx="9031769" cy="1655762"/>
          </a:xfrm>
        </p:spPr>
        <p:txBody>
          <a:bodyPr vert="horz" lIns="91440" tIns="45720" rIns="91440" bIns="45720" rtlCol="0">
            <a:normAutofit/>
          </a:bodyPr>
          <a:lstStyle/>
          <a:p>
            <a:pPr algn="ctr"/>
            <a:endParaRPr lang="en-US" sz="3200" kern="1200">
              <a:solidFill>
                <a:schemeClr val="tx1"/>
              </a:solidFill>
              <a:latin typeface="+mn-lt"/>
              <a:ea typeface="+mn-ea"/>
              <a:cs typeface="+mn-cs"/>
            </a:endParaRPr>
          </a:p>
        </p:txBody>
      </p:sp>
      <p:grpSp>
        <p:nvGrpSpPr>
          <p:cNvPr id="28" name="Group 27">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2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Group 41">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2047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Videos presentation template.potx" id="{DFF95F30-3DF7-4662-AF1B-8F0AB8D7CBC5}" vid="{503E72FD-1790-4EA9-8B09-21007B4931E2}"/>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AA3436-7252-44BF-BDCB-E04037DD13C4}" vid="{E3A0C62E-8D70-40FE-A418-B3368B27DBCC}"/>
    </a:ext>
  </a:extLst>
</a:theme>
</file>

<file path=ppt/theme/theme6.xml><?xml version="1.0" encoding="utf-8"?>
<a:theme xmlns:a="http://schemas.openxmlformats.org/drawingml/2006/main" name="5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6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1572</TotalTime>
  <Words>4292</Words>
  <Application>Microsoft Office PowerPoint</Application>
  <PresentationFormat>Widescreen</PresentationFormat>
  <Paragraphs>357</Paragraphs>
  <Slides>27</Slides>
  <Notes>27</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27</vt:i4>
      </vt:variant>
    </vt:vector>
  </HeadingPairs>
  <TitlesOfParts>
    <vt:vector size="40" baseType="lpstr">
      <vt:lpstr>Arial</vt:lpstr>
      <vt:lpstr>Calibri</vt:lpstr>
      <vt:lpstr>Calibri Light</vt:lpstr>
      <vt:lpstr>Segoe UI</vt:lpstr>
      <vt:lpstr>Office Theme</vt:lpstr>
      <vt:lpstr>1_Office Theme</vt:lpstr>
      <vt:lpstr>2_Office Theme</vt:lpstr>
      <vt:lpstr>3_Office Theme</vt:lpstr>
      <vt:lpstr>4_Office Theme</vt:lpstr>
      <vt:lpstr>5_Office Theme</vt:lpstr>
      <vt:lpstr>6_Office Theme</vt:lpstr>
      <vt:lpstr>7_Office Theme</vt:lpstr>
      <vt:lpstr>8_Office Theme</vt:lpstr>
      <vt:lpstr>Context Sensitive Learning and Support to Employees</vt:lpstr>
      <vt:lpstr>About me - Asif Rehmani</vt:lpstr>
      <vt:lpstr>My story of training end users in Chicago</vt:lpstr>
      <vt:lpstr>PowerPoint Presentation</vt:lpstr>
      <vt:lpstr>Topics Covered</vt:lpstr>
      <vt:lpstr>PowerPoint Presentation</vt:lpstr>
      <vt:lpstr>PowerPoint Presentation</vt:lpstr>
      <vt:lpstr>I realized  Traditional training doesn’t work for  end users</vt:lpstr>
      <vt:lpstr>What do end users need? </vt:lpstr>
      <vt:lpstr> Average number of applications used by knowledge workers in a week</vt:lpstr>
      <vt:lpstr>End users want to be Supported at their Moment-of-Need</vt:lpstr>
      <vt:lpstr>Instead of training, provide   Learning in the Flow of Work</vt:lpstr>
      <vt:lpstr>Learning delivery options</vt:lpstr>
      <vt:lpstr>Organizational learning mechanisms</vt:lpstr>
      <vt:lpstr>Employee phases of learning</vt:lpstr>
      <vt:lpstr>A Blended Learning Approach</vt:lpstr>
      <vt:lpstr>Live Demo </vt:lpstr>
      <vt:lpstr>Meet Jamie</vt:lpstr>
      <vt:lpstr>1. Learning New Information</vt:lpstr>
      <vt:lpstr>2. Applying What You’ve Learned</vt:lpstr>
      <vt:lpstr>3. Problem Solving</vt:lpstr>
      <vt:lpstr>4. Retraining / Upskilling when things change</vt:lpstr>
      <vt:lpstr>PowerPoint Presentation</vt:lpstr>
      <vt:lpstr>VisualSP is a recognized Microsoft Partner</vt:lpstr>
      <vt:lpstr>Business Benefits achieved using  Learning in the Flow of Work</vt:lpstr>
      <vt:lpstr>VisualSP is already serving hundreds of great brands around the world</vt:lpstr>
      <vt:lpstr>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Rehmani</dc:creator>
  <cp:lastModifiedBy>Asif Rehmani</cp:lastModifiedBy>
  <cp:revision>1</cp:revision>
  <dcterms:created xsi:type="dcterms:W3CDTF">2021-07-18T15:30:27Z</dcterms:created>
  <dcterms:modified xsi:type="dcterms:W3CDTF">2021-12-03T17:32:32Z</dcterms:modified>
</cp:coreProperties>
</file>