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 id="2147483701" r:id="rId3"/>
    <p:sldMasterId id="2147483715" r:id="rId4"/>
    <p:sldMasterId id="2147483730" r:id="rId5"/>
    <p:sldMasterId id="2147483744" r:id="rId6"/>
  </p:sldMasterIdLst>
  <p:notesMasterIdLst>
    <p:notesMasterId r:id="rId45"/>
  </p:notesMasterIdLst>
  <p:sldIdLst>
    <p:sldId id="2145706449" r:id="rId7"/>
    <p:sldId id="257" r:id="rId8"/>
    <p:sldId id="2239" r:id="rId9"/>
    <p:sldId id="2145706448" r:id="rId10"/>
    <p:sldId id="2218" r:id="rId11"/>
    <p:sldId id="2145706451" r:id="rId12"/>
    <p:sldId id="2145706452" r:id="rId13"/>
    <p:sldId id="2206" r:id="rId14"/>
    <p:sldId id="2207" r:id="rId15"/>
    <p:sldId id="2197" r:id="rId16"/>
    <p:sldId id="2145706453" r:id="rId17"/>
    <p:sldId id="2231" r:id="rId18"/>
    <p:sldId id="2235" r:id="rId19"/>
    <p:sldId id="2220" r:id="rId20"/>
    <p:sldId id="2219" r:id="rId21"/>
    <p:sldId id="2233" r:id="rId22"/>
    <p:sldId id="2234" r:id="rId23"/>
    <p:sldId id="2145706456" r:id="rId24"/>
    <p:sldId id="2221" r:id="rId25"/>
    <p:sldId id="2145706454" r:id="rId26"/>
    <p:sldId id="2227" r:id="rId27"/>
    <p:sldId id="2222" r:id="rId28"/>
    <p:sldId id="2223" r:id="rId29"/>
    <p:sldId id="2145706465" r:id="rId30"/>
    <p:sldId id="2145706455" r:id="rId31"/>
    <p:sldId id="2228" r:id="rId32"/>
    <p:sldId id="2145706447" r:id="rId33"/>
    <p:sldId id="2208" r:id="rId34"/>
    <p:sldId id="2226" r:id="rId35"/>
    <p:sldId id="2225" r:id="rId36"/>
    <p:sldId id="2229" r:id="rId37"/>
    <p:sldId id="2216" r:id="rId38"/>
    <p:sldId id="2245" r:id="rId39"/>
    <p:sldId id="2236" r:id="rId40"/>
    <p:sldId id="2237" r:id="rId41"/>
    <p:sldId id="2238" r:id="rId42"/>
    <p:sldId id="2179" r:id="rId43"/>
    <p:sldId id="2145706464"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89DFA00-88B9-4461-A47A-585BBB10999C}">
          <p14:sldIdLst>
            <p14:sldId id="2145706449"/>
            <p14:sldId id="257"/>
            <p14:sldId id="2239"/>
            <p14:sldId id="2145706448"/>
            <p14:sldId id="2218"/>
            <p14:sldId id="2145706451"/>
            <p14:sldId id="2145706452"/>
            <p14:sldId id="2206"/>
            <p14:sldId id="2207"/>
            <p14:sldId id="2197"/>
            <p14:sldId id="2145706453"/>
            <p14:sldId id="2231"/>
          </p14:sldIdLst>
        </p14:section>
        <p14:section name="Why Dynamics?" id="{A3C6627C-32AC-4725-B14F-F23B6F90D852}">
          <p14:sldIdLst>
            <p14:sldId id="2235"/>
            <p14:sldId id="2220"/>
            <p14:sldId id="2219"/>
            <p14:sldId id="2233"/>
            <p14:sldId id="2234"/>
            <p14:sldId id="2145706456"/>
            <p14:sldId id="2221"/>
            <p14:sldId id="2145706454"/>
            <p14:sldId id="2227"/>
          </p14:sldIdLst>
        </p14:section>
        <p14:section name="Why should You care?" id="{7FB421CA-94CD-4FA3-8AE5-19819B698CE9}">
          <p14:sldIdLst>
            <p14:sldId id="2222"/>
            <p14:sldId id="2223"/>
            <p14:sldId id="2145706465"/>
            <p14:sldId id="2145706455"/>
          </p14:sldIdLst>
        </p14:section>
        <p14:section name="The Challenge" id="{EEC6DD5B-5D53-4A77-BDF6-23DE47ED1626}">
          <p14:sldIdLst>
            <p14:sldId id="2228"/>
            <p14:sldId id="2145706447"/>
            <p14:sldId id="2208"/>
          </p14:sldIdLst>
        </p14:section>
        <p14:section name="The Solution" id="{ED636A50-DCF3-4FD6-B844-F7A560509904}">
          <p14:sldIdLst>
            <p14:sldId id="2226"/>
            <p14:sldId id="2225"/>
            <p14:sldId id="2229"/>
            <p14:sldId id="2216"/>
            <p14:sldId id="2245"/>
            <p14:sldId id="2236"/>
            <p14:sldId id="2237"/>
            <p14:sldId id="2238"/>
          </p14:sldIdLst>
        </p14:section>
        <p14:section name="Conclusion" id="{57B0AF6B-3230-4183-9177-CB765D85DA68}">
          <p14:sldIdLst>
            <p14:sldId id="2179"/>
            <p14:sldId id="21457064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F6924-B950-4CE0-BF30-1CC77A7C999D}" v="24" dt="2023-10-03T14:22:32.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130" autoAdjust="0"/>
  </p:normalViewPr>
  <p:slideViewPr>
    <p:cSldViewPr snapToGrid="0">
      <p:cViewPr varScale="1">
        <p:scale>
          <a:sx n="60" d="100"/>
          <a:sy n="60" d="100"/>
        </p:scale>
        <p:origin x="1287" y="27"/>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Rehmani" userId="e3bc34669d675361" providerId="LiveId" clId="{D742A09C-C365-4DEF-B259-137867FF3C34}"/>
    <pc:docChg chg="undo custSel addSld delSld modSld modSection">
      <pc:chgData name="Asif Rehmani" userId="e3bc34669d675361" providerId="LiveId" clId="{D742A09C-C365-4DEF-B259-137867FF3C34}" dt="2021-11-22T13:36:52.560" v="491" actId="20577"/>
      <pc:docMkLst>
        <pc:docMk/>
      </pc:docMkLst>
      <pc:sldChg chg="addSp delSp modSp mod modMedia delAnim">
        <pc:chgData name="Asif Rehmani" userId="e3bc34669d675361" providerId="LiveId" clId="{D742A09C-C365-4DEF-B259-137867FF3C34}" dt="2021-11-22T12:53:48.463" v="107" actId="1076"/>
        <pc:sldMkLst>
          <pc:docMk/>
          <pc:sldMk cId="3575020938" sldId="257"/>
        </pc:sldMkLst>
        <pc:spChg chg="mod">
          <ac:chgData name="Asif Rehmani" userId="e3bc34669d675361" providerId="LiveId" clId="{D742A09C-C365-4DEF-B259-137867FF3C34}" dt="2021-11-22T12:53:01.886" v="106" actId="26606"/>
          <ac:spMkLst>
            <pc:docMk/>
            <pc:sldMk cId="3575020938" sldId="257"/>
            <ac:spMk id="2" creationId="{3ABF1ACD-E543-4AB8-B2C9-376981628C56}"/>
          </ac:spMkLst>
        </pc:spChg>
        <pc:spChg chg="mod">
          <ac:chgData name="Asif Rehmani" userId="e3bc34669d675361" providerId="LiveId" clId="{D742A09C-C365-4DEF-B259-137867FF3C34}" dt="2021-11-22T12:53:48.463" v="107" actId="1076"/>
          <ac:spMkLst>
            <pc:docMk/>
            <pc:sldMk cId="3575020938" sldId="257"/>
            <ac:spMk id="3" creationId="{E335955A-BDFE-4055-B0E5-EF0DFC1E08B1}"/>
          </ac:spMkLst>
        </pc:spChg>
        <pc:spChg chg="add del">
          <ac:chgData name="Asif Rehmani" userId="e3bc34669d675361" providerId="LiveId" clId="{D742A09C-C365-4DEF-B259-137867FF3C34}" dt="2021-11-22T12:53:01.886" v="106" actId="26606"/>
          <ac:spMkLst>
            <pc:docMk/>
            <pc:sldMk cId="3575020938" sldId="257"/>
            <ac:spMk id="47" creationId="{FFD48BC7-DC40-47DE-87EE-9F4B6ECB9ABB}"/>
          </ac:spMkLst>
        </pc:spChg>
        <pc:spChg chg="add del">
          <ac:chgData name="Asif Rehmani" userId="e3bc34669d675361" providerId="LiveId" clId="{D742A09C-C365-4DEF-B259-137867FF3C34}" dt="2021-11-22T12:53:01.886" v="106" actId="26606"/>
          <ac:spMkLst>
            <pc:docMk/>
            <pc:sldMk cId="3575020938" sldId="257"/>
            <ac:spMk id="49" creationId="{E502BBC7-2C76-46F3-BC24-5985BC13DB88}"/>
          </ac:spMkLst>
        </pc:spChg>
        <pc:spChg chg="add del">
          <ac:chgData name="Asif Rehmani" userId="e3bc34669d675361" providerId="LiveId" clId="{D742A09C-C365-4DEF-B259-137867FF3C34}" dt="2021-11-22T12:53:01.886" v="106" actId="26606"/>
          <ac:spMkLst>
            <pc:docMk/>
            <pc:sldMk cId="3575020938" sldId="257"/>
            <ac:spMk id="51" creationId="{C7F28D52-2A5F-4D23-81AE-7CB8B591C7AF}"/>
          </ac:spMkLst>
        </pc:spChg>
        <pc:spChg chg="add del">
          <ac:chgData name="Asif Rehmani" userId="e3bc34669d675361" providerId="LiveId" clId="{D742A09C-C365-4DEF-B259-137867FF3C34}" dt="2021-11-22T12:53:01.886" v="106" actId="26606"/>
          <ac:spMkLst>
            <pc:docMk/>
            <pc:sldMk cId="3575020938" sldId="257"/>
            <ac:spMk id="53" creationId="{3629484E-3792-4B3D-89AD-7C8A1ED0E0D4}"/>
          </ac:spMkLst>
        </pc:spChg>
        <pc:spChg chg="add">
          <ac:chgData name="Asif Rehmani" userId="e3bc34669d675361" providerId="LiveId" clId="{D742A09C-C365-4DEF-B259-137867FF3C34}" dt="2021-11-22T12:53:01.886" v="106" actId="26606"/>
          <ac:spMkLst>
            <pc:docMk/>
            <pc:sldMk cId="3575020938" sldId="257"/>
            <ac:spMk id="58" creationId="{4E1BEB12-92AF-4445-98AD-4C7756E7C93B}"/>
          </ac:spMkLst>
        </pc:spChg>
        <pc:spChg chg="add del">
          <ac:chgData name="Asif Rehmani" userId="e3bc34669d675361" providerId="LiveId" clId="{D742A09C-C365-4DEF-B259-137867FF3C34}" dt="2021-11-22T12:52:48.731" v="105" actId="26606"/>
          <ac:spMkLst>
            <pc:docMk/>
            <pc:sldMk cId="3575020938" sldId="257"/>
            <ac:spMk id="59" creationId="{C1DD1A8A-57D5-4A81-AD04-532B043C5611}"/>
          </ac:spMkLst>
        </pc:spChg>
        <pc:spChg chg="add">
          <ac:chgData name="Asif Rehmani" userId="e3bc34669d675361" providerId="LiveId" clId="{D742A09C-C365-4DEF-B259-137867FF3C34}" dt="2021-11-22T12:53:01.886" v="106" actId="26606"/>
          <ac:spMkLst>
            <pc:docMk/>
            <pc:sldMk cId="3575020938" sldId="257"/>
            <ac:spMk id="60" creationId="{D0522C2C-7B5C-48A7-A969-03941E5D2E76}"/>
          </ac:spMkLst>
        </pc:spChg>
        <pc:spChg chg="add del">
          <ac:chgData name="Asif Rehmani" userId="e3bc34669d675361" providerId="LiveId" clId="{D742A09C-C365-4DEF-B259-137867FF3C34}" dt="2021-11-22T12:52:48.731" v="105" actId="26606"/>
          <ac:spMkLst>
            <pc:docMk/>
            <pc:sldMk cId="3575020938" sldId="257"/>
            <ac:spMk id="61" creationId="{007891EC-4501-44ED-A8C8-B11B6DB767AB}"/>
          </ac:spMkLst>
        </pc:spChg>
        <pc:spChg chg="add">
          <ac:chgData name="Asif Rehmani" userId="e3bc34669d675361" providerId="LiveId" clId="{D742A09C-C365-4DEF-B259-137867FF3C34}" dt="2021-11-22T12:53:01.886" v="106" actId="26606"/>
          <ac:spMkLst>
            <pc:docMk/>
            <pc:sldMk cId="3575020938" sldId="257"/>
            <ac:spMk id="62" creationId="{9C682A1A-5B2D-4111-BBD6-620165633E5B}"/>
          </ac:spMkLst>
        </pc:spChg>
        <pc:spChg chg="add">
          <ac:chgData name="Asif Rehmani" userId="e3bc34669d675361" providerId="LiveId" clId="{D742A09C-C365-4DEF-B259-137867FF3C34}" dt="2021-11-22T12:53:01.886" v="106" actId="26606"/>
          <ac:spMkLst>
            <pc:docMk/>
            <pc:sldMk cId="3575020938" sldId="257"/>
            <ac:spMk id="64" creationId="{D6EE29F2-D77F-4BD0-A20B-334D316A1C9D}"/>
          </ac:spMkLst>
        </pc:spChg>
        <pc:spChg chg="add">
          <ac:chgData name="Asif Rehmani" userId="e3bc34669d675361" providerId="LiveId" clId="{D742A09C-C365-4DEF-B259-137867FF3C34}" dt="2021-11-22T12:53:01.886" v="106" actId="26606"/>
          <ac:spMkLst>
            <pc:docMk/>
            <pc:sldMk cId="3575020938" sldId="257"/>
            <ac:spMk id="66" creationId="{22D09ED2-868F-42C6-866E-F92E0CEF314F}"/>
          </ac:spMkLst>
        </pc:spChg>
        <pc:picChg chg="add del mod">
          <ac:chgData name="Asif Rehmani" userId="e3bc34669d675361" providerId="LiveId" clId="{D742A09C-C365-4DEF-B259-137867FF3C34}" dt="2021-11-22T12:52:48.731" v="105" actId="26606"/>
          <ac:picMkLst>
            <pc:docMk/>
            <pc:sldMk cId="3575020938" sldId="257"/>
            <ac:picMk id="55" creationId="{BDCA5697-1CF9-49C2-BE69-9330290DF47F}"/>
          </ac:picMkLst>
        </pc:picChg>
      </pc:sldChg>
      <pc:sldChg chg="addSp delSp modSp mod modAnim delDesignElem chgLayout">
        <pc:chgData name="Asif Rehmani" userId="e3bc34669d675361" providerId="LiveId" clId="{D742A09C-C365-4DEF-B259-137867FF3C34}" dt="2021-11-22T13:14:15.351" v="207" actId="1076"/>
        <pc:sldMkLst>
          <pc:docMk/>
          <pc:sldMk cId="3877399426" sldId="263"/>
        </pc:sldMkLst>
        <pc:spChg chg="mod ord">
          <ac:chgData name="Asif Rehmani" userId="e3bc34669d675361" providerId="LiveId" clId="{D742A09C-C365-4DEF-B259-137867FF3C34}" dt="2021-11-22T13:14:06.600" v="206" actId="122"/>
          <ac:spMkLst>
            <pc:docMk/>
            <pc:sldMk cId="3877399426" sldId="263"/>
            <ac:spMk id="2" creationId="{ADE185D9-2B0C-4100-B735-397BB621B805}"/>
          </ac:spMkLst>
        </pc:spChg>
        <pc:spChg chg="add del mod ord">
          <ac:chgData name="Asif Rehmani" userId="e3bc34669d675361" providerId="LiveId" clId="{D742A09C-C365-4DEF-B259-137867FF3C34}" dt="2021-11-22T13:11:15.289" v="157" actId="700"/>
          <ac:spMkLst>
            <pc:docMk/>
            <pc:sldMk cId="3877399426" sldId="263"/>
            <ac:spMk id="3" creationId="{47A91955-D071-475A-8A33-97CB9D430F2D}"/>
          </ac:spMkLst>
        </pc:spChg>
        <pc:spChg chg="mod ord">
          <ac:chgData name="Asif Rehmani" userId="e3bc34669d675361" providerId="LiveId" clId="{D742A09C-C365-4DEF-B259-137867FF3C34}" dt="2021-11-22T13:14:15.351" v="207" actId="1076"/>
          <ac:spMkLst>
            <pc:docMk/>
            <pc:sldMk cId="3877399426" sldId="263"/>
            <ac:spMk id="4" creationId="{F537FC56-0F98-4891-B028-65708A7E7784}"/>
          </ac:spMkLst>
        </pc:spChg>
        <pc:spChg chg="add mod">
          <ac:chgData name="Asif Rehmani" userId="e3bc34669d675361" providerId="LiveId" clId="{D742A09C-C365-4DEF-B259-137867FF3C34}" dt="2021-11-22T13:12:35.232" v="196" actId="122"/>
          <ac:spMkLst>
            <pc:docMk/>
            <pc:sldMk cId="3877399426" sldId="263"/>
            <ac:spMk id="30" creationId="{B335DF7B-8EBF-4288-8F13-9C7BB34C6C21}"/>
          </ac:spMkLst>
        </pc:spChg>
        <pc:spChg chg="mod ord">
          <ac:chgData name="Asif Rehmani" userId="e3bc34669d675361" providerId="LiveId" clId="{D742A09C-C365-4DEF-B259-137867FF3C34}" dt="2021-11-22T13:14:15.351" v="207" actId="1076"/>
          <ac:spMkLst>
            <pc:docMk/>
            <pc:sldMk cId="3877399426" sldId="263"/>
            <ac:spMk id="33" creationId="{B84E5704-920A-417D-8DA0-496042682F12}"/>
          </ac:spMkLst>
        </pc:spChg>
        <pc:spChg chg="add del">
          <ac:chgData name="Asif Rehmani" userId="e3bc34669d675361" providerId="LiveId" clId="{D742A09C-C365-4DEF-B259-137867FF3C34}" dt="2021-11-22T13:11:15.289" v="157" actId="700"/>
          <ac:spMkLst>
            <pc:docMk/>
            <pc:sldMk cId="3877399426" sldId="263"/>
            <ac:spMk id="94" creationId="{44C110BA-81E8-4247-853A-5F2B93E92E46}"/>
          </ac:spMkLst>
        </pc:spChg>
        <pc:spChg chg="add del">
          <ac:chgData name="Asif Rehmani" userId="e3bc34669d675361" providerId="LiveId" clId="{D742A09C-C365-4DEF-B259-137867FF3C34}" dt="2021-11-22T13:11:15.289" v="157" actId="700"/>
          <ac:spMkLst>
            <pc:docMk/>
            <pc:sldMk cId="3877399426" sldId="263"/>
            <ac:spMk id="4100" creationId="{A3BAF07C-C39E-42EB-BB22-8D46691D9735}"/>
          </ac:spMkLst>
        </pc:spChg>
        <pc:grpChg chg="add del">
          <ac:chgData name="Asif Rehmani" userId="e3bc34669d675361" providerId="LiveId" clId="{D742A09C-C365-4DEF-B259-137867FF3C34}" dt="2021-11-22T13:11:15.289" v="157" actId="700"/>
          <ac:grpSpMkLst>
            <pc:docMk/>
            <pc:sldMk cId="3877399426" sldId="263"/>
            <ac:grpSpMk id="4101" creationId="{D8E9CF54-0466-4261-9E62-0249E60E1886}"/>
          </ac:grpSpMkLst>
        </pc:grpChg>
        <pc:picChg chg="add mod">
          <ac:chgData name="Asif Rehmani" userId="e3bc34669d675361" providerId="LiveId" clId="{D742A09C-C365-4DEF-B259-137867FF3C34}" dt="2021-11-22T13:14:15.351" v="207" actId="1076"/>
          <ac:picMkLst>
            <pc:docMk/>
            <pc:sldMk cId="3877399426" sldId="263"/>
            <ac:picMk id="2050" creationId="{E38F9148-C9B7-41B2-A3E8-05A4872FEA22}"/>
          </ac:picMkLst>
        </pc:picChg>
        <pc:picChg chg="del">
          <ac:chgData name="Asif Rehmani" userId="e3bc34669d675361" providerId="LiveId" clId="{D742A09C-C365-4DEF-B259-137867FF3C34}" dt="2021-11-22T13:06:02.618" v="117" actId="478"/>
          <ac:picMkLst>
            <pc:docMk/>
            <pc:sldMk cId="3877399426" sldId="263"/>
            <ac:picMk id="4098" creationId="{5F503B93-6804-4708-8090-9918523FEB37}"/>
          </ac:picMkLst>
        </pc:picChg>
      </pc:sldChg>
      <pc:sldChg chg="addSp delSp modSp add del mod setBg delDesignElem modShow">
        <pc:chgData name="Asif Rehmani" userId="e3bc34669d675361" providerId="LiveId" clId="{D742A09C-C365-4DEF-B259-137867FF3C34}" dt="2021-11-22T11:44:43.490" v="99" actId="729"/>
        <pc:sldMkLst>
          <pc:docMk/>
          <pc:sldMk cId="669571866" sldId="449"/>
        </pc:sldMkLst>
        <pc:spChg chg="mod">
          <ac:chgData name="Asif Rehmani" userId="e3bc34669d675361" providerId="LiveId" clId="{D742A09C-C365-4DEF-B259-137867FF3C34}" dt="2021-11-21T13:33:28.452" v="11" actId="1076"/>
          <ac:spMkLst>
            <pc:docMk/>
            <pc:sldMk cId="669571866" sldId="449"/>
            <ac:spMk id="2" creationId="{343DB958-A70D-45BD-A06C-27F528C27C7D}"/>
          </ac:spMkLst>
        </pc:spChg>
        <pc:spChg chg="add del">
          <ac:chgData name="Asif Rehmani" userId="e3bc34669d675361" providerId="LiveId" clId="{D742A09C-C365-4DEF-B259-137867FF3C34}" dt="2021-11-21T13:33:09.505" v="2"/>
          <ac:spMkLst>
            <pc:docMk/>
            <pc:sldMk cId="669571866" sldId="449"/>
            <ac:spMk id="71" creationId="{05C7EBC3-4672-4DAB-81C2-58661FAFAED6}"/>
          </ac:spMkLst>
        </pc:spChg>
        <pc:spChg chg="add del">
          <ac:chgData name="Asif Rehmani" userId="e3bc34669d675361" providerId="LiveId" clId="{D742A09C-C365-4DEF-B259-137867FF3C34}" dt="2021-11-21T13:33:09.505" v="2"/>
          <ac:spMkLst>
            <pc:docMk/>
            <pc:sldMk cId="669571866" sldId="449"/>
            <ac:spMk id="73" creationId="{40BF962F-4C6F-461E-86F2-C43F56CC939B}"/>
          </ac:spMkLst>
        </pc:spChg>
        <pc:spChg chg="add del">
          <ac:chgData name="Asif Rehmani" userId="e3bc34669d675361" providerId="LiveId" clId="{D742A09C-C365-4DEF-B259-137867FF3C34}" dt="2021-11-21T13:33:09.505" v="2"/>
          <ac:spMkLst>
            <pc:docMk/>
            <pc:sldMk cId="669571866" sldId="449"/>
            <ac:spMk id="75" creationId="{2E94A4F7-38E4-45EA-8E2E-CE1B5766B4F1}"/>
          </ac:spMkLst>
        </pc:spChg>
      </pc:sldChg>
      <pc:sldChg chg="addSp delSp modSp mod setBg modClrScheme setClrOvrMap delDesignElem chgLayout">
        <pc:chgData name="Asif Rehmani" userId="e3bc34669d675361" providerId="LiveId" clId="{D742A09C-C365-4DEF-B259-137867FF3C34}" dt="2021-11-22T12:55:05.120" v="113" actId="26606"/>
        <pc:sldMkLst>
          <pc:docMk/>
          <pc:sldMk cId="740600239" sldId="1750"/>
        </pc:sldMkLst>
        <pc:spChg chg="mod ord">
          <ac:chgData name="Asif Rehmani" userId="e3bc34669d675361" providerId="LiveId" clId="{D742A09C-C365-4DEF-B259-137867FF3C34}" dt="2021-11-22T12:55:05.120" v="113" actId="26606"/>
          <ac:spMkLst>
            <pc:docMk/>
            <pc:sldMk cId="740600239" sldId="1750"/>
            <ac:spMk id="2" creationId="{ED489316-98F8-49DF-BE54-E15329D86A6A}"/>
          </ac:spMkLst>
        </pc:spChg>
        <pc:spChg chg="add mod ord">
          <ac:chgData name="Asif Rehmani" userId="e3bc34669d675361" providerId="LiveId" clId="{D742A09C-C365-4DEF-B259-137867FF3C34}" dt="2021-11-22T12:55:05.120" v="113" actId="26606"/>
          <ac:spMkLst>
            <pc:docMk/>
            <pc:sldMk cId="740600239" sldId="1750"/>
            <ac:spMk id="3" creationId="{FD98CCC6-6A0B-4478-BC7A-52AE3C7CC5FA}"/>
          </ac:spMkLst>
        </pc:spChg>
        <pc:spChg chg="add">
          <ac:chgData name="Asif Rehmani" userId="e3bc34669d675361" providerId="LiveId" clId="{D742A09C-C365-4DEF-B259-137867FF3C34}" dt="2021-11-22T12:55:05.120" v="113" actId="26606"/>
          <ac:spMkLst>
            <pc:docMk/>
            <pc:sldMk cId="740600239" sldId="1750"/>
            <ac:spMk id="9" creationId="{80E5FECD-C9FF-49B3-B1FD-6B2D855C4AD5}"/>
          </ac:spMkLst>
        </pc:spChg>
        <pc:spChg chg="add">
          <ac:chgData name="Asif Rehmani" userId="e3bc34669d675361" providerId="LiveId" clId="{D742A09C-C365-4DEF-B259-137867FF3C34}" dt="2021-11-22T12:55:05.120" v="113" actId="26606"/>
          <ac:spMkLst>
            <pc:docMk/>
            <pc:sldMk cId="740600239" sldId="1750"/>
            <ac:spMk id="10" creationId="{F5569EEC-E12F-4856-B407-02B2813A4AA5}"/>
          </ac:spMkLst>
        </pc:spChg>
        <pc:spChg chg="add">
          <ac:chgData name="Asif Rehmani" userId="e3bc34669d675361" providerId="LiveId" clId="{D742A09C-C365-4DEF-B259-137867FF3C34}" dt="2021-11-22T12:55:05.120" v="113" actId="26606"/>
          <ac:spMkLst>
            <pc:docMk/>
            <pc:sldMk cId="740600239" sldId="1750"/>
            <ac:spMk id="11" creationId="{CF860788-3A6A-45A3-B3F1-06F159665603}"/>
          </ac:spMkLst>
        </pc:spChg>
        <pc:spChg chg="add del">
          <ac:chgData name="Asif Rehmani" userId="e3bc34669d675361" providerId="LiveId" clId="{D742A09C-C365-4DEF-B259-137867FF3C34}" dt="2021-11-22T12:54:55.900" v="110" actId="26606"/>
          <ac:spMkLst>
            <pc:docMk/>
            <pc:sldMk cId="740600239" sldId="1750"/>
            <ac:spMk id="12" creationId="{80E5FECD-C9FF-49B3-B1FD-6B2D855C4AD5}"/>
          </ac:spMkLst>
        </pc:spChg>
        <pc:spChg chg="add">
          <ac:chgData name="Asif Rehmani" userId="e3bc34669d675361" providerId="LiveId" clId="{D742A09C-C365-4DEF-B259-137867FF3C34}" dt="2021-11-22T12:55:05.120" v="113" actId="26606"/>
          <ac:spMkLst>
            <pc:docMk/>
            <pc:sldMk cId="740600239" sldId="1750"/>
            <ac:spMk id="13" creationId="{DF1E3393-B852-4883-B778-ED3525112942}"/>
          </ac:spMkLst>
        </pc:spChg>
        <pc:spChg chg="add del">
          <ac:chgData name="Asif Rehmani" userId="e3bc34669d675361" providerId="LiveId" clId="{D742A09C-C365-4DEF-B259-137867FF3C34}" dt="2021-11-22T12:54:55.900" v="110" actId="26606"/>
          <ac:spMkLst>
            <pc:docMk/>
            <pc:sldMk cId="740600239" sldId="1750"/>
            <ac:spMk id="14" creationId="{F5569EEC-E12F-4856-B407-02B2813A4AA5}"/>
          </ac:spMkLst>
        </pc:spChg>
        <pc:spChg chg="add">
          <ac:chgData name="Asif Rehmani" userId="e3bc34669d675361" providerId="LiveId" clId="{D742A09C-C365-4DEF-B259-137867FF3C34}" dt="2021-11-22T12:55:05.120" v="113" actId="26606"/>
          <ac:spMkLst>
            <pc:docMk/>
            <pc:sldMk cId="740600239" sldId="1750"/>
            <ac:spMk id="15" creationId="{39853D09-4205-4CC7-83EB-288E886AC9E4}"/>
          </ac:spMkLst>
        </pc:spChg>
        <pc:spChg chg="add del">
          <ac:chgData name="Asif Rehmani" userId="e3bc34669d675361" providerId="LiveId" clId="{D742A09C-C365-4DEF-B259-137867FF3C34}" dt="2021-11-22T12:54:55.900" v="110" actId="26606"/>
          <ac:spMkLst>
            <pc:docMk/>
            <pc:sldMk cId="740600239" sldId="1750"/>
            <ac:spMk id="16" creationId="{CF860788-3A6A-45A3-B3F1-06F159665603}"/>
          </ac:spMkLst>
        </pc:spChg>
        <pc:spChg chg="add">
          <ac:chgData name="Asif Rehmani" userId="e3bc34669d675361" providerId="LiveId" clId="{D742A09C-C365-4DEF-B259-137867FF3C34}" dt="2021-11-22T12:55:05.120" v="113" actId="26606"/>
          <ac:spMkLst>
            <pc:docMk/>
            <pc:sldMk cId="740600239" sldId="1750"/>
            <ac:spMk id="17" creationId="{0D040B79-3E73-4A31-840D-D6B9C9FDFC46}"/>
          </ac:spMkLst>
        </pc:spChg>
        <pc:spChg chg="add del">
          <ac:chgData name="Asif Rehmani" userId="e3bc34669d675361" providerId="LiveId" clId="{D742A09C-C365-4DEF-B259-137867FF3C34}" dt="2021-11-22T12:54:55.900" v="110" actId="26606"/>
          <ac:spMkLst>
            <pc:docMk/>
            <pc:sldMk cId="740600239" sldId="1750"/>
            <ac:spMk id="18" creationId="{DF1E3393-B852-4883-B778-ED3525112942}"/>
          </ac:spMkLst>
        </pc:spChg>
        <pc:spChg chg="add">
          <ac:chgData name="Asif Rehmani" userId="e3bc34669d675361" providerId="LiveId" clId="{D742A09C-C365-4DEF-B259-137867FF3C34}" dt="2021-11-22T12:55:05.120" v="113" actId="26606"/>
          <ac:spMkLst>
            <pc:docMk/>
            <pc:sldMk cId="740600239" sldId="1750"/>
            <ac:spMk id="19" creationId="{156C6AE5-3F8B-42AC-9EA4-1B686A11E93F}"/>
          </ac:spMkLst>
        </pc:spChg>
        <pc:spChg chg="add del">
          <ac:chgData name="Asif Rehmani" userId="e3bc34669d675361" providerId="LiveId" clId="{D742A09C-C365-4DEF-B259-137867FF3C34}" dt="2021-11-22T12:54:55.900" v="110" actId="26606"/>
          <ac:spMkLst>
            <pc:docMk/>
            <pc:sldMk cId="740600239" sldId="1750"/>
            <ac:spMk id="20" creationId="{39853D09-4205-4CC7-83EB-288E886AC9E4}"/>
          </ac:spMkLst>
        </pc:spChg>
        <pc:spChg chg="add del">
          <ac:chgData name="Asif Rehmani" userId="e3bc34669d675361" providerId="LiveId" clId="{D742A09C-C365-4DEF-B259-137867FF3C34}" dt="2021-11-22T12:54:55.900" v="110" actId="26606"/>
          <ac:spMkLst>
            <pc:docMk/>
            <pc:sldMk cId="740600239" sldId="1750"/>
            <ac:spMk id="22" creationId="{0D040B79-3E73-4A31-840D-D6B9C9FDFC46}"/>
          </ac:spMkLst>
        </pc:spChg>
        <pc:spChg chg="add del">
          <ac:chgData name="Asif Rehmani" userId="e3bc34669d675361" providerId="LiveId" clId="{D742A09C-C365-4DEF-B259-137867FF3C34}" dt="2021-11-22T12:54:55.900" v="110" actId="26606"/>
          <ac:spMkLst>
            <pc:docMk/>
            <pc:sldMk cId="740600239" sldId="1750"/>
            <ac:spMk id="24" creationId="{156C6AE5-3F8B-42AC-9EA4-1B686A11E93F}"/>
          </ac:spMkLst>
        </pc:spChg>
        <pc:spChg chg="add del">
          <ac:chgData name="Asif Rehmani" userId="e3bc34669d675361" providerId="LiveId" clId="{D742A09C-C365-4DEF-B259-137867FF3C34}" dt="2021-11-22T12:55:02.798" v="112" actId="26606"/>
          <ac:spMkLst>
            <pc:docMk/>
            <pc:sldMk cId="740600239" sldId="1750"/>
            <ac:spMk id="26" creationId="{3301E07F-4F79-4B58-8698-EF24DC1ECDBF}"/>
          </ac:spMkLst>
        </pc:spChg>
        <pc:spChg chg="add del">
          <ac:chgData name="Asif Rehmani" userId="e3bc34669d675361" providerId="LiveId" clId="{D742A09C-C365-4DEF-B259-137867FF3C34}" dt="2021-11-22T12:55:02.798" v="112" actId="26606"/>
          <ac:spMkLst>
            <pc:docMk/>
            <pc:sldMk cId="740600239" sldId="1750"/>
            <ac:spMk id="27" creationId="{E58B2195-5055-402F-A3E7-53FF0E4980C3}"/>
          </ac:spMkLst>
        </pc:spChg>
        <pc:spChg chg="add del">
          <ac:chgData name="Asif Rehmani" userId="e3bc34669d675361" providerId="LiveId" clId="{D742A09C-C365-4DEF-B259-137867FF3C34}" dt="2021-11-22T12:55:02.798" v="112" actId="26606"/>
          <ac:spMkLst>
            <pc:docMk/>
            <pc:sldMk cId="740600239" sldId="1750"/>
            <ac:spMk id="28" creationId="{9EE6F773-742A-491A-9A00-A2A150DF500A}"/>
          </ac:spMkLst>
        </pc:spChg>
        <pc:spChg chg="del">
          <ac:chgData name="Asif Rehmani" userId="e3bc34669d675361" providerId="LiveId" clId="{D742A09C-C365-4DEF-B259-137867FF3C34}" dt="2021-11-22T12:54:25.243" v="108" actId="700"/>
          <ac:spMkLst>
            <pc:docMk/>
            <pc:sldMk cId="740600239" sldId="1750"/>
            <ac:spMk id="37" creationId="{1DB7C82F-AB7E-4F0C-B829-FA1B9C415180}"/>
          </ac:spMkLst>
        </pc:spChg>
        <pc:spChg chg="del">
          <ac:chgData name="Asif Rehmani" userId="e3bc34669d675361" providerId="LiveId" clId="{D742A09C-C365-4DEF-B259-137867FF3C34}" dt="2021-11-22T12:54:25.243" v="108" actId="700"/>
          <ac:spMkLst>
            <pc:docMk/>
            <pc:sldMk cId="740600239" sldId="1750"/>
            <ac:spMk id="38" creationId="{F55FFF17-D3D5-4F58-BA56-54EA901CE038}"/>
          </ac:spMkLst>
        </pc:spChg>
        <pc:picChg chg="mod">
          <ac:chgData name="Asif Rehmani" userId="e3bc34669d675361" providerId="LiveId" clId="{D742A09C-C365-4DEF-B259-137867FF3C34}" dt="2021-11-22T12:55:05.120" v="113" actId="26606"/>
          <ac:picMkLst>
            <pc:docMk/>
            <pc:sldMk cId="740600239" sldId="1750"/>
            <ac:picMk id="7" creationId="{55CB3FF9-0A20-453D-AE5F-509CE6FE892A}"/>
          </ac:picMkLst>
        </pc:picChg>
      </pc:sldChg>
      <pc:sldChg chg="addSp delSp modSp mod">
        <pc:chgData name="Asif Rehmani" userId="e3bc34669d675361" providerId="LiveId" clId="{D742A09C-C365-4DEF-B259-137867FF3C34}" dt="2021-11-22T12:55:20.580" v="114" actId="26606"/>
        <pc:sldMkLst>
          <pc:docMk/>
          <pc:sldMk cId="2719369160" sldId="2098"/>
        </pc:sldMkLst>
        <pc:spChg chg="mod">
          <ac:chgData name="Asif Rehmani" userId="e3bc34669d675361" providerId="LiveId" clId="{D742A09C-C365-4DEF-B259-137867FF3C34}" dt="2021-11-22T12:55:20.580" v="114" actId="26606"/>
          <ac:spMkLst>
            <pc:docMk/>
            <pc:sldMk cId="2719369160" sldId="2098"/>
            <ac:spMk id="6" creationId="{47895DB2-2636-4420-9285-74D7EA26C89C}"/>
          </ac:spMkLst>
        </pc:spChg>
        <pc:spChg chg="del">
          <ac:chgData name="Asif Rehmani" userId="e3bc34669d675361" providerId="LiveId" clId="{D742A09C-C365-4DEF-B259-137867FF3C34}" dt="2021-11-22T12:55:20.580" v="114" actId="26606"/>
          <ac:spMkLst>
            <pc:docMk/>
            <pc:sldMk cId="2719369160" sldId="2098"/>
            <ac:spMk id="13" creationId="{BACC6370-2D7E-4714-9D71-7542949D7D5D}"/>
          </ac:spMkLst>
        </pc:spChg>
        <pc:spChg chg="del">
          <ac:chgData name="Asif Rehmani" userId="e3bc34669d675361" providerId="LiveId" clId="{D742A09C-C365-4DEF-B259-137867FF3C34}" dt="2021-11-22T12:55:20.580" v="114" actId="26606"/>
          <ac:spMkLst>
            <pc:docMk/>
            <pc:sldMk cId="2719369160" sldId="2098"/>
            <ac:spMk id="15" creationId="{F68B3F68-107C-434F-AA38-110D5EA91B85}"/>
          </ac:spMkLst>
        </pc:spChg>
        <pc:spChg chg="del">
          <ac:chgData name="Asif Rehmani" userId="e3bc34669d675361" providerId="LiveId" clId="{D742A09C-C365-4DEF-B259-137867FF3C34}" dt="2021-11-22T12:55:20.580" v="114" actId="26606"/>
          <ac:spMkLst>
            <pc:docMk/>
            <pc:sldMk cId="2719369160" sldId="2098"/>
            <ac:spMk id="17" creationId="{AAD0DBB9-1A4B-4391-81D4-CB19F9AB918A}"/>
          </ac:spMkLst>
        </pc:spChg>
        <pc:spChg chg="del">
          <ac:chgData name="Asif Rehmani" userId="e3bc34669d675361" providerId="LiveId" clId="{D742A09C-C365-4DEF-B259-137867FF3C34}" dt="2021-11-22T12:55:20.580" v="114" actId="26606"/>
          <ac:spMkLst>
            <pc:docMk/>
            <pc:sldMk cId="2719369160" sldId="2098"/>
            <ac:spMk id="19" creationId="{063BBA22-50EA-4C4D-BE05-F1CE4E63AA56}"/>
          </ac:spMkLst>
        </pc:spChg>
        <pc:spChg chg="add">
          <ac:chgData name="Asif Rehmani" userId="e3bc34669d675361" providerId="LiveId" clId="{D742A09C-C365-4DEF-B259-137867FF3C34}" dt="2021-11-22T12:55:20.580" v="114" actId="26606"/>
          <ac:spMkLst>
            <pc:docMk/>
            <pc:sldMk cId="2719369160" sldId="2098"/>
            <ac:spMk id="24" creationId="{DCC231C8-C761-4B31-9B1C-C6D19248C6B3}"/>
          </ac:spMkLst>
        </pc:spChg>
        <pc:graphicFrameChg chg="mod modGraphic">
          <ac:chgData name="Asif Rehmani" userId="e3bc34669d675361" providerId="LiveId" clId="{D742A09C-C365-4DEF-B259-137867FF3C34}" dt="2021-11-22T12:55:20.580" v="114" actId="26606"/>
          <ac:graphicFrameMkLst>
            <pc:docMk/>
            <pc:sldMk cId="2719369160" sldId="2098"/>
            <ac:graphicFrameMk id="8" creationId="{A5BC8581-C0C3-4D1A-B0CD-B7FF1FB095CF}"/>
          </ac:graphicFrameMkLst>
        </pc:graphicFrameChg>
      </pc:sldChg>
      <pc:sldChg chg="modSp mod">
        <pc:chgData name="Asif Rehmani" userId="e3bc34669d675361" providerId="LiveId" clId="{D742A09C-C365-4DEF-B259-137867FF3C34}" dt="2021-11-22T11:44:16.821" v="98" actId="20577"/>
        <pc:sldMkLst>
          <pc:docMk/>
          <pc:sldMk cId="3214679942" sldId="2101"/>
        </pc:sldMkLst>
        <pc:spChg chg="mod">
          <ac:chgData name="Asif Rehmani" userId="e3bc34669d675361" providerId="LiveId" clId="{D742A09C-C365-4DEF-B259-137867FF3C34}" dt="2021-11-22T11:44:16.821" v="98" actId="20577"/>
          <ac:spMkLst>
            <pc:docMk/>
            <pc:sldMk cId="3214679942" sldId="2101"/>
            <ac:spMk id="2" creationId="{DD2D4E04-E7A6-4374-B7C9-063BEA7A0201}"/>
          </ac:spMkLst>
        </pc:spChg>
      </pc:sldChg>
      <pc:sldChg chg="delSp modSp mod delAnim modNotesTx">
        <pc:chgData name="Asif Rehmani" userId="e3bc34669d675361" providerId="LiveId" clId="{D742A09C-C365-4DEF-B259-137867FF3C34}" dt="2021-11-22T13:35:16.617" v="484" actId="6549"/>
        <pc:sldMkLst>
          <pc:docMk/>
          <pc:sldMk cId="488990034" sldId="2164"/>
        </pc:sldMkLst>
        <pc:spChg chg="mod">
          <ac:chgData name="Asif Rehmani" userId="e3bc34669d675361" providerId="LiveId" clId="{D742A09C-C365-4DEF-B259-137867FF3C34}" dt="2021-11-22T13:15:55.639" v="248" actId="14100"/>
          <ac:spMkLst>
            <pc:docMk/>
            <pc:sldMk cId="488990034" sldId="2164"/>
            <ac:spMk id="2" creationId="{6FF77269-621D-4C05-B76F-FED1162FFB3B}"/>
          </ac:spMkLst>
        </pc:spChg>
        <pc:spChg chg="del">
          <ac:chgData name="Asif Rehmani" userId="e3bc34669d675361" providerId="LiveId" clId="{D742A09C-C365-4DEF-B259-137867FF3C34}" dt="2021-11-22T13:15:16.719" v="210" actId="478"/>
          <ac:spMkLst>
            <pc:docMk/>
            <pc:sldMk cId="488990034" sldId="2164"/>
            <ac:spMk id="3" creationId="{8D6AF779-26A6-49C4-AA94-647BD1965F26}"/>
          </ac:spMkLst>
        </pc:spChg>
        <pc:spChg chg="mod">
          <ac:chgData name="Asif Rehmani" userId="e3bc34669d675361" providerId="LiveId" clId="{D742A09C-C365-4DEF-B259-137867FF3C34}" dt="2021-11-22T13:31:41.615" v="445" actId="1076"/>
          <ac:spMkLst>
            <pc:docMk/>
            <pc:sldMk cId="488990034" sldId="2164"/>
            <ac:spMk id="6" creationId="{08272117-D49A-4502-9A82-1ECF550FB706}"/>
          </ac:spMkLst>
        </pc:spChg>
        <pc:spChg chg="mod">
          <ac:chgData name="Asif Rehmani" userId="e3bc34669d675361" providerId="LiveId" clId="{D742A09C-C365-4DEF-B259-137867FF3C34}" dt="2021-11-22T13:31:41.615" v="445" actId="1076"/>
          <ac:spMkLst>
            <pc:docMk/>
            <pc:sldMk cId="488990034" sldId="2164"/>
            <ac:spMk id="7" creationId="{9A7DFBF7-F6CF-4333-8421-F36B635EAAFB}"/>
          </ac:spMkLst>
        </pc:spChg>
        <pc:spChg chg="mod">
          <ac:chgData name="Asif Rehmani" userId="e3bc34669d675361" providerId="LiveId" clId="{D742A09C-C365-4DEF-B259-137867FF3C34}" dt="2021-11-22T13:31:41.615" v="445" actId="1076"/>
          <ac:spMkLst>
            <pc:docMk/>
            <pc:sldMk cId="488990034" sldId="2164"/>
            <ac:spMk id="8" creationId="{30F5A8E6-4761-47DF-99E4-59299CD1C3A4}"/>
          </ac:spMkLst>
        </pc:spChg>
        <pc:spChg chg="mod">
          <ac:chgData name="Asif Rehmani" userId="e3bc34669d675361" providerId="LiveId" clId="{D742A09C-C365-4DEF-B259-137867FF3C34}" dt="2021-11-22T13:31:51.695" v="447" actId="1076"/>
          <ac:spMkLst>
            <pc:docMk/>
            <pc:sldMk cId="488990034" sldId="2164"/>
            <ac:spMk id="10" creationId="{7B8E20C6-AE37-4FB6-B4E2-930AC8654EBE}"/>
          </ac:spMkLst>
        </pc:spChg>
        <pc:spChg chg="mod">
          <ac:chgData name="Asif Rehmani" userId="e3bc34669d675361" providerId="LiveId" clId="{D742A09C-C365-4DEF-B259-137867FF3C34}" dt="2021-11-22T13:34:09.259" v="454" actId="14826"/>
          <ac:spMkLst>
            <pc:docMk/>
            <pc:sldMk cId="488990034" sldId="2164"/>
            <ac:spMk id="12" creationId="{51968601-D94C-4568-BD07-B111A2096E80}"/>
          </ac:spMkLst>
        </pc:spChg>
        <pc:spChg chg="mod">
          <ac:chgData name="Asif Rehmani" userId="e3bc34669d675361" providerId="LiveId" clId="{D742A09C-C365-4DEF-B259-137867FF3C34}" dt="2021-11-22T13:31:51.695" v="447" actId="1076"/>
          <ac:spMkLst>
            <pc:docMk/>
            <pc:sldMk cId="488990034" sldId="2164"/>
            <ac:spMk id="14" creationId="{B7AB880B-0A66-4350-A34F-A5227996F5C6}"/>
          </ac:spMkLst>
        </pc:spChg>
        <pc:spChg chg="del">
          <ac:chgData name="Asif Rehmani" userId="e3bc34669d675361" providerId="LiveId" clId="{D742A09C-C365-4DEF-B259-137867FF3C34}" dt="2021-11-22T13:18:08.733" v="319" actId="478"/>
          <ac:spMkLst>
            <pc:docMk/>
            <pc:sldMk cId="488990034" sldId="2164"/>
            <ac:spMk id="16" creationId="{94910BFE-027B-459C-AE0C-4A4C852C0D08}"/>
          </ac:spMkLst>
        </pc:spChg>
        <pc:spChg chg="del">
          <ac:chgData name="Asif Rehmani" userId="e3bc34669d675361" providerId="LiveId" clId="{D742A09C-C365-4DEF-B259-137867FF3C34}" dt="2021-11-22T13:18:08.733" v="319" actId="478"/>
          <ac:spMkLst>
            <pc:docMk/>
            <pc:sldMk cId="488990034" sldId="2164"/>
            <ac:spMk id="18" creationId="{05D0C89D-C9C4-4731-BF72-5E8BB5E73858}"/>
          </ac:spMkLst>
        </pc:spChg>
        <pc:spChg chg="del">
          <ac:chgData name="Asif Rehmani" userId="e3bc34669d675361" providerId="LiveId" clId="{D742A09C-C365-4DEF-B259-137867FF3C34}" dt="2021-11-22T13:18:08.733" v="319" actId="478"/>
          <ac:spMkLst>
            <pc:docMk/>
            <pc:sldMk cId="488990034" sldId="2164"/>
            <ac:spMk id="20" creationId="{8ACAA75C-BE25-4015-BC60-D570448EE4E3}"/>
          </ac:spMkLst>
        </pc:spChg>
        <pc:spChg chg="mod">
          <ac:chgData name="Asif Rehmani" userId="e3bc34669d675361" providerId="LiveId" clId="{D742A09C-C365-4DEF-B259-137867FF3C34}" dt="2021-11-22T13:31:57.133" v="448" actId="1076"/>
          <ac:spMkLst>
            <pc:docMk/>
            <pc:sldMk cId="488990034" sldId="2164"/>
            <ac:spMk id="25" creationId="{76AE54BE-D474-45D4-8BAE-CC9E07B35E39}"/>
          </ac:spMkLst>
        </pc:spChg>
        <pc:spChg chg="del">
          <ac:chgData name="Asif Rehmani" userId="e3bc34669d675361" providerId="LiveId" clId="{D742A09C-C365-4DEF-B259-137867FF3C34}" dt="2021-11-22T13:15:16.719" v="210" actId="478"/>
          <ac:spMkLst>
            <pc:docMk/>
            <pc:sldMk cId="488990034" sldId="2164"/>
            <ac:spMk id="32" creationId="{5526B7D6-F619-4E50-B551-996D5706104C}"/>
          </ac:spMkLst>
        </pc:spChg>
        <pc:spChg chg="mod">
          <ac:chgData name="Asif Rehmani" userId="e3bc34669d675361" providerId="LiveId" clId="{D742A09C-C365-4DEF-B259-137867FF3C34}" dt="2021-11-22T13:31:57.133" v="448" actId="1076"/>
          <ac:spMkLst>
            <pc:docMk/>
            <pc:sldMk cId="488990034" sldId="2164"/>
            <ac:spMk id="33" creationId="{900C0664-DDCC-460C-BAD4-472743A5C06F}"/>
          </ac:spMkLst>
        </pc:spChg>
        <pc:spChg chg="mod">
          <ac:chgData name="Asif Rehmani" userId="e3bc34669d675361" providerId="LiveId" clId="{D742A09C-C365-4DEF-B259-137867FF3C34}" dt="2021-11-22T13:31:57.133" v="448" actId="1076"/>
          <ac:spMkLst>
            <pc:docMk/>
            <pc:sldMk cId="488990034" sldId="2164"/>
            <ac:spMk id="34" creationId="{E1B37C67-E096-4A05-8BFC-434F428B441D}"/>
          </ac:spMkLst>
        </pc:spChg>
        <pc:spChg chg="mod">
          <ac:chgData name="Asif Rehmani" userId="e3bc34669d675361" providerId="LiveId" clId="{D742A09C-C365-4DEF-B259-137867FF3C34}" dt="2021-11-22T13:31:47.054" v="446" actId="1076"/>
          <ac:spMkLst>
            <pc:docMk/>
            <pc:sldMk cId="488990034" sldId="2164"/>
            <ac:spMk id="35" creationId="{27772761-E85F-4448-96FA-A38B1EBDECBA}"/>
          </ac:spMkLst>
        </pc:spChg>
        <pc:spChg chg="mod">
          <ac:chgData name="Asif Rehmani" userId="e3bc34669d675361" providerId="LiveId" clId="{D742A09C-C365-4DEF-B259-137867FF3C34}" dt="2021-11-22T13:31:47.054" v="446" actId="1076"/>
          <ac:spMkLst>
            <pc:docMk/>
            <pc:sldMk cId="488990034" sldId="2164"/>
            <ac:spMk id="36" creationId="{CD83FE9C-3251-4DB9-A8E7-DE3CD1B5A38F}"/>
          </ac:spMkLst>
        </pc:spChg>
        <pc:spChg chg="mod">
          <ac:chgData name="Asif Rehmani" userId="e3bc34669d675361" providerId="LiveId" clId="{D742A09C-C365-4DEF-B259-137867FF3C34}" dt="2021-11-22T13:31:47.054" v="446" actId="1076"/>
          <ac:spMkLst>
            <pc:docMk/>
            <pc:sldMk cId="488990034" sldId="2164"/>
            <ac:spMk id="37" creationId="{04639C7F-5508-4E58-86C1-31259CA281A6}"/>
          </ac:spMkLst>
        </pc:spChg>
        <pc:picChg chg="del">
          <ac:chgData name="Asif Rehmani" userId="e3bc34669d675361" providerId="LiveId" clId="{D742A09C-C365-4DEF-B259-137867FF3C34}" dt="2021-11-22T13:15:09.767" v="209" actId="478"/>
          <ac:picMkLst>
            <pc:docMk/>
            <pc:sldMk cId="488990034" sldId="2164"/>
            <ac:picMk id="38" creationId="{BF62BA95-54A6-4010-B064-DF8115256335}"/>
          </ac:picMkLst>
        </pc:picChg>
        <pc:picChg chg="del">
          <ac:chgData name="Asif Rehmani" userId="e3bc34669d675361" providerId="LiveId" clId="{D742A09C-C365-4DEF-B259-137867FF3C34}" dt="2021-11-22T13:15:16.719" v="210" actId="478"/>
          <ac:picMkLst>
            <pc:docMk/>
            <pc:sldMk cId="488990034" sldId="2164"/>
            <ac:picMk id="2052" creationId="{896E31C8-964A-4CD2-A59D-61AF89DA556C}"/>
          </ac:picMkLst>
        </pc:picChg>
        <pc:picChg chg="del">
          <ac:chgData name="Asif Rehmani" userId="e3bc34669d675361" providerId="LiveId" clId="{D742A09C-C365-4DEF-B259-137867FF3C34}" dt="2021-11-22T13:15:16.719" v="210" actId="478"/>
          <ac:picMkLst>
            <pc:docMk/>
            <pc:sldMk cId="488990034" sldId="2164"/>
            <ac:picMk id="2054" creationId="{E9827BDF-94F7-435E-8E01-1088FE2EA7BD}"/>
          </ac:picMkLst>
        </pc:picChg>
      </pc:sldChg>
      <pc:sldChg chg="del">
        <pc:chgData name="Asif Rehmani" userId="e3bc34669d675361" providerId="LiveId" clId="{D742A09C-C365-4DEF-B259-137867FF3C34}" dt="2021-11-22T13:34:22.023" v="455" actId="47"/>
        <pc:sldMkLst>
          <pc:docMk/>
          <pc:sldMk cId="2087026152" sldId="2165"/>
        </pc:sldMkLst>
      </pc:sldChg>
      <pc:sldChg chg="modSp">
        <pc:chgData name="Asif Rehmani" userId="e3bc34669d675361" providerId="LiveId" clId="{D742A09C-C365-4DEF-B259-137867FF3C34}" dt="2021-11-22T13:36:52.560" v="491" actId="20577"/>
        <pc:sldMkLst>
          <pc:docMk/>
          <pc:sldMk cId="447130748" sldId="2179"/>
        </pc:sldMkLst>
        <pc:spChg chg="mod">
          <ac:chgData name="Asif Rehmani" userId="e3bc34669d675361" providerId="LiveId" clId="{D742A09C-C365-4DEF-B259-137867FF3C34}" dt="2021-11-22T13:36:52.560" v="491" actId="20577"/>
          <ac:spMkLst>
            <pc:docMk/>
            <pc:sldMk cId="447130748" sldId="2179"/>
            <ac:spMk id="10" creationId="{07299A5D-2F53-41FA-9569-05705D937960}"/>
          </ac:spMkLst>
        </pc:spChg>
      </pc:sldChg>
      <pc:sldChg chg="addSp delSp modSp new mod setBg modClrScheme chgLayout">
        <pc:chgData name="Asif Rehmani" userId="e3bc34669d675361" providerId="LiveId" clId="{D742A09C-C365-4DEF-B259-137867FF3C34}" dt="2021-11-22T11:42:17.367" v="39" actId="14100"/>
        <pc:sldMkLst>
          <pc:docMk/>
          <pc:sldMk cId="1798696924" sldId="2180"/>
        </pc:sldMkLst>
        <pc:spChg chg="mod ord">
          <ac:chgData name="Asif Rehmani" userId="e3bc34669d675361" providerId="LiveId" clId="{D742A09C-C365-4DEF-B259-137867FF3C34}" dt="2021-11-22T11:42:17.367" v="39" actId="14100"/>
          <ac:spMkLst>
            <pc:docMk/>
            <pc:sldMk cId="1798696924" sldId="2180"/>
            <ac:spMk id="2" creationId="{DA27E744-9EB6-41E9-AA3C-155425DE2318}"/>
          </ac:spMkLst>
        </pc:spChg>
        <pc:spChg chg="del mod ord">
          <ac:chgData name="Asif Rehmani" userId="e3bc34669d675361" providerId="LiveId" clId="{D742A09C-C365-4DEF-B259-137867FF3C34}" dt="2021-11-22T11:41:52.802" v="37" actId="700"/>
          <ac:spMkLst>
            <pc:docMk/>
            <pc:sldMk cId="1798696924" sldId="2180"/>
            <ac:spMk id="3" creationId="{296F8B81-17B5-48B8-91C8-9B358E58C608}"/>
          </ac:spMkLst>
        </pc:spChg>
        <pc:spChg chg="add mod ord">
          <ac:chgData name="Asif Rehmani" userId="e3bc34669d675361" providerId="LiveId" clId="{D742A09C-C365-4DEF-B259-137867FF3C34}" dt="2021-11-22T11:42:12.067" v="38" actId="26606"/>
          <ac:spMkLst>
            <pc:docMk/>
            <pc:sldMk cId="1798696924" sldId="2180"/>
            <ac:spMk id="4" creationId="{3CB82B8F-0447-4C6A-A8FB-B3DED0F59A0D}"/>
          </ac:spMkLst>
        </pc:spChg>
        <pc:spChg chg="add">
          <ac:chgData name="Asif Rehmani" userId="e3bc34669d675361" providerId="LiveId" clId="{D742A09C-C365-4DEF-B259-137867FF3C34}" dt="2021-11-22T11:42:12.067" v="38" actId="26606"/>
          <ac:spMkLst>
            <pc:docMk/>
            <pc:sldMk cId="1798696924" sldId="2180"/>
            <ac:spMk id="9" creationId="{4E1BEB12-92AF-4445-98AD-4C7756E7C93B}"/>
          </ac:spMkLst>
        </pc:spChg>
        <pc:spChg chg="add">
          <ac:chgData name="Asif Rehmani" userId="e3bc34669d675361" providerId="LiveId" clId="{D742A09C-C365-4DEF-B259-137867FF3C34}" dt="2021-11-22T11:42:12.067" v="38" actId="26606"/>
          <ac:spMkLst>
            <pc:docMk/>
            <pc:sldMk cId="1798696924" sldId="2180"/>
            <ac:spMk id="11" creationId="{D0522C2C-7B5C-48A7-A969-03941E5D2E76}"/>
          </ac:spMkLst>
        </pc:spChg>
        <pc:spChg chg="add">
          <ac:chgData name="Asif Rehmani" userId="e3bc34669d675361" providerId="LiveId" clId="{D742A09C-C365-4DEF-B259-137867FF3C34}" dt="2021-11-22T11:42:12.067" v="38" actId="26606"/>
          <ac:spMkLst>
            <pc:docMk/>
            <pc:sldMk cId="1798696924" sldId="2180"/>
            <ac:spMk id="13" creationId="{9C682A1A-5B2D-4111-BBD6-620165633E5B}"/>
          </ac:spMkLst>
        </pc:spChg>
        <pc:spChg chg="add">
          <ac:chgData name="Asif Rehmani" userId="e3bc34669d675361" providerId="LiveId" clId="{D742A09C-C365-4DEF-B259-137867FF3C34}" dt="2021-11-22T11:42:12.067" v="38" actId="26606"/>
          <ac:spMkLst>
            <pc:docMk/>
            <pc:sldMk cId="1798696924" sldId="2180"/>
            <ac:spMk id="15" creationId="{D6EE29F2-D77F-4BD0-A20B-334D316A1C9D}"/>
          </ac:spMkLst>
        </pc:spChg>
        <pc:spChg chg="add">
          <ac:chgData name="Asif Rehmani" userId="e3bc34669d675361" providerId="LiveId" clId="{D742A09C-C365-4DEF-B259-137867FF3C34}" dt="2021-11-22T11:42:12.067" v="38" actId="26606"/>
          <ac:spMkLst>
            <pc:docMk/>
            <pc:sldMk cId="1798696924" sldId="2180"/>
            <ac:spMk id="17" creationId="{22D09ED2-868F-42C6-866E-F92E0CEF314F}"/>
          </ac:spMkLst>
        </pc:spChg>
      </pc:sldChg>
      <pc:sldChg chg="addSp new">
        <pc:chgData name="Asif Rehmani" userId="e3bc34669d675361" providerId="LiveId" clId="{D742A09C-C365-4DEF-B259-137867FF3C34}" dt="2021-11-22T12:51:49.034" v="101"/>
        <pc:sldMkLst>
          <pc:docMk/>
          <pc:sldMk cId="959539364" sldId="2181"/>
        </pc:sldMkLst>
        <pc:picChg chg="add">
          <ac:chgData name="Asif Rehmani" userId="e3bc34669d675361" providerId="LiveId" clId="{D742A09C-C365-4DEF-B259-137867FF3C34}" dt="2021-11-22T12:51:49.034" v="101"/>
          <ac:picMkLst>
            <pc:docMk/>
            <pc:sldMk cId="959539364" sldId="2181"/>
            <ac:picMk id="1026" creationId="{277B1165-9901-4CB0-802C-D13C3842D026}"/>
          </ac:picMkLst>
        </pc:picChg>
      </pc:sldChg>
      <pc:sldChg chg="addSp delSp modSp new del mod">
        <pc:chgData name="Asif Rehmani" userId="e3bc34669d675361" providerId="LiveId" clId="{D742A09C-C365-4DEF-B259-137867FF3C34}" dt="2021-11-22T13:15:00.666" v="208" actId="47"/>
        <pc:sldMkLst>
          <pc:docMk/>
          <pc:sldMk cId="170685887" sldId="2182"/>
        </pc:sldMkLst>
        <pc:spChg chg="add del mod">
          <ac:chgData name="Asif Rehmani" userId="e3bc34669d675361" providerId="LiveId" clId="{D742A09C-C365-4DEF-B259-137867FF3C34}" dt="2021-11-22T13:11:49.164" v="163" actId="21"/>
          <ac:spMkLst>
            <pc:docMk/>
            <pc:sldMk cId="170685887" sldId="2182"/>
            <ac:spMk id="2" creationId="{79E01D79-643A-4DC4-B25F-F7C689A49082}"/>
          </ac:spMkLst>
        </pc:spChg>
        <pc:spChg chg="add mod">
          <ac:chgData name="Asif Rehmani" userId="e3bc34669d675361" providerId="LiveId" clId="{D742A09C-C365-4DEF-B259-137867FF3C34}" dt="2021-11-22T13:11:49.164" v="163" actId="21"/>
          <ac:spMkLst>
            <pc:docMk/>
            <pc:sldMk cId="170685887" sldId="2182"/>
            <ac:spMk id="4" creationId="{0617111C-9FE0-4F08-88CF-AD64FC89A9DC}"/>
          </ac:spMkLst>
        </pc:spChg>
      </pc:sldChg>
    </pc:docChg>
  </pc:docChgLst>
  <pc:docChgLst>
    <pc:chgData name="Asif Rehmani" userId="e3bc34669d675361" providerId="LiveId" clId="{2A0A335D-3DFE-422A-B6AB-13EB592FB696}"/>
    <pc:docChg chg="undo custSel addSld delSld modSld sldOrd modSection">
      <pc:chgData name="Asif Rehmani" userId="e3bc34669d675361" providerId="LiveId" clId="{2A0A335D-3DFE-422A-B6AB-13EB592FB696}" dt="2022-02-28T22:00:33.425" v="1061" actId="5793"/>
      <pc:docMkLst>
        <pc:docMk/>
      </pc:docMkLst>
      <pc:sldChg chg="ord">
        <pc:chgData name="Asif Rehmani" userId="e3bc34669d675361" providerId="LiveId" clId="{2A0A335D-3DFE-422A-B6AB-13EB592FB696}" dt="2022-02-28T21:39:18.990" v="305"/>
        <pc:sldMkLst>
          <pc:docMk/>
          <pc:sldMk cId="3533932153" sldId="440"/>
        </pc:sldMkLst>
      </pc:sldChg>
      <pc:sldChg chg="ord">
        <pc:chgData name="Asif Rehmani" userId="e3bc34669d675361" providerId="LiveId" clId="{2A0A335D-3DFE-422A-B6AB-13EB592FB696}" dt="2022-02-28T21:39:18.990" v="305"/>
        <pc:sldMkLst>
          <pc:docMk/>
          <pc:sldMk cId="2404320709" sldId="471"/>
        </pc:sldMkLst>
      </pc:sldChg>
      <pc:sldChg chg="delSp mod modShow">
        <pc:chgData name="Asif Rehmani" userId="e3bc34669d675361" providerId="LiveId" clId="{2A0A335D-3DFE-422A-B6AB-13EB592FB696}" dt="2022-02-28T21:47:17.732" v="307" actId="729"/>
        <pc:sldMkLst>
          <pc:docMk/>
          <pc:sldMk cId="488990034" sldId="2164"/>
        </pc:sldMkLst>
        <pc:picChg chg="del">
          <ac:chgData name="Asif Rehmani" userId="e3bc34669d675361" providerId="LiveId" clId="{2A0A335D-3DFE-422A-B6AB-13EB592FB696}" dt="2022-02-28T21:46:39.484" v="306" actId="478"/>
          <ac:picMkLst>
            <pc:docMk/>
            <pc:sldMk cId="488990034" sldId="2164"/>
            <ac:picMk id="38" creationId="{BF62BA95-54A6-4010-B064-DF8115256335}"/>
          </ac:picMkLst>
        </pc:picChg>
      </pc:sldChg>
      <pc:sldChg chg="addSp modSp mod modAnim">
        <pc:chgData name="Asif Rehmani" userId="e3bc34669d675361" providerId="LiveId" clId="{2A0A335D-3DFE-422A-B6AB-13EB592FB696}" dt="2022-02-26T13:32:37.807" v="9"/>
        <pc:sldMkLst>
          <pc:docMk/>
          <pc:sldMk cId="1754348706" sldId="2206"/>
        </pc:sldMkLst>
        <pc:spChg chg="mod">
          <ac:chgData name="Asif Rehmani" userId="e3bc34669d675361" providerId="LiveId" clId="{2A0A335D-3DFE-422A-B6AB-13EB592FB696}" dt="2022-02-26T13:31:16.094" v="4" actId="20577"/>
          <ac:spMkLst>
            <pc:docMk/>
            <pc:sldMk cId="1754348706" sldId="2206"/>
            <ac:spMk id="3" creationId="{89190696-FC73-4232-AEDC-19A4C1283D57}"/>
          </ac:spMkLst>
        </pc:spChg>
        <pc:spChg chg="add mod">
          <ac:chgData name="Asif Rehmani" userId="e3bc34669d675361" providerId="LiveId" clId="{2A0A335D-3DFE-422A-B6AB-13EB592FB696}" dt="2022-02-26T13:32:09.597" v="6" actId="17032"/>
          <ac:spMkLst>
            <pc:docMk/>
            <pc:sldMk cId="1754348706" sldId="2206"/>
            <ac:spMk id="4" creationId="{6FE78C51-0DBC-4158-AFE6-7424729E6BC5}"/>
          </ac:spMkLst>
        </pc:spChg>
      </pc:sldChg>
      <pc:sldChg chg="addSp delSp modSp mod modClrScheme modShow chgLayout modNotesTx">
        <pc:chgData name="Asif Rehmani" userId="e3bc34669d675361" providerId="LiveId" clId="{2A0A335D-3DFE-422A-B6AB-13EB592FB696}" dt="2022-02-28T21:51:55.800" v="574" actId="1076"/>
        <pc:sldMkLst>
          <pc:docMk/>
          <pc:sldMk cId="1956449471" sldId="2212"/>
        </pc:sldMkLst>
        <pc:spChg chg="add del mod">
          <ac:chgData name="Asif Rehmani" userId="e3bc34669d675361" providerId="LiveId" clId="{2A0A335D-3DFE-422A-B6AB-13EB592FB696}" dt="2022-02-28T21:50:53.589" v="552" actId="21"/>
          <ac:spMkLst>
            <pc:docMk/>
            <pc:sldMk cId="1956449471" sldId="2212"/>
            <ac:spMk id="2" creationId="{A82713B1-1AEB-4D4C-BD79-54D2A5C48FD1}"/>
          </ac:spMkLst>
        </pc:spChg>
        <pc:spChg chg="add mod ord">
          <ac:chgData name="Asif Rehmani" userId="e3bc34669d675361" providerId="LiveId" clId="{2A0A335D-3DFE-422A-B6AB-13EB592FB696}" dt="2022-02-28T21:51:15.037" v="557" actId="21"/>
          <ac:spMkLst>
            <pc:docMk/>
            <pc:sldMk cId="1956449471" sldId="2212"/>
            <ac:spMk id="3" creationId="{7DF3CB36-F8E5-4BC9-824D-A3F10DB8ACAB}"/>
          </ac:spMkLst>
        </pc:spChg>
        <pc:spChg chg="add del mod ord">
          <ac:chgData name="Asif Rehmani" userId="e3bc34669d675361" providerId="LiveId" clId="{2A0A335D-3DFE-422A-B6AB-13EB592FB696}" dt="2022-02-28T21:50:59.294" v="553" actId="700"/>
          <ac:spMkLst>
            <pc:docMk/>
            <pc:sldMk cId="1956449471" sldId="2212"/>
            <ac:spMk id="5" creationId="{D0F348F8-30A6-488B-8A60-E20AB3B3F22C}"/>
          </ac:spMkLst>
        </pc:spChg>
        <pc:spChg chg="add mod ord">
          <ac:chgData name="Asif Rehmani" userId="e3bc34669d675361" providerId="LiveId" clId="{2A0A335D-3DFE-422A-B6AB-13EB592FB696}" dt="2022-02-28T21:51:55.800" v="574" actId="1076"/>
          <ac:spMkLst>
            <pc:docMk/>
            <pc:sldMk cId="1956449471" sldId="2212"/>
            <ac:spMk id="6" creationId="{B50CF373-8546-470F-9F80-611B390D3A90}"/>
          </ac:spMkLst>
        </pc:spChg>
      </pc:sldChg>
      <pc:sldChg chg="addSp delSp modSp new del mod modClrScheme chgLayout">
        <pc:chgData name="Asif Rehmani" userId="e3bc34669d675361" providerId="LiveId" clId="{2A0A335D-3DFE-422A-B6AB-13EB592FB696}" dt="2022-02-26T13:34:23.686" v="16" actId="47"/>
        <pc:sldMkLst>
          <pc:docMk/>
          <pc:sldMk cId="3518825488" sldId="2214"/>
        </pc:sldMkLst>
        <pc:spChg chg="del mod ord">
          <ac:chgData name="Asif Rehmani" userId="e3bc34669d675361" providerId="LiveId" clId="{2A0A335D-3DFE-422A-B6AB-13EB592FB696}" dt="2022-02-26T13:34:10.441" v="11" actId="700"/>
          <ac:spMkLst>
            <pc:docMk/>
            <pc:sldMk cId="3518825488" sldId="2214"/>
            <ac:spMk id="2" creationId="{2C32E433-2586-484D-9941-39C80C0B98CB}"/>
          </ac:spMkLst>
        </pc:spChg>
        <pc:spChg chg="del mod ord">
          <ac:chgData name="Asif Rehmani" userId="e3bc34669d675361" providerId="LiveId" clId="{2A0A335D-3DFE-422A-B6AB-13EB592FB696}" dt="2022-02-26T13:34:10.441" v="11" actId="700"/>
          <ac:spMkLst>
            <pc:docMk/>
            <pc:sldMk cId="3518825488" sldId="2214"/>
            <ac:spMk id="3" creationId="{03EECC38-368C-4A2B-9295-4909BC58B8E7}"/>
          </ac:spMkLst>
        </pc:spChg>
        <pc:spChg chg="add mod ord">
          <ac:chgData name="Asif Rehmani" userId="e3bc34669d675361" providerId="LiveId" clId="{2A0A335D-3DFE-422A-B6AB-13EB592FB696}" dt="2022-02-26T13:34:10.441" v="11" actId="700"/>
          <ac:spMkLst>
            <pc:docMk/>
            <pc:sldMk cId="3518825488" sldId="2214"/>
            <ac:spMk id="4" creationId="{517EA588-DD99-4795-B39F-AFB9A63AB6AE}"/>
          </ac:spMkLst>
        </pc:spChg>
        <pc:spChg chg="add mod ord">
          <ac:chgData name="Asif Rehmani" userId="e3bc34669d675361" providerId="LiveId" clId="{2A0A335D-3DFE-422A-B6AB-13EB592FB696}" dt="2022-02-26T13:34:10.441" v="11" actId="700"/>
          <ac:spMkLst>
            <pc:docMk/>
            <pc:sldMk cId="3518825488" sldId="2214"/>
            <ac:spMk id="5" creationId="{0F1C9CE3-95C1-4AE8-9723-11D98614F24E}"/>
          </ac:spMkLst>
        </pc:spChg>
      </pc:sldChg>
      <pc:sldChg chg="delSp modSp add mod delAnim modAnim modNotesTx">
        <pc:chgData name="Asif Rehmani" userId="e3bc34669d675361" providerId="LiveId" clId="{2A0A335D-3DFE-422A-B6AB-13EB592FB696}" dt="2022-02-26T13:44:10.956" v="272" actId="20577"/>
        <pc:sldMkLst>
          <pc:docMk/>
          <pc:sldMk cId="2290474533" sldId="2215"/>
        </pc:sldMkLst>
        <pc:spChg chg="mod">
          <ac:chgData name="Asif Rehmani" userId="e3bc34669d675361" providerId="LiveId" clId="{2A0A335D-3DFE-422A-B6AB-13EB592FB696}" dt="2022-02-26T13:34:38.042" v="26" actId="20577"/>
          <ac:spMkLst>
            <pc:docMk/>
            <pc:sldMk cId="2290474533" sldId="2215"/>
            <ac:spMk id="2" creationId="{B32135A3-1227-4AEC-9E43-98A6C9D2F8C9}"/>
          </ac:spMkLst>
        </pc:spChg>
        <pc:spChg chg="mod">
          <ac:chgData name="Asif Rehmani" userId="e3bc34669d675361" providerId="LiveId" clId="{2A0A335D-3DFE-422A-B6AB-13EB592FB696}" dt="2022-02-26T13:44:10.956" v="272" actId="20577"/>
          <ac:spMkLst>
            <pc:docMk/>
            <pc:sldMk cId="2290474533" sldId="2215"/>
            <ac:spMk id="3" creationId="{89190696-FC73-4232-AEDC-19A4C1283D57}"/>
          </ac:spMkLst>
        </pc:spChg>
        <pc:spChg chg="del">
          <ac:chgData name="Asif Rehmani" userId="e3bc34669d675361" providerId="LiveId" clId="{2A0A335D-3DFE-422A-B6AB-13EB592FB696}" dt="2022-02-26T13:34:42.632" v="27" actId="478"/>
          <ac:spMkLst>
            <pc:docMk/>
            <pc:sldMk cId="2290474533" sldId="2215"/>
            <ac:spMk id="4" creationId="{6FE78C51-0DBC-4158-AFE6-7424729E6BC5}"/>
          </ac:spMkLst>
        </pc:spChg>
      </pc:sldChg>
      <pc:sldChg chg="addSp delSp add del setBg delDesignElem">
        <pc:chgData name="Asif Rehmani" userId="e3bc34669d675361" providerId="LiveId" clId="{2A0A335D-3DFE-422A-B6AB-13EB592FB696}" dt="2022-02-26T13:34:20.893" v="14"/>
        <pc:sldMkLst>
          <pc:docMk/>
          <pc:sldMk cId="2830784959" sldId="2215"/>
        </pc:sldMkLst>
        <pc:spChg chg="add del">
          <ac:chgData name="Asif Rehmani" userId="e3bc34669d675361" providerId="LiveId" clId="{2A0A335D-3DFE-422A-B6AB-13EB592FB696}" dt="2022-02-26T13:34:20.893" v="14"/>
          <ac:spMkLst>
            <pc:docMk/>
            <pc:sldMk cId="2830784959" sldId="2215"/>
            <ac:spMk id="8" creationId="{1B15ED52-F352-441B-82BF-E0EA34836D08}"/>
          </ac:spMkLst>
        </pc:spChg>
        <pc:spChg chg="add del">
          <ac:chgData name="Asif Rehmani" userId="e3bc34669d675361" providerId="LiveId" clId="{2A0A335D-3DFE-422A-B6AB-13EB592FB696}" dt="2022-02-26T13:34:20.893" v="14"/>
          <ac:spMkLst>
            <pc:docMk/>
            <pc:sldMk cId="2830784959" sldId="2215"/>
            <ac:spMk id="10" creationId="{3B2E3793-BFE6-45A2-9B7B-E18844431C99}"/>
          </ac:spMkLst>
        </pc:spChg>
        <pc:spChg chg="add del">
          <ac:chgData name="Asif Rehmani" userId="e3bc34669d675361" providerId="LiveId" clId="{2A0A335D-3DFE-422A-B6AB-13EB592FB696}" dt="2022-02-26T13:34:20.893" v="14"/>
          <ac:spMkLst>
            <pc:docMk/>
            <pc:sldMk cId="2830784959" sldId="2215"/>
            <ac:spMk id="12" creationId="{BC4C4868-CB8F-4AF9-9CDB-8108F2C19B67}"/>
          </ac:spMkLst>
        </pc:spChg>
        <pc:spChg chg="add del">
          <ac:chgData name="Asif Rehmani" userId="e3bc34669d675361" providerId="LiveId" clId="{2A0A335D-3DFE-422A-B6AB-13EB592FB696}" dt="2022-02-26T13:34:20.893" v="14"/>
          <ac:spMkLst>
            <pc:docMk/>
            <pc:sldMk cId="2830784959" sldId="2215"/>
            <ac:spMk id="14" creationId="{375E0459-6403-40CD-989D-56A4407CA12E}"/>
          </ac:spMkLst>
        </pc:spChg>
        <pc:spChg chg="add del">
          <ac:chgData name="Asif Rehmani" userId="e3bc34669d675361" providerId="LiveId" clId="{2A0A335D-3DFE-422A-B6AB-13EB592FB696}" dt="2022-02-26T13:34:20.893" v="14"/>
          <ac:spMkLst>
            <pc:docMk/>
            <pc:sldMk cId="2830784959" sldId="2215"/>
            <ac:spMk id="16" creationId="{53E5B1A8-3AC9-4BD1-9BBC-78CA94F2D1BA}"/>
          </ac:spMkLst>
        </pc:spChg>
      </pc:sldChg>
      <pc:sldChg chg="modSp new mod">
        <pc:chgData name="Asif Rehmani" userId="e3bc34669d675361" providerId="LiveId" clId="{2A0A335D-3DFE-422A-B6AB-13EB592FB696}" dt="2022-02-26T13:57:33.568" v="302" actId="20577"/>
        <pc:sldMkLst>
          <pc:docMk/>
          <pc:sldMk cId="356186179" sldId="2216"/>
        </pc:sldMkLst>
        <pc:spChg chg="mod">
          <ac:chgData name="Asif Rehmani" userId="e3bc34669d675361" providerId="LiveId" clId="{2A0A335D-3DFE-422A-B6AB-13EB592FB696}" dt="2022-02-26T13:57:28.577" v="287" actId="20577"/>
          <ac:spMkLst>
            <pc:docMk/>
            <pc:sldMk cId="356186179" sldId="2216"/>
            <ac:spMk id="2" creationId="{DD7EBD93-5395-4BDA-B1AF-A4B45ACBDA7D}"/>
          </ac:spMkLst>
        </pc:spChg>
        <pc:spChg chg="mod">
          <ac:chgData name="Asif Rehmani" userId="e3bc34669d675361" providerId="LiveId" clId="{2A0A335D-3DFE-422A-B6AB-13EB592FB696}" dt="2022-02-26T13:57:33.568" v="302" actId="20577"/>
          <ac:spMkLst>
            <pc:docMk/>
            <pc:sldMk cId="356186179" sldId="2216"/>
            <ac:spMk id="3" creationId="{9D95AF2B-2CED-4F89-9825-110717EB0704}"/>
          </ac:spMkLst>
        </pc:spChg>
      </pc:sldChg>
      <pc:sldChg chg="addSp delSp modSp new mod setBg modNotesTx">
        <pc:chgData name="Asif Rehmani" userId="e3bc34669d675361" providerId="LiveId" clId="{2A0A335D-3DFE-422A-B6AB-13EB592FB696}" dt="2022-02-28T22:00:33.425" v="1061" actId="5793"/>
        <pc:sldMkLst>
          <pc:docMk/>
          <pc:sldMk cId="171606626" sldId="2217"/>
        </pc:sldMkLst>
        <pc:spChg chg="del">
          <ac:chgData name="Asif Rehmani" userId="e3bc34669d675361" providerId="LiveId" clId="{2A0A335D-3DFE-422A-B6AB-13EB592FB696}" dt="2022-02-28T21:51:07.412" v="555"/>
          <ac:spMkLst>
            <pc:docMk/>
            <pc:sldMk cId="171606626" sldId="2217"/>
            <ac:spMk id="2" creationId="{F0D3FAF6-4E7D-41C1-B898-9C12422BED62}"/>
          </ac:spMkLst>
        </pc:spChg>
        <pc:spChg chg="del mod">
          <ac:chgData name="Asif Rehmani" userId="e3bc34669d675361" providerId="LiveId" clId="{2A0A335D-3DFE-422A-B6AB-13EB592FB696}" dt="2022-02-28T21:54:01.512" v="692" actId="26606"/>
          <ac:spMkLst>
            <pc:docMk/>
            <pc:sldMk cId="171606626" sldId="2217"/>
            <ac:spMk id="3" creationId="{9BC582AC-E2F7-4740-B68A-ADF67315993F}"/>
          </ac:spMkLst>
        </pc:spChg>
        <pc:spChg chg="add mod">
          <ac:chgData name="Asif Rehmani" userId="e3bc34669d675361" providerId="LiveId" clId="{2A0A335D-3DFE-422A-B6AB-13EB592FB696}" dt="2022-02-28T21:54:01.512" v="692" actId="26606"/>
          <ac:spMkLst>
            <pc:docMk/>
            <pc:sldMk cId="171606626" sldId="2217"/>
            <ac:spMk id="4" creationId="{30D926BF-0B15-4780-BE21-645F5BC3F000}"/>
          </ac:spMkLst>
        </pc:spChg>
        <pc:spChg chg="add">
          <ac:chgData name="Asif Rehmani" userId="e3bc34669d675361" providerId="LiveId" clId="{2A0A335D-3DFE-422A-B6AB-13EB592FB696}" dt="2022-02-28T21:54:01.512" v="692" actId="26606"/>
          <ac:spMkLst>
            <pc:docMk/>
            <pc:sldMk cId="171606626" sldId="2217"/>
            <ac:spMk id="10" creationId="{738F59A4-4431-460D-8E49-6E65C189A566}"/>
          </ac:spMkLst>
        </pc:spChg>
        <pc:grpChg chg="add">
          <ac:chgData name="Asif Rehmani" userId="e3bc34669d675361" providerId="LiveId" clId="{2A0A335D-3DFE-422A-B6AB-13EB592FB696}" dt="2022-02-28T21:54:01.512" v="692" actId="26606"/>
          <ac:grpSpMkLst>
            <pc:docMk/>
            <pc:sldMk cId="171606626" sldId="2217"/>
            <ac:grpSpMk id="12" creationId="{8A919B9C-5C01-47E4-B2F2-45F589208ABF}"/>
          </ac:grpSpMkLst>
        </pc:grpChg>
        <pc:graphicFrameChg chg="add mod">
          <ac:chgData name="Asif Rehmani" userId="e3bc34669d675361" providerId="LiveId" clId="{2A0A335D-3DFE-422A-B6AB-13EB592FB696}" dt="2022-02-28T21:54:41.881" v="697" actId="27957"/>
          <ac:graphicFrameMkLst>
            <pc:docMk/>
            <pc:sldMk cId="171606626" sldId="2217"/>
            <ac:graphicFrameMk id="6" creationId="{B6B813DD-8A17-418C-AB6D-78FFE4023684}"/>
          </ac:graphicFrameMkLst>
        </pc:graphicFrameChg>
      </pc:sldChg>
    </pc:docChg>
  </pc:docChgLst>
  <pc:docChgLst>
    <pc:chgData name="Asif Rehmani" userId="e3bc34669d675361" providerId="LiveId" clId="{C6F23FD8-7D36-49E8-97C6-B4102880AAE0}"/>
    <pc:docChg chg="delSld modSection">
      <pc:chgData name="Asif Rehmani" userId="e3bc34669d675361" providerId="LiveId" clId="{C6F23FD8-7D36-49E8-97C6-B4102880AAE0}" dt="2023-05-04T19:17:33.754" v="4" actId="47"/>
      <pc:docMkLst>
        <pc:docMk/>
      </pc:docMkLst>
      <pc:sldChg chg="del">
        <pc:chgData name="Asif Rehmani" userId="e3bc34669d675361" providerId="LiveId" clId="{C6F23FD8-7D36-49E8-97C6-B4102880AAE0}" dt="2023-05-04T19:17:16.259" v="1" actId="47"/>
        <pc:sldMkLst>
          <pc:docMk/>
          <pc:sldMk cId="3575020938" sldId="257"/>
        </pc:sldMkLst>
      </pc:sldChg>
      <pc:sldChg chg="del">
        <pc:chgData name="Asif Rehmani" userId="e3bc34669d675361" providerId="LiveId" clId="{C6F23FD8-7D36-49E8-97C6-B4102880AAE0}" dt="2023-05-04T19:17:27.125" v="2" actId="47"/>
        <pc:sldMkLst>
          <pc:docMk/>
          <pc:sldMk cId="2977609073" sldId="2224"/>
        </pc:sldMkLst>
      </pc:sldChg>
      <pc:sldChg chg="del">
        <pc:chgData name="Asif Rehmani" userId="e3bc34669d675361" providerId="LiveId" clId="{C6F23FD8-7D36-49E8-97C6-B4102880AAE0}" dt="2023-05-04T19:17:33.754" v="4" actId="47"/>
        <pc:sldMkLst>
          <pc:docMk/>
          <pc:sldMk cId="104485146" sldId="2244"/>
        </pc:sldMkLst>
      </pc:sldChg>
      <pc:sldChg chg="del">
        <pc:chgData name="Asif Rehmani" userId="e3bc34669d675361" providerId="LiveId" clId="{C6F23FD8-7D36-49E8-97C6-B4102880AAE0}" dt="2023-05-04T19:17:32.419" v="3" actId="47"/>
        <pc:sldMkLst>
          <pc:docMk/>
          <pc:sldMk cId="1365423749" sldId="2256"/>
        </pc:sldMkLst>
      </pc:sldChg>
      <pc:sldChg chg="del">
        <pc:chgData name="Asif Rehmani" userId="e3bc34669d675361" providerId="LiveId" clId="{C6F23FD8-7D36-49E8-97C6-B4102880AAE0}" dt="2023-05-04T19:17:14.055" v="0" actId="47"/>
        <pc:sldMkLst>
          <pc:docMk/>
          <pc:sldMk cId="2554714303" sldId="2257"/>
        </pc:sldMkLst>
      </pc:sldChg>
    </pc:docChg>
  </pc:docChgLst>
  <pc:docChgLst>
    <pc:chgData name="Asif Rehmani" userId="e3bc34669d675361" providerId="LiveId" clId="{8E846E10-CD57-4E50-974E-CD53E3225E27}"/>
    <pc:docChg chg="custSel addSld delSld modSld sldOrd addSection delSection modSection replTag">
      <pc:chgData name="Asif Rehmani" userId="e3bc34669d675361" providerId="LiveId" clId="{8E846E10-CD57-4E50-974E-CD53E3225E27}" dt="2023-05-01T22:50:04.656" v="2619"/>
      <pc:docMkLst>
        <pc:docMk/>
      </pc:docMkLst>
      <pc:sldChg chg="modNotesTx">
        <pc:chgData name="Asif Rehmani" userId="e3bc34669d675361" providerId="LiveId" clId="{8E846E10-CD57-4E50-974E-CD53E3225E27}" dt="2022-04-05T14:43:02.657" v="692" actId="20577"/>
        <pc:sldMkLst>
          <pc:docMk/>
          <pc:sldMk cId="3575020938" sldId="257"/>
        </pc:sldMkLst>
      </pc:sldChg>
      <pc:sldChg chg="del">
        <pc:chgData name="Asif Rehmani" userId="e3bc34669d675361" providerId="LiveId" clId="{8E846E10-CD57-4E50-974E-CD53E3225E27}" dt="2022-09-28T13:03:25.899" v="2217" actId="47"/>
        <pc:sldMkLst>
          <pc:docMk/>
          <pc:sldMk cId="327795956" sldId="2128"/>
        </pc:sldMkLst>
      </pc:sldChg>
      <pc:sldChg chg="addSp del mod">
        <pc:chgData name="Asif Rehmani" userId="e3bc34669d675361" providerId="LiveId" clId="{8E846E10-CD57-4E50-974E-CD53E3225E27}" dt="2022-09-28T13:16:17.449" v="2456" actId="47"/>
        <pc:sldMkLst>
          <pc:docMk/>
          <pc:sldMk cId="77286494" sldId="2129"/>
        </pc:sldMkLst>
        <pc:inkChg chg="add">
          <ac:chgData name="Asif Rehmani" userId="e3bc34669d675361" providerId="LiveId" clId="{8E846E10-CD57-4E50-974E-CD53E3225E27}" dt="2022-05-04T19:28:04.810" v="1809" actId="9405"/>
          <ac:inkMkLst>
            <pc:docMk/>
            <pc:sldMk cId="77286494" sldId="2129"/>
            <ac:inkMk id="4" creationId="{1F8BBF37-71C6-FBFE-D2C0-B148470B40EE}"/>
          </ac:inkMkLst>
        </pc:inkChg>
        <pc:inkChg chg="add">
          <ac:chgData name="Asif Rehmani" userId="e3bc34669d675361" providerId="LiveId" clId="{8E846E10-CD57-4E50-974E-CD53E3225E27}" dt="2022-05-04T19:28:06.089" v="1810" actId="9405"/>
          <ac:inkMkLst>
            <pc:docMk/>
            <pc:sldMk cId="77286494" sldId="2129"/>
            <ac:inkMk id="6" creationId="{8EF2654A-2AF9-EE73-F6F0-E70BF0777152}"/>
          </ac:inkMkLst>
        </pc:inkChg>
      </pc:sldChg>
      <pc:sldChg chg="modNotesTx">
        <pc:chgData name="Asif Rehmani" userId="e3bc34669d675361" providerId="LiveId" clId="{8E846E10-CD57-4E50-974E-CD53E3225E27}" dt="2022-05-04T19:27:49.017" v="1808" actId="20577"/>
        <pc:sldMkLst>
          <pc:docMk/>
          <pc:sldMk cId="447130748" sldId="2179"/>
        </pc:sldMkLst>
      </pc:sldChg>
      <pc:sldChg chg="modNotesTx">
        <pc:chgData name="Asif Rehmani" userId="e3bc34669d675361" providerId="LiveId" clId="{8E846E10-CD57-4E50-974E-CD53E3225E27}" dt="2022-05-04T19:08:07.784" v="1559" actId="20577"/>
        <pc:sldMkLst>
          <pc:docMk/>
          <pc:sldMk cId="2612314518" sldId="2208"/>
        </pc:sldMkLst>
      </pc:sldChg>
      <pc:sldChg chg="addSp delSp modSp mod">
        <pc:chgData name="Asif Rehmani" userId="e3bc34669d675361" providerId="LiveId" clId="{8E846E10-CD57-4E50-974E-CD53E3225E27}" dt="2023-05-01T22:44:59.877" v="2602" actId="478"/>
        <pc:sldMkLst>
          <pc:docMk/>
          <pc:sldMk cId="356186179" sldId="2216"/>
        </pc:sldMkLst>
        <pc:spChg chg="mod">
          <ac:chgData name="Asif Rehmani" userId="e3bc34669d675361" providerId="LiveId" clId="{8E846E10-CD57-4E50-974E-CD53E3225E27}" dt="2022-09-28T12:47:40.337" v="2182" actId="6549"/>
          <ac:spMkLst>
            <pc:docMk/>
            <pc:sldMk cId="356186179" sldId="2216"/>
            <ac:spMk id="2" creationId="{DD7EBD93-5395-4BDA-B1AF-A4B45ACBDA7D}"/>
          </ac:spMkLst>
        </pc:spChg>
        <pc:spChg chg="del mod">
          <ac:chgData name="Asif Rehmani" userId="e3bc34669d675361" providerId="LiveId" clId="{8E846E10-CD57-4E50-974E-CD53E3225E27}" dt="2023-05-01T22:44:59.877" v="2602" actId="478"/>
          <ac:spMkLst>
            <pc:docMk/>
            <pc:sldMk cId="356186179" sldId="2216"/>
            <ac:spMk id="4" creationId="{901F2344-FCE4-4621-8EBC-E3C2F58D0DD3}"/>
          </ac:spMkLst>
        </pc:spChg>
        <pc:spChg chg="add mod">
          <ac:chgData name="Asif Rehmani" userId="e3bc34669d675361" providerId="LiveId" clId="{8E846E10-CD57-4E50-974E-CD53E3225E27}" dt="2023-05-01T22:44:59.877" v="2602" actId="478"/>
          <ac:spMkLst>
            <pc:docMk/>
            <pc:sldMk cId="356186179" sldId="2216"/>
            <ac:spMk id="5" creationId="{A0F4628A-29BC-B7CB-403E-82FA9B459DAB}"/>
          </ac:spMkLst>
        </pc:spChg>
      </pc:sldChg>
      <pc:sldChg chg="modAnim modNotesTx">
        <pc:chgData name="Asif Rehmani" userId="e3bc34669d675361" providerId="LiveId" clId="{8E846E10-CD57-4E50-974E-CD53E3225E27}" dt="2023-05-01T22:48:54.423" v="2615"/>
        <pc:sldMkLst>
          <pc:docMk/>
          <pc:sldMk cId="3988444353" sldId="2220"/>
        </pc:sldMkLst>
      </pc:sldChg>
      <pc:sldChg chg="modNotesTx">
        <pc:chgData name="Asif Rehmani" userId="e3bc34669d675361" providerId="LiveId" clId="{8E846E10-CD57-4E50-974E-CD53E3225E27}" dt="2022-09-28T13:12:45.429" v="2306"/>
        <pc:sldMkLst>
          <pc:docMk/>
          <pc:sldMk cId="4062421236" sldId="2223"/>
        </pc:sldMkLst>
      </pc:sldChg>
      <pc:sldChg chg="modSp modNotesTx">
        <pc:chgData name="Asif Rehmani" userId="e3bc34669d675361" providerId="LiveId" clId="{8E846E10-CD57-4E50-974E-CD53E3225E27}" dt="2023-05-01T22:42:11.152" v="2582" actId="20577"/>
        <pc:sldMkLst>
          <pc:docMk/>
          <pc:sldMk cId="2977609073" sldId="2224"/>
        </pc:sldMkLst>
        <pc:spChg chg="mod">
          <ac:chgData name="Asif Rehmani" userId="e3bc34669d675361" providerId="LiveId" clId="{8E846E10-CD57-4E50-974E-CD53E3225E27}" dt="2023-05-01T22:42:11.152" v="2582" actId="20577"/>
          <ac:spMkLst>
            <pc:docMk/>
            <pc:sldMk cId="2977609073" sldId="2224"/>
            <ac:spMk id="3" creationId="{04F0FFC9-E27A-4304-81CD-F5D814809737}"/>
          </ac:spMkLst>
        </pc:spChg>
      </pc:sldChg>
      <pc:sldChg chg="modSp mod modAnim">
        <pc:chgData name="Asif Rehmani" userId="e3bc34669d675361" providerId="LiveId" clId="{8E846E10-CD57-4E50-974E-CD53E3225E27}" dt="2023-05-01T22:50:04.656" v="2619"/>
        <pc:sldMkLst>
          <pc:docMk/>
          <pc:sldMk cId="3230505641" sldId="2225"/>
        </pc:sldMkLst>
        <pc:picChg chg="mod">
          <ac:chgData name="Asif Rehmani" userId="e3bc34669d675361" providerId="LiveId" clId="{8E846E10-CD57-4E50-974E-CD53E3225E27}" dt="2023-05-01T22:49:47.306" v="2617" actId="1076"/>
          <ac:picMkLst>
            <pc:docMk/>
            <pc:sldMk cId="3230505641" sldId="2225"/>
            <ac:picMk id="4" creationId="{030F6FE5-1311-8A5D-F41D-DBD77A26D4AC}"/>
          </ac:picMkLst>
        </pc:picChg>
      </pc:sldChg>
      <pc:sldChg chg="modSp modNotesTx">
        <pc:chgData name="Asif Rehmani" userId="e3bc34669d675361" providerId="LiveId" clId="{8E846E10-CD57-4E50-974E-CD53E3225E27}" dt="2022-09-28T13:13:28.752" v="2330" actId="20577"/>
        <pc:sldMkLst>
          <pc:docMk/>
          <pc:sldMk cId="339414374" sldId="2226"/>
        </pc:sldMkLst>
        <pc:spChg chg="mod">
          <ac:chgData name="Asif Rehmani" userId="e3bc34669d675361" providerId="LiveId" clId="{8E846E10-CD57-4E50-974E-CD53E3225E27}" dt="2022-09-28T13:13:28.752" v="2330" actId="20577"/>
          <ac:spMkLst>
            <pc:docMk/>
            <pc:sldMk cId="339414374" sldId="2226"/>
            <ac:spMk id="3" creationId="{711335F7-C0F6-4C8C-A8DF-16619D2C457C}"/>
          </ac:spMkLst>
        </pc:spChg>
      </pc:sldChg>
      <pc:sldChg chg="modNotesTx">
        <pc:chgData name="Asif Rehmani" userId="e3bc34669d675361" providerId="LiveId" clId="{8E846E10-CD57-4E50-974E-CD53E3225E27}" dt="2022-04-05T15:01:21.364" v="817" actId="20577"/>
        <pc:sldMkLst>
          <pc:docMk/>
          <pc:sldMk cId="999164265" sldId="2228"/>
        </pc:sldMkLst>
      </pc:sldChg>
      <pc:sldChg chg="modNotesTx">
        <pc:chgData name="Asif Rehmani" userId="e3bc34669d675361" providerId="LiveId" clId="{8E846E10-CD57-4E50-974E-CD53E3225E27}" dt="2022-04-04T11:54:31.441" v="246" actId="20577"/>
        <pc:sldMkLst>
          <pc:docMk/>
          <pc:sldMk cId="1048783643" sldId="2229"/>
        </pc:sldMkLst>
      </pc:sldChg>
      <pc:sldChg chg="del">
        <pc:chgData name="Asif Rehmani" userId="e3bc34669d675361" providerId="LiveId" clId="{8E846E10-CD57-4E50-974E-CD53E3225E27}" dt="2022-05-04T19:01:01.268" v="1064" actId="47"/>
        <pc:sldMkLst>
          <pc:docMk/>
          <pc:sldMk cId="4192727113" sldId="2230"/>
        </pc:sldMkLst>
      </pc:sldChg>
      <pc:sldChg chg="addSp delSp modSp mod ord modNotesTx">
        <pc:chgData name="Asif Rehmani" userId="e3bc34669d675361" providerId="LiveId" clId="{8E846E10-CD57-4E50-974E-CD53E3225E27}" dt="2022-09-28T12:33:12.435" v="1909" actId="20577"/>
        <pc:sldMkLst>
          <pc:docMk/>
          <pc:sldMk cId="2872898382" sldId="2231"/>
        </pc:sldMkLst>
        <pc:spChg chg="mod">
          <ac:chgData name="Asif Rehmani" userId="e3bc34669d675361" providerId="LiveId" clId="{8E846E10-CD57-4E50-974E-CD53E3225E27}" dt="2022-04-05T14:59:54.274" v="773" actId="20577"/>
          <ac:spMkLst>
            <pc:docMk/>
            <pc:sldMk cId="2872898382" sldId="2231"/>
            <ac:spMk id="4" creationId="{85B1CE66-95C1-4A52-AA8F-9FAFEB02BB6E}"/>
          </ac:spMkLst>
        </pc:spChg>
        <pc:picChg chg="add mod">
          <ac:chgData name="Asif Rehmani" userId="e3bc34669d675361" providerId="LiveId" clId="{8E846E10-CD57-4E50-974E-CD53E3225E27}" dt="2022-09-28T12:28:40.959" v="1818" actId="1076"/>
          <ac:picMkLst>
            <pc:docMk/>
            <pc:sldMk cId="2872898382" sldId="2231"/>
            <ac:picMk id="2" creationId="{63B19902-AD16-D366-DA09-C9809B76A650}"/>
          </ac:picMkLst>
        </pc:picChg>
        <pc:picChg chg="add mod">
          <ac:chgData name="Asif Rehmani" userId="e3bc34669d675361" providerId="LiveId" clId="{8E846E10-CD57-4E50-974E-CD53E3225E27}" dt="2022-09-28T12:30:00.859" v="1826" actId="14100"/>
          <ac:picMkLst>
            <pc:docMk/>
            <pc:sldMk cId="2872898382" sldId="2231"/>
            <ac:picMk id="3" creationId="{88F9257F-3015-3CAD-5FF3-36BA8ACD9704}"/>
          </ac:picMkLst>
        </pc:picChg>
        <pc:picChg chg="add mod">
          <ac:chgData name="Asif Rehmani" userId="e3bc34669d675361" providerId="LiveId" clId="{8E846E10-CD57-4E50-974E-CD53E3225E27}" dt="2022-09-28T12:31:50.814" v="1832" actId="14100"/>
          <ac:picMkLst>
            <pc:docMk/>
            <pc:sldMk cId="2872898382" sldId="2231"/>
            <ac:picMk id="5" creationId="{070C00F4-BE54-9647-05CE-731E0CC6FF98}"/>
          </ac:picMkLst>
        </pc:picChg>
        <pc:picChg chg="del">
          <ac:chgData name="Asif Rehmani" userId="e3bc34669d675361" providerId="LiveId" clId="{8E846E10-CD57-4E50-974E-CD53E3225E27}" dt="2022-09-28T12:28:14.814" v="1813" actId="478"/>
          <ac:picMkLst>
            <pc:docMk/>
            <pc:sldMk cId="2872898382" sldId="2231"/>
            <ac:picMk id="1028" creationId="{6E351F8B-FA6F-4376-BFC4-579AE8FB1A31}"/>
          </ac:picMkLst>
        </pc:picChg>
        <pc:picChg chg="del">
          <ac:chgData name="Asif Rehmani" userId="e3bc34669d675361" providerId="LiveId" clId="{8E846E10-CD57-4E50-974E-CD53E3225E27}" dt="2022-09-28T12:31:28.134" v="1827" actId="478"/>
          <ac:picMkLst>
            <pc:docMk/>
            <pc:sldMk cId="2872898382" sldId="2231"/>
            <ac:picMk id="1036" creationId="{C9DEFB8C-7B73-4207-997B-79B2493BA41E}"/>
          </ac:picMkLst>
        </pc:picChg>
        <pc:picChg chg="del">
          <ac:chgData name="Asif Rehmani" userId="e3bc34669d675361" providerId="LiveId" clId="{8E846E10-CD57-4E50-974E-CD53E3225E27}" dt="2022-09-28T12:29:19.694" v="1819" actId="478"/>
          <ac:picMkLst>
            <pc:docMk/>
            <pc:sldMk cId="2872898382" sldId="2231"/>
            <ac:picMk id="1038" creationId="{826CF240-9112-4772-87C3-870E8B8F3ADC}"/>
          </ac:picMkLst>
        </pc:picChg>
      </pc:sldChg>
      <pc:sldChg chg="del">
        <pc:chgData name="Asif Rehmani" userId="e3bc34669d675361" providerId="LiveId" clId="{8E846E10-CD57-4E50-974E-CD53E3225E27}" dt="2022-09-28T13:12:09.238" v="2304" actId="47"/>
        <pc:sldMkLst>
          <pc:docMk/>
          <pc:sldMk cId="3525028106" sldId="2232"/>
        </pc:sldMkLst>
      </pc:sldChg>
      <pc:sldChg chg="modNotesTx">
        <pc:chgData name="Asif Rehmani" userId="e3bc34669d675361" providerId="LiveId" clId="{8E846E10-CD57-4E50-974E-CD53E3225E27}" dt="2022-05-04T18:59:57.473" v="1063" actId="20577"/>
        <pc:sldMkLst>
          <pc:docMk/>
          <pc:sldMk cId="3882676462" sldId="2234"/>
        </pc:sldMkLst>
      </pc:sldChg>
      <pc:sldChg chg="modNotesTx">
        <pc:chgData name="Asif Rehmani" userId="e3bc34669d675361" providerId="LiveId" clId="{8E846E10-CD57-4E50-974E-CD53E3225E27}" dt="2022-05-04T18:59:07.070" v="963" actId="20577"/>
        <pc:sldMkLst>
          <pc:docMk/>
          <pc:sldMk cId="981900848" sldId="2235"/>
        </pc:sldMkLst>
      </pc:sldChg>
      <pc:sldChg chg="modSp mod modNotesTx">
        <pc:chgData name="Asif Rehmani" userId="e3bc34669d675361" providerId="LiveId" clId="{8E846E10-CD57-4E50-974E-CD53E3225E27}" dt="2023-05-01T22:46:11.945" v="2614" actId="207"/>
        <pc:sldMkLst>
          <pc:docMk/>
          <pc:sldMk cId="3567938177" sldId="2236"/>
        </pc:sldMkLst>
        <pc:spChg chg="mod">
          <ac:chgData name="Asif Rehmani" userId="e3bc34669d675361" providerId="LiveId" clId="{8E846E10-CD57-4E50-974E-CD53E3225E27}" dt="2023-05-01T22:46:11.945" v="2614" actId="207"/>
          <ac:spMkLst>
            <pc:docMk/>
            <pc:sldMk cId="3567938177" sldId="2236"/>
            <ac:spMk id="8" creationId="{17FF92CD-8F2F-407F-A44E-0CE5663B3D07}"/>
          </ac:spMkLst>
        </pc:spChg>
      </pc:sldChg>
      <pc:sldChg chg="modNotesTx">
        <pc:chgData name="Asif Rehmani" userId="e3bc34669d675361" providerId="LiveId" clId="{8E846E10-CD57-4E50-974E-CD53E3225E27}" dt="2022-04-04T11:58:45.265" v="392" actId="20577"/>
        <pc:sldMkLst>
          <pc:docMk/>
          <pc:sldMk cId="1759463750" sldId="2237"/>
        </pc:sldMkLst>
      </pc:sldChg>
      <pc:sldChg chg="add del">
        <pc:chgData name="Asif Rehmani" userId="e3bc34669d675361" providerId="LiveId" clId="{8E846E10-CD57-4E50-974E-CD53E3225E27}" dt="2022-04-04T12:07:27.628" v="394"/>
        <pc:sldMkLst>
          <pc:docMk/>
          <pc:sldMk cId="344074065" sldId="2238"/>
        </pc:sldMkLst>
      </pc:sldChg>
      <pc:sldChg chg="addSp delSp modSp add mod modNotesTx">
        <pc:chgData name="Asif Rehmani" userId="e3bc34669d675361" providerId="LiveId" clId="{8E846E10-CD57-4E50-974E-CD53E3225E27}" dt="2022-05-04T19:27:00.706" v="1797" actId="20577"/>
        <pc:sldMkLst>
          <pc:docMk/>
          <pc:sldMk cId="2216609070" sldId="2238"/>
        </pc:sldMkLst>
        <pc:spChg chg="mod">
          <ac:chgData name="Asif Rehmani" userId="e3bc34669d675361" providerId="LiveId" clId="{8E846E10-CD57-4E50-974E-CD53E3225E27}" dt="2022-04-04T12:08:13.802" v="444" actId="20577"/>
          <ac:spMkLst>
            <pc:docMk/>
            <pc:sldMk cId="2216609070" sldId="2238"/>
            <ac:spMk id="8" creationId="{17FF92CD-8F2F-407F-A44E-0CE5663B3D07}"/>
          </ac:spMkLst>
        </pc:spChg>
        <pc:picChg chg="del">
          <ac:chgData name="Asif Rehmani" userId="e3bc34669d675361" providerId="LiveId" clId="{8E846E10-CD57-4E50-974E-CD53E3225E27}" dt="2022-04-04T12:07:37.933" v="396" actId="478"/>
          <ac:picMkLst>
            <pc:docMk/>
            <pc:sldMk cId="2216609070" sldId="2238"/>
            <ac:picMk id="3" creationId="{FA0CDA30-434D-4C0A-A8A6-E4D91F543895}"/>
          </ac:picMkLst>
        </pc:picChg>
        <pc:picChg chg="add mod">
          <ac:chgData name="Asif Rehmani" userId="e3bc34669d675361" providerId="LiveId" clId="{8E846E10-CD57-4E50-974E-CD53E3225E27}" dt="2022-04-04T12:09:00.444" v="452" actId="14100"/>
          <ac:picMkLst>
            <pc:docMk/>
            <pc:sldMk cId="2216609070" sldId="2238"/>
            <ac:picMk id="4" creationId="{83A14AB7-875F-446A-B00F-8119DE57C4D7}"/>
          </ac:picMkLst>
        </pc:picChg>
      </pc:sldChg>
      <pc:sldChg chg="addSp delSp modSp new mod setBg modAnim">
        <pc:chgData name="Asif Rehmani" userId="e3bc34669d675361" providerId="LiveId" clId="{8E846E10-CD57-4E50-974E-CD53E3225E27}" dt="2022-04-05T14:46:31.276" v="772" actId="27636"/>
        <pc:sldMkLst>
          <pc:docMk/>
          <pc:sldMk cId="2218261659" sldId="2239"/>
        </pc:sldMkLst>
        <pc:spChg chg="mod">
          <ac:chgData name="Asif Rehmani" userId="e3bc34669d675361" providerId="LiveId" clId="{8E846E10-CD57-4E50-974E-CD53E3225E27}" dt="2022-04-05T14:43:57.510" v="698" actId="26606"/>
          <ac:spMkLst>
            <pc:docMk/>
            <pc:sldMk cId="2218261659" sldId="2239"/>
            <ac:spMk id="2" creationId="{321C7BA8-E6F1-4D9F-85FF-74A71E0CD95B}"/>
          </ac:spMkLst>
        </pc:spChg>
        <pc:spChg chg="mod">
          <ac:chgData name="Asif Rehmani" userId="e3bc34669d675361" providerId="LiveId" clId="{8E846E10-CD57-4E50-974E-CD53E3225E27}" dt="2022-04-05T14:46:31.276" v="772" actId="27636"/>
          <ac:spMkLst>
            <pc:docMk/>
            <pc:sldMk cId="2218261659" sldId="2239"/>
            <ac:spMk id="3" creationId="{280F094B-7DAE-4ABE-B762-D4B3169CD410}"/>
          </ac:spMkLst>
        </pc:spChg>
        <pc:spChg chg="add del">
          <ac:chgData name="Asif Rehmani" userId="e3bc34669d675361" providerId="LiveId" clId="{8E846E10-CD57-4E50-974E-CD53E3225E27}" dt="2022-04-05T14:43:57.510" v="698" actId="26606"/>
          <ac:spMkLst>
            <pc:docMk/>
            <pc:sldMk cId="2218261659" sldId="2239"/>
            <ac:spMk id="14" creationId="{DAF1966E-FD40-4A4A-B61B-C4DF7FA05F06}"/>
          </ac:spMkLst>
        </pc:spChg>
        <pc:spChg chg="add del">
          <ac:chgData name="Asif Rehmani" userId="e3bc34669d675361" providerId="LiveId" clId="{8E846E10-CD57-4E50-974E-CD53E3225E27}" dt="2022-04-05T14:43:57.510" v="698" actId="26606"/>
          <ac:spMkLst>
            <pc:docMk/>
            <pc:sldMk cId="2218261659" sldId="2239"/>
            <ac:spMk id="16" creationId="{047BFA19-D45E-416B-A404-7AF2F3F27017}"/>
          </ac:spMkLst>
        </pc:spChg>
        <pc:spChg chg="add del">
          <ac:chgData name="Asif Rehmani" userId="e3bc34669d675361" providerId="LiveId" clId="{8E846E10-CD57-4E50-974E-CD53E3225E27}" dt="2022-04-05T14:43:57.510" v="698" actId="26606"/>
          <ac:spMkLst>
            <pc:docMk/>
            <pc:sldMk cId="2218261659" sldId="2239"/>
            <ac:spMk id="18" creationId="{8E0105E7-23DB-4CF2-8258-FF47C7620F6E}"/>
          </ac:spMkLst>
        </pc:spChg>
        <pc:spChg chg="add del">
          <ac:chgData name="Asif Rehmani" userId="e3bc34669d675361" providerId="LiveId" clId="{8E846E10-CD57-4E50-974E-CD53E3225E27}" dt="2022-04-05T14:43:57.510" v="698" actId="26606"/>
          <ac:spMkLst>
            <pc:docMk/>
            <pc:sldMk cId="2218261659" sldId="2239"/>
            <ac:spMk id="20" creationId="{074B4F7D-14B2-478B-8BF5-01E4E0C5D263}"/>
          </ac:spMkLst>
        </pc:spChg>
        <pc:spChg chg="add">
          <ac:chgData name="Asif Rehmani" userId="e3bc34669d675361" providerId="LiveId" clId="{8E846E10-CD57-4E50-974E-CD53E3225E27}" dt="2022-04-05T14:43:57.510" v="698" actId="26606"/>
          <ac:spMkLst>
            <pc:docMk/>
            <pc:sldMk cId="2218261659" sldId="2239"/>
            <ac:spMk id="25" creationId="{100EDD19-6802-4EC3-95CE-CFFAB042CFD6}"/>
          </ac:spMkLst>
        </pc:spChg>
        <pc:spChg chg="add">
          <ac:chgData name="Asif Rehmani" userId="e3bc34669d675361" providerId="LiveId" clId="{8E846E10-CD57-4E50-974E-CD53E3225E27}" dt="2022-04-05T14:43:57.510" v="698" actId="26606"/>
          <ac:spMkLst>
            <pc:docMk/>
            <pc:sldMk cId="2218261659" sldId="2239"/>
            <ac:spMk id="27" creationId="{DB17E863-922E-4C26-BD64-E8FD41D28661}"/>
          </ac:spMkLst>
        </pc:spChg>
        <pc:picChg chg="add del">
          <ac:chgData name="Asif Rehmani" userId="e3bc34669d675361" providerId="LiveId" clId="{8E846E10-CD57-4E50-974E-CD53E3225E27}" dt="2022-04-05T14:43:37.641" v="696" actId="478"/>
          <ac:picMkLst>
            <pc:docMk/>
            <pc:sldMk cId="2218261659" sldId="2239"/>
            <ac:picMk id="5" creationId="{35C84792-4BDC-F771-F7EA-212C6D84B84A}"/>
          </ac:picMkLst>
        </pc:picChg>
        <pc:cxnChg chg="add del">
          <ac:chgData name="Asif Rehmani" userId="e3bc34669d675361" providerId="LiveId" clId="{8E846E10-CD57-4E50-974E-CD53E3225E27}" dt="2022-04-05T14:43:47.515" v="697" actId="26606"/>
          <ac:cxnSpMkLst>
            <pc:docMk/>
            <pc:sldMk cId="2218261659" sldId="2239"/>
            <ac:cxnSpMk id="9" creationId="{A7F400EE-A8A5-48AF-B4D6-291B52C6F0B0}"/>
          </ac:cxnSpMkLst>
        </pc:cxnChg>
      </pc:sldChg>
      <pc:sldChg chg="addSp modSp new del mod modAnim modNotesTx">
        <pc:chgData name="Asif Rehmani" userId="e3bc34669d675361" providerId="LiveId" clId="{8E846E10-CD57-4E50-974E-CD53E3225E27}" dt="2022-09-28T13:12:53.559" v="2307" actId="47"/>
        <pc:sldMkLst>
          <pc:docMk/>
          <pc:sldMk cId="33947067" sldId="2240"/>
        </pc:sldMkLst>
        <pc:spChg chg="mod">
          <ac:chgData name="Asif Rehmani" userId="e3bc34669d675361" providerId="LiveId" clId="{8E846E10-CD57-4E50-974E-CD53E3225E27}" dt="2022-09-28T12:39:51.689" v="2114" actId="14100"/>
          <ac:spMkLst>
            <pc:docMk/>
            <pc:sldMk cId="33947067" sldId="2240"/>
            <ac:spMk id="2" creationId="{6FF5398A-92AA-4CA6-6087-F500F85CD757}"/>
          </ac:spMkLst>
        </pc:spChg>
        <pc:picChg chg="add mod">
          <ac:chgData name="Asif Rehmani" userId="e3bc34669d675361" providerId="LiveId" clId="{8E846E10-CD57-4E50-974E-CD53E3225E27}" dt="2022-09-28T12:40:48.762" v="2126" actId="1076"/>
          <ac:picMkLst>
            <pc:docMk/>
            <pc:sldMk cId="33947067" sldId="2240"/>
            <ac:picMk id="2050" creationId="{5EB9530B-282B-0AFC-1DC9-19F4AE2B354F}"/>
          </ac:picMkLst>
        </pc:picChg>
        <pc:picChg chg="add mod">
          <ac:chgData name="Asif Rehmani" userId="e3bc34669d675361" providerId="LiveId" clId="{8E846E10-CD57-4E50-974E-CD53E3225E27}" dt="2022-09-28T12:40:35.145" v="2125" actId="14100"/>
          <ac:picMkLst>
            <pc:docMk/>
            <pc:sldMk cId="33947067" sldId="2240"/>
            <ac:picMk id="2052" creationId="{AFEC1099-A70C-2411-F005-DE63620253D9}"/>
          </ac:picMkLst>
        </pc:picChg>
        <pc:picChg chg="add mod">
          <ac:chgData name="Asif Rehmani" userId="e3bc34669d675361" providerId="LiveId" clId="{8E846E10-CD57-4E50-974E-CD53E3225E27}" dt="2022-09-28T12:42:04.074" v="2132" actId="14100"/>
          <ac:picMkLst>
            <pc:docMk/>
            <pc:sldMk cId="33947067" sldId="2240"/>
            <ac:picMk id="2054" creationId="{C729F196-0679-3DF1-385F-A4F3696512BC}"/>
          </ac:picMkLst>
        </pc:picChg>
      </pc:sldChg>
      <pc:sldChg chg="addSp delSp add del mod setBg delDesignElem modShow">
        <pc:chgData name="Asif Rehmani" userId="e3bc34669d675361" providerId="LiveId" clId="{8E846E10-CD57-4E50-974E-CD53E3225E27}" dt="2023-05-01T22:44:45.274" v="2601" actId="729"/>
        <pc:sldMkLst>
          <pc:docMk/>
          <pc:sldMk cId="104485146" sldId="2244"/>
        </pc:sldMkLst>
        <pc:spChg chg="add del">
          <ac:chgData name="Asif Rehmani" userId="e3bc34669d675361" providerId="LiveId" clId="{8E846E10-CD57-4E50-974E-CD53E3225E27}" dt="2022-09-28T12:48:58.511" v="2185"/>
          <ac:spMkLst>
            <pc:docMk/>
            <pc:sldMk cId="104485146" sldId="2244"/>
            <ac:spMk id="9" creationId="{A8384FB5-9ADC-4DDC-881B-597D56F5B15D}"/>
          </ac:spMkLst>
        </pc:spChg>
        <pc:spChg chg="add del">
          <ac:chgData name="Asif Rehmani" userId="e3bc34669d675361" providerId="LiveId" clId="{8E846E10-CD57-4E50-974E-CD53E3225E27}" dt="2022-09-28T12:48:58.511" v="2185"/>
          <ac:spMkLst>
            <pc:docMk/>
            <pc:sldMk cId="104485146" sldId="2244"/>
            <ac:spMk id="11" creationId="{1199E1B1-A8C0-4FE8-A5A8-1CB41D69F857}"/>
          </ac:spMkLst>
        </pc:spChg>
        <pc:spChg chg="add del">
          <ac:chgData name="Asif Rehmani" userId="e3bc34669d675361" providerId="LiveId" clId="{8E846E10-CD57-4E50-974E-CD53E3225E27}" dt="2022-09-28T12:48:58.511" v="2185"/>
          <ac:spMkLst>
            <pc:docMk/>
            <pc:sldMk cId="104485146" sldId="2244"/>
            <ac:spMk id="13" creationId="{84A8DE83-DE75-4B41-9DB4-A7EC0B0DEC0B}"/>
          </ac:spMkLst>
        </pc:spChg>
        <pc:spChg chg="add del">
          <ac:chgData name="Asif Rehmani" userId="e3bc34669d675361" providerId="LiveId" clId="{8E846E10-CD57-4E50-974E-CD53E3225E27}" dt="2022-09-28T12:48:58.511" v="2185"/>
          <ac:spMkLst>
            <pc:docMk/>
            <pc:sldMk cId="104485146" sldId="2244"/>
            <ac:spMk id="15" creationId="{A7009A0A-BEF5-4EAC-AF15-E4F9F002E239}"/>
          </ac:spMkLst>
        </pc:spChg>
      </pc:sldChg>
      <pc:sldChg chg="modSp add mod modNotesTx">
        <pc:chgData name="Asif Rehmani" userId="e3bc34669d675361" providerId="LiveId" clId="{8E846E10-CD57-4E50-974E-CD53E3225E27}" dt="2023-05-01T22:44:13.113" v="2600" actId="20577"/>
        <pc:sldMkLst>
          <pc:docMk/>
          <pc:sldMk cId="25492081" sldId="2245"/>
        </pc:sldMkLst>
        <pc:spChg chg="mod">
          <ac:chgData name="Asif Rehmani" userId="e3bc34669d675361" providerId="LiveId" clId="{8E846E10-CD57-4E50-974E-CD53E3225E27}" dt="2023-05-01T22:44:13.113" v="2600" actId="20577"/>
          <ac:spMkLst>
            <pc:docMk/>
            <pc:sldMk cId="25492081" sldId="2245"/>
            <ac:spMk id="3" creationId="{0F36A8EA-5E8F-4691-91A4-EC80F4B2B970}"/>
          </ac:spMkLst>
        </pc:spChg>
      </pc:sldChg>
      <pc:sldChg chg="addSp delSp add del setBg delDesignElem">
        <pc:chgData name="Asif Rehmani" userId="e3bc34669d675361" providerId="LiveId" clId="{8E846E10-CD57-4E50-974E-CD53E3225E27}" dt="2022-09-28T13:01:01.949" v="2189"/>
        <pc:sldMkLst>
          <pc:docMk/>
          <pc:sldMk cId="3208445962" sldId="2245"/>
        </pc:sldMkLst>
        <pc:spChg chg="add del">
          <ac:chgData name="Asif Rehmani" userId="e3bc34669d675361" providerId="LiveId" clId="{8E846E10-CD57-4E50-974E-CD53E3225E27}" dt="2022-09-28T13:01:01.949" v="2189"/>
          <ac:spMkLst>
            <pc:docMk/>
            <pc:sldMk cId="3208445962" sldId="2245"/>
            <ac:spMk id="8" creationId="{9AFC454B-A080-4D23-B177-6D5356C6E6EF}"/>
          </ac:spMkLst>
        </pc:spChg>
        <pc:spChg chg="add del">
          <ac:chgData name="Asif Rehmani" userId="e3bc34669d675361" providerId="LiveId" clId="{8E846E10-CD57-4E50-974E-CD53E3225E27}" dt="2022-09-28T13:01:01.949" v="2189"/>
          <ac:spMkLst>
            <pc:docMk/>
            <pc:sldMk cId="3208445962" sldId="2245"/>
            <ac:spMk id="10" creationId="{D0522C2C-7B5C-48A7-A969-03941E5D2E76}"/>
          </ac:spMkLst>
        </pc:spChg>
        <pc:spChg chg="add del">
          <ac:chgData name="Asif Rehmani" userId="e3bc34669d675361" providerId="LiveId" clId="{8E846E10-CD57-4E50-974E-CD53E3225E27}" dt="2022-09-28T13:01:01.949" v="2189"/>
          <ac:spMkLst>
            <pc:docMk/>
            <pc:sldMk cId="3208445962" sldId="2245"/>
            <ac:spMk id="12" creationId="{9C682A1A-5B2D-4111-BBD6-620165633E5B}"/>
          </ac:spMkLst>
        </pc:spChg>
        <pc:spChg chg="add del">
          <ac:chgData name="Asif Rehmani" userId="e3bc34669d675361" providerId="LiveId" clId="{8E846E10-CD57-4E50-974E-CD53E3225E27}" dt="2022-09-28T13:01:01.949" v="2189"/>
          <ac:spMkLst>
            <pc:docMk/>
            <pc:sldMk cId="3208445962" sldId="2245"/>
            <ac:spMk id="14" creationId="{D6EE29F2-D77F-4BD0-A20B-334D316A1C9D}"/>
          </ac:spMkLst>
        </pc:spChg>
        <pc:spChg chg="add del">
          <ac:chgData name="Asif Rehmani" userId="e3bc34669d675361" providerId="LiveId" clId="{8E846E10-CD57-4E50-974E-CD53E3225E27}" dt="2022-09-28T13:01:01.949" v="2189"/>
          <ac:spMkLst>
            <pc:docMk/>
            <pc:sldMk cId="3208445962" sldId="2245"/>
            <ac:spMk id="16" creationId="{22D09ED2-868F-42C6-866E-F92E0CEF314F}"/>
          </ac:spMkLst>
        </pc:spChg>
      </pc:sldChg>
      <pc:sldChg chg="add del modNotesTx">
        <pc:chgData name="Asif Rehmani" userId="e3bc34669d675361" providerId="LiveId" clId="{8E846E10-CD57-4E50-974E-CD53E3225E27}" dt="2022-09-28T13:04:00.938" v="2303" actId="20577"/>
        <pc:sldMkLst>
          <pc:docMk/>
          <pc:sldMk cId="1266856362" sldId="2255"/>
        </pc:sldMkLst>
      </pc:sldChg>
      <pc:sldChg chg="modSp add mod ord modShow modNotesTx">
        <pc:chgData name="Asif Rehmani" userId="e3bc34669d675361" providerId="LiveId" clId="{8E846E10-CD57-4E50-974E-CD53E3225E27}" dt="2023-05-01T22:44:45.274" v="2601" actId="729"/>
        <pc:sldMkLst>
          <pc:docMk/>
          <pc:sldMk cId="1365423749" sldId="2256"/>
        </pc:sldMkLst>
        <pc:spChg chg="mod">
          <ac:chgData name="Asif Rehmani" userId="e3bc34669d675361" providerId="LiveId" clId="{8E846E10-CD57-4E50-974E-CD53E3225E27}" dt="2022-09-28T13:14:46.324" v="2365" actId="20577"/>
          <ac:spMkLst>
            <pc:docMk/>
            <pc:sldMk cId="1365423749" sldId="2256"/>
            <ac:spMk id="3" creationId="{0F36A8EA-5E8F-4691-91A4-EC80F4B2B970}"/>
          </ac:spMkLst>
        </pc:spChg>
      </pc:sldChg>
      <pc:sldChg chg="addSp delSp add del setBg delDesignElem">
        <pc:chgData name="Asif Rehmani" userId="e3bc34669d675361" providerId="LiveId" clId="{8E846E10-CD57-4E50-974E-CD53E3225E27}" dt="2022-09-28T13:14:25.601" v="2334"/>
        <pc:sldMkLst>
          <pc:docMk/>
          <pc:sldMk cId="3184238571" sldId="2256"/>
        </pc:sldMkLst>
        <pc:spChg chg="add del">
          <ac:chgData name="Asif Rehmani" userId="e3bc34669d675361" providerId="LiveId" clId="{8E846E10-CD57-4E50-974E-CD53E3225E27}" dt="2022-09-28T13:14:25.601" v="2334"/>
          <ac:spMkLst>
            <pc:docMk/>
            <pc:sldMk cId="3184238571" sldId="2256"/>
            <ac:spMk id="8" creationId="{9AFC454B-A080-4D23-B177-6D5356C6E6EF}"/>
          </ac:spMkLst>
        </pc:spChg>
        <pc:spChg chg="add del">
          <ac:chgData name="Asif Rehmani" userId="e3bc34669d675361" providerId="LiveId" clId="{8E846E10-CD57-4E50-974E-CD53E3225E27}" dt="2022-09-28T13:14:25.601" v="2334"/>
          <ac:spMkLst>
            <pc:docMk/>
            <pc:sldMk cId="3184238571" sldId="2256"/>
            <ac:spMk id="10" creationId="{D0522C2C-7B5C-48A7-A969-03941E5D2E76}"/>
          </ac:spMkLst>
        </pc:spChg>
        <pc:spChg chg="add del">
          <ac:chgData name="Asif Rehmani" userId="e3bc34669d675361" providerId="LiveId" clId="{8E846E10-CD57-4E50-974E-CD53E3225E27}" dt="2022-09-28T13:14:25.601" v="2334"/>
          <ac:spMkLst>
            <pc:docMk/>
            <pc:sldMk cId="3184238571" sldId="2256"/>
            <ac:spMk id="12" creationId="{9C682A1A-5B2D-4111-BBD6-620165633E5B}"/>
          </ac:spMkLst>
        </pc:spChg>
        <pc:spChg chg="add del">
          <ac:chgData name="Asif Rehmani" userId="e3bc34669d675361" providerId="LiveId" clId="{8E846E10-CD57-4E50-974E-CD53E3225E27}" dt="2022-09-28T13:14:25.601" v="2334"/>
          <ac:spMkLst>
            <pc:docMk/>
            <pc:sldMk cId="3184238571" sldId="2256"/>
            <ac:spMk id="14" creationId="{D6EE29F2-D77F-4BD0-A20B-334D316A1C9D}"/>
          </ac:spMkLst>
        </pc:spChg>
        <pc:spChg chg="add del">
          <ac:chgData name="Asif Rehmani" userId="e3bc34669d675361" providerId="LiveId" clId="{8E846E10-CD57-4E50-974E-CD53E3225E27}" dt="2022-09-28T13:14:25.601" v="2334"/>
          <ac:spMkLst>
            <pc:docMk/>
            <pc:sldMk cId="3184238571" sldId="2256"/>
            <ac:spMk id="16" creationId="{22D09ED2-868F-42C6-866E-F92E0CEF314F}"/>
          </ac:spMkLst>
        </pc:spChg>
      </pc:sldChg>
      <pc:sldChg chg="addSp delSp add del setBg delDesignElem">
        <pc:chgData name="Asif Rehmani" userId="e3bc34669d675361" providerId="LiveId" clId="{8E846E10-CD57-4E50-974E-CD53E3225E27}" dt="2022-09-28T13:16:13.061" v="2454"/>
        <pc:sldMkLst>
          <pc:docMk/>
          <pc:sldMk cId="824492664" sldId="2257"/>
        </pc:sldMkLst>
        <pc:spChg chg="add del">
          <ac:chgData name="Asif Rehmani" userId="e3bc34669d675361" providerId="LiveId" clId="{8E846E10-CD57-4E50-974E-CD53E3225E27}" dt="2022-09-28T13:16:13.061" v="2454"/>
          <ac:spMkLst>
            <pc:docMk/>
            <pc:sldMk cId="824492664" sldId="2257"/>
            <ac:spMk id="8" creationId="{DAF1966E-FD40-4A4A-B61B-C4DF7FA05F06}"/>
          </ac:spMkLst>
        </pc:spChg>
        <pc:spChg chg="add del">
          <ac:chgData name="Asif Rehmani" userId="e3bc34669d675361" providerId="LiveId" clId="{8E846E10-CD57-4E50-974E-CD53E3225E27}" dt="2022-09-28T13:16:13.061" v="2454"/>
          <ac:spMkLst>
            <pc:docMk/>
            <pc:sldMk cId="824492664" sldId="2257"/>
            <ac:spMk id="10" creationId="{047BFA19-D45E-416B-A404-7AF2F3F27017}"/>
          </ac:spMkLst>
        </pc:spChg>
        <pc:spChg chg="add del">
          <ac:chgData name="Asif Rehmani" userId="e3bc34669d675361" providerId="LiveId" clId="{8E846E10-CD57-4E50-974E-CD53E3225E27}" dt="2022-09-28T13:16:13.061" v="2454"/>
          <ac:spMkLst>
            <pc:docMk/>
            <pc:sldMk cId="824492664" sldId="2257"/>
            <ac:spMk id="12" creationId="{8E0105E7-23DB-4CF2-8258-FF47C7620F6E}"/>
          </ac:spMkLst>
        </pc:spChg>
        <pc:spChg chg="add del">
          <ac:chgData name="Asif Rehmani" userId="e3bc34669d675361" providerId="LiveId" clId="{8E846E10-CD57-4E50-974E-CD53E3225E27}" dt="2022-09-28T13:16:13.061" v="2454"/>
          <ac:spMkLst>
            <pc:docMk/>
            <pc:sldMk cId="824492664" sldId="2257"/>
            <ac:spMk id="14" creationId="{074B4F7D-14B2-478B-8BF5-01E4E0C5D263}"/>
          </ac:spMkLst>
        </pc:spChg>
      </pc:sldChg>
      <pc:sldChg chg="add">
        <pc:chgData name="Asif Rehmani" userId="e3bc34669d675361" providerId="LiveId" clId="{8E846E10-CD57-4E50-974E-CD53E3225E27}" dt="2022-09-28T13:16:13.070" v="2455"/>
        <pc:sldMkLst>
          <pc:docMk/>
          <pc:sldMk cId="1318605088" sldId="2257"/>
        </pc:sldMkLst>
      </pc:sldChg>
      <pc:sldChg chg="addSp modSp add mod ord setBg replTag">
        <pc:chgData name="Asif Rehmani" userId="e3bc34669d675361" providerId="LiveId" clId="{8E846E10-CD57-4E50-974E-CD53E3225E27}" dt="2023-05-01T22:33:36.662" v="2497"/>
        <pc:sldMkLst>
          <pc:docMk/>
          <pc:sldMk cId="2554714303" sldId="2257"/>
        </pc:sldMkLst>
        <pc:spChg chg="add mod replST">
          <ac:chgData name="Asif Rehmani" userId="e3bc34669d675361" providerId="LiveId" clId="{8E846E10-CD57-4E50-974E-CD53E3225E27}" dt="2023-05-01T22:33:07.782" v="2481"/>
          <ac:spMkLst>
            <pc:docMk/>
            <pc:sldMk cId="2554714303" sldId="2257"/>
            <ac:spMk id="6" creationId="{29D8D55E-8320-FB96-AC28-B3EB2B06B55F}"/>
          </ac:spMkLst>
        </pc:spChg>
        <pc:spChg chg="add mod replST">
          <ac:chgData name="Asif Rehmani" userId="e3bc34669d675361" providerId="LiveId" clId="{8E846E10-CD57-4E50-974E-CD53E3225E27}" dt="2023-05-01T22:33:07.912" v="2491"/>
          <ac:spMkLst>
            <pc:docMk/>
            <pc:sldMk cId="2554714303" sldId="2257"/>
            <ac:spMk id="7" creationId="{831F920D-23FE-1695-EAA5-8ED5684E7A11}"/>
          </ac:spMkLst>
        </pc:spChg>
        <pc:picChg chg="add mod replST">
          <ac:chgData name="Asif Rehmani" userId="e3bc34669d675361" providerId="LiveId" clId="{8E846E10-CD57-4E50-974E-CD53E3225E27}" dt="2023-05-01T22:33:07.580" v="2468"/>
          <ac:picMkLst>
            <pc:docMk/>
            <pc:sldMk cId="2554714303" sldId="2257"/>
            <ac:picMk id="3" creationId="{5B369DCF-02FF-915A-422C-F7CC7270313D}"/>
          </ac:picMkLst>
        </pc:picChg>
        <pc:picChg chg="add mod replST">
          <ac:chgData name="Asif Rehmani" userId="e3bc34669d675361" providerId="LiveId" clId="{8E846E10-CD57-4E50-974E-CD53E3225E27}" dt="2023-05-01T22:33:07.670" v="2472"/>
          <ac:picMkLst>
            <pc:docMk/>
            <pc:sldMk cId="2554714303" sldId="2257"/>
            <ac:picMk id="5" creationId="{C16994D4-C86B-0155-A040-42E0E343BC18}"/>
          </ac:picMkLst>
        </pc:picChg>
      </pc:sldChg>
      <pc:sldChg chg="modSp add mod">
        <pc:chgData name="Asif Rehmani" userId="e3bc34669d675361" providerId="LiveId" clId="{8E846E10-CD57-4E50-974E-CD53E3225E27}" dt="2023-05-01T22:35:37.039" v="2551" actId="207"/>
        <pc:sldMkLst>
          <pc:docMk/>
          <pc:sldMk cId="189475902" sldId="2258"/>
        </pc:sldMkLst>
        <pc:spChg chg="mod">
          <ac:chgData name="Asif Rehmani" userId="e3bc34669d675361" providerId="LiveId" clId="{8E846E10-CD57-4E50-974E-CD53E3225E27}" dt="2023-05-01T22:35:00.248" v="2541" actId="20577"/>
          <ac:spMkLst>
            <pc:docMk/>
            <pc:sldMk cId="189475902" sldId="2258"/>
            <ac:spMk id="2" creationId="{6A375FB7-A4E8-4586-A3C5-EBC1DC51CF78}"/>
          </ac:spMkLst>
        </pc:spChg>
        <pc:spChg chg="mod">
          <ac:chgData name="Asif Rehmani" userId="e3bc34669d675361" providerId="LiveId" clId="{8E846E10-CD57-4E50-974E-CD53E3225E27}" dt="2023-05-01T22:35:37.039" v="2551" actId="207"/>
          <ac:spMkLst>
            <pc:docMk/>
            <pc:sldMk cId="189475902" sldId="2258"/>
            <ac:spMk id="4" creationId="{84CA019C-6DB2-4115-8DE3-C5C021281DCD}"/>
          </ac:spMkLst>
        </pc:spChg>
      </pc:sldChg>
      <pc:sldChg chg="addSp delSp add del setBg delDesignElem">
        <pc:chgData name="Asif Rehmani" userId="e3bc34669d675361" providerId="LiveId" clId="{8E846E10-CD57-4E50-974E-CD53E3225E27}" dt="2023-05-01T22:34:47.185" v="2500"/>
        <pc:sldMkLst>
          <pc:docMk/>
          <pc:sldMk cId="2559597412" sldId="2258"/>
        </pc:sldMkLst>
        <pc:spChg chg="add del">
          <ac:chgData name="Asif Rehmani" userId="e3bc34669d675361" providerId="LiveId" clId="{8E846E10-CD57-4E50-974E-CD53E3225E27}" dt="2023-05-01T22:34:47.185" v="2500"/>
          <ac:spMkLst>
            <pc:docMk/>
            <pc:sldMk cId="2559597412" sldId="2258"/>
            <ac:spMk id="41" creationId="{D278ADA9-6383-4BDD-80D2-8899A402687B}"/>
          </ac:spMkLst>
        </pc:spChg>
        <pc:spChg chg="add del">
          <ac:chgData name="Asif Rehmani" userId="e3bc34669d675361" providerId="LiveId" clId="{8E846E10-CD57-4E50-974E-CD53E3225E27}" dt="2023-05-01T22:34:47.185" v="2500"/>
          <ac:spMkLst>
            <pc:docMk/>
            <pc:sldMk cId="2559597412" sldId="2258"/>
            <ac:spMk id="43" creationId="{484B7147-B0F6-40ED-B5A2-FF72BC8198B6}"/>
          </ac:spMkLst>
        </pc:spChg>
        <pc:spChg chg="add del">
          <ac:chgData name="Asif Rehmani" userId="e3bc34669d675361" providerId="LiveId" clId="{8E846E10-CD57-4E50-974E-CD53E3225E27}" dt="2023-05-01T22:34:47.185" v="2500"/>
          <ac:spMkLst>
            <pc:docMk/>
            <pc:sldMk cId="2559597412" sldId="2258"/>
            <ac:spMk id="45" creationId="{B36D2DE0-0628-4A9A-A59D-7BA8B5EB3022}"/>
          </ac:spMkLst>
        </pc:spChg>
        <pc:spChg chg="add del">
          <ac:chgData name="Asif Rehmani" userId="e3bc34669d675361" providerId="LiveId" clId="{8E846E10-CD57-4E50-974E-CD53E3225E27}" dt="2023-05-01T22:34:47.185" v="2500"/>
          <ac:spMkLst>
            <pc:docMk/>
            <pc:sldMk cId="2559597412" sldId="2258"/>
            <ac:spMk id="47" creationId="{48E405C9-94BE-41DA-928C-DEC9A8550E9F}"/>
          </ac:spMkLst>
        </pc:spChg>
        <pc:spChg chg="add del">
          <ac:chgData name="Asif Rehmani" userId="e3bc34669d675361" providerId="LiveId" clId="{8E846E10-CD57-4E50-974E-CD53E3225E27}" dt="2023-05-01T22:34:47.185" v="2500"/>
          <ac:spMkLst>
            <pc:docMk/>
            <pc:sldMk cId="2559597412" sldId="2258"/>
            <ac:spMk id="49" creationId="{D2091A72-D5BB-42AC-8FD3-F7747D90861E}"/>
          </ac:spMkLst>
        </pc:spChg>
        <pc:spChg chg="add del">
          <ac:chgData name="Asif Rehmani" userId="e3bc34669d675361" providerId="LiveId" clId="{8E846E10-CD57-4E50-974E-CD53E3225E27}" dt="2023-05-01T22:34:47.185" v="2500"/>
          <ac:spMkLst>
            <pc:docMk/>
            <pc:sldMk cId="2559597412" sldId="2258"/>
            <ac:spMk id="51" creationId="{6ED12BFC-A737-46AF-8411-481112D54B0C}"/>
          </ac:spMkLst>
        </pc:spChg>
      </pc:sldChg>
      <pc:sldMasterChg chg="delSldLayout">
        <pc:chgData name="Asif Rehmani" userId="e3bc34669d675361" providerId="LiveId" clId="{8E846E10-CD57-4E50-974E-CD53E3225E27}" dt="2022-09-28T13:03:25.899" v="2217" actId="47"/>
        <pc:sldMasterMkLst>
          <pc:docMk/>
          <pc:sldMasterMk cId="1669503877" sldId="2147483701"/>
        </pc:sldMasterMkLst>
        <pc:sldLayoutChg chg="del">
          <pc:chgData name="Asif Rehmani" userId="e3bc34669d675361" providerId="LiveId" clId="{8E846E10-CD57-4E50-974E-CD53E3225E27}" dt="2022-09-28T13:03:25.899" v="2217" actId="47"/>
          <pc:sldLayoutMkLst>
            <pc:docMk/>
            <pc:sldMasterMk cId="1669503877" sldId="2147483701"/>
            <pc:sldLayoutMk cId="2645696297" sldId="2147483713"/>
          </pc:sldLayoutMkLst>
        </pc:sldLayoutChg>
      </pc:sldMasterChg>
    </pc:docChg>
  </pc:docChgLst>
  <pc:docChgLst>
    <pc:chgData name="Asif Rehmani" userId="e3bc34669d675361" providerId="LiveId" clId="{BCD39434-B2C0-4207-8C2A-7CEC0178EB4F}"/>
    <pc:docChg chg="undo redo custSel addSld delSld modSld sldOrd delMainMaster addSection modSection">
      <pc:chgData name="Asif Rehmani" userId="e3bc34669d675361" providerId="LiveId" clId="{BCD39434-B2C0-4207-8C2A-7CEC0178EB4F}" dt="2021-12-02T19:24:44.553" v="2575" actId="12100"/>
      <pc:docMkLst>
        <pc:docMk/>
      </pc:docMkLst>
      <pc:sldChg chg="addSp delSp modSp mod modTransition modNotesTx">
        <pc:chgData name="Asif Rehmani" userId="e3bc34669d675361" providerId="LiveId" clId="{BCD39434-B2C0-4207-8C2A-7CEC0178EB4F}" dt="2021-12-01T19:20:07.519" v="1465" actId="20577"/>
        <pc:sldMkLst>
          <pc:docMk/>
          <pc:sldMk cId="3575020938" sldId="257"/>
        </pc:sldMkLst>
        <pc:spChg chg="mod">
          <ac:chgData name="Asif Rehmani" userId="e3bc34669d675361" providerId="LiveId" clId="{BCD39434-B2C0-4207-8C2A-7CEC0178EB4F}" dt="2021-12-01T04:31:16.814" v="989" actId="114"/>
          <ac:spMkLst>
            <pc:docMk/>
            <pc:sldMk cId="3575020938" sldId="257"/>
            <ac:spMk id="2" creationId="{3ABF1ACD-E543-4AB8-B2C9-376981628C56}"/>
          </ac:spMkLst>
        </pc:spChg>
        <pc:spChg chg="mod">
          <ac:chgData name="Asif Rehmani" userId="e3bc34669d675361" providerId="LiveId" clId="{BCD39434-B2C0-4207-8C2A-7CEC0178EB4F}" dt="2021-12-01T04:04:09.560" v="836" actId="26606"/>
          <ac:spMkLst>
            <pc:docMk/>
            <pc:sldMk cId="3575020938" sldId="257"/>
            <ac:spMk id="3" creationId="{E335955A-BDFE-4055-B0E5-EF0DFC1E08B1}"/>
          </ac:spMkLst>
        </pc:spChg>
        <pc:spChg chg="del">
          <ac:chgData name="Asif Rehmani" userId="e3bc34669d675361" providerId="LiveId" clId="{BCD39434-B2C0-4207-8C2A-7CEC0178EB4F}" dt="2021-12-01T04:04:09.560" v="836" actId="26606"/>
          <ac:spMkLst>
            <pc:docMk/>
            <pc:sldMk cId="3575020938" sldId="257"/>
            <ac:spMk id="58" creationId="{4E1BEB12-92AF-4445-98AD-4C7756E7C93B}"/>
          </ac:spMkLst>
        </pc:spChg>
        <pc:spChg chg="del">
          <ac:chgData name="Asif Rehmani" userId="e3bc34669d675361" providerId="LiveId" clId="{BCD39434-B2C0-4207-8C2A-7CEC0178EB4F}" dt="2021-12-01T04:04:09.560" v="836" actId="26606"/>
          <ac:spMkLst>
            <pc:docMk/>
            <pc:sldMk cId="3575020938" sldId="257"/>
            <ac:spMk id="60" creationId="{D0522C2C-7B5C-48A7-A969-03941E5D2E76}"/>
          </ac:spMkLst>
        </pc:spChg>
        <pc:spChg chg="del">
          <ac:chgData name="Asif Rehmani" userId="e3bc34669d675361" providerId="LiveId" clId="{BCD39434-B2C0-4207-8C2A-7CEC0178EB4F}" dt="2021-12-01T04:04:09.560" v="836" actId="26606"/>
          <ac:spMkLst>
            <pc:docMk/>
            <pc:sldMk cId="3575020938" sldId="257"/>
            <ac:spMk id="62" creationId="{9C682A1A-5B2D-4111-BBD6-620165633E5B}"/>
          </ac:spMkLst>
        </pc:spChg>
        <pc:spChg chg="del">
          <ac:chgData name="Asif Rehmani" userId="e3bc34669d675361" providerId="LiveId" clId="{BCD39434-B2C0-4207-8C2A-7CEC0178EB4F}" dt="2021-12-01T04:04:09.560" v="836" actId="26606"/>
          <ac:spMkLst>
            <pc:docMk/>
            <pc:sldMk cId="3575020938" sldId="257"/>
            <ac:spMk id="64" creationId="{D6EE29F2-D77F-4BD0-A20B-334D316A1C9D}"/>
          </ac:spMkLst>
        </pc:spChg>
        <pc:spChg chg="del">
          <ac:chgData name="Asif Rehmani" userId="e3bc34669d675361" providerId="LiveId" clId="{BCD39434-B2C0-4207-8C2A-7CEC0178EB4F}" dt="2021-12-01T04:04:09.560" v="836" actId="26606"/>
          <ac:spMkLst>
            <pc:docMk/>
            <pc:sldMk cId="3575020938" sldId="257"/>
            <ac:spMk id="66" creationId="{22D09ED2-868F-42C6-866E-F92E0CEF314F}"/>
          </ac:spMkLst>
        </pc:spChg>
        <pc:spChg chg="add">
          <ac:chgData name="Asif Rehmani" userId="e3bc34669d675361" providerId="LiveId" clId="{BCD39434-B2C0-4207-8C2A-7CEC0178EB4F}" dt="2021-12-01T04:04:09.560" v="836" actId="26606"/>
          <ac:spMkLst>
            <pc:docMk/>
            <pc:sldMk cId="3575020938" sldId="257"/>
            <ac:spMk id="71" creationId="{4A70F4F6-8761-4016-931A-4535464E4C26}"/>
          </ac:spMkLst>
        </pc:spChg>
        <pc:spChg chg="add">
          <ac:chgData name="Asif Rehmani" userId="e3bc34669d675361" providerId="LiveId" clId="{BCD39434-B2C0-4207-8C2A-7CEC0178EB4F}" dt="2021-12-01T04:04:09.560" v="836" actId="26606"/>
          <ac:spMkLst>
            <pc:docMk/>
            <pc:sldMk cId="3575020938" sldId="257"/>
            <ac:spMk id="73" creationId="{A5271697-90F1-4A23-8EF2-0179F2EAFACB}"/>
          </ac:spMkLst>
        </pc:spChg>
        <pc:spChg chg="add">
          <ac:chgData name="Asif Rehmani" userId="e3bc34669d675361" providerId="LiveId" clId="{BCD39434-B2C0-4207-8C2A-7CEC0178EB4F}" dt="2021-12-01T04:04:09.560" v="836" actId="26606"/>
          <ac:spMkLst>
            <pc:docMk/>
            <pc:sldMk cId="3575020938" sldId="257"/>
            <ac:spMk id="97" creationId="{D9F5512A-48E1-4C07-B75E-3CCC517B6804}"/>
          </ac:spMkLst>
        </pc:spChg>
        <pc:grpChg chg="add">
          <ac:chgData name="Asif Rehmani" userId="e3bc34669d675361" providerId="LiveId" clId="{BCD39434-B2C0-4207-8C2A-7CEC0178EB4F}" dt="2021-12-01T04:04:09.560" v="836" actId="26606"/>
          <ac:grpSpMkLst>
            <pc:docMk/>
            <pc:sldMk cId="3575020938" sldId="257"/>
            <ac:grpSpMk id="75" creationId="{B4C49FD3-CD95-4BA4-8BD3-B4A4C6844FCC}"/>
          </ac:grpSpMkLst>
        </pc:grpChg>
      </pc:sldChg>
      <pc:sldChg chg="modSp mod modTransition">
        <pc:chgData name="Asif Rehmani" userId="e3bc34669d675361" providerId="LiveId" clId="{BCD39434-B2C0-4207-8C2A-7CEC0178EB4F}" dt="2021-12-01T04:41:26.804" v="1118" actId="403"/>
        <pc:sldMkLst>
          <pc:docMk/>
          <pc:sldMk cId="3877399426" sldId="263"/>
        </pc:sldMkLst>
        <pc:spChg chg="mod">
          <ac:chgData name="Asif Rehmani" userId="e3bc34669d675361" providerId="LiveId" clId="{BCD39434-B2C0-4207-8C2A-7CEC0178EB4F}" dt="2021-12-01T04:41:26.804" v="1118" actId="403"/>
          <ac:spMkLst>
            <pc:docMk/>
            <pc:sldMk cId="3877399426" sldId="263"/>
            <ac:spMk id="4" creationId="{F537FC56-0F98-4891-B028-65708A7E7784}"/>
          </ac:spMkLst>
        </pc:spChg>
        <pc:spChg chg="mod">
          <ac:chgData name="Asif Rehmani" userId="e3bc34669d675361" providerId="LiveId" clId="{BCD39434-B2C0-4207-8C2A-7CEC0178EB4F}" dt="2021-12-01T04:07:22.430" v="840" actId="17032"/>
          <ac:spMkLst>
            <pc:docMk/>
            <pc:sldMk cId="3877399426" sldId="263"/>
            <ac:spMk id="33" creationId="{B84E5704-920A-417D-8DA0-496042682F12}"/>
          </ac:spMkLst>
        </pc:spChg>
      </pc:sldChg>
      <pc:sldChg chg="modTransition modNotesTx">
        <pc:chgData name="Asif Rehmani" userId="e3bc34669d675361" providerId="LiveId" clId="{BCD39434-B2C0-4207-8C2A-7CEC0178EB4F}" dt="2021-12-01T19:20:36.414" v="1468" actId="20577"/>
        <pc:sldMkLst>
          <pc:docMk/>
          <pc:sldMk cId="1168838614" sldId="410"/>
        </pc:sldMkLst>
      </pc:sldChg>
      <pc:sldChg chg="addSp delSp modSp mod modTransition">
        <pc:chgData name="Asif Rehmani" userId="e3bc34669d675361" providerId="LiveId" clId="{BCD39434-B2C0-4207-8C2A-7CEC0178EB4F}" dt="2021-12-01T04:05:17.670" v="837" actId="26606"/>
        <pc:sldMkLst>
          <pc:docMk/>
          <pc:sldMk cId="740600239" sldId="1750"/>
        </pc:sldMkLst>
        <pc:spChg chg="mod">
          <ac:chgData name="Asif Rehmani" userId="e3bc34669d675361" providerId="LiveId" clId="{BCD39434-B2C0-4207-8C2A-7CEC0178EB4F}" dt="2021-12-01T04:05:17.670" v="837" actId="26606"/>
          <ac:spMkLst>
            <pc:docMk/>
            <pc:sldMk cId="740600239" sldId="1750"/>
            <ac:spMk id="2" creationId="{ED489316-98F8-49DF-BE54-E15329D86A6A}"/>
          </ac:spMkLst>
        </pc:spChg>
        <pc:spChg chg="mod">
          <ac:chgData name="Asif Rehmani" userId="e3bc34669d675361" providerId="LiveId" clId="{BCD39434-B2C0-4207-8C2A-7CEC0178EB4F}" dt="2021-12-01T04:05:17.670" v="837" actId="26606"/>
          <ac:spMkLst>
            <pc:docMk/>
            <pc:sldMk cId="740600239" sldId="1750"/>
            <ac:spMk id="3" creationId="{FD98CCC6-6A0B-4478-BC7A-52AE3C7CC5FA}"/>
          </ac:spMkLst>
        </pc:spChg>
        <pc:spChg chg="del">
          <ac:chgData name="Asif Rehmani" userId="e3bc34669d675361" providerId="LiveId" clId="{BCD39434-B2C0-4207-8C2A-7CEC0178EB4F}" dt="2021-12-01T04:05:17.670" v="837" actId="26606"/>
          <ac:spMkLst>
            <pc:docMk/>
            <pc:sldMk cId="740600239" sldId="1750"/>
            <ac:spMk id="9" creationId="{80E5FECD-C9FF-49B3-B1FD-6B2D855C4AD5}"/>
          </ac:spMkLst>
        </pc:spChg>
        <pc:spChg chg="del">
          <ac:chgData name="Asif Rehmani" userId="e3bc34669d675361" providerId="LiveId" clId="{BCD39434-B2C0-4207-8C2A-7CEC0178EB4F}" dt="2021-12-01T04:05:17.670" v="837" actId="26606"/>
          <ac:spMkLst>
            <pc:docMk/>
            <pc:sldMk cId="740600239" sldId="1750"/>
            <ac:spMk id="10" creationId="{F5569EEC-E12F-4856-B407-02B2813A4AA5}"/>
          </ac:spMkLst>
        </pc:spChg>
        <pc:spChg chg="del">
          <ac:chgData name="Asif Rehmani" userId="e3bc34669d675361" providerId="LiveId" clId="{BCD39434-B2C0-4207-8C2A-7CEC0178EB4F}" dt="2021-12-01T04:05:17.670" v="837" actId="26606"/>
          <ac:spMkLst>
            <pc:docMk/>
            <pc:sldMk cId="740600239" sldId="1750"/>
            <ac:spMk id="11" creationId="{CF860788-3A6A-45A3-B3F1-06F159665603}"/>
          </ac:spMkLst>
        </pc:spChg>
        <pc:spChg chg="del">
          <ac:chgData name="Asif Rehmani" userId="e3bc34669d675361" providerId="LiveId" clId="{BCD39434-B2C0-4207-8C2A-7CEC0178EB4F}" dt="2021-12-01T04:05:17.670" v="837" actId="26606"/>
          <ac:spMkLst>
            <pc:docMk/>
            <pc:sldMk cId="740600239" sldId="1750"/>
            <ac:spMk id="13" creationId="{DF1E3393-B852-4883-B778-ED3525112942}"/>
          </ac:spMkLst>
        </pc:spChg>
        <pc:spChg chg="del">
          <ac:chgData name="Asif Rehmani" userId="e3bc34669d675361" providerId="LiveId" clId="{BCD39434-B2C0-4207-8C2A-7CEC0178EB4F}" dt="2021-12-01T04:05:17.670" v="837" actId="26606"/>
          <ac:spMkLst>
            <pc:docMk/>
            <pc:sldMk cId="740600239" sldId="1750"/>
            <ac:spMk id="15" creationId="{39853D09-4205-4CC7-83EB-288E886AC9E4}"/>
          </ac:spMkLst>
        </pc:spChg>
        <pc:spChg chg="del">
          <ac:chgData name="Asif Rehmani" userId="e3bc34669d675361" providerId="LiveId" clId="{BCD39434-B2C0-4207-8C2A-7CEC0178EB4F}" dt="2021-12-01T04:05:17.670" v="837" actId="26606"/>
          <ac:spMkLst>
            <pc:docMk/>
            <pc:sldMk cId="740600239" sldId="1750"/>
            <ac:spMk id="17" creationId="{0D040B79-3E73-4A31-840D-D6B9C9FDFC46}"/>
          </ac:spMkLst>
        </pc:spChg>
        <pc:spChg chg="del">
          <ac:chgData name="Asif Rehmani" userId="e3bc34669d675361" providerId="LiveId" clId="{BCD39434-B2C0-4207-8C2A-7CEC0178EB4F}" dt="2021-12-01T04:05:17.670" v="837" actId="26606"/>
          <ac:spMkLst>
            <pc:docMk/>
            <pc:sldMk cId="740600239" sldId="1750"/>
            <ac:spMk id="19" creationId="{156C6AE5-3F8B-42AC-9EA4-1B686A11E93F}"/>
          </ac:spMkLst>
        </pc:spChg>
        <pc:spChg chg="add">
          <ac:chgData name="Asif Rehmani" userId="e3bc34669d675361" providerId="LiveId" clId="{BCD39434-B2C0-4207-8C2A-7CEC0178EB4F}" dt="2021-12-01T04:05:17.670" v="837" actId="26606"/>
          <ac:spMkLst>
            <pc:docMk/>
            <pc:sldMk cId="740600239" sldId="1750"/>
            <ac:spMk id="21" creationId="{9D3A9E89-033E-4C4A-8C41-416DABFFD307}"/>
          </ac:spMkLst>
        </pc:spChg>
        <pc:spChg chg="add">
          <ac:chgData name="Asif Rehmani" userId="e3bc34669d675361" providerId="LiveId" clId="{BCD39434-B2C0-4207-8C2A-7CEC0178EB4F}" dt="2021-12-01T04:05:17.670" v="837" actId="26606"/>
          <ac:spMkLst>
            <pc:docMk/>
            <pc:sldMk cId="740600239" sldId="1750"/>
            <ac:spMk id="23" creationId="{86293361-111E-427D-8E5B-256944AC8395}"/>
          </ac:spMkLst>
        </pc:spChg>
        <pc:spChg chg="add">
          <ac:chgData name="Asif Rehmani" userId="e3bc34669d675361" providerId="LiveId" clId="{BCD39434-B2C0-4207-8C2A-7CEC0178EB4F}" dt="2021-12-01T04:05:17.670" v="837" actId="26606"/>
          <ac:spMkLst>
            <pc:docMk/>
            <pc:sldMk cId="740600239" sldId="1750"/>
            <ac:spMk id="50" creationId="{78907291-9D6D-4740-81DB-441477BCA279}"/>
          </ac:spMkLst>
        </pc:spChg>
        <pc:grpChg chg="add">
          <ac:chgData name="Asif Rehmani" userId="e3bc34669d675361" providerId="LiveId" clId="{BCD39434-B2C0-4207-8C2A-7CEC0178EB4F}" dt="2021-12-01T04:05:17.670" v="837" actId="26606"/>
          <ac:grpSpMkLst>
            <pc:docMk/>
            <pc:sldMk cId="740600239" sldId="1750"/>
            <ac:grpSpMk id="25" creationId="{196333F2-8157-4F69-BF79-23AD06FB6A38}"/>
          </ac:grpSpMkLst>
        </pc:grpChg>
        <pc:picChg chg="mod">
          <ac:chgData name="Asif Rehmani" userId="e3bc34669d675361" providerId="LiveId" clId="{BCD39434-B2C0-4207-8C2A-7CEC0178EB4F}" dt="2021-12-01T04:05:17.670" v="837" actId="26606"/>
          <ac:picMkLst>
            <pc:docMk/>
            <pc:sldMk cId="740600239" sldId="1750"/>
            <ac:picMk id="7" creationId="{55CB3FF9-0A20-453D-AE5F-509CE6FE892A}"/>
          </ac:picMkLst>
        </pc:picChg>
      </pc:sldChg>
      <pc:sldChg chg="modTransition">
        <pc:chgData name="Asif Rehmani" userId="e3bc34669d675361" providerId="LiveId" clId="{BCD39434-B2C0-4207-8C2A-7CEC0178EB4F}" dt="2021-12-01T04:02:28.405" v="834"/>
        <pc:sldMkLst>
          <pc:docMk/>
          <pc:sldMk cId="3500630654" sldId="2097"/>
        </pc:sldMkLst>
      </pc:sldChg>
      <pc:sldChg chg="modSp modTransition">
        <pc:chgData name="Asif Rehmani" userId="e3bc34669d675361" providerId="LiveId" clId="{BCD39434-B2C0-4207-8C2A-7CEC0178EB4F}" dt="2021-12-02T19:24:44.553" v="2575" actId="12100"/>
        <pc:sldMkLst>
          <pc:docMk/>
          <pc:sldMk cId="2719369160" sldId="2098"/>
        </pc:sldMkLst>
        <pc:graphicFrameChg chg="mod">
          <ac:chgData name="Asif Rehmani" userId="e3bc34669d675361" providerId="LiveId" clId="{BCD39434-B2C0-4207-8C2A-7CEC0178EB4F}" dt="2021-12-02T19:24:44.553" v="2575" actId="12100"/>
          <ac:graphicFrameMkLst>
            <pc:docMk/>
            <pc:sldMk cId="2719369160" sldId="2098"/>
            <ac:graphicFrameMk id="8" creationId="{A5BC8581-C0C3-4D1A-B0CD-B7FF1FB095CF}"/>
          </ac:graphicFrameMkLst>
        </pc:graphicFrameChg>
      </pc:sldChg>
      <pc:sldChg chg="modTransition">
        <pc:chgData name="Asif Rehmani" userId="e3bc34669d675361" providerId="LiveId" clId="{BCD39434-B2C0-4207-8C2A-7CEC0178EB4F}" dt="2021-12-01T04:02:28.405" v="834"/>
        <pc:sldMkLst>
          <pc:docMk/>
          <pc:sldMk cId="1975930815" sldId="2099"/>
        </pc:sldMkLst>
      </pc:sldChg>
      <pc:sldChg chg="modTransition">
        <pc:chgData name="Asif Rehmani" userId="e3bc34669d675361" providerId="LiveId" clId="{BCD39434-B2C0-4207-8C2A-7CEC0178EB4F}" dt="2021-12-01T04:02:28.405" v="834"/>
        <pc:sldMkLst>
          <pc:docMk/>
          <pc:sldMk cId="1546134725" sldId="2100"/>
        </pc:sldMkLst>
      </pc:sldChg>
      <pc:sldChg chg="del modTransition modNotesTx">
        <pc:chgData name="Asif Rehmani" userId="e3bc34669d675361" providerId="LiveId" clId="{BCD39434-B2C0-4207-8C2A-7CEC0178EB4F}" dt="2021-12-02T17:29:57.831" v="2536" actId="47"/>
        <pc:sldMkLst>
          <pc:docMk/>
          <pc:sldMk cId="3214679942" sldId="2101"/>
        </pc:sldMkLst>
      </pc:sldChg>
      <pc:sldChg chg="modTransition">
        <pc:chgData name="Asif Rehmani" userId="e3bc34669d675361" providerId="LiveId" clId="{BCD39434-B2C0-4207-8C2A-7CEC0178EB4F}" dt="2021-12-01T04:02:28.405" v="834"/>
        <pc:sldMkLst>
          <pc:docMk/>
          <pc:sldMk cId="327795956" sldId="2128"/>
        </pc:sldMkLst>
      </pc:sldChg>
      <pc:sldChg chg="addSp delSp modSp add del modTransition setBg delDesignElem modNotesTx">
        <pc:chgData name="Asif Rehmani" userId="e3bc34669d675361" providerId="LiveId" clId="{BCD39434-B2C0-4207-8C2A-7CEC0178EB4F}" dt="2021-12-01T19:35:42.551" v="2529" actId="20577"/>
        <pc:sldMkLst>
          <pc:docMk/>
          <pc:sldMk cId="77286494" sldId="2129"/>
        </pc:sldMkLst>
        <pc:spChg chg="mod">
          <ac:chgData name="Asif Rehmani" userId="e3bc34669d675361" providerId="LiveId" clId="{BCD39434-B2C0-4207-8C2A-7CEC0178EB4F}" dt="2021-12-01T04:47:43.871" v="1159" actId="207"/>
          <ac:spMkLst>
            <pc:docMk/>
            <pc:sldMk cId="77286494" sldId="2129"/>
            <ac:spMk id="3" creationId="{54486CD7-7F51-491A-BE8D-E451E9A8E0E6}"/>
          </ac:spMkLst>
        </pc:spChg>
        <pc:spChg chg="add del">
          <ac:chgData name="Asif Rehmani" userId="e3bc34669d675361" providerId="LiveId" clId="{BCD39434-B2C0-4207-8C2A-7CEC0178EB4F}" dt="2021-11-30T13:10:39.345" v="297"/>
          <ac:spMkLst>
            <pc:docMk/>
            <pc:sldMk cId="77286494" sldId="2129"/>
            <ac:spMk id="8" creationId="{DAF1966E-FD40-4A4A-B61B-C4DF7FA05F06}"/>
          </ac:spMkLst>
        </pc:spChg>
        <pc:spChg chg="add del">
          <ac:chgData name="Asif Rehmani" userId="e3bc34669d675361" providerId="LiveId" clId="{BCD39434-B2C0-4207-8C2A-7CEC0178EB4F}" dt="2021-11-30T13:10:39.345" v="297"/>
          <ac:spMkLst>
            <pc:docMk/>
            <pc:sldMk cId="77286494" sldId="2129"/>
            <ac:spMk id="10" creationId="{047BFA19-D45E-416B-A404-7AF2F3F27017}"/>
          </ac:spMkLst>
        </pc:spChg>
        <pc:spChg chg="add del">
          <ac:chgData name="Asif Rehmani" userId="e3bc34669d675361" providerId="LiveId" clId="{BCD39434-B2C0-4207-8C2A-7CEC0178EB4F}" dt="2021-11-30T13:10:39.345" v="297"/>
          <ac:spMkLst>
            <pc:docMk/>
            <pc:sldMk cId="77286494" sldId="2129"/>
            <ac:spMk id="12" creationId="{8E0105E7-23DB-4CF2-8258-FF47C7620F6E}"/>
          </ac:spMkLst>
        </pc:spChg>
        <pc:spChg chg="add del">
          <ac:chgData name="Asif Rehmani" userId="e3bc34669d675361" providerId="LiveId" clId="{BCD39434-B2C0-4207-8C2A-7CEC0178EB4F}" dt="2021-11-30T13:10:39.345" v="297"/>
          <ac:spMkLst>
            <pc:docMk/>
            <pc:sldMk cId="77286494" sldId="2129"/>
            <ac:spMk id="14" creationId="{074B4F7D-14B2-478B-8BF5-01E4E0C5D263}"/>
          </ac:spMkLst>
        </pc:spChg>
      </pc:sldChg>
      <pc:sldChg chg="modSp del modTransition">
        <pc:chgData name="Asif Rehmani" userId="e3bc34669d675361" providerId="LiveId" clId="{BCD39434-B2C0-4207-8C2A-7CEC0178EB4F}" dt="2021-12-02T17:49:07.674" v="2557" actId="47"/>
        <pc:sldMkLst>
          <pc:docMk/>
          <pc:sldMk cId="2517533596" sldId="2161"/>
        </pc:sldMkLst>
        <pc:spChg chg="mod">
          <ac:chgData name="Asif Rehmani" userId="e3bc34669d675361" providerId="LiveId" clId="{BCD39434-B2C0-4207-8C2A-7CEC0178EB4F}" dt="2021-12-01T04:37:14.303" v="1082" actId="20577"/>
          <ac:spMkLst>
            <pc:docMk/>
            <pc:sldMk cId="2517533596" sldId="2161"/>
            <ac:spMk id="4" creationId="{0C1DA26A-B376-465A-B0AA-2A8EABAE80E1}"/>
          </ac:spMkLst>
        </pc:spChg>
      </pc:sldChg>
      <pc:sldChg chg="modSp del mod modTransition modNotesTx">
        <pc:chgData name="Asif Rehmani" userId="e3bc34669d675361" providerId="LiveId" clId="{BCD39434-B2C0-4207-8C2A-7CEC0178EB4F}" dt="2021-12-02T17:39:34.430" v="2552" actId="47"/>
        <pc:sldMkLst>
          <pc:docMk/>
          <pc:sldMk cId="488990034" sldId="2164"/>
        </pc:sldMkLst>
        <pc:spChg chg="mod">
          <ac:chgData name="Asif Rehmani" userId="e3bc34669d675361" providerId="LiveId" clId="{BCD39434-B2C0-4207-8C2A-7CEC0178EB4F}" dt="2021-11-30T12:25:57.919" v="12" actId="1037"/>
          <ac:spMkLst>
            <pc:docMk/>
            <pc:sldMk cId="488990034" sldId="2164"/>
            <ac:spMk id="35" creationId="{27772761-E85F-4448-96FA-A38B1EBDECBA}"/>
          </ac:spMkLst>
        </pc:spChg>
      </pc:sldChg>
      <pc:sldChg chg="modSp modTransition">
        <pc:chgData name="Asif Rehmani" userId="e3bc34669d675361" providerId="LiveId" clId="{BCD39434-B2C0-4207-8C2A-7CEC0178EB4F}" dt="2021-12-01T19:35:15.316" v="2504" actId="313"/>
        <pc:sldMkLst>
          <pc:docMk/>
          <pc:sldMk cId="447130748" sldId="2179"/>
        </pc:sldMkLst>
        <pc:spChg chg="mod">
          <ac:chgData name="Asif Rehmani" userId="e3bc34669d675361" providerId="LiveId" clId="{BCD39434-B2C0-4207-8C2A-7CEC0178EB4F}" dt="2021-11-30T12:33:40.595" v="71" actId="20577"/>
          <ac:spMkLst>
            <pc:docMk/>
            <pc:sldMk cId="447130748" sldId="2179"/>
            <ac:spMk id="7" creationId="{42619EBC-E228-4710-85B3-DEC2EFF7D9DF}"/>
          </ac:spMkLst>
        </pc:spChg>
        <pc:spChg chg="mod">
          <ac:chgData name="Asif Rehmani" userId="e3bc34669d675361" providerId="LiveId" clId="{BCD39434-B2C0-4207-8C2A-7CEC0178EB4F}" dt="2021-12-01T04:28:52.166" v="952" actId="20577"/>
          <ac:spMkLst>
            <pc:docMk/>
            <pc:sldMk cId="447130748" sldId="2179"/>
            <ac:spMk id="10" creationId="{07299A5D-2F53-41FA-9569-05705D937960}"/>
          </ac:spMkLst>
        </pc:spChg>
        <pc:spChg chg="mod">
          <ac:chgData name="Asif Rehmani" userId="e3bc34669d675361" providerId="LiveId" clId="{BCD39434-B2C0-4207-8C2A-7CEC0178EB4F}" dt="2021-11-30T12:34:18.058" v="115" actId="20577"/>
          <ac:spMkLst>
            <pc:docMk/>
            <pc:sldMk cId="447130748" sldId="2179"/>
            <ac:spMk id="13" creationId="{FFA20F60-525F-4D28-B9B7-09341B4ECAB2}"/>
          </ac:spMkLst>
        </pc:spChg>
        <pc:spChg chg="mod">
          <ac:chgData name="Asif Rehmani" userId="e3bc34669d675361" providerId="LiveId" clId="{BCD39434-B2C0-4207-8C2A-7CEC0178EB4F}" dt="2021-12-01T19:35:15.316" v="2504" actId="313"/>
          <ac:spMkLst>
            <pc:docMk/>
            <pc:sldMk cId="447130748" sldId="2179"/>
            <ac:spMk id="15" creationId="{06B52347-EA24-4E16-A6A1-0C9FBAD19B74}"/>
          </ac:spMkLst>
        </pc:spChg>
      </pc:sldChg>
      <pc:sldChg chg="addSp delSp modSp mod modTransition">
        <pc:chgData name="Asif Rehmani" userId="e3bc34669d675361" providerId="LiveId" clId="{BCD39434-B2C0-4207-8C2A-7CEC0178EB4F}" dt="2021-12-01T04:05:37.132" v="838" actId="26606"/>
        <pc:sldMkLst>
          <pc:docMk/>
          <pc:sldMk cId="1798696924" sldId="2180"/>
        </pc:sldMkLst>
        <pc:spChg chg="mod">
          <ac:chgData name="Asif Rehmani" userId="e3bc34669d675361" providerId="LiveId" clId="{BCD39434-B2C0-4207-8C2A-7CEC0178EB4F}" dt="2021-12-01T04:05:37.132" v="838" actId="26606"/>
          <ac:spMkLst>
            <pc:docMk/>
            <pc:sldMk cId="1798696924" sldId="2180"/>
            <ac:spMk id="2" creationId="{DA27E744-9EB6-41E9-AA3C-155425DE2318}"/>
          </ac:spMkLst>
        </pc:spChg>
        <pc:spChg chg="mod">
          <ac:chgData name="Asif Rehmani" userId="e3bc34669d675361" providerId="LiveId" clId="{BCD39434-B2C0-4207-8C2A-7CEC0178EB4F}" dt="2021-12-01T04:05:37.132" v="838" actId="26606"/>
          <ac:spMkLst>
            <pc:docMk/>
            <pc:sldMk cId="1798696924" sldId="2180"/>
            <ac:spMk id="4" creationId="{3CB82B8F-0447-4C6A-A8FB-B3DED0F59A0D}"/>
          </ac:spMkLst>
        </pc:spChg>
        <pc:spChg chg="del">
          <ac:chgData name="Asif Rehmani" userId="e3bc34669d675361" providerId="LiveId" clId="{BCD39434-B2C0-4207-8C2A-7CEC0178EB4F}" dt="2021-12-01T04:05:37.132" v="838" actId="26606"/>
          <ac:spMkLst>
            <pc:docMk/>
            <pc:sldMk cId="1798696924" sldId="2180"/>
            <ac:spMk id="9" creationId="{4E1BEB12-92AF-4445-98AD-4C7756E7C93B}"/>
          </ac:spMkLst>
        </pc:spChg>
        <pc:spChg chg="del">
          <ac:chgData name="Asif Rehmani" userId="e3bc34669d675361" providerId="LiveId" clId="{BCD39434-B2C0-4207-8C2A-7CEC0178EB4F}" dt="2021-12-01T04:05:37.132" v="838" actId="26606"/>
          <ac:spMkLst>
            <pc:docMk/>
            <pc:sldMk cId="1798696924" sldId="2180"/>
            <ac:spMk id="11" creationId="{D0522C2C-7B5C-48A7-A969-03941E5D2E76}"/>
          </ac:spMkLst>
        </pc:spChg>
        <pc:spChg chg="del">
          <ac:chgData name="Asif Rehmani" userId="e3bc34669d675361" providerId="LiveId" clId="{BCD39434-B2C0-4207-8C2A-7CEC0178EB4F}" dt="2021-12-01T04:05:37.132" v="838" actId="26606"/>
          <ac:spMkLst>
            <pc:docMk/>
            <pc:sldMk cId="1798696924" sldId="2180"/>
            <ac:spMk id="13" creationId="{9C682A1A-5B2D-4111-BBD6-620165633E5B}"/>
          </ac:spMkLst>
        </pc:spChg>
        <pc:spChg chg="del">
          <ac:chgData name="Asif Rehmani" userId="e3bc34669d675361" providerId="LiveId" clId="{BCD39434-B2C0-4207-8C2A-7CEC0178EB4F}" dt="2021-12-01T04:05:37.132" v="838" actId="26606"/>
          <ac:spMkLst>
            <pc:docMk/>
            <pc:sldMk cId="1798696924" sldId="2180"/>
            <ac:spMk id="15" creationId="{D6EE29F2-D77F-4BD0-A20B-334D316A1C9D}"/>
          </ac:spMkLst>
        </pc:spChg>
        <pc:spChg chg="del">
          <ac:chgData name="Asif Rehmani" userId="e3bc34669d675361" providerId="LiveId" clId="{BCD39434-B2C0-4207-8C2A-7CEC0178EB4F}" dt="2021-12-01T04:05:37.132" v="838" actId="26606"/>
          <ac:spMkLst>
            <pc:docMk/>
            <pc:sldMk cId="1798696924" sldId="2180"/>
            <ac:spMk id="17" creationId="{22D09ED2-868F-42C6-866E-F92E0CEF314F}"/>
          </ac:spMkLst>
        </pc:spChg>
        <pc:spChg chg="add">
          <ac:chgData name="Asif Rehmani" userId="e3bc34669d675361" providerId="LiveId" clId="{BCD39434-B2C0-4207-8C2A-7CEC0178EB4F}" dt="2021-12-01T04:05:37.132" v="838" actId="26606"/>
          <ac:spMkLst>
            <pc:docMk/>
            <pc:sldMk cId="1798696924" sldId="2180"/>
            <ac:spMk id="22" creationId="{0786EB66-C867-4091-BE41-0977C3162303}"/>
          </ac:spMkLst>
        </pc:spChg>
        <pc:spChg chg="add">
          <ac:chgData name="Asif Rehmani" userId="e3bc34669d675361" providerId="LiveId" clId="{BCD39434-B2C0-4207-8C2A-7CEC0178EB4F}" dt="2021-12-01T04:05:37.132" v="838" actId="26606"/>
          <ac:spMkLst>
            <pc:docMk/>
            <pc:sldMk cId="1798696924" sldId="2180"/>
            <ac:spMk id="24" creationId="{49AC298A-B9B9-4BAB-BCF5-45A44E5BA7DC}"/>
          </ac:spMkLst>
        </pc:spChg>
        <pc:spChg chg="add">
          <ac:chgData name="Asif Rehmani" userId="e3bc34669d675361" providerId="LiveId" clId="{BCD39434-B2C0-4207-8C2A-7CEC0178EB4F}" dt="2021-12-01T04:05:37.132" v="838" actId="26606"/>
          <ac:spMkLst>
            <pc:docMk/>
            <pc:sldMk cId="1798696924" sldId="2180"/>
            <ac:spMk id="26" creationId="{81BF8F48-5FE7-4A46-8BEB-AF2AE44CD2E8}"/>
          </ac:spMkLst>
        </pc:spChg>
        <pc:grpChg chg="add">
          <ac:chgData name="Asif Rehmani" userId="e3bc34669d675361" providerId="LiveId" clId="{BCD39434-B2C0-4207-8C2A-7CEC0178EB4F}" dt="2021-12-01T04:05:37.132" v="838" actId="26606"/>
          <ac:grpSpMkLst>
            <pc:docMk/>
            <pc:sldMk cId="1798696924" sldId="2180"/>
            <ac:grpSpMk id="28" creationId="{117AB195-E690-4959-B435-3BC469C2CA48}"/>
          </ac:grpSpMkLst>
        </pc:grpChg>
        <pc:grpChg chg="add">
          <ac:chgData name="Asif Rehmani" userId="e3bc34669d675361" providerId="LiveId" clId="{BCD39434-B2C0-4207-8C2A-7CEC0178EB4F}" dt="2021-12-01T04:05:37.132" v="838" actId="26606"/>
          <ac:grpSpMkLst>
            <pc:docMk/>
            <pc:sldMk cId="1798696924" sldId="2180"/>
            <ac:grpSpMk id="42" creationId="{9D9672DB-F953-4898-9C52-03A164FADEDC}"/>
          </ac:grpSpMkLst>
        </pc:grpChg>
      </pc:sldChg>
      <pc:sldChg chg="del">
        <pc:chgData name="Asif Rehmani" userId="e3bc34669d675361" providerId="LiveId" clId="{BCD39434-B2C0-4207-8C2A-7CEC0178EB4F}" dt="2021-11-30T12:32:39.316" v="49" actId="47"/>
        <pc:sldMkLst>
          <pc:docMk/>
          <pc:sldMk cId="959539364" sldId="2181"/>
        </pc:sldMkLst>
      </pc:sldChg>
      <pc:sldChg chg="addSp modSp mod modTransition setBg">
        <pc:chgData name="Asif Rehmani" userId="e3bc34669d675361" providerId="LiveId" clId="{BCD39434-B2C0-4207-8C2A-7CEC0178EB4F}" dt="2021-12-01T04:08:05.768" v="841" actId="26606"/>
        <pc:sldMkLst>
          <pc:docMk/>
          <pc:sldMk cId="3892698156" sldId="2182"/>
        </pc:sldMkLst>
        <pc:spChg chg="mod">
          <ac:chgData name="Asif Rehmani" userId="e3bc34669d675361" providerId="LiveId" clId="{BCD39434-B2C0-4207-8C2A-7CEC0178EB4F}" dt="2021-12-01T04:08:05.768" v="841" actId="26606"/>
          <ac:spMkLst>
            <pc:docMk/>
            <pc:sldMk cId="3892698156" sldId="2182"/>
            <ac:spMk id="2" creationId="{1F92B583-0BCD-490E-BEE5-775F140DC104}"/>
          </ac:spMkLst>
        </pc:spChg>
        <pc:spChg chg="mod">
          <ac:chgData name="Asif Rehmani" userId="e3bc34669d675361" providerId="LiveId" clId="{BCD39434-B2C0-4207-8C2A-7CEC0178EB4F}" dt="2021-12-01T04:08:05.768" v="841" actId="26606"/>
          <ac:spMkLst>
            <pc:docMk/>
            <pc:sldMk cId="3892698156" sldId="2182"/>
            <ac:spMk id="3" creationId="{B090853C-CD9F-444E-939F-D3D96E5AC8F2}"/>
          </ac:spMkLst>
        </pc:spChg>
        <pc:spChg chg="add">
          <ac:chgData name="Asif Rehmani" userId="e3bc34669d675361" providerId="LiveId" clId="{BCD39434-B2C0-4207-8C2A-7CEC0178EB4F}" dt="2021-12-01T04:08:05.768" v="841" actId="26606"/>
          <ac:spMkLst>
            <pc:docMk/>
            <pc:sldMk cId="3892698156" sldId="2182"/>
            <ac:spMk id="8" creationId="{0786EB66-C867-4091-BE41-0977C3162303}"/>
          </ac:spMkLst>
        </pc:spChg>
        <pc:spChg chg="add">
          <ac:chgData name="Asif Rehmani" userId="e3bc34669d675361" providerId="LiveId" clId="{BCD39434-B2C0-4207-8C2A-7CEC0178EB4F}" dt="2021-12-01T04:08:05.768" v="841" actId="26606"/>
          <ac:spMkLst>
            <pc:docMk/>
            <pc:sldMk cId="3892698156" sldId="2182"/>
            <ac:spMk id="10" creationId="{49AC298A-B9B9-4BAB-BCF5-45A44E5BA7DC}"/>
          </ac:spMkLst>
        </pc:spChg>
        <pc:spChg chg="add">
          <ac:chgData name="Asif Rehmani" userId="e3bc34669d675361" providerId="LiveId" clId="{BCD39434-B2C0-4207-8C2A-7CEC0178EB4F}" dt="2021-12-01T04:08:05.768" v="841" actId="26606"/>
          <ac:spMkLst>
            <pc:docMk/>
            <pc:sldMk cId="3892698156" sldId="2182"/>
            <ac:spMk id="12" creationId="{81BF8F48-5FE7-4A46-8BEB-AF2AE44CD2E8}"/>
          </ac:spMkLst>
        </pc:spChg>
        <pc:grpChg chg="add">
          <ac:chgData name="Asif Rehmani" userId="e3bc34669d675361" providerId="LiveId" clId="{BCD39434-B2C0-4207-8C2A-7CEC0178EB4F}" dt="2021-12-01T04:08:05.768" v="841" actId="26606"/>
          <ac:grpSpMkLst>
            <pc:docMk/>
            <pc:sldMk cId="3892698156" sldId="2182"/>
            <ac:grpSpMk id="14" creationId="{117AB195-E690-4959-B435-3BC469C2CA48}"/>
          </ac:grpSpMkLst>
        </pc:grpChg>
        <pc:grpChg chg="add">
          <ac:chgData name="Asif Rehmani" userId="e3bc34669d675361" providerId="LiveId" clId="{BCD39434-B2C0-4207-8C2A-7CEC0178EB4F}" dt="2021-12-01T04:08:05.768" v="841" actId="26606"/>
          <ac:grpSpMkLst>
            <pc:docMk/>
            <pc:sldMk cId="3892698156" sldId="2182"/>
            <ac:grpSpMk id="28" creationId="{9D9672DB-F953-4898-9C52-03A164FADEDC}"/>
          </ac:grpSpMkLst>
        </pc:grpChg>
      </pc:sldChg>
      <pc:sldChg chg="addSp delSp modSp mod modTransition setBg modAnim">
        <pc:chgData name="Asif Rehmani" userId="e3bc34669d675361" providerId="LiveId" clId="{BCD39434-B2C0-4207-8C2A-7CEC0178EB4F}" dt="2021-12-01T04:38:36.671" v="1092"/>
        <pc:sldMkLst>
          <pc:docMk/>
          <pc:sldMk cId="1643880812" sldId="2183"/>
        </pc:sldMkLst>
        <pc:spChg chg="mod">
          <ac:chgData name="Asif Rehmani" userId="e3bc34669d675361" providerId="LiveId" clId="{BCD39434-B2C0-4207-8C2A-7CEC0178EB4F}" dt="2021-12-01T04:08:25.758" v="843" actId="26606"/>
          <ac:spMkLst>
            <pc:docMk/>
            <pc:sldMk cId="1643880812" sldId="2183"/>
            <ac:spMk id="2" creationId="{2B883746-BBFD-475C-83C9-6D5350DF101C}"/>
          </ac:spMkLst>
        </pc:spChg>
        <pc:spChg chg="del">
          <ac:chgData name="Asif Rehmani" userId="e3bc34669d675361" providerId="LiveId" clId="{BCD39434-B2C0-4207-8C2A-7CEC0178EB4F}" dt="2021-12-01T04:08:25.758" v="843" actId="26606"/>
          <ac:spMkLst>
            <pc:docMk/>
            <pc:sldMk cId="1643880812" sldId="2183"/>
            <ac:spMk id="3" creationId="{48984A6F-CBA4-4294-A093-B14EAEBF89E0}"/>
          </ac:spMkLst>
        </pc:spChg>
        <pc:spChg chg="mod topLvl">
          <ac:chgData name="Asif Rehmani" userId="e3bc34669d675361" providerId="LiveId" clId="{BCD39434-B2C0-4207-8C2A-7CEC0178EB4F}" dt="2021-12-01T04:38:11.359" v="1084" actId="165"/>
          <ac:spMkLst>
            <pc:docMk/>
            <pc:sldMk cId="1643880812" sldId="2183"/>
            <ac:spMk id="6" creationId="{86B1BB29-0D17-4480-B187-2E574BEF0B1A}"/>
          </ac:spMkLst>
        </pc:spChg>
        <pc:spChg chg="mod topLvl">
          <ac:chgData name="Asif Rehmani" userId="e3bc34669d675361" providerId="LiveId" clId="{BCD39434-B2C0-4207-8C2A-7CEC0178EB4F}" dt="2021-12-01T04:38:11.359" v="1084" actId="165"/>
          <ac:spMkLst>
            <pc:docMk/>
            <pc:sldMk cId="1643880812" sldId="2183"/>
            <ac:spMk id="7" creationId="{20436EA6-D8D8-450B-9F8D-F8A47E790077}"/>
          </ac:spMkLst>
        </pc:spChg>
        <pc:spChg chg="mod topLvl">
          <ac:chgData name="Asif Rehmani" userId="e3bc34669d675361" providerId="LiveId" clId="{BCD39434-B2C0-4207-8C2A-7CEC0178EB4F}" dt="2021-12-01T04:38:11.359" v="1084" actId="165"/>
          <ac:spMkLst>
            <pc:docMk/>
            <pc:sldMk cId="1643880812" sldId="2183"/>
            <ac:spMk id="8" creationId="{8DDE51B4-E9E7-402B-A886-3813B051F85C}"/>
          </ac:spMkLst>
        </pc:spChg>
        <pc:spChg chg="add">
          <ac:chgData name="Asif Rehmani" userId="e3bc34669d675361" providerId="LiveId" clId="{BCD39434-B2C0-4207-8C2A-7CEC0178EB4F}" dt="2021-12-01T04:08:25.758" v="843" actId="26606"/>
          <ac:spMkLst>
            <pc:docMk/>
            <pc:sldMk cId="1643880812" sldId="2183"/>
            <ac:spMk id="9" creationId="{7517A47C-B2E5-4B79-8061-D74B1311AF6E}"/>
          </ac:spMkLst>
        </pc:spChg>
        <pc:spChg chg="mod topLvl">
          <ac:chgData name="Asif Rehmani" userId="e3bc34669d675361" providerId="LiveId" clId="{BCD39434-B2C0-4207-8C2A-7CEC0178EB4F}" dt="2021-12-01T04:38:11.359" v="1084" actId="165"/>
          <ac:spMkLst>
            <pc:docMk/>
            <pc:sldMk cId="1643880812" sldId="2183"/>
            <ac:spMk id="10" creationId="{29C9A869-D4E9-4659-88F7-D464834D5578}"/>
          </ac:spMkLst>
        </pc:spChg>
        <pc:spChg chg="add">
          <ac:chgData name="Asif Rehmani" userId="e3bc34669d675361" providerId="LiveId" clId="{BCD39434-B2C0-4207-8C2A-7CEC0178EB4F}" dt="2021-12-01T04:08:25.758" v="843" actId="26606"/>
          <ac:spMkLst>
            <pc:docMk/>
            <pc:sldMk cId="1643880812" sldId="2183"/>
            <ac:spMk id="11" creationId="{C505E780-2083-4CB5-A42A-5E0E2908ECC3}"/>
          </ac:spMkLst>
        </pc:spChg>
        <pc:spChg chg="mod topLvl">
          <ac:chgData name="Asif Rehmani" userId="e3bc34669d675361" providerId="LiveId" clId="{BCD39434-B2C0-4207-8C2A-7CEC0178EB4F}" dt="2021-12-01T04:38:11.359" v="1084" actId="165"/>
          <ac:spMkLst>
            <pc:docMk/>
            <pc:sldMk cId="1643880812" sldId="2183"/>
            <ac:spMk id="12" creationId="{D2064C23-5092-4C34-9D4B-BB3AF915088E}"/>
          </ac:spMkLst>
        </pc:spChg>
        <pc:spChg chg="add">
          <ac:chgData name="Asif Rehmani" userId="e3bc34669d675361" providerId="LiveId" clId="{BCD39434-B2C0-4207-8C2A-7CEC0178EB4F}" dt="2021-12-01T04:08:25.758" v="843" actId="26606"/>
          <ac:spMkLst>
            <pc:docMk/>
            <pc:sldMk cId="1643880812" sldId="2183"/>
            <ac:spMk id="13" creationId="{D2C0AE1C-0118-41AE-8A10-7CDCBF10E96F}"/>
          </ac:spMkLst>
        </pc:spChg>
        <pc:spChg chg="mod topLvl">
          <ac:chgData name="Asif Rehmani" userId="e3bc34669d675361" providerId="LiveId" clId="{BCD39434-B2C0-4207-8C2A-7CEC0178EB4F}" dt="2021-12-01T04:38:11.359" v="1084" actId="165"/>
          <ac:spMkLst>
            <pc:docMk/>
            <pc:sldMk cId="1643880812" sldId="2183"/>
            <ac:spMk id="14" creationId="{9D5C3EDA-95EE-4664-AE3E-AAB4AD8C9DBE}"/>
          </ac:spMkLst>
        </pc:spChg>
        <pc:spChg chg="add">
          <ac:chgData name="Asif Rehmani" userId="e3bc34669d675361" providerId="LiveId" clId="{BCD39434-B2C0-4207-8C2A-7CEC0178EB4F}" dt="2021-12-01T04:08:25.758" v="843" actId="26606"/>
          <ac:spMkLst>
            <pc:docMk/>
            <pc:sldMk cId="1643880812" sldId="2183"/>
            <ac:spMk id="15" creationId="{463EEC44-1BA3-44ED-81FC-A644B04B2A44}"/>
          </ac:spMkLst>
        </pc:spChg>
        <pc:spChg chg="mod topLvl">
          <ac:chgData name="Asif Rehmani" userId="e3bc34669d675361" providerId="LiveId" clId="{BCD39434-B2C0-4207-8C2A-7CEC0178EB4F}" dt="2021-12-01T04:38:11.359" v="1084" actId="165"/>
          <ac:spMkLst>
            <pc:docMk/>
            <pc:sldMk cId="1643880812" sldId="2183"/>
            <ac:spMk id="16" creationId="{177DEAF4-547E-4615-9E66-03A7D748B377}"/>
          </ac:spMkLst>
        </pc:spChg>
        <pc:spChg chg="mod topLvl">
          <ac:chgData name="Asif Rehmani" userId="e3bc34669d675361" providerId="LiveId" clId="{BCD39434-B2C0-4207-8C2A-7CEC0178EB4F}" dt="2021-12-01T04:38:11.359" v="1084" actId="165"/>
          <ac:spMkLst>
            <pc:docMk/>
            <pc:sldMk cId="1643880812" sldId="2183"/>
            <ac:spMk id="17" creationId="{B577AD48-D429-461A-BA9B-3C177A89901F}"/>
          </ac:spMkLst>
        </pc:spChg>
        <pc:spChg chg="mod topLvl">
          <ac:chgData name="Asif Rehmani" userId="e3bc34669d675361" providerId="LiveId" clId="{BCD39434-B2C0-4207-8C2A-7CEC0178EB4F}" dt="2021-12-01T04:38:24.029" v="1088" actId="1076"/>
          <ac:spMkLst>
            <pc:docMk/>
            <pc:sldMk cId="1643880812" sldId="2183"/>
            <ac:spMk id="18" creationId="{6CB8D77B-0361-482E-B0E7-1EBADF1CB918}"/>
          </ac:spMkLst>
        </pc:spChg>
        <pc:spChg chg="mod topLvl">
          <ac:chgData name="Asif Rehmani" userId="e3bc34669d675361" providerId="LiveId" clId="{BCD39434-B2C0-4207-8C2A-7CEC0178EB4F}" dt="2021-12-01T04:38:11.359" v="1084" actId="165"/>
          <ac:spMkLst>
            <pc:docMk/>
            <pc:sldMk cId="1643880812" sldId="2183"/>
            <ac:spMk id="19" creationId="{BB5EAA6B-3A06-42E8-8ED0-7DB5FB3D55C4}"/>
          </ac:spMkLst>
        </pc:spChg>
        <pc:spChg chg="mod topLvl">
          <ac:chgData name="Asif Rehmani" userId="e3bc34669d675361" providerId="LiveId" clId="{BCD39434-B2C0-4207-8C2A-7CEC0178EB4F}" dt="2021-12-01T04:38:11.359" v="1084" actId="165"/>
          <ac:spMkLst>
            <pc:docMk/>
            <pc:sldMk cId="1643880812" sldId="2183"/>
            <ac:spMk id="20" creationId="{B2A444AA-56B6-47D9-9FD0-868B654B00ED}"/>
          </ac:spMkLst>
        </pc:spChg>
        <pc:spChg chg="mod topLvl">
          <ac:chgData name="Asif Rehmani" userId="e3bc34669d675361" providerId="LiveId" clId="{BCD39434-B2C0-4207-8C2A-7CEC0178EB4F}" dt="2021-12-01T04:38:11.359" v="1084" actId="165"/>
          <ac:spMkLst>
            <pc:docMk/>
            <pc:sldMk cId="1643880812" sldId="2183"/>
            <ac:spMk id="21" creationId="{D4E82B46-0D83-4FF4-92DB-099390B5162A}"/>
          </ac:spMkLst>
        </pc:spChg>
        <pc:grpChg chg="del mod">
          <ac:chgData name="Asif Rehmani" userId="e3bc34669d675361" providerId="LiveId" clId="{BCD39434-B2C0-4207-8C2A-7CEC0178EB4F}" dt="2021-12-01T04:38:11.359" v="1084" actId="165"/>
          <ac:grpSpMkLst>
            <pc:docMk/>
            <pc:sldMk cId="1643880812" sldId="2183"/>
            <ac:grpSpMk id="4" creationId="{0B323CDE-D8F9-45EF-9107-EA61F1342222}"/>
          </ac:grpSpMkLst>
        </pc:grpChg>
        <pc:graphicFrameChg chg="add del mod">
          <ac:chgData name="Asif Rehmani" userId="e3bc34669d675361" providerId="LiveId" clId="{BCD39434-B2C0-4207-8C2A-7CEC0178EB4F}" dt="2021-12-01T04:38:08.487" v="1083" actId="18245"/>
          <ac:graphicFrameMkLst>
            <pc:docMk/>
            <pc:sldMk cId="1643880812" sldId="2183"/>
            <ac:graphicFrameMk id="5" creationId="{685AF2D6-E7C2-4B29-8005-62CA9A0AD130}"/>
          </ac:graphicFrameMkLst>
        </pc:graphicFrameChg>
      </pc:sldChg>
      <pc:sldChg chg="modSp mod modTransition modAnim">
        <pc:chgData name="Asif Rehmani" userId="e3bc34669d675361" providerId="LiveId" clId="{BCD39434-B2C0-4207-8C2A-7CEC0178EB4F}" dt="2021-12-01T04:39:36.098" v="1102"/>
        <pc:sldMkLst>
          <pc:docMk/>
          <pc:sldMk cId="3035463269" sldId="2184"/>
        </pc:sldMkLst>
        <pc:spChg chg="mod">
          <ac:chgData name="Asif Rehmani" userId="e3bc34669d675361" providerId="LiveId" clId="{BCD39434-B2C0-4207-8C2A-7CEC0178EB4F}" dt="2021-12-01T04:10:05.446" v="852" actId="113"/>
          <ac:spMkLst>
            <pc:docMk/>
            <pc:sldMk cId="3035463269" sldId="2184"/>
            <ac:spMk id="2" creationId="{B704B263-2BF1-44B8-B383-620BBB4E54B5}"/>
          </ac:spMkLst>
        </pc:spChg>
      </pc:sldChg>
      <pc:sldChg chg="addSp modSp mod modTransition setBg">
        <pc:chgData name="Asif Rehmani" userId="e3bc34669d675361" providerId="LiveId" clId="{BCD39434-B2C0-4207-8C2A-7CEC0178EB4F}" dt="2021-12-01T04:39:35.476" v="1101" actId="20577"/>
        <pc:sldMkLst>
          <pc:docMk/>
          <pc:sldMk cId="193121738" sldId="2185"/>
        </pc:sldMkLst>
        <pc:spChg chg="mod">
          <ac:chgData name="Asif Rehmani" userId="e3bc34669d675361" providerId="LiveId" clId="{BCD39434-B2C0-4207-8C2A-7CEC0178EB4F}" dt="2021-12-01T04:39:35.476" v="1101" actId="20577"/>
          <ac:spMkLst>
            <pc:docMk/>
            <pc:sldMk cId="193121738" sldId="2185"/>
            <ac:spMk id="2" creationId="{1561A6B8-307A-4680-9089-CD54B617E508}"/>
          </ac:spMkLst>
        </pc:spChg>
        <pc:spChg chg="mod">
          <ac:chgData name="Asif Rehmani" userId="e3bc34669d675361" providerId="LiveId" clId="{BCD39434-B2C0-4207-8C2A-7CEC0178EB4F}" dt="2021-12-01T04:09:49.582" v="849" actId="26606"/>
          <ac:spMkLst>
            <pc:docMk/>
            <pc:sldMk cId="193121738" sldId="2185"/>
            <ac:spMk id="3" creationId="{C2441E4B-D01D-4D3F-BE2A-D15BA92F5D52}"/>
          </ac:spMkLst>
        </pc:spChg>
        <pc:spChg chg="add">
          <ac:chgData name="Asif Rehmani" userId="e3bc34669d675361" providerId="LiveId" clId="{BCD39434-B2C0-4207-8C2A-7CEC0178EB4F}" dt="2021-12-01T04:09:49.582" v="849" actId="26606"/>
          <ac:spMkLst>
            <pc:docMk/>
            <pc:sldMk cId="193121738" sldId="2185"/>
            <ac:spMk id="8" creationId="{0786EB66-C867-4091-BE41-0977C3162303}"/>
          </ac:spMkLst>
        </pc:spChg>
        <pc:spChg chg="add">
          <ac:chgData name="Asif Rehmani" userId="e3bc34669d675361" providerId="LiveId" clId="{BCD39434-B2C0-4207-8C2A-7CEC0178EB4F}" dt="2021-12-01T04:09:49.582" v="849" actId="26606"/>
          <ac:spMkLst>
            <pc:docMk/>
            <pc:sldMk cId="193121738" sldId="2185"/>
            <ac:spMk id="10" creationId="{49AC298A-B9B9-4BAB-BCF5-45A44E5BA7DC}"/>
          </ac:spMkLst>
        </pc:spChg>
        <pc:spChg chg="add">
          <ac:chgData name="Asif Rehmani" userId="e3bc34669d675361" providerId="LiveId" clId="{BCD39434-B2C0-4207-8C2A-7CEC0178EB4F}" dt="2021-12-01T04:09:49.582" v="849" actId="26606"/>
          <ac:spMkLst>
            <pc:docMk/>
            <pc:sldMk cId="193121738" sldId="2185"/>
            <ac:spMk id="12" creationId="{81BF8F48-5FE7-4A46-8BEB-AF2AE44CD2E8}"/>
          </ac:spMkLst>
        </pc:spChg>
        <pc:grpChg chg="add">
          <ac:chgData name="Asif Rehmani" userId="e3bc34669d675361" providerId="LiveId" clId="{BCD39434-B2C0-4207-8C2A-7CEC0178EB4F}" dt="2021-12-01T04:09:49.582" v="849" actId="26606"/>
          <ac:grpSpMkLst>
            <pc:docMk/>
            <pc:sldMk cId="193121738" sldId="2185"/>
            <ac:grpSpMk id="14" creationId="{117AB195-E690-4959-B435-3BC469C2CA48}"/>
          </ac:grpSpMkLst>
        </pc:grpChg>
        <pc:grpChg chg="add">
          <ac:chgData name="Asif Rehmani" userId="e3bc34669d675361" providerId="LiveId" clId="{BCD39434-B2C0-4207-8C2A-7CEC0178EB4F}" dt="2021-12-01T04:09:49.582" v="849" actId="26606"/>
          <ac:grpSpMkLst>
            <pc:docMk/>
            <pc:sldMk cId="193121738" sldId="2185"/>
            <ac:grpSpMk id="28" creationId="{9D9672DB-F953-4898-9C52-03A164FADEDC}"/>
          </ac:grpSpMkLst>
        </pc:grpChg>
      </pc:sldChg>
      <pc:sldChg chg="addSp delSp modSp mod modTransition setBg modNotesTx">
        <pc:chgData name="Asif Rehmani" userId="e3bc34669d675361" providerId="LiveId" clId="{BCD39434-B2C0-4207-8C2A-7CEC0178EB4F}" dt="2021-12-01T19:28:05.521" v="2061" actId="20577"/>
        <pc:sldMkLst>
          <pc:docMk/>
          <pc:sldMk cId="2385596438" sldId="2186"/>
        </pc:sldMkLst>
        <pc:spChg chg="mod">
          <ac:chgData name="Asif Rehmani" userId="e3bc34669d675361" providerId="LiveId" clId="{BCD39434-B2C0-4207-8C2A-7CEC0178EB4F}" dt="2021-12-01T04:16:58.068" v="855" actId="26606"/>
          <ac:spMkLst>
            <pc:docMk/>
            <pc:sldMk cId="2385596438" sldId="2186"/>
            <ac:spMk id="2" creationId="{263AC7A7-CC40-4820-B21A-FE190EA807D4}"/>
          </ac:spMkLst>
        </pc:spChg>
        <pc:spChg chg="mod">
          <ac:chgData name="Asif Rehmani" userId="e3bc34669d675361" providerId="LiveId" clId="{BCD39434-B2C0-4207-8C2A-7CEC0178EB4F}" dt="2021-12-01T04:16:58.068" v="855" actId="26606"/>
          <ac:spMkLst>
            <pc:docMk/>
            <pc:sldMk cId="2385596438" sldId="2186"/>
            <ac:spMk id="3" creationId="{5CCE0E77-AEFC-405C-B67F-8B2121086794}"/>
          </ac:spMkLst>
        </pc:spChg>
        <pc:spChg chg="add del">
          <ac:chgData name="Asif Rehmani" userId="e3bc34669d675361" providerId="LiveId" clId="{BCD39434-B2C0-4207-8C2A-7CEC0178EB4F}" dt="2021-12-01T04:16:58.068" v="855" actId="26606"/>
          <ac:spMkLst>
            <pc:docMk/>
            <pc:sldMk cId="2385596438" sldId="2186"/>
            <ac:spMk id="8" creationId="{2A8AA5BC-4F7A-4226-8F99-6D824B226A97}"/>
          </ac:spMkLst>
        </pc:spChg>
        <pc:spChg chg="add del">
          <ac:chgData name="Asif Rehmani" userId="e3bc34669d675361" providerId="LiveId" clId="{BCD39434-B2C0-4207-8C2A-7CEC0178EB4F}" dt="2021-12-01T04:16:58.068" v="855" actId="26606"/>
          <ac:spMkLst>
            <pc:docMk/>
            <pc:sldMk cId="2385596438" sldId="2186"/>
            <ac:spMk id="12" creationId="{5BC87C3E-1040-4EE4-9BDB-9537F7A1B335}"/>
          </ac:spMkLst>
        </pc:spChg>
        <pc:spChg chg="add">
          <ac:chgData name="Asif Rehmani" userId="e3bc34669d675361" providerId="LiveId" clId="{BCD39434-B2C0-4207-8C2A-7CEC0178EB4F}" dt="2021-12-01T04:16:58.068" v="855" actId="26606"/>
          <ac:spMkLst>
            <pc:docMk/>
            <pc:sldMk cId="2385596438" sldId="2186"/>
            <ac:spMk id="21" creationId="{0786EB66-C867-4091-BE41-0977C3162303}"/>
          </ac:spMkLst>
        </pc:spChg>
        <pc:spChg chg="add">
          <ac:chgData name="Asif Rehmani" userId="e3bc34669d675361" providerId="LiveId" clId="{BCD39434-B2C0-4207-8C2A-7CEC0178EB4F}" dt="2021-12-01T04:16:58.068" v="855" actId="26606"/>
          <ac:spMkLst>
            <pc:docMk/>
            <pc:sldMk cId="2385596438" sldId="2186"/>
            <ac:spMk id="23" creationId="{49AC298A-B9B9-4BAB-BCF5-45A44E5BA7DC}"/>
          </ac:spMkLst>
        </pc:spChg>
        <pc:spChg chg="add">
          <ac:chgData name="Asif Rehmani" userId="e3bc34669d675361" providerId="LiveId" clId="{BCD39434-B2C0-4207-8C2A-7CEC0178EB4F}" dt="2021-12-01T04:16:58.068" v="855" actId="26606"/>
          <ac:spMkLst>
            <pc:docMk/>
            <pc:sldMk cId="2385596438" sldId="2186"/>
            <ac:spMk id="25" creationId="{81BF8F48-5FE7-4A46-8BEB-AF2AE44CD2E8}"/>
          </ac:spMkLst>
        </pc:spChg>
        <pc:grpChg chg="add">
          <ac:chgData name="Asif Rehmani" userId="e3bc34669d675361" providerId="LiveId" clId="{BCD39434-B2C0-4207-8C2A-7CEC0178EB4F}" dt="2021-12-01T04:16:58.068" v="855" actId="26606"/>
          <ac:grpSpMkLst>
            <pc:docMk/>
            <pc:sldMk cId="2385596438" sldId="2186"/>
            <ac:grpSpMk id="27" creationId="{117AB195-E690-4959-B435-3BC469C2CA48}"/>
          </ac:grpSpMkLst>
        </pc:grpChg>
        <pc:grpChg chg="add">
          <ac:chgData name="Asif Rehmani" userId="e3bc34669d675361" providerId="LiveId" clId="{BCD39434-B2C0-4207-8C2A-7CEC0178EB4F}" dt="2021-12-01T04:16:58.068" v="855" actId="26606"/>
          <ac:grpSpMkLst>
            <pc:docMk/>
            <pc:sldMk cId="2385596438" sldId="2186"/>
            <ac:grpSpMk id="41" creationId="{9D9672DB-F953-4898-9C52-03A164FADEDC}"/>
          </ac:grpSpMkLst>
        </pc:grpChg>
        <pc:cxnChg chg="add del">
          <ac:chgData name="Asif Rehmani" userId="e3bc34669d675361" providerId="LiveId" clId="{BCD39434-B2C0-4207-8C2A-7CEC0178EB4F}" dt="2021-12-01T04:16:58.068" v="855" actId="26606"/>
          <ac:cxnSpMkLst>
            <pc:docMk/>
            <pc:sldMk cId="2385596438" sldId="2186"/>
            <ac:cxnSpMk id="10" creationId="{911DBBF1-3229-4BD9-B3D1-B4CA571E7431}"/>
          </ac:cxnSpMkLst>
        </pc:cxnChg>
        <pc:cxnChg chg="add del">
          <ac:chgData name="Asif Rehmani" userId="e3bc34669d675361" providerId="LiveId" clId="{BCD39434-B2C0-4207-8C2A-7CEC0178EB4F}" dt="2021-12-01T04:16:58.068" v="855" actId="26606"/>
          <ac:cxnSpMkLst>
            <pc:docMk/>
            <pc:sldMk cId="2385596438" sldId="2186"/>
            <ac:cxnSpMk id="14" creationId="{42CDBECE-872A-4C73-9DC1-BB4E805E2CF5}"/>
          </ac:cxnSpMkLst>
        </pc:cxnChg>
        <pc:cxnChg chg="add del">
          <ac:chgData name="Asif Rehmani" userId="e3bc34669d675361" providerId="LiveId" clId="{BCD39434-B2C0-4207-8C2A-7CEC0178EB4F}" dt="2021-12-01T04:16:58.068" v="855" actId="26606"/>
          <ac:cxnSpMkLst>
            <pc:docMk/>
            <pc:sldMk cId="2385596438" sldId="2186"/>
            <ac:cxnSpMk id="16" creationId="{F5CD5A0B-CDD7-427C-AA42-2EECFDFA1811}"/>
          </ac:cxnSpMkLst>
        </pc:cxnChg>
      </pc:sldChg>
      <pc:sldChg chg="addSp delSp modSp mod modTransition setBg modAnim modNotesTx">
        <pc:chgData name="Asif Rehmani" userId="e3bc34669d675361" providerId="LiveId" clId="{BCD39434-B2C0-4207-8C2A-7CEC0178EB4F}" dt="2021-12-01T19:23:43.719" v="1625" actId="20577"/>
        <pc:sldMkLst>
          <pc:docMk/>
          <pc:sldMk cId="526671796" sldId="2187"/>
        </pc:sldMkLst>
        <pc:spChg chg="mod">
          <ac:chgData name="Asif Rehmani" userId="e3bc34669d675361" providerId="LiveId" clId="{BCD39434-B2C0-4207-8C2A-7CEC0178EB4F}" dt="2021-12-01T04:08:17.055" v="842" actId="26606"/>
          <ac:spMkLst>
            <pc:docMk/>
            <pc:sldMk cId="526671796" sldId="2187"/>
            <ac:spMk id="2" creationId="{9AF7B7F4-1BB8-4373-AA5A-097588CDE80F}"/>
          </ac:spMkLst>
        </pc:spChg>
        <pc:spChg chg="del">
          <ac:chgData name="Asif Rehmani" userId="e3bc34669d675361" providerId="LiveId" clId="{BCD39434-B2C0-4207-8C2A-7CEC0178EB4F}" dt="2021-12-01T04:08:17.055" v="842" actId="26606"/>
          <ac:spMkLst>
            <pc:docMk/>
            <pc:sldMk cId="526671796" sldId="2187"/>
            <ac:spMk id="3" creationId="{4A170593-499F-48C7-A8D3-9B337ECD1543}"/>
          </ac:spMkLst>
        </pc:spChg>
        <pc:spChg chg="mod topLvl">
          <ac:chgData name="Asif Rehmani" userId="e3bc34669d675361" providerId="LiveId" clId="{BCD39434-B2C0-4207-8C2A-7CEC0178EB4F}" dt="2021-12-01T04:32:45.593" v="993" actId="165"/>
          <ac:spMkLst>
            <pc:docMk/>
            <pc:sldMk cId="526671796" sldId="2187"/>
            <ac:spMk id="6" creationId="{0F118DD0-9ED2-4381-8272-223EBE2031FA}"/>
          </ac:spMkLst>
        </pc:spChg>
        <pc:spChg chg="mod topLvl">
          <ac:chgData name="Asif Rehmani" userId="e3bc34669d675361" providerId="LiveId" clId="{BCD39434-B2C0-4207-8C2A-7CEC0178EB4F}" dt="2021-12-01T04:32:45.593" v="993" actId="165"/>
          <ac:spMkLst>
            <pc:docMk/>
            <pc:sldMk cId="526671796" sldId="2187"/>
            <ac:spMk id="7" creationId="{3ECD8E1C-6BCF-42BB-B0DE-BD79E884543A}"/>
          </ac:spMkLst>
        </pc:spChg>
        <pc:spChg chg="mod topLvl">
          <ac:chgData name="Asif Rehmani" userId="e3bc34669d675361" providerId="LiveId" clId="{BCD39434-B2C0-4207-8C2A-7CEC0178EB4F}" dt="2021-12-01T04:32:45.593" v="993" actId="165"/>
          <ac:spMkLst>
            <pc:docMk/>
            <pc:sldMk cId="526671796" sldId="2187"/>
            <ac:spMk id="8" creationId="{F14DB885-F85F-45EF-B80F-9A4F8FE97B6C}"/>
          </ac:spMkLst>
        </pc:spChg>
        <pc:spChg chg="add">
          <ac:chgData name="Asif Rehmani" userId="e3bc34669d675361" providerId="LiveId" clId="{BCD39434-B2C0-4207-8C2A-7CEC0178EB4F}" dt="2021-12-01T04:08:17.055" v="842" actId="26606"/>
          <ac:spMkLst>
            <pc:docMk/>
            <pc:sldMk cId="526671796" sldId="2187"/>
            <ac:spMk id="9" creationId="{42285737-90EE-47DC-AC80-8AE156B11969}"/>
          </ac:spMkLst>
        </pc:spChg>
        <pc:spChg chg="mod topLvl">
          <ac:chgData name="Asif Rehmani" userId="e3bc34669d675361" providerId="LiveId" clId="{BCD39434-B2C0-4207-8C2A-7CEC0178EB4F}" dt="2021-12-01T04:32:45.593" v="993" actId="165"/>
          <ac:spMkLst>
            <pc:docMk/>
            <pc:sldMk cId="526671796" sldId="2187"/>
            <ac:spMk id="10" creationId="{2543C178-3BF3-4D3B-AC6C-3DDC9284E3BD}"/>
          </ac:spMkLst>
        </pc:spChg>
        <pc:spChg chg="mod topLvl">
          <ac:chgData name="Asif Rehmani" userId="e3bc34669d675361" providerId="LiveId" clId="{BCD39434-B2C0-4207-8C2A-7CEC0178EB4F}" dt="2021-12-01T04:32:45.593" v="993" actId="165"/>
          <ac:spMkLst>
            <pc:docMk/>
            <pc:sldMk cId="526671796" sldId="2187"/>
            <ac:spMk id="18" creationId="{BD2E1C9E-1819-4202-9C31-12255EBB69F8}"/>
          </ac:spMkLst>
        </pc:spChg>
        <pc:spChg chg="mod topLvl">
          <ac:chgData name="Asif Rehmani" userId="e3bc34669d675361" providerId="LiveId" clId="{BCD39434-B2C0-4207-8C2A-7CEC0178EB4F}" dt="2021-12-01T04:32:45.593" v="993" actId="165"/>
          <ac:spMkLst>
            <pc:docMk/>
            <pc:sldMk cId="526671796" sldId="2187"/>
            <ac:spMk id="19" creationId="{0737CC86-C50C-4F78-8FAA-A0CBAB932E33}"/>
          </ac:spMkLst>
        </pc:spChg>
        <pc:spChg chg="add mod">
          <ac:chgData name="Asif Rehmani" userId="e3bc34669d675361" providerId="LiveId" clId="{BCD39434-B2C0-4207-8C2A-7CEC0178EB4F}" dt="2021-12-01T04:34:41.519" v="1033" actId="6549"/>
          <ac:spMkLst>
            <pc:docMk/>
            <pc:sldMk cId="526671796" sldId="2187"/>
            <ac:spMk id="20" creationId="{0405095E-A49C-4A40-900D-90BDE18CAC5C}"/>
          </ac:spMkLst>
        </pc:spChg>
        <pc:spChg chg="add mod">
          <ac:chgData name="Asif Rehmani" userId="e3bc34669d675361" providerId="LiveId" clId="{BCD39434-B2C0-4207-8C2A-7CEC0178EB4F}" dt="2021-12-01T04:35:54.700" v="1074" actId="1076"/>
          <ac:spMkLst>
            <pc:docMk/>
            <pc:sldMk cId="526671796" sldId="2187"/>
            <ac:spMk id="21" creationId="{646DB1BF-DD59-43E2-B57E-FE091DC2A45F}"/>
          </ac:spMkLst>
        </pc:spChg>
        <pc:grpChg chg="del mod">
          <ac:chgData name="Asif Rehmani" userId="e3bc34669d675361" providerId="LiveId" clId="{BCD39434-B2C0-4207-8C2A-7CEC0178EB4F}" dt="2021-12-01T04:32:45.593" v="993" actId="165"/>
          <ac:grpSpMkLst>
            <pc:docMk/>
            <pc:sldMk cId="526671796" sldId="2187"/>
            <ac:grpSpMk id="4" creationId="{9C1AE800-B259-4A79-A699-D71FD706EEAF}"/>
          </ac:grpSpMkLst>
        </pc:grpChg>
        <pc:grpChg chg="add">
          <ac:chgData name="Asif Rehmani" userId="e3bc34669d675361" providerId="LiveId" clId="{BCD39434-B2C0-4207-8C2A-7CEC0178EB4F}" dt="2021-12-01T04:08:17.055" v="842" actId="26606"/>
          <ac:grpSpMkLst>
            <pc:docMk/>
            <pc:sldMk cId="526671796" sldId="2187"/>
            <ac:grpSpMk id="11" creationId="{B57BDC17-F1B3-455F-BBF1-680AA1F25C06}"/>
          </ac:grpSpMkLst>
        </pc:grpChg>
        <pc:graphicFrameChg chg="add del">
          <ac:chgData name="Asif Rehmani" userId="e3bc34669d675361" providerId="LiveId" clId="{BCD39434-B2C0-4207-8C2A-7CEC0178EB4F}" dt="2021-12-01T04:32:42.610" v="992" actId="18245"/>
          <ac:graphicFrameMkLst>
            <pc:docMk/>
            <pc:sldMk cId="526671796" sldId="2187"/>
            <ac:graphicFrameMk id="5" creationId="{11BFA900-8EBB-4188-8CCA-A478CA1B2162}"/>
          </ac:graphicFrameMkLst>
        </pc:graphicFrameChg>
      </pc:sldChg>
      <pc:sldChg chg="addSp delSp modSp mod modTransition setBg modAnim modNotesTx">
        <pc:chgData name="Asif Rehmani" userId="e3bc34669d675361" providerId="LiveId" clId="{BCD39434-B2C0-4207-8C2A-7CEC0178EB4F}" dt="2021-12-01T19:27:29.522" v="1890" actId="20577"/>
        <pc:sldMkLst>
          <pc:docMk/>
          <pc:sldMk cId="199175584" sldId="2188"/>
        </pc:sldMkLst>
        <pc:spChg chg="mod">
          <ac:chgData name="Asif Rehmani" userId="e3bc34669d675361" providerId="LiveId" clId="{BCD39434-B2C0-4207-8C2A-7CEC0178EB4F}" dt="2021-12-01T04:43:53.564" v="1139" actId="1076"/>
          <ac:spMkLst>
            <pc:docMk/>
            <pc:sldMk cId="199175584" sldId="2188"/>
            <ac:spMk id="2" creationId="{5F5C741D-FB1C-4114-9C70-EAC4165E99DE}"/>
          </ac:spMkLst>
        </pc:spChg>
        <pc:spChg chg="mod">
          <ac:chgData name="Asif Rehmani" userId="e3bc34669d675361" providerId="LiveId" clId="{BCD39434-B2C0-4207-8C2A-7CEC0178EB4F}" dt="2021-12-01T04:43:56.892" v="1140" actId="1076"/>
          <ac:spMkLst>
            <pc:docMk/>
            <pc:sldMk cId="199175584" sldId="2188"/>
            <ac:spMk id="3" creationId="{655886BB-0738-4DE0-80B6-96CE0A584FE9}"/>
          </ac:spMkLst>
        </pc:spChg>
        <pc:spChg chg="add del">
          <ac:chgData name="Asif Rehmani" userId="e3bc34669d675361" providerId="LiveId" clId="{BCD39434-B2C0-4207-8C2A-7CEC0178EB4F}" dt="2021-12-01T04:01:15.737" v="796" actId="26606"/>
          <ac:spMkLst>
            <pc:docMk/>
            <pc:sldMk cId="199175584" sldId="2188"/>
            <ac:spMk id="8" creationId="{A7895A40-19A4-42D6-9D30-DBC1E8002635}"/>
          </ac:spMkLst>
        </pc:spChg>
        <pc:spChg chg="add del">
          <ac:chgData name="Asif Rehmani" userId="e3bc34669d675361" providerId="LiveId" clId="{BCD39434-B2C0-4207-8C2A-7CEC0178EB4F}" dt="2021-12-01T04:01:15.737" v="796" actId="26606"/>
          <ac:spMkLst>
            <pc:docMk/>
            <pc:sldMk cId="199175584" sldId="2188"/>
            <ac:spMk id="10" creationId="{02F429C4-ABC9-46FC-818A-B5429CDE4A96}"/>
          </ac:spMkLst>
        </pc:spChg>
        <pc:spChg chg="add del">
          <ac:chgData name="Asif Rehmani" userId="e3bc34669d675361" providerId="LiveId" clId="{BCD39434-B2C0-4207-8C2A-7CEC0178EB4F}" dt="2021-12-01T04:01:15.737" v="796" actId="26606"/>
          <ac:spMkLst>
            <pc:docMk/>
            <pc:sldMk cId="199175584" sldId="2188"/>
            <ac:spMk id="12" creationId="{2CEF98E4-3709-4952-8F42-2305CCE34FA3}"/>
          </ac:spMkLst>
        </pc:spChg>
        <pc:spChg chg="add del">
          <ac:chgData name="Asif Rehmani" userId="e3bc34669d675361" providerId="LiveId" clId="{BCD39434-B2C0-4207-8C2A-7CEC0178EB4F}" dt="2021-12-01T04:01:15.737" v="796" actId="26606"/>
          <ac:spMkLst>
            <pc:docMk/>
            <pc:sldMk cId="199175584" sldId="2188"/>
            <ac:spMk id="14" creationId="{F10BCCF5-D685-47FF-B675-647EAEB72C8E}"/>
          </ac:spMkLst>
        </pc:spChg>
        <pc:spChg chg="add del">
          <ac:chgData name="Asif Rehmani" userId="e3bc34669d675361" providerId="LiveId" clId="{BCD39434-B2C0-4207-8C2A-7CEC0178EB4F}" dt="2021-12-01T04:01:15.737" v="796" actId="26606"/>
          <ac:spMkLst>
            <pc:docMk/>
            <pc:sldMk cId="199175584" sldId="2188"/>
            <ac:spMk id="16" creationId="{B0EE8A42-107A-4D4C-8D56-BBAE95C7FC0D}"/>
          </ac:spMkLst>
        </pc:spChg>
        <pc:spChg chg="add del">
          <ac:chgData name="Asif Rehmani" userId="e3bc34669d675361" providerId="LiveId" clId="{BCD39434-B2C0-4207-8C2A-7CEC0178EB4F}" dt="2021-12-01T04:42:38.917" v="1119" actId="26606"/>
          <ac:spMkLst>
            <pc:docMk/>
            <pc:sldMk cId="199175584" sldId="2188"/>
            <ac:spMk id="21" creationId="{2A8AA5BC-4F7A-4226-8F99-6D824B226A97}"/>
          </ac:spMkLst>
        </pc:spChg>
        <pc:spChg chg="add del">
          <ac:chgData name="Asif Rehmani" userId="e3bc34669d675361" providerId="LiveId" clId="{BCD39434-B2C0-4207-8C2A-7CEC0178EB4F}" dt="2021-12-01T04:42:38.917" v="1119" actId="26606"/>
          <ac:spMkLst>
            <pc:docMk/>
            <pc:sldMk cId="199175584" sldId="2188"/>
            <ac:spMk id="25" creationId="{5BC87C3E-1040-4EE4-9BDB-9537F7A1B335}"/>
          </ac:spMkLst>
        </pc:spChg>
        <pc:spChg chg="add">
          <ac:chgData name="Asif Rehmani" userId="e3bc34669d675361" providerId="LiveId" clId="{BCD39434-B2C0-4207-8C2A-7CEC0178EB4F}" dt="2021-12-01T04:42:38.917" v="1119" actId="26606"/>
          <ac:spMkLst>
            <pc:docMk/>
            <pc:sldMk cId="199175584" sldId="2188"/>
            <ac:spMk id="31" creationId="{43C48B49-6135-48B6-AC0F-97E5D8D1F03F}"/>
          </ac:spMkLst>
        </pc:spChg>
        <pc:spChg chg="add">
          <ac:chgData name="Asif Rehmani" userId="e3bc34669d675361" providerId="LiveId" clId="{BCD39434-B2C0-4207-8C2A-7CEC0178EB4F}" dt="2021-12-01T04:42:38.917" v="1119" actId="26606"/>
          <ac:spMkLst>
            <pc:docMk/>
            <pc:sldMk cId="199175584" sldId="2188"/>
            <ac:spMk id="32" creationId="{9715DAF0-AE1B-46C9-8A6B-DB2AA05AB91D}"/>
          </ac:spMkLst>
        </pc:spChg>
        <pc:spChg chg="add">
          <ac:chgData name="Asif Rehmani" userId="e3bc34669d675361" providerId="LiveId" clId="{BCD39434-B2C0-4207-8C2A-7CEC0178EB4F}" dt="2021-12-01T04:42:38.917" v="1119" actId="26606"/>
          <ac:spMkLst>
            <pc:docMk/>
            <pc:sldMk cId="199175584" sldId="2188"/>
            <ac:spMk id="33" creationId="{DC631C0B-6DA6-4E57-8231-CE32B3434A7E}"/>
          </ac:spMkLst>
        </pc:spChg>
        <pc:spChg chg="add del">
          <ac:chgData name="Asif Rehmani" userId="e3bc34669d675361" providerId="LiveId" clId="{BCD39434-B2C0-4207-8C2A-7CEC0178EB4F}" dt="2021-12-01T04:10:43.542" v="854" actId="26606"/>
          <ac:spMkLst>
            <pc:docMk/>
            <pc:sldMk cId="199175584" sldId="2188"/>
            <ac:spMk id="34" creationId="{14FB2BD5-6AAB-46F7-A8D1-665DAE973096}"/>
          </ac:spMkLst>
        </pc:spChg>
        <pc:spChg chg="add">
          <ac:chgData name="Asif Rehmani" userId="e3bc34669d675361" providerId="LiveId" clId="{BCD39434-B2C0-4207-8C2A-7CEC0178EB4F}" dt="2021-12-01T04:42:38.917" v="1119" actId="26606"/>
          <ac:spMkLst>
            <pc:docMk/>
            <pc:sldMk cId="199175584" sldId="2188"/>
            <ac:spMk id="35" creationId="{F256AC18-FB41-4977-8B0C-F5082335AB7D}"/>
          </ac:spMkLst>
        </pc:spChg>
        <pc:spChg chg="add del">
          <ac:chgData name="Asif Rehmani" userId="e3bc34669d675361" providerId="LiveId" clId="{BCD39434-B2C0-4207-8C2A-7CEC0178EB4F}" dt="2021-12-01T04:10:43.542" v="854" actId="26606"/>
          <ac:spMkLst>
            <pc:docMk/>
            <pc:sldMk cId="199175584" sldId="2188"/>
            <ac:spMk id="36" creationId="{A5271697-90F1-4A23-8EF2-0179F2EAFACB}"/>
          </ac:spMkLst>
        </pc:spChg>
        <pc:spChg chg="add">
          <ac:chgData name="Asif Rehmani" userId="e3bc34669d675361" providerId="LiveId" clId="{BCD39434-B2C0-4207-8C2A-7CEC0178EB4F}" dt="2021-12-01T04:42:38.917" v="1119" actId="26606"/>
          <ac:spMkLst>
            <pc:docMk/>
            <pc:sldMk cId="199175584" sldId="2188"/>
            <ac:spMk id="37" creationId="{AFF4A713-7B75-4B21-90D7-5AB19547C728}"/>
          </ac:spMkLst>
        </pc:spChg>
        <pc:spChg chg="add del">
          <ac:chgData name="Asif Rehmani" userId="e3bc34669d675361" providerId="LiveId" clId="{BCD39434-B2C0-4207-8C2A-7CEC0178EB4F}" dt="2021-12-01T04:10:43.542" v="854" actId="26606"/>
          <ac:spMkLst>
            <pc:docMk/>
            <pc:sldMk cId="199175584" sldId="2188"/>
            <ac:spMk id="38" creationId="{D9F5512A-48E1-4C07-B75E-3CCC517B6804}"/>
          </ac:spMkLst>
        </pc:spChg>
        <pc:spChg chg="add del">
          <ac:chgData name="Asif Rehmani" userId="e3bc34669d675361" providerId="LiveId" clId="{BCD39434-B2C0-4207-8C2A-7CEC0178EB4F}" dt="2021-12-01T04:10:43.542" v="854" actId="26606"/>
          <ac:spMkLst>
            <pc:docMk/>
            <pc:sldMk cId="199175584" sldId="2188"/>
            <ac:spMk id="40" creationId="{B429BAE5-B200-4FC0-BBC1-8D7C57D1D9F4}"/>
          </ac:spMkLst>
        </pc:spChg>
        <pc:grpChg chg="add del">
          <ac:chgData name="Asif Rehmani" userId="e3bc34669d675361" providerId="LiveId" clId="{BCD39434-B2C0-4207-8C2A-7CEC0178EB4F}" dt="2021-12-01T04:10:43.542" v="854" actId="26606"/>
          <ac:grpSpMkLst>
            <pc:docMk/>
            <pc:sldMk cId="199175584" sldId="2188"/>
            <ac:grpSpMk id="42" creationId="{31D279A5-A726-4EB1-8C82-5DCAD72061E9}"/>
          </ac:grpSpMkLst>
        </pc:grpChg>
        <pc:cxnChg chg="add del">
          <ac:chgData name="Asif Rehmani" userId="e3bc34669d675361" providerId="LiveId" clId="{BCD39434-B2C0-4207-8C2A-7CEC0178EB4F}" dt="2021-12-01T04:42:38.917" v="1119" actId="26606"/>
          <ac:cxnSpMkLst>
            <pc:docMk/>
            <pc:sldMk cId="199175584" sldId="2188"/>
            <ac:cxnSpMk id="23" creationId="{911DBBF1-3229-4BD9-B3D1-B4CA571E7431}"/>
          </ac:cxnSpMkLst>
        </pc:cxnChg>
        <pc:cxnChg chg="add del">
          <ac:chgData name="Asif Rehmani" userId="e3bc34669d675361" providerId="LiveId" clId="{BCD39434-B2C0-4207-8C2A-7CEC0178EB4F}" dt="2021-12-01T04:42:38.917" v="1119" actId="26606"/>
          <ac:cxnSpMkLst>
            <pc:docMk/>
            <pc:sldMk cId="199175584" sldId="2188"/>
            <ac:cxnSpMk id="27" creationId="{42CDBECE-872A-4C73-9DC1-BB4E805E2CF5}"/>
          </ac:cxnSpMkLst>
        </pc:cxnChg>
        <pc:cxnChg chg="add del">
          <ac:chgData name="Asif Rehmani" userId="e3bc34669d675361" providerId="LiveId" clId="{BCD39434-B2C0-4207-8C2A-7CEC0178EB4F}" dt="2021-12-01T04:42:38.917" v="1119" actId="26606"/>
          <ac:cxnSpMkLst>
            <pc:docMk/>
            <pc:sldMk cId="199175584" sldId="2188"/>
            <ac:cxnSpMk id="29" creationId="{F5CD5A0B-CDD7-427C-AA42-2EECFDFA1811}"/>
          </ac:cxnSpMkLst>
        </pc:cxnChg>
      </pc:sldChg>
      <pc:sldChg chg="addSp delSp modSp mod modTransition setBg modClrScheme addAnim chgLayout">
        <pc:chgData name="Asif Rehmani" userId="e3bc34669d675361" providerId="LiveId" clId="{BCD39434-B2C0-4207-8C2A-7CEC0178EB4F}" dt="2021-12-02T19:23:08.298" v="2570" actId="26606"/>
        <pc:sldMkLst>
          <pc:docMk/>
          <pc:sldMk cId="3666740723" sldId="2189"/>
        </pc:sldMkLst>
        <pc:spChg chg="add mod ord">
          <ac:chgData name="Asif Rehmani" userId="e3bc34669d675361" providerId="LiveId" clId="{BCD39434-B2C0-4207-8C2A-7CEC0178EB4F}" dt="2021-12-02T19:23:08.298" v="2570" actId="26606"/>
          <ac:spMkLst>
            <pc:docMk/>
            <pc:sldMk cId="3666740723" sldId="2189"/>
            <ac:spMk id="4" creationId="{B9EAD2E3-32D0-4B07-BDA3-50350E385255}"/>
          </ac:spMkLst>
        </pc:spChg>
        <pc:spChg chg="add del">
          <ac:chgData name="Asif Rehmani" userId="e3bc34669d675361" providerId="LiveId" clId="{BCD39434-B2C0-4207-8C2A-7CEC0178EB4F}" dt="2021-12-01T03:23:02.047" v="495" actId="26606"/>
          <ac:spMkLst>
            <pc:docMk/>
            <pc:sldMk cId="3666740723" sldId="2189"/>
            <ac:spMk id="11" creationId="{6B3BAD04-E614-4C16-8360-019FCF0045AC}"/>
          </ac:spMkLst>
        </pc:spChg>
        <pc:spChg chg="add del">
          <ac:chgData name="Asif Rehmani" userId="e3bc34669d675361" providerId="LiveId" clId="{BCD39434-B2C0-4207-8C2A-7CEC0178EB4F}" dt="2021-12-02T19:23:08.298" v="2570" actId="26606"/>
          <ac:spMkLst>
            <pc:docMk/>
            <pc:sldMk cId="3666740723" sldId="2189"/>
            <ac:spMk id="16" creationId="{6B3BAD04-E614-4C16-8360-019FCF0045AC}"/>
          </ac:spMkLst>
        </pc:spChg>
        <pc:spChg chg="add">
          <ac:chgData name="Asif Rehmani" userId="e3bc34669d675361" providerId="LiveId" clId="{BCD39434-B2C0-4207-8C2A-7CEC0178EB4F}" dt="2021-12-02T19:23:08.298" v="2570" actId="26606"/>
          <ac:spMkLst>
            <pc:docMk/>
            <pc:sldMk cId="3666740723" sldId="2189"/>
            <ac:spMk id="21" creationId="{A8384FB5-9ADC-4DDC-881B-597D56F5B15D}"/>
          </ac:spMkLst>
        </pc:spChg>
        <pc:spChg chg="add">
          <ac:chgData name="Asif Rehmani" userId="e3bc34669d675361" providerId="LiveId" clId="{BCD39434-B2C0-4207-8C2A-7CEC0178EB4F}" dt="2021-12-02T19:23:08.298" v="2570" actId="26606"/>
          <ac:spMkLst>
            <pc:docMk/>
            <pc:sldMk cId="3666740723" sldId="2189"/>
            <ac:spMk id="23" creationId="{1199E1B1-A8C0-4FE8-A5A8-1CB41D69F857}"/>
          </ac:spMkLst>
        </pc:spChg>
        <pc:spChg chg="add">
          <ac:chgData name="Asif Rehmani" userId="e3bc34669d675361" providerId="LiveId" clId="{BCD39434-B2C0-4207-8C2A-7CEC0178EB4F}" dt="2021-12-02T19:23:08.298" v="2570" actId="26606"/>
          <ac:spMkLst>
            <pc:docMk/>
            <pc:sldMk cId="3666740723" sldId="2189"/>
            <ac:spMk id="25" creationId="{84A8DE83-DE75-4B41-9DB4-A7EC0B0DEC0B}"/>
          </ac:spMkLst>
        </pc:spChg>
        <pc:spChg chg="add">
          <ac:chgData name="Asif Rehmani" userId="e3bc34669d675361" providerId="LiveId" clId="{BCD39434-B2C0-4207-8C2A-7CEC0178EB4F}" dt="2021-12-02T19:23:08.298" v="2570" actId="26606"/>
          <ac:spMkLst>
            <pc:docMk/>
            <pc:sldMk cId="3666740723" sldId="2189"/>
            <ac:spMk id="27" creationId="{A7009A0A-BEF5-4EAC-AF15-E4F9F002E239}"/>
          </ac:spMkLst>
        </pc:spChg>
        <pc:picChg chg="add del mod">
          <ac:chgData name="Asif Rehmani" userId="e3bc34669d675361" providerId="LiveId" clId="{BCD39434-B2C0-4207-8C2A-7CEC0178EB4F}" dt="2021-12-01T03:19:54.448" v="399" actId="931"/>
          <ac:picMkLst>
            <pc:docMk/>
            <pc:sldMk cId="3666740723" sldId="2189"/>
            <ac:picMk id="3" creationId="{84D352FC-FB1D-496D-B7F7-46C60DC7621F}"/>
          </ac:picMkLst>
        </pc:picChg>
        <pc:picChg chg="add mod ord">
          <ac:chgData name="Asif Rehmani" userId="e3bc34669d675361" providerId="LiveId" clId="{BCD39434-B2C0-4207-8C2A-7CEC0178EB4F}" dt="2021-12-02T19:23:08.298" v="2570" actId="26606"/>
          <ac:picMkLst>
            <pc:docMk/>
            <pc:sldMk cId="3666740723" sldId="2189"/>
            <ac:picMk id="6" creationId="{0B909A2B-4BB8-420D-BBA4-0510D00C7591}"/>
          </ac:picMkLst>
        </pc:picChg>
      </pc:sldChg>
      <pc:sldChg chg="addSp delSp modSp mod modTransition setBg modClrScheme addAnim chgLayout">
        <pc:chgData name="Asif Rehmani" userId="e3bc34669d675361" providerId="LiveId" clId="{BCD39434-B2C0-4207-8C2A-7CEC0178EB4F}" dt="2021-12-02T19:22:59.450" v="2569" actId="26606"/>
        <pc:sldMkLst>
          <pc:docMk/>
          <pc:sldMk cId="4035168112" sldId="2190"/>
        </pc:sldMkLst>
        <pc:spChg chg="add mod ord">
          <ac:chgData name="Asif Rehmani" userId="e3bc34669d675361" providerId="LiveId" clId="{BCD39434-B2C0-4207-8C2A-7CEC0178EB4F}" dt="2021-12-02T19:22:59.450" v="2569" actId="26606"/>
          <ac:spMkLst>
            <pc:docMk/>
            <pc:sldMk cId="4035168112" sldId="2190"/>
            <ac:spMk id="4" creationId="{A0969974-A6E2-4C2F-AD8B-76EB4782DEC1}"/>
          </ac:spMkLst>
        </pc:spChg>
        <pc:spChg chg="add del">
          <ac:chgData name="Asif Rehmani" userId="e3bc34669d675361" providerId="LiveId" clId="{BCD39434-B2C0-4207-8C2A-7CEC0178EB4F}" dt="2021-12-01T03:37:34.428" v="553" actId="26606"/>
          <ac:spMkLst>
            <pc:docMk/>
            <pc:sldMk cId="4035168112" sldId="2190"/>
            <ac:spMk id="9" creationId="{6B3BAD04-E614-4C16-8360-019FCF0045AC}"/>
          </ac:spMkLst>
        </pc:spChg>
        <pc:spChg chg="add del">
          <ac:chgData name="Asif Rehmani" userId="e3bc34669d675361" providerId="LiveId" clId="{BCD39434-B2C0-4207-8C2A-7CEC0178EB4F}" dt="2021-12-02T19:22:59.450" v="2569" actId="26606"/>
          <ac:spMkLst>
            <pc:docMk/>
            <pc:sldMk cId="4035168112" sldId="2190"/>
            <ac:spMk id="14" creationId="{37C89E4B-3C9F-44B9-8B86-D9E3D112D8EC}"/>
          </ac:spMkLst>
        </pc:spChg>
        <pc:spChg chg="add del">
          <ac:chgData name="Asif Rehmani" userId="e3bc34669d675361" providerId="LiveId" clId="{BCD39434-B2C0-4207-8C2A-7CEC0178EB4F}" dt="2021-12-02T19:22:59.450" v="2569" actId="26606"/>
          <ac:spMkLst>
            <pc:docMk/>
            <pc:sldMk cId="4035168112" sldId="2190"/>
            <ac:spMk id="23" creationId="{A8384FB5-9ADC-4DDC-881B-597D56F5B15D}"/>
          </ac:spMkLst>
        </pc:spChg>
        <pc:spChg chg="add del">
          <ac:chgData name="Asif Rehmani" userId="e3bc34669d675361" providerId="LiveId" clId="{BCD39434-B2C0-4207-8C2A-7CEC0178EB4F}" dt="2021-12-02T19:22:59.450" v="2569" actId="26606"/>
          <ac:spMkLst>
            <pc:docMk/>
            <pc:sldMk cId="4035168112" sldId="2190"/>
            <ac:spMk id="25" creationId="{1199E1B1-A8C0-4FE8-A5A8-1CB41D69F857}"/>
          </ac:spMkLst>
        </pc:spChg>
        <pc:spChg chg="add del">
          <ac:chgData name="Asif Rehmani" userId="e3bc34669d675361" providerId="LiveId" clId="{BCD39434-B2C0-4207-8C2A-7CEC0178EB4F}" dt="2021-12-02T19:22:59.450" v="2569" actId="26606"/>
          <ac:spMkLst>
            <pc:docMk/>
            <pc:sldMk cId="4035168112" sldId="2190"/>
            <ac:spMk id="27" creationId="{84A8DE83-DE75-4B41-9DB4-A7EC0B0DEC0B}"/>
          </ac:spMkLst>
        </pc:spChg>
        <pc:spChg chg="add del">
          <ac:chgData name="Asif Rehmani" userId="e3bc34669d675361" providerId="LiveId" clId="{BCD39434-B2C0-4207-8C2A-7CEC0178EB4F}" dt="2021-12-02T19:22:59.450" v="2569" actId="26606"/>
          <ac:spMkLst>
            <pc:docMk/>
            <pc:sldMk cId="4035168112" sldId="2190"/>
            <ac:spMk id="29" creationId="{A7009A0A-BEF5-4EAC-AF15-E4F9F002E239}"/>
          </ac:spMkLst>
        </pc:spChg>
        <pc:picChg chg="add mod ord">
          <ac:chgData name="Asif Rehmani" userId="e3bc34669d675361" providerId="LiveId" clId="{BCD39434-B2C0-4207-8C2A-7CEC0178EB4F}" dt="2021-12-02T19:22:59.450" v="2569" actId="26606"/>
          <ac:picMkLst>
            <pc:docMk/>
            <pc:sldMk cId="4035168112" sldId="2190"/>
            <ac:picMk id="3" creationId="{85AAA1DF-998B-4BE9-AEAD-0EE9FCB82BEB}"/>
          </ac:picMkLst>
        </pc:picChg>
        <pc:cxnChg chg="add del">
          <ac:chgData name="Asif Rehmani" userId="e3bc34669d675361" providerId="LiveId" clId="{BCD39434-B2C0-4207-8C2A-7CEC0178EB4F}" dt="2021-12-02T19:22:59.450" v="2569" actId="26606"/>
          <ac:cxnSpMkLst>
            <pc:docMk/>
            <pc:sldMk cId="4035168112" sldId="2190"/>
            <ac:cxnSpMk id="16" creationId="{AA2EAA10-076F-46BD-8F0F-B9A2FB77A85C}"/>
          </ac:cxnSpMkLst>
        </pc:cxnChg>
        <pc:cxnChg chg="add del">
          <ac:chgData name="Asif Rehmani" userId="e3bc34669d675361" providerId="LiveId" clId="{BCD39434-B2C0-4207-8C2A-7CEC0178EB4F}" dt="2021-12-02T19:22:59.450" v="2569" actId="26606"/>
          <ac:cxnSpMkLst>
            <pc:docMk/>
            <pc:sldMk cId="4035168112" sldId="2190"/>
            <ac:cxnSpMk id="18" creationId="{D891E407-403B-4764-86C9-33A56D3BCAA3}"/>
          </ac:cxnSpMkLst>
        </pc:cxnChg>
      </pc:sldChg>
      <pc:sldChg chg="addSp delSp modSp mod ord modTransition setBg modClrScheme addAnim delAnim chgLayout">
        <pc:chgData name="Asif Rehmani" userId="e3bc34669d675361" providerId="LiveId" clId="{BCD39434-B2C0-4207-8C2A-7CEC0178EB4F}" dt="2021-12-02T19:23:15.294" v="2571" actId="26606"/>
        <pc:sldMkLst>
          <pc:docMk/>
          <pc:sldMk cId="1908636053" sldId="2191"/>
        </pc:sldMkLst>
        <pc:spChg chg="add mod ord">
          <ac:chgData name="Asif Rehmani" userId="e3bc34669d675361" providerId="LiveId" clId="{BCD39434-B2C0-4207-8C2A-7CEC0178EB4F}" dt="2021-12-02T19:23:15.294" v="2571" actId="26606"/>
          <ac:spMkLst>
            <pc:docMk/>
            <pc:sldMk cId="1908636053" sldId="2191"/>
            <ac:spMk id="2" creationId="{34B2FF10-4016-47E4-8057-2C4291C6577B}"/>
          </ac:spMkLst>
        </pc:spChg>
        <pc:spChg chg="add del">
          <ac:chgData name="Asif Rehmani" userId="e3bc34669d675361" providerId="LiveId" clId="{BCD39434-B2C0-4207-8C2A-7CEC0178EB4F}" dt="2021-12-01T03:28:40.276" v="503" actId="26606"/>
          <ac:spMkLst>
            <pc:docMk/>
            <pc:sldMk cId="1908636053" sldId="2191"/>
            <ac:spMk id="9" creationId="{6B3BAD04-E614-4C16-8360-019FCF0045AC}"/>
          </ac:spMkLst>
        </pc:spChg>
        <pc:spChg chg="add del">
          <ac:chgData name="Asif Rehmani" userId="e3bc34669d675361" providerId="LiveId" clId="{BCD39434-B2C0-4207-8C2A-7CEC0178EB4F}" dt="2021-12-01T03:29:41.217" v="508" actId="26606"/>
          <ac:spMkLst>
            <pc:docMk/>
            <pc:sldMk cId="1908636053" sldId="2191"/>
            <ac:spMk id="11" creationId="{6B3BAD04-E614-4C16-8360-019FCF0045AC}"/>
          </ac:spMkLst>
        </pc:spChg>
        <pc:spChg chg="add del">
          <ac:chgData name="Asif Rehmani" userId="e3bc34669d675361" providerId="LiveId" clId="{BCD39434-B2C0-4207-8C2A-7CEC0178EB4F}" dt="2021-12-02T19:23:15.294" v="2571" actId="26606"/>
          <ac:spMkLst>
            <pc:docMk/>
            <pc:sldMk cId="1908636053" sldId="2191"/>
            <ac:spMk id="13" creationId="{C6D54F7E-825A-4BBA-815F-35CCA8B97786}"/>
          </ac:spMkLst>
        </pc:spChg>
        <pc:spChg chg="add del">
          <ac:chgData name="Asif Rehmani" userId="e3bc34669d675361" providerId="LiveId" clId="{BCD39434-B2C0-4207-8C2A-7CEC0178EB4F}" dt="2021-12-02T19:23:15.294" v="2571" actId="26606"/>
          <ac:spMkLst>
            <pc:docMk/>
            <pc:sldMk cId="1908636053" sldId="2191"/>
            <ac:spMk id="14" creationId="{4D4677D2-D5AC-4CF9-9EED-2B89D0A1C212}"/>
          </ac:spMkLst>
        </pc:spChg>
        <pc:spChg chg="add">
          <ac:chgData name="Asif Rehmani" userId="e3bc34669d675361" providerId="LiveId" clId="{BCD39434-B2C0-4207-8C2A-7CEC0178EB4F}" dt="2021-12-02T19:23:15.294" v="2571" actId="26606"/>
          <ac:spMkLst>
            <pc:docMk/>
            <pc:sldMk cId="1908636053" sldId="2191"/>
            <ac:spMk id="19" creationId="{87CC2527-562A-4F69-B487-4371E5B243E7}"/>
          </ac:spMkLst>
        </pc:spChg>
        <pc:picChg chg="add del mod">
          <ac:chgData name="Asif Rehmani" userId="e3bc34669d675361" providerId="LiveId" clId="{BCD39434-B2C0-4207-8C2A-7CEC0178EB4F}" dt="2021-12-01T03:28:40.728" v="504" actId="931"/>
          <ac:picMkLst>
            <pc:docMk/>
            <pc:sldMk cId="1908636053" sldId="2191"/>
            <ac:picMk id="4" creationId="{739AD2BA-02E4-4AE5-A708-567F06BC15B5}"/>
          </ac:picMkLst>
        </pc:picChg>
        <pc:picChg chg="add mod">
          <ac:chgData name="Asif Rehmani" userId="e3bc34669d675361" providerId="LiveId" clId="{BCD39434-B2C0-4207-8C2A-7CEC0178EB4F}" dt="2021-12-02T19:23:15.294" v="2571" actId="26606"/>
          <ac:picMkLst>
            <pc:docMk/>
            <pc:sldMk cId="1908636053" sldId="2191"/>
            <ac:picMk id="6" creationId="{3B356AA1-E1F1-4F5C-9932-26A65BDC433D}"/>
          </ac:picMkLst>
        </pc:picChg>
        <pc:cxnChg chg="add">
          <ac:chgData name="Asif Rehmani" userId="e3bc34669d675361" providerId="LiveId" clId="{BCD39434-B2C0-4207-8C2A-7CEC0178EB4F}" dt="2021-12-02T19:23:15.294" v="2571" actId="26606"/>
          <ac:cxnSpMkLst>
            <pc:docMk/>
            <pc:sldMk cId="1908636053" sldId="2191"/>
            <ac:cxnSpMk id="21" creationId="{BCDAEC91-5BCE-4B55-9CC0-43EF94CB734B}"/>
          </ac:cxnSpMkLst>
        </pc:cxnChg>
      </pc:sldChg>
      <pc:sldChg chg="addSp delSp modSp mod ord modTransition setBg modClrScheme chgLayout">
        <pc:chgData name="Asif Rehmani" userId="e3bc34669d675361" providerId="LiveId" clId="{BCD39434-B2C0-4207-8C2A-7CEC0178EB4F}" dt="2021-12-02T19:22:50.743" v="2566" actId="14100"/>
        <pc:sldMkLst>
          <pc:docMk/>
          <pc:sldMk cId="2288976115" sldId="2192"/>
        </pc:sldMkLst>
        <pc:spChg chg="add mod ord">
          <ac:chgData name="Asif Rehmani" userId="e3bc34669d675361" providerId="LiveId" clId="{BCD39434-B2C0-4207-8C2A-7CEC0178EB4F}" dt="2021-12-02T19:22:45.769" v="2564" actId="26606"/>
          <ac:spMkLst>
            <pc:docMk/>
            <pc:sldMk cId="2288976115" sldId="2192"/>
            <ac:spMk id="2" creationId="{96C29731-11E5-448A-97B4-C00F644FC0BD}"/>
          </ac:spMkLst>
        </pc:spChg>
        <pc:spChg chg="add del">
          <ac:chgData name="Asif Rehmani" userId="e3bc34669d675361" providerId="LiveId" clId="{BCD39434-B2C0-4207-8C2A-7CEC0178EB4F}" dt="2021-12-01T03:36:18.080" v="540" actId="26606"/>
          <ac:spMkLst>
            <pc:docMk/>
            <pc:sldMk cId="2288976115" sldId="2192"/>
            <ac:spMk id="6" creationId="{37C89E4B-3C9F-44B9-8B86-D9E3D112D8EC}"/>
          </ac:spMkLst>
        </pc:spChg>
        <pc:spChg chg="add del">
          <ac:chgData name="Asif Rehmani" userId="e3bc34669d675361" providerId="LiveId" clId="{BCD39434-B2C0-4207-8C2A-7CEC0178EB4F}" dt="2021-12-01T03:35:57.201" v="532" actId="26606"/>
          <ac:spMkLst>
            <pc:docMk/>
            <pc:sldMk cId="2288976115" sldId="2192"/>
            <ac:spMk id="9" creationId="{53F29798-D584-4792-9B62-3F5F5C36D619}"/>
          </ac:spMkLst>
        </pc:spChg>
        <pc:spChg chg="add">
          <ac:chgData name="Asif Rehmani" userId="e3bc34669d675361" providerId="LiveId" clId="{BCD39434-B2C0-4207-8C2A-7CEC0178EB4F}" dt="2021-12-02T19:22:45.769" v="2564" actId="26606"/>
          <ac:spMkLst>
            <pc:docMk/>
            <pc:sldMk cId="2288976115" sldId="2192"/>
            <ac:spMk id="10" creationId="{A8384FB5-9ADC-4DDC-881B-597D56F5B15D}"/>
          </ac:spMkLst>
        </pc:spChg>
        <pc:spChg chg="add del">
          <ac:chgData name="Asif Rehmani" userId="e3bc34669d675361" providerId="LiveId" clId="{BCD39434-B2C0-4207-8C2A-7CEC0178EB4F}" dt="2021-12-01T03:36:06.338" v="538" actId="26606"/>
          <ac:spMkLst>
            <pc:docMk/>
            <pc:sldMk cId="2288976115" sldId="2192"/>
            <ac:spMk id="12" creationId="{37C89E4B-3C9F-44B9-8B86-D9E3D112D8EC}"/>
          </ac:spMkLst>
        </pc:spChg>
        <pc:spChg chg="add">
          <ac:chgData name="Asif Rehmani" userId="e3bc34669d675361" providerId="LiveId" clId="{BCD39434-B2C0-4207-8C2A-7CEC0178EB4F}" dt="2021-12-02T19:22:45.769" v="2564" actId="26606"/>
          <ac:spMkLst>
            <pc:docMk/>
            <pc:sldMk cId="2288976115" sldId="2192"/>
            <ac:spMk id="14" creationId="{1199E1B1-A8C0-4FE8-A5A8-1CB41D69F857}"/>
          </ac:spMkLst>
        </pc:spChg>
        <pc:spChg chg="add">
          <ac:chgData name="Asif Rehmani" userId="e3bc34669d675361" providerId="LiveId" clId="{BCD39434-B2C0-4207-8C2A-7CEC0178EB4F}" dt="2021-12-02T19:22:45.769" v="2564" actId="26606"/>
          <ac:spMkLst>
            <pc:docMk/>
            <pc:sldMk cId="2288976115" sldId="2192"/>
            <ac:spMk id="15" creationId="{A7009A0A-BEF5-4EAC-AF15-E4F9F002E239}"/>
          </ac:spMkLst>
        </pc:spChg>
        <pc:spChg chg="add">
          <ac:chgData name="Asif Rehmani" userId="e3bc34669d675361" providerId="LiveId" clId="{BCD39434-B2C0-4207-8C2A-7CEC0178EB4F}" dt="2021-12-02T19:22:45.769" v="2564" actId="26606"/>
          <ac:spMkLst>
            <pc:docMk/>
            <pc:sldMk cId="2288976115" sldId="2192"/>
            <ac:spMk id="16" creationId="{84A8DE83-DE75-4B41-9DB4-A7EC0B0DEC0B}"/>
          </ac:spMkLst>
        </pc:spChg>
        <pc:picChg chg="add del mod">
          <ac:chgData name="Asif Rehmani" userId="e3bc34669d675361" providerId="LiveId" clId="{BCD39434-B2C0-4207-8C2A-7CEC0178EB4F}" dt="2021-12-02T19:22:50.743" v="2566" actId="14100"/>
          <ac:picMkLst>
            <pc:docMk/>
            <pc:sldMk cId="2288976115" sldId="2192"/>
            <ac:picMk id="4" creationId="{AE9193E0-F9EF-4976-9C36-D80ED29AF689}"/>
          </ac:picMkLst>
        </pc:picChg>
        <pc:cxnChg chg="add del">
          <ac:chgData name="Asif Rehmani" userId="e3bc34669d675361" providerId="LiveId" clId="{BCD39434-B2C0-4207-8C2A-7CEC0178EB4F}" dt="2021-12-01T03:36:18.080" v="540" actId="26606"/>
          <ac:cxnSpMkLst>
            <pc:docMk/>
            <pc:sldMk cId="2288976115" sldId="2192"/>
            <ac:cxnSpMk id="7" creationId="{AA2EAA10-076F-46BD-8F0F-B9A2FB77A85C}"/>
          </ac:cxnSpMkLst>
        </pc:cxnChg>
        <pc:cxnChg chg="add del">
          <ac:chgData name="Asif Rehmani" userId="e3bc34669d675361" providerId="LiveId" clId="{BCD39434-B2C0-4207-8C2A-7CEC0178EB4F}" dt="2021-12-01T03:36:18.080" v="540" actId="26606"/>
          <ac:cxnSpMkLst>
            <pc:docMk/>
            <pc:sldMk cId="2288976115" sldId="2192"/>
            <ac:cxnSpMk id="8" creationId="{D891E407-403B-4764-86C9-33A56D3BCAA3}"/>
          </ac:cxnSpMkLst>
        </pc:cxnChg>
        <pc:cxnChg chg="add del">
          <ac:chgData name="Asif Rehmani" userId="e3bc34669d675361" providerId="LiveId" clId="{BCD39434-B2C0-4207-8C2A-7CEC0178EB4F}" dt="2021-12-01T03:36:06.338" v="538" actId="26606"/>
          <ac:cxnSpMkLst>
            <pc:docMk/>
            <pc:sldMk cId="2288976115" sldId="2192"/>
            <ac:cxnSpMk id="11" creationId="{AA2EAA10-076F-46BD-8F0F-B9A2FB77A85C}"/>
          </ac:cxnSpMkLst>
        </pc:cxnChg>
        <pc:cxnChg chg="add del">
          <ac:chgData name="Asif Rehmani" userId="e3bc34669d675361" providerId="LiveId" clId="{BCD39434-B2C0-4207-8C2A-7CEC0178EB4F}" dt="2021-12-01T03:36:06.338" v="538" actId="26606"/>
          <ac:cxnSpMkLst>
            <pc:docMk/>
            <pc:sldMk cId="2288976115" sldId="2192"/>
            <ac:cxnSpMk id="13" creationId="{D891E407-403B-4764-86C9-33A56D3BCAA3}"/>
          </ac:cxnSpMkLst>
        </pc:cxnChg>
      </pc:sldChg>
      <pc:sldChg chg="addSp delSp modSp mod ord modTransition setBg modClrScheme setClrOvrMap chgLayout">
        <pc:chgData name="Asif Rehmani" userId="e3bc34669d675361" providerId="LiveId" clId="{BCD39434-B2C0-4207-8C2A-7CEC0178EB4F}" dt="2021-12-02T19:23:25.568" v="2572" actId="26606"/>
        <pc:sldMkLst>
          <pc:docMk/>
          <pc:sldMk cId="180225742" sldId="2193"/>
        </pc:sldMkLst>
        <pc:spChg chg="add mod ord">
          <ac:chgData name="Asif Rehmani" userId="e3bc34669d675361" providerId="LiveId" clId="{BCD39434-B2C0-4207-8C2A-7CEC0178EB4F}" dt="2021-12-02T19:23:25.568" v="2572" actId="26606"/>
          <ac:spMkLst>
            <pc:docMk/>
            <pc:sldMk cId="180225742" sldId="2193"/>
            <ac:spMk id="2" creationId="{E4FD2260-0FE8-4082-8963-F502AA9B2AC8}"/>
          </ac:spMkLst>
        </pc:spChg>
        <pc:spChg chg="add del">
          <ac:chgData name="Asif Rehmani" userId="e3bc34669d675361" providerId="LiveId" clId="{BCD39434-B2C0-4207-8C2A-7CEC0178EB4F}" dt="2021-12-02T19:23:25.568" v="2572" actId="26606"/>
          <ac:spMkLst>
            <pc:docMk/>
            <pc:sldMk cId="180225742" sldId="2193"/>
            <ac:spMk id="9" creationId="{7B51B11D-BBCD-47C7-A599-1EDA2F22FE08}"/>
          </ac:spMkLst>
        </pc:spChg>
        <pc:spChg chg="add">
          <ac:chgData name="Asif Rehmani" userId="e3bc34669d675361" providerId="LiveId" clId="{BCD39434-B2C0-4207-8C2A-7CEC0178EB4F}" dt="2021-12-02T19:23:25.568" v="2572" actId="26606"/>
          <ac:spMkLst>
            <pc:docMk/>
            <pc:sldMk cId="180225742" sldId="2193"/>
            <ac:spMk id="16" creationId="{5A59F003-E00A-43F9-91DC-CC54E3B87466}"/>
          </ac:spMkLst>
        </pc:spChg>
        <pc:spChg chg="add">
          <ac:chgData name="Asif Rehmani" userId="e3bc34669d675361" providerId="LiveId" clId="{BCD39434-B2C0-4207-8C2A-7CEC0178EB4F}" dt="2021-12-02T19:23:25.568" v="2572" actId="26606"/>
          <ac:spMkLst>
            <pc:docMk/>
            <pc:sldMk cId="180225742" sldId="2193"/>
            <ac:spMk id="18" creationId="{D74A4382-E3AD-430A-9A1F-DFA3E0E77A7D}"/>
          </ac:spMkLst>
        </pc:spChg>
        <pc:spChg chg="add">
          <ac:chgData name="Asif Rehmani" userId="e3bc34669d675361" providerId="LiveId" clId="{BCD39434-B2C0-4207-8C2A-7CEC0178EB4F}" dt="2021-12-02T19:23:25.568" v="2572" actId="26606"/>
          <ac:spMkLst>
            <pc:docMk/>
            <pc:sldMk cId="180225742" sldId="2193"/>
            <ac:spMk id="20" creationId="{79F40191-0F44-4FD1-82CC-ACB507C14BE6}"/>
          </ac:spMkLst>
        </pc:spChg>
        <pc:picChg chg="add mod">
          <ac:chgData name="Asif Rehmani" userId="e3bc34669d675361" providerId="LiveId" clId="{BCD39434-B2C0-4207-8C2A-7CEC0178EB4F}" dt="2021-12-01T03:39:38.700" v="602" actId="26606"/>
          <ac:picMkLst>
            <pc:docMk/>
            <pc:sldMk cId="180225742" sldId="2193"/>
            <ac:picMk id="4" creationId="{683AE75C-6586-420A-88C9-ECD49EE7FF31}"/>
          </ac:picMkLst>
        </pc:picChg>
        <pc:cxnChg chg="add del">
          <ac:chgData name="Asif Rehmani" userId="e3bc34669d675361" providerId="LiveId" clId="{BCD39434-B2C0-4207-8C2A-7CEC0178EB4F}" dt="2021-12-02T19:23:25.568" v="2572" actId="26606"/>
          <ac:cxnSpMkLst>
            <pc:docMk/>
            <pc:sldMk cId="180225742" sldId="2193"/>
            <ac:cxnSpMk id="11" creationId="{6A810F53-4CAC-492E-A2F9-C147AA509B57}"/>
          </ac:cxnSpMkLst>
        </pc:cxnChg>
      </pc:sldChg>
      <pc:sldChg chg="addSp delSp modSp mod ord modTransition setBg modClrScheme addAnim delAnim chgLayout">
        <pc:chgData name="Asif Rehmani" userId="e3bc34669d675361" providerId="LiveId" clId="{BCD39434-B2C0-4207-8C2A-7CEC0178EB4F}" dt="2021-12-02T19:22:35.290" v="2563" actId="26606"/>
        <pc:sldMkLst>
          <pc:docMk/>
          <pc:sldMk cId="625152174" sldId="2194"/>
        </pc:sldMkLst>
        <pc:spChg chg="add mod ord">
          <ac:chgData name="Asif Rehmani" userId="e3bc34669d675361" providerId="LiveId" clId="{BCD39434-B2C0-4207-8C2A-7CEC0178EB4F}" dt="2021-12-02T19:22:35.290" v="2563" actId="26606"/>
          <ac:spMkLst>
            <pc:docMk/>
            <pc:sldMk cId="625152174" sldId="2194"/>
            <ac:spMk id="2" creationId="{5EB4707B-0471-433E-A809-021BC3A4F541}"/>
          </ac:spMkLst>
        </pc:spChg>
        <pc:spChg chg="add del">
          <ac:chgData name="Asif Rehmani" userId="e3bc34669d675361" providerId="LiveId" clId="{BCD39434-B2C0-4207-8C2A-7CEC0178EB4F}" dt="2021-12-01T03:42:41.400" v="622" actId="26606"/>
          <ac:spMkLst>
            <pc:docMk/>
            <pc:sldMk cId="625152174" sldId="2194"/>
            <ac:spMk id="71" creationId="{37C89E4B-3C9F-44B9-8B86-D9E3D112D8EC}"/>
          </ac:spMkLst>
        </pc:spChg>
        <pc:spChg chg="add del">
          <ac:chgData name="Asif Rehmani" userId="e3bc34669d675361" providerId="LiveId" clId="{BCD39434-B2C0-4207-8C2A-7CEC0178EB4F}" dt="2021-12-01T03:52:34.112" v="671" actId="26606"/>
          <ac:spMkLst>
            <pc:docMk/>
            <pc:sldMk cId="625152174" sldId="2194"/>
            <ac:spMk id="74" creationId="{6753252F-4873-4F63-801D-CC719279A7D5}"/>
          </ac:spMkLst>
        </pc:spChg>
        <pc:spChg chg="add del">
          <ac:chgData name="Asif Rehmani" userId="e3bc34669d675361" providerId="LiveId" clId="{BCD39434-B2C0-4207-8C2A-7CEC0178EB4F}" dt="2021-12-01T03:52:34.112" v="671" actId="26606"/>
          <ac:spMkLst>
            <pc:docMk/>
            <pc:sldMk cId="625152174" sldId="2194"/>
            <ac:spMk id="76" creationId="{047C8CCB-F95D-4249-92DD-651249D3535A}"/>
          </ac:spMkLst>
        </pc:spChg>
        <pc:spChg chg="add">
          <ac:chgData name="Asif Rehmani" userId="e3bc34669d675361" providerId="LiveId" clId="{BCD39434-B2C0-4207-8C2A-7CEC0178EB4F}" dt="2021-12-02T19:22:35.290" v="2563" actId="26606"/>
          <ac:spMkLst>
            <pc:docMk/>
            <pc:sldMk cId="625152174" sldId="2194"/>
            <ac:spMk id="77" creationId="{5E81CCFB-7BEF-4186-86FB-D09450B4D02D}"/>
          </ac:spMkLst>
        </pc:spChg>
        <pc:spChg chg="add del">
          <ac:chgData name="Asif Rehmani" userId="e3bc34669d675361" providerId="LiveId" clId="{BCD39434-B2C0-4207-8C2A-7CEC0178EB4F}" dt="2021-12-01T03:42:58.072" v="625" actId="26606"/>
          <ac:spMkLst>
            <pc:docMk/>
            <pc:sldMk cId="625152174" sldId="2194"/>
            <ac:spMk id="1028" creationId="{16C5FA50-8D52-4617-AF91-5C7B1C8352F1}"/>
          </ac:spMkLst>
        </pc:spChg>
        <pc:spChg chg="add del">
          <ac:chgData name="Asif Rehmani" userId="e3bc34669d675361" providerId="LiveId" clId="{BCD39434-B2C0-4207-8C2A-7CEC0178EB4F}" dt="2021-12-01T03:42:58.072" v="625" actId="26606"/>
          <ac:spMkLst>
            <pc:docMk/>
            <pc:sldMk cId="625152174" sldId="2194"/>
            <ac:spMk id="1029" creationId="{E223798C-12AD-4B0C-A50C-D676347D67CF}"/>
          </ac:spMkLst>
        </pc:spChg>
        <pc:spChg chg="add">
          <ac:chgData name="Asif Rehmani" userId="e3bc34669d675361" providerId="LiveId" clId="{BCD39434-B2C0-4207-8C2A-7CEC0178EB4F}" dt="2021-12-02T19:22:35.290" v="2563" actId="26606"/>
          <ac:spMkLst>
            <pc:docMk/>
            <pc:sldMk cId="625152174" sldId="2194"/>
            <ac:spMk id="1030" creationId="{9203DE33-2CD4-4CA8-9AF3-37C3B65133B0}"/>
          </ac:spMkLst>
        </pc:spChg>
        <pc:spChg chg="add">
          <ac:chgData name="Asif Rehmani" userId="e3bc34669d675361" providerId="LiveId" clId="{BCD39434-B2C0-4207-8C2A-7CEC0178EB4F}" dt="2021-12-02T19:22:35.290" v="2563" actId="26606"/>
          <ac:spMkLst>
            <pc:docMk/>
            <pc:sldMk cId="625152174" sldId="2194"/>
            <ac:spMk id="1031" creationId="{0AF57B88-1D4C-41FA-A761-EC1DD10C35CB}"/>
          </ac:spMkLst>
        </pc:spChg>
        <pc:spChg chg="add">
          <ac:chgData name="Asif Rehmani" userId="e3bc34669d675361" providerId="LiveId" clId="{BCD39434-B2C0-4207-8C2A-7CEC0178EB4F}" dt="2021-12-02T19:22:35.290" v="2563" actId="26606"/>
          <ac:spMkLst>
            <pc:docMk/>
            <pc:sldMk cId="625152174" sldId="2194"/>
            <ac:spMk id="1032" creationId="{D2548F45-5164-4ABB-8212-7F293FDED8D4}"/>
          </ac:spMkLst>
        </pc:spChg>
        <pc:picChg chg="add mod">
          <ac:chgData name="Asif Rehmani" userId="e3bc34669d675361" providerId="LiveId" clId="{BCD39434-B2C0-4207-8C2A-7CEC0178EB4F}" dt="2021-12-02T19:22:35.290" v="2563" actId="26606"/>
          <ac:picMkLst>
            <pc:docMk/>
            <pc:sldMk cId="625152174" sldId="2194"/>
            <ac:picMk id="1026" creationId="{57C45014-D5ED-4CA3-AE70-6B191DF3BBB4}"/>
          </ac:picMkLst>
        </pc:picChg>
        <pc:cxnChg chg="add del">
          <ac:chgData name="Asif Rehmani" userId="e3bc34669d675361" providerId="LiveId" clId="{BCD39434-B2C0-4207-8C2A-7CEC0178EB4F}" dt="2021-12-01T03:42:41.400" v="622" actId="26606"/>
          <ac:cxnSpMkLst>
            <pc:docMk/>
            <pc:sldMk cId="625152174" sldId="2194"/>
            <ac:cxnSpMk id="73" creationId="{AA2EAA10-076F-46BD-8F0F-B9A2FB77A85C}"/>
          </ac:cxnSpMkLst>
        </pc:cxnChg>
        <pc:cxnChg chg="add del">
          <ac:chgData name="Asif Rehmani" userId="e3bc34669d675361" providerId="LiveId" clId="{BCD39434-B2C0-4207-8C2A-7CEC0178EB4F}" dt="2021-12-01T03:42:41.400" v="622" actId="26606"/>
          <ac:cxnSpMkLst>
            <pc:docMk/>
            <pc:sldMk cId="625152174" sldId="2194"/>
            <ac:cxnSpMk id="75" creationId="{D891E407-403B-4764-86C9-33A56D3BCAA3}"/>
          </ac:cxnSpMkLst>
        </pc:cxnChg>
      </pc:sldChg>
      <pc:sldChg chg="addSp delSp modSp mod ord modTransition setBg modClrScheme chgLayout">
        <pc:chgData name="Asif Rehmani" userId="e3bc34669d675361" providerId="LiveId" clId="{BCD39434-B2C0-4207-8C2A-7CEC0178EB4F}" dt="2021-12-02T19:21:58.315" v="2561" actId="26606"/>
        <pc:sldMkLst>
          <pc:docMk/>
          <pc:sldMk cId="987554957" sldId="2195"/>
        </pc:sldMkLst>
        <pc:spChg chg="add mod">
          <ac:chgData name="Asif Rehmani" userId="e3bc34669d675361" providerId="LiveId" clId="{BCD39434-B2C0-4207-8C2A-7CEC0178EB4F}" dt="2021-12-02T19:21:58.315" v="2561" actId="26606"/>
          <ac:spMkLst>
            <pc:docMk/>
            <pc:sldMk cId="987554957" sldId="2195"/>
            <ac:spMk id="2" creationId="{553F4A0C-C697-48AA-942B-339D3979D7B3}"/>
          </ac:spMkLst>
        </pc:spChg>
        <pc:spChg chg="add del">
          <ac:chgData name="Asif Rehmani" userId="e3bc34669d675361" providerId="LiveId" clId="{BCD39434-B2C0-4207-8C2A-7CEC0178EB4F}" dt="2021-12-02T19:21:58.315" v="2561" actId="26606"/>
          <ac:spMkLst>
            <pc:docMk/>
            <pc:sldMk cId="987554957" sldId="2195"/>
            <ac:spMk id="8" creationId="{6753252F-4873-4F63-801D-CC719279A7D5}"/>
          </ac:spMkLst>
        </pc:spChg>
        <pc:spChg chg="add del">
          <ac:chgData name="Asif Rehmani" userId="e3bc34669d675361" providerId="LiveId" clId="{BCD39434-B2C0-4207-8C2A-7CEC0178EB4F}" dt="2021-12-01T03:45:17.292" v="637" actId="26606"/>
          <ac:spMkLst>
            <pc:docMk/>
            <pc:sldMk cId="987554957" sldId="2195"/>
            <ac:spMk id="9" creationId="{5327CD12-A6CF-489C-ADCF-17D7E56C7B0A}"/>
          </ac:spMkLst>
        </pc:spChg>
        <pc:spChg chg="add del">
          <ac:chgData name="Asif Rehmani" userId="e3bc34669d675361" providerId="LiveId" clId="{BCD39434-B2C0-4207-8C2A-7CEC0178EB4F}" dt="2021-12-02T19:21:58.315" v="2561" actId="26606"/>
          <ac:spMkLst>
            <pc:docMk/>
            <pc:sldMk cId="987554957" sldId="2195"/>
            <ac:spMk id="13" creationId="{047C8CCB-F95D-4249-92DD-651249D3535A}"/>
          </ac:spMkLst>
        </pc:spChg>
        <pc:spChg chg="add">
          <ac:chgData name="Asif Rehmani" userId="e3bc34669d675361" providerId="LiveId" clId="{BCD39434-B2C0-4207-8C2A-7CEC0178EB4F}" dt="2021-12-02T19:21:58.315" v="2561" actId="26606"/>
          <ac:spMkLst>
            <pc:docMk/>
            <pc:sldMk cId="987554957" sldId="2195"/>
            <ac:spMk id="15" creationId="{A8384FB5-9ADC-4DDC-881B-597D56F5B15D}"/>
          </ac:spMkLst>
        </pc:spChg>
        <pc:spChg chg="add">
          <ac:chgData name="Asif Rehmani" userId="e3bc34669d675361" providerId="LiveId" clId="{BCD39434-B2C0-4207-8C2A-7CEC0178EB4F}" dt="2021-12-02T19:21:58.315" v="2561" actId="26606"/>
          <ac:spMkLst>
            <pc:docMk/>
            <pc:sldMk cId="987554957" sldId="2195"/>
            <ac:spMk id="16" creationId="{91E5A9A7-95C6-4F4F-B00E-C82E07FE62EF}"/>
          </ac:spMkLst>
        </pc:spChg>
        <pc:spChg chg="add">
          <ac:chgData name="Asif Rehmani" userId="e3bc34669d675361" providerId="LiveId" clId="{BCD39434-B2C0-4207-8C2A-7CEC0178EB4F}" dt="2021-12-02T19:21:58.315" v="2561" actId="26606"/>
          <ac:spMkLst>
            <pc:docMk/>
            <pc:sldMk cId="987554957" sldId="2195"/>
            <ac:spMk id="17" creationId="{D07DD2DE-F619-49DD-B5E7-03A290FF4ED1}"/>
          </ac:spMkLst>
        </pc:spChg>
        <pc:spChg chg="add del">
          <ac:chgData name="Asif Rehmani" userId="e3bc34669d675361" providerId="LiveId" clId="{BCD39434-B2C0-4207-8C2A-7CEC0178EB4F}" dt="2021-12-02T19:20:33.497" v="2560" actId="26606"/>
          <ac:spMkLst>
            <pc:docMk/>
            <pc:sldMk cId="987554957" sldId="2195"/>
            <ac:spMk id="18" creationId="{A8384FB5-9ADC-4DDC-881B-597D56F5B15D}"/>
          </ac:spMkLst>
        </pc:spChg>
        <pc:spChg chg="add">
          <ac:chgData name="Asif Rehmani" userId="e3bc34669d675361" providerId="LiveId" clId="{BCD39434-B2C0-4207-8C2A-7CEC0178EB4F}" dt="2021-12-02T19:21:58.315" v="2561" actId="26606"/>
          <ac:spMkLst>
            <pc:docMk/>
            <pc:sldMk cId="987554957" sldId="2195"/>
            <ac:spMk id="19" creationId="{85149191-5F60-4A28-AAFF-039F96B0F3EC}"/>
          </ac:spMkLst>
        </pc:spChg>
        <pc:spChg chg="add del">
          <ac:chgData name="Asif Rehmani" userId="e3bc34669d675361" providerId="LiveId" clId="{BCD39434-B2C0-4207-8C2A-7CEC0178EB4F}" dt="2021-12-02T19:20:33.497" v="2560" actId="26606"/>
          <ac:spMkLst>
            <pc:docMk/>
            <pc:sldMk cId="987554957" sldId="2195"/>
            <ac:spMk id="20" creationId="{91E5A9A7-95C6-4F4F-B00E-C82E07FE62EF}"/>
          </ac:spMkLst>
        </pc:spChg>
        <pc:spChg chg="add">
          <ac:chgData name="Asif Rehmani" userId="e3bc34669d675361" providerId="LiveId" clId="{BCD39434-B2C0-4207-8C2A-7CEC0178EB4F}" dt="2021-12-02T19:21:58.315" v="2561" actId="26606"/>
          <ac:spMkLst>
            <pc:docMk/>
            <pc:sldMk cId="987554957" sldId="2195"/>
            <ac:spMk id="21" creationId="{F8260ED5-17F7-4158-B241-D51DD4CF1B7E}"/>
          </ac:spMkLst>
        </pc:spChg>
        <pc:spChg chg="add del">
          <ac:chgData name="Asif Rehmani" userId="e3bc34669d675361" providerId="LiveId" clId="{BCD39434-B2C0-4207-8C2A-7CEC0178EB4F}" dt="2021-12-02T19:20:33.497" v="2560" actId="26606"/>
          <ac:spMkLst>
            <pc:docMk/>
            <pc:sldMk cId="987554957" sldId="2195"/>
            <ac:spMk id="22" creationId="{D07DD2DE-F619-49DD-B5E7-03A290FF4ED1}"/>
          </ac:spMkLst>
        </pc:spChg>
        <pc:spChg chg="add del">
          <ac:chgData name="Asif Rehmani" userId="e3bc34669d675361" providerId="LiveId" clId="{BCD39434-B2C0-4207-8C2A-7CEC0178EB4F}" dt="2021-12-02T19:20:33.497" v="2560" actId="26606"/>
          <ac:spMkLst>
            <pc:docMk/>
            <pc:sldMk cId="987554957" sldId="2195"/>
            <ac:spMk id="24" creationId="{85149191-5F60-4A28-AAFF-039F96B0F3EC}"/>
          </ac:spMkLst>
        </pc:spChg>
        <pc:spChg chg="add del">
          <ac:chgData name="Asif Rehmani" userId="e3bc34669d675361" providerId="LiveId" clId="{BCD39434-B2C0-4207-8C2A-7CEC0178EB4F}" dt="2021-12-02T19:20:33.497" v="2560" actId="26606"/>
          <ac:spMkLst>
            <pc:docMk/>
            <pc:sldMk cId="987554957" sldId="2195"/>
            <ac:spMk id="26" creationId="{F8260ED5-17F7-4158-B241-D51DD4CF1B7E}"/>
          </ac:spMkLst>
        </pc:spChg>
        <pc:spChg chg="add del">
          <ac:chgData name="Asif Rehmani" userId="e3bc34669d675361" providerId="LiveId" clId="{BCD39434-B2C0-4207-8C2A-7CEC0178EB4F}" dt="2021-12-01T03:45:17.292" v="637" actId="26606"/>
          <ac:spMkLst>
            <pc:docMk/>
            <pc:sldMk cId="987554957" sldId="2195"/>
            <ac:spMk id="36" creationId="{D2019510-1F68-48FE-8C72-905BF558266F}"/>
          </ac:spMkLst>
        </pc:spChg>
        <pc:spChg chg="add del">
          <ac:chgData name="Asif Rehmani" userId="e3bc34669d675361" providerId="LiveId" clId="{BCD39434-B2C0-4207-8C2A-7CEC0178EB4F}" dt="2021-12-01T03:45:43.814" v="642" actId="26606"/>
          <ac:spMkLst>
            <pc:docMk/>
            <pc:sldMk cId="987554957" sldId="2195"/>
            <ac:spMk id="38" creationId="{06A07E96-3969-4595-802D-25631B3CB61A}"/>
          </ac:spMkLst>
        </pc:spChg>
        <pc:spChg chg="add del">
          <ac:chgData name="Asif Rehmani" userId="e3bc34669d675361" providerId="LiveId" clId="{BCD39434-B2C0-4207-8C2A-7CEC0178EB4F}" dt="2021-12-01T03:45:43.814" v="642" actId="26606"/>
          <ac:spMkLst>
            <pc:docMk/>
            <pc:sldMk cId="987554957" sldId="2195"/>
            <ac:spMk id="62" creationId="{BC72E954-3173-4229-93A2-B05A46E096FC}"/>
          </ac:spMkLst>
        </pc:spChg>
        <pc:spChg chg="add del">
          <ac:chgData name="Asif Rehmani" userId="e3bc34669d675361" providerId="LiveId" clId="{BCD39434-B2C0-4207-8C2A-7CEC0178EB4F}" dt="2021-12-01T03:45:43.809" v="641" actId="26606"/>
          <ac:spMkLst>
            <pc:docMk/>
            <pc:sldMk cId="987554957" sldId="2195"/>
            <ac:spMk id="67" creationId="{9B8B49ED-6693-497D-8823-F50F891E8DBC}"/>
          </ac:spMkLst>
        </pc:spChg>
        <pc:spChg chg="add del">
          <ac:chgData name="Asif Rehmani" userId="e3bc34669d675361" providerId="LiveId" clId="{BCD39434-B2C0-4207-8C2A-7CEC0178EB4F}" dt="2021-12-01T03:45:43.809" v="641" actId="26606"/>
          <ac:spMkLst>
            <pc:docMk/>
            <pc:sldMk cId="987554957" sldId="2195"/>
            <ac:spMk id="69" creationId="{8DCD3BD4-4F32-431E-A9C3-8D2DA60CD7D8}"/>
          </ac:spMkLst>
        </pc:spChg>
        <pc:spChg chg="add del">
          <ac:chgData name="Asif Rehmani" userId="e3bc34669d675361" providerId="LiveId" clId="{BCD39434-B2C0-4207-8C2A-7CEC0178EB4F}" dt="2021-12-01T03:45:43.809" v="641" actId="26606"/>
          <ac:spMkLst>
            <pc:docMk/>
            <pc:sldMk cId="987554957" sldId="2195"/>
            <ac:spMk id="71" creationId="{336AAC24-A98C-465E-AFEE-69D698E77330}"/>
          </ac:spMkLst>
        </pc:spChg>
        <pc:spChg chg="add del">
          <ac:chgData name="Asif Rehmani" userId="e3bc34669d675361" providerId="LiveId" clId="{BCD39434-B2C0-4207-8C2A-7CEC0178EB4F}" dt="2021-12-01T03:46:01.437" v="643" actId="26606"/>
          <ac:spMkLst>
            <pc:docMk/>
            <pc:sldMk cId="987554957" sldId="2195"/>
            <ac:spMk id="73" creationId="{50D1D739-EDC4-4BE6-A073-9B157E1F9069}"/>
          </ac:spMkLst>
        </pc:spChg>
        <pc:spChg chg="add del">
          <ac:chgData name="Asif Rehmani" userId="e3bc34669d675361" providerId="LiveId" clId="{BCD39434-B2C0-4207-8C2A-7CEC0178EB4F}" dt="2021-12-01T03:46:01.437" v="643" actId="26606"/>
          <ac:spMkLst>
            <pc:docMk/>
            <pc:sldMk cId="987554957" sldId="2195"/>
            <ac:spMk id="74" creationId="{6CDD35A4-E546-4AF3-A8B9-AC24C5C9FA70}"/>
          </ac:spMkLst>
        </pc:spChg>
        <pc:spChg chg="add del">
          <ac:chgData name="Asif Rehmani" userId="e3bc34669d675361" providerId="LiveId" clId="{BCD39434-B2C0-4207-8C2A-7CEC0178EB4F}" dt="2021-12-01T03:47:02.552" v="648" actId="26606"/>
          <ac:spMkLst>
            <pc:docMk/>
            <pc:sldMk cId="987554957" sldId="2195"/>
            <ac:spMk id="79" creationId="{9B8B49ED-6693-497D-8823-F50F891E8DBC}"/>
          </ac:spMkLst>
        </pc:spChg>
        <pc:spChg chg="add del">
          <ac:chgData name="Asif Rehmani" userId="e3bc34669d675361" providerId="LiveId" clId="{BCD39434-B2C0-4207-8C2A-7CEC0178EB4F}" dt="2021-12-01T03:47:02.552" v="648" actId="26606"/>
          <ac:spMkLst>
            <pc:docMk/>
            <pc:sldMk cId="987554957" sldId="2195"/>
            <ac:spMk id="81" creationId="{8DCD3BD4-4F32-431E-A9C3-8D2DA60CD7D8}"/>
          </ac:spMkLst>
        </pc:spChg>
        <pc:spChg chg="add del">
          <ac:chgData name="Asif Rehmani" userId="e3bc34669d675361" providerId="LiveId" clId="{BCD39434-B2C0-4207-8C2A-7CEC0178EB4F}" dt="2021-12-01T03:47:02.552" v="648" actId="26606"/>
          <ac:spMkLst>
            <pc:docMk/>
            <pc:sldMk cId="987554957" sldId="2195"/>
            <ac:spMk id="83" creationId="{336AAC24-A98C-465E-AFEE-69D698E77330}"/>
          </ac:spMkLst>
        </pc:spChg>
        <pc:grpChg chg="add del">
          <ac:chgData name="Asif Rehmani" userId="e3bc34669d675361" providerId="LiveId" clId="{BCD39434-B2C0-4207-8C2A-7CEC0178EB4F}" dt="2021-12-01T03:45:17.292" v="637" actId="26606"/>
          <ac:grpSpMkLst>
            <pc:docMk/>
            <pc:sldMk cId="987554957" sldId="2195"/>
            <ac:grpSpMk id="11" creationId="{B4E48C8E-1009-4750-9630-436223C9EED4}"/>
          </ac:grpSpMkLst>
        </pc:grpChg>
        <pc:grpChg chg="add del">
          <ac:chgData name="Asif Rehmani" userId="e3bc34669d675361" providerId="LiveId" clId="{BCD39434-B2C0-4207-8C2A-7CEC0178EB4F}" dt="2021-12-01T03:45:17.292" v="637" actId="26606"/>
          <ac:grpSpMkLst>
            <pc:docMk/>
            <pc:sldMk cId="987554957" sldId="2195"/>
            <ac:grpSpMk id="32" creationId="{C7D38E5F-6E59-41DA-B3CA-6AD28BF6420F}"/>
          </ac:grpSpMkLst>
        </pc:grpChg>
        <pc:grpChg chg="add del">
          <ac:chgData name="Asif Rehmani" userId="e3bc34669d675361" providerId="LiveId" clId="{BCD39434-B2C0-4207-8C2A-7CEC0178EB4F}" dt="2021-12-01T03:45:43.814" v="642" actId="26606"/>
          <ac:grpSpMkLst>
            <pc:docMk/>
            <pc:sldMk cId="987554957" sldId="2195"/>
            <ac:grpSpMk id="39" creationId="{D4EE850F-AE83-4C3F-A64D-8B67DEF33C2D}"/>
          </ac:grpSpMkLst>
        </pc:grpChg>
        <pc:grpChg chg="add del">
          <ac:chgData name="Asif Rehmani" userId="e3bc34669d675361" providerId="LiveId" clId="{BCD39434-B2C0-4207-8C2A-7CEC0178EB4F}" dt="2021-12-01T03:45:43.814" v="642" actId="26606"/>
          <ac:grpSpMkLst>
            <pc:docMk/>
            <pc:sldMk cId="987554957" sldId="2195"/>
            <ac:grpSpMk id="59" creationId="{C7D119FF-606C-4006-A3CB-C83426DCA15E}"/>
          </ac:grpSpMkLst>
        </pc:grpChg>
        <pc:picChg chg="add del mod">
          <ac:chgData name="Asif Rehmani" userId="e3bc34669d675361" providerId="LiveId" clId="{BCD39434-B2C0-4207-8C2A-7CEC0178EB4F}" dt="2021-12-01T03:46:55.158" v="644" actId="478"/>
          <ac:picMkLst>
            <pc:docMk/>
            <pc:sldMk cId="987554957" sldId="2195"/>
            <ac:picMk id="4" creationId="{91D9AB96-8827-4C21-AE6C-5C14E11F0296}"/>
          </ac:picMkLst>
        </pc:picChg>
        <pc:picChg chg="add mod">
          <ac:chgData name="Asif Rehmani" userId="e3bc34669d675361" providerId="LiveId" clId="{BCD39434-B2C0-4207-8C2A-7CEC0178EB4F}" dt="2021-12-02T19:21:58.315" v="2561" actId="26606"/>
          <ac:picMkLst>
            <pc:docMk/>
            <pc:sldMk cId="987554957" sldId="2195"/>
            <ac:picMk id="6" creationId="{BFF3313C-C612-47FA-8083-093069895EE4}"/>
          </ac:picMkLst>
        </pc:picChg>
      </pc:sldChg>
      <pc:sldChg chg="addSp delSp modSp mod ord modTransition setBg modClrScheme chgLayout">
        <pc:chgData name="Asif Rehmani" userId="e3bc34669d675361" providerId="LiveId" clId="{BCD39434-B2C0-4207-8C2A-7CEC0178EB4F}" dt="2021-12-02T19:22:08.882" v="2562" actId="26606"/>
        <pc:sldMkLst>
          <pc:docMk/>
          <pc:sldMk cId="1314611060" sldId="2196"/>
        </pc:sldMkLst>
        <pc:spChg chg="add mod">
          <ac:chgData name="Asif Rehmani" userId="e3bc34669d675361" providerId="LiveId" clId="{BCD39434-B2C0-4207-8C2A-7CEC0178EB4F}" dt="2021-12-02T19:22:08.882" v="2562" actId="26606"/>
          <ac:spMkLst>
            <pc:docMk/>
            <pc:sldMk cId="1314611060" sldId="2196"/>
            <ac:spMk id="2" creationId="{D88EBB85-B582-4092-BE0B-5B47326839D9}"/>
          </ac:spMkLst>
        </pc:spChg>
        <pc:spChg chg="add del">
          <ac:chgData name="Asif Rehmani" userId="e3bc34669d675361" providerId="LiveId" clId="{BCD39434-B2C0-4207-8C2A-7CEC0178EB4F}" dt="2021-12-02T19:22:08.882" v="2562" actId="26606"/>
          <ac:spMkLst>
            <pc:docMk/>
            <pc:sldMk cId="1314611060" sldId="2196"/>
            <ac:spMk id="9" creationId="{D4771268-CB57-404A-9271-370EB28F6090}"/>
          </ac:spMkLst>
        </pc:spChg>
        <pc:spChg chg="add">
          <ac:chgData name="Asif Rehmani" userId="e3bc34669d675361" providerId="LiveId" clId="{BCD39434-B2C0-4207-8C2A-7CEC0178EB4F}" dt="2021-12-02T19:22:08.882" v="2562" actId="26606"/>
          <ac:spMkLst>
            <pc:docMk/>
            <pc:sldMk cId="1314611060" sldId="2196"/>
            <ac:spMk id="14" creationId="{A8384FB5-9ADC-4DDC-881B-597D56F5B15D}"/>
          </ac:spMkLst>
        </pc:spChg>
        <pc:spChg chg="add">
          <ac:chgData name="Asif Rehmani" userId="e3bc34669d675361" providerId="LiveId" clId="{BCD39434-B2C0-4207-8C2A-7CEC0178EB4F}" dt="2021-12-02T19:22:08.882" v="2562" actId="26606"/>
          <ac:spMkLst>
            <pc:docMk/>
            <pc:sldMk cId="1314611060" sldId="2196"/>
            <ac:spMk id="16" creationId="{91E5A9A7-95C6-4F4F-B00E-C82E07FE62EF}"/>
          </ac:spMkLst>
        </pc:spChg>
        <pc:spChg chg="add">
          <ac:chgData name="Asif Rehmani" userId="e3bc34669d675361" providerId="LiveId" clId="{BCD39434-B2C0-4207-8C2A-7CEC0178EB4F}" dt="2021-12-02T19:22:08.882" v="2562" actId="26606"/>
          <ac:spMkLst>
            <pc:docMk/>
            <pc:sldMk cId="1314611060" sldId="2196"/>
            <ac:spMk id="18" creationId="{D07DD2DE-F619-49DD-B5E7-03A290FF4ED1}"/>
          </ac:spMkLst>
        </pc:spChg>
        <pc:spChg chg="add">
          <ac:chgData name="Asif Rehmani" userId="e3bc34669d675361" providerId="LiveId" clId="{BCD39434-B2C0-4207-8C2A-7CEC0178EB4F}" dt="2021-12-02T19:22:08.882" v="2562" actId="26606"/>
          <ac:spMkLst>
            <pc:docMk/>
            <pc:sldMk cId="1314611060" sldId="2196"/>
            <ac:spMk id="20" creationId="{85149191-5F60-4A28-AAFF-039F96B0F3EC}"/>
          </ac:spMkLst>
        </pc:spChg>
        <pc:spChg chg="add">
          <ac:chgData name="Asif Rehmani" userId="e3bc34669d675361" providerId="LiveId" clId="{BCD39434-B2C0-4207-8C2A-7CEC0178EB4F}" dt="2021-12-02T19:22:08.882" v="2562" actId="26606"/>
          <ac:spMkLst>
            <pc:docMk/>
            <pc:sldMk cId="1314611060" sldId="2196"/>
            <ac:spMk id="22" creationId="{F8260ED5-17F7-4158-B241-D51DD4CF1B7E}"/>
          </ac:spMkLst>
        </pc:spChg>
        <pc:picChg chg="add del mod">
          <ac:chgData name="Asif Rehmani" userId="e3bc34669d675361" providerId="LiveId" clId="{BCD39434-B2C0-4207-8C2A-7CEC0178EB4F}" dt="2021-12-01T03:52:59.950" v="675" actId="478"/>
          <ac:picMkLst>
            <pc:docMk/>
            <pc:sldMk cId="1314611060" sldId="2196"/>
            <ac:picMk id="4" creationId="{04F12EF7-EC87-4925-BE1D-90782AF62402}"/>
          </ac:picMkLst>
        </pc:picChg>
        <pc:picChg chg="add del mod">
          <ac:chgData name="Asif Rehmani" userId="e3bc34669d675361" providerId="LiveId" clId="{BCD39434-B2C0-4207-8C2A-7CEC0178EB4F}" dt="2021-12-01T03:53:52.715" v="695" actId="478"/>
          <ac:picMkLst>
            <pc:docMk/>
            <pc:sldMk cId="1314611060" sldId="2196"/>
            <ac:picMk id="6" creationId="{D0848B43-811D-481D-AA8A-80E6B933906B}"/>
          </ac:picMkLst>
        </pc:picChg>
        <pc:picChg chg="add mod">
          <ac:chgData name="Asif Rehmani" userId="e3bc34669d675361" providerId="LiveId" clId="{BCD39434-B2C0-4207-8C2A-7CEC0178EB4F}" dt="2021-12-02T19:22:08.882" v="2562" actId="26606"/>
          <ac:picMkLst>
            <pc:docMk/>
            <pc:sldMk cId="1314611060" sldId="2196"/>
            <ac:picMk id="8" creationId="{C599C7DB-C4BA-4C6D-8DA3-6E2623C108A1}"/>
          </ac:picMkLst>
        </pc:picChg>
      </pc:sldChg>
      <pc:sldChg chg="addSp delSp modSp mod modTransition setBg modClrScheme chgLayout">
        <pc:chgData name="Asif Rehmani" userId="e3bc34669d675361" providerId="LiveId" clId="{BCD39434-B2C0-4207-8C2A-7CEC0178EB4F}" dt="2021-12-02T19:23:44.853" v="2573" actId="26606"/>
        <pc:sldMkLst>
          <pc:docMk/>
          <pc:sldMk cId="2112444536" sldId="2197"/>
        </pc:sldMkLst>
        <pc:spChg chg="add mod">
          <ac:chgData name="Asif Rehmani" userId="e3bc34669d675361" providerId="LiveId" clId="{BCD39434-B2C0-4207-8C2A-7CEC0178EB4F}" dt="2021-12-02T19:23:44.853" v="2573" actId="26606"/>
          <ac:spMkLst>
            <pc:docMk/>
            <pc:sldMk cId="2112444536" sldId="2197"/>
            <ac:spMk id="2" creationId="{C30876E9-8F63-4FD3-BFDB-13C0F5BFF9B2}"/>
          </ac:spMkLst>
        </pc:spChg>
        <pc:spChg chg="add del">
          <ac:chgData name="Asif Rehmani" userId="e3bc34669d675361" providerId="LiveId" clId="{BCD39434-B2C0-4207-8C2A-7CEC0178EB4F}" dt="2021-12-02T19:23:44.853" v="2573" actId="26606"/>
          <ac:spMkLst>
            <pc:docMk/>
            <pc:sldMk cId="2112444536" sldId="2197"/>
            <ac:spMk id="9" creationId="{6753252F-4873-4F63-801D-CC719279A7D5}"/>
          </ac:spMkLst>
        </pc:spChg>
        <pc:spChg chg="add del">
          <ac:chgData name="Asif Rehmani" userId="e3bc34669d675361" providerId="LiveId" clId="{BCD39434-B2C0-4207-8C2A-7CEC0178EB4F}" dt="2021-12-02T19:23:44.853" v="2573" actId="26606"/>
          <ac:spMkLst>
            <pc:docMk/>
            <pc:sldMk cId="2112444536" sldId="2197"/>
            <ac:spMk id="11" creationId="{047C8CCB-F95D-4249-92DD-651249D3535A}"/>
          </ac:spMkLst>
        </pc:spChg>
        <pc:spChg chg="add">
          <ac:chgData name="Asif Rehmani" userId="e3bc34669d675361" providerId="LiveId" clId="{BCD39434-B2C0-4207-8C2A-7CEC0178EB4F}" dt="2021-12-02T19:23:44.853" v="2573" actId="26606"/>
          <ac:spMkLst>
            <pc:docMk/>
            <pc:sldMk cId="2112444536" sldId="2197"/>
            <ac:spMk id="16" creationId="{A8384FB5-9ADC-4DDC-881B-597D56F5B15D}"/>
          </ac:spMkLst>
        </pc:spChg>
        <pc:spChg chg="add">
          <ac:chgData name="Asif Rehmani" userId="e3bc34669d675361" providerId="LiveId" clId="{BCD39434-B2C0-4207-8C2A-7CEC0178EB4F}" dt="2021-12-02T19:23:44.853" v="2573" actId="26606"/>
          <ac:spMkLst>
            <pc:docMk/>
            <pc:sldMk cId="2112444536" sldId="2197"/>
            <ac:spMk id="18" creationId="{91E5A9A7-95C6-4F4F-B00E-C82E07FE62EF}"/>
          </ac:spMkLst>
        </pc:spChg>
        <pc:spChg chg="add">
          <ac:chgData name="Asif Rehmani" userId="e3bc34669d675361" providerId="LiveId" clId="{BCD39434-B2C0-4207-8C2A-7CEC0178EB4F}" dt="2021-12-02T19:23:44.853" v="2573" actId="26606"/>
          <ac:spMkLst>
            <pc:docMk/>
            <pc:sldMk cId="2112444536" sldId="2197"/>
            <ac:spMk id="20" creationId="{D07DD2DE-F619-49DD-B5E7-03A290FF4ED1}"/>
          </ac:spMkLst>
        </pc:spChg>
        <pc:spChg chg="add">
          <ac:chgData name="Asif Rehmani" userId="e3bc34669d675361" providerId="LiveId" clId="{BCD39434-B2C0-4207-8C2A-7CEC0178EB4F}" dt="2021-12-02T19:23:44.853" v="2573" actId="26606"/>
          <ac:spMkLst>
            <pc:docMk/>
            <pc:sldMk cId="2112444536" sldId="2197"/>
            <ac:spMk id="22" creationId="{85149191-5F60-4A28-AAFF-039F96B0F3EC}"/>
          </ac:spMkLst>
        </pc:spChg>
        <pc:spChg chg="add">
          <ac:chgData name="Asif Rehmani" userId="e3bc34669d675361" providerId="LiveId" clId="{BCD39434-B2C0-4207-8C2A-7CEC0178EB4F}" dt="2021-12-02T19:23:44.853" v="2573" actId="26606"/>
          <ac:spMkLst>
            <pc:docMk/>
            <pc:sldMk cId="2112444536" sldId="2197"/>
            <ac:spMk id="24" creationId="{F8260ED5-17F7-4158-B241-D51DD4CF1B7E}"/>
          </ac:spMkLst>
        </pc:spChg>
        <pc:picChg chg="add mod">
          <ac:chgData name="Asif Rehmani" userId="e3bc34669d675361" providerId="LiveId" clId="{BCD39434-B2C0-4207-8C2A-7CEC0178EB4F}" dt="2021-12-02T19:23:44.853" v="2573" actId="26606"/>
          <ac:picMkLst>
            <pc:docMk/>
            <pc:sldMk cId="2112444536" sldId="2197"/>
            <ac:picMk id="4" creationId="{67E56C9A-97F1-45F8-AE0C-862B3EF8C115}"/>
          </ac:picMkLst>
        </pc:picChg>
      </pc:sldChg>
      <pc:sldChg chg="addSp delSp modSp mod modTransition setBg modClrScheme chgLayout modNotesTx">
        <pc:chgData name="Asif Rehmani" userId="e3bc34669d675361" providerId="LiveId" clId="{BCD39434-B2C0-4207-8C2A-7CEC0178EB4F}" dt="2021-12-02T19:24:01.650" v="2574" actId="26606"/>
        <pc:sldMkLst>
          <pc:docMk/>
          <pc:sldMk cId="1672802086" sldId="2198"/>
        </pc:sldMkLst>
        <pc:spChg chg="add mod ord">
          <ac:chgData name="Asif Rehmani" userId="e3bc34669d675361" providerId="LiveId" clId="{BCD39434-B2C0-4207-8C2A-7CEC0178EB4F}" dt="2021-12-02T19:24:01.650" v="2574" actId="26606"/>
          <ac:spMkLst>
            <pc:docMk/>
            <pc:sldMk cId="1672802086" sldId="2198"/>
            <ac:spMk id="4" creationId="{C674CF54-7509-4F67-B44F-0FE3A101E76C}"/>
          </ac:spMkLst>
        </pc:spChg>
        <pc:spChg chg="add del">
          <ac:chgData name="Asif Rehmani" userId="e3bc34669d675361" providerId="LiveId" clId="{BCD39434-B2C0-4207-8C2A-7CEC0178EB4F}" dt="2021-12-01T03:57:45.784" v="759" actId="26606"/>
          <ac:spMkLst>
            <pc:docMk/>
            <pc:sldMk cId="1672802086" sldId="2198"/>
            <ac:spMk id="9" creationId="{A4AC5506-6312-4701-8D3C-40187889A947}"/>
          </ac:spMkLst>
        </pc:spChg>
        <pc:spChg chg="add del">
          <ac:chgData name="Asif Rehmani" userId="e3bc34669d675361" providerId="LiveId" clId="{BCD39434-B2C0-4207-8C2A-7CEC0178EB4F}" dt="2021-12-01T03:57:53.258" v="761" actId="26606"/>
          <ac:spMkLst>
            <pc:docMk/>
            <pc:sldMk cId="1672802086" sldId="2198"/>
            <ac:spMk id="11" creationId="{047C8CCB-F95D-4249-92DD-651249D3535A}"/>
          </ac:spMkLst>
        </pc:spChg>
        <pc:spChg chg="add del">
          <ac:chgData name="Asif Rehmani" userId="e3bc34669d675361" providerId="LiveId" clId="{BCD39434-B2C0-4207-8C2A-7CEC0178EB4F}" dt="2021-12-01T03:57:53.258" v="761" actId="26606"/>
          <ac:spMkLst>
            <pc:docMk/>
            <pc:sldMk cId="1672802086" sldId="2198"/>
            <ac:spMk id="12" creationId="{6753252F-4873-4F63-801D-CC719279A7D5}"/>
          </ac:spMkLst>
        </pc:spChg>
        <pc:spChg chg="add del">
          <ac:chgData name="Asif Rehmani" userId="e3bc34669d675361" providerId="LiveId" clId="{BCD39434-B2C0-4207-8C2A-7CEC0178EB4F}" dt="2021-12-02T19:24:01.650" v="2574" actId="26606"/>
          <ac:spMkLst>
            <pc:docMk/>
            <pc:sldMk cId="1672802086" sldId="2198"/>
            <ac:spMk id="17" creationId="{823AC064-BC96-4F32-8AE1-B2FD38754823}"/>
          </ac:spMkLst>
        </pc:spChg>
        <pc:spChg chg="add">
          <ac:chgData name="Asif Rehmani" userId="e3bc34669d675361" providerId="LiveId" clId="{BCD39434-B2C0-4207-8C2A-7CEC0178EB4F}" dt="2021-12-02T19:24:01.650" v="2574" actId="26606"/>
          <ac:spMkLst>
            <pc:docMk/>
            <pc:sldMk cId="1672802086" sldId="2198"/>
            <ac:spMk id="24" creationId="{A8384FB5-9ADC-4DDC-881B-597D56F5B15D}"/>
          </ac:spMkLst>
        </pc:spChg>
        <pc:spChg chg="add">
          <ac:chgData name="Asif Rehmani" userId="e3bc34669d675361" providerId="LiveId" clId="{BCD39434-B2C0-4207-8C2A-7CEC0178EB4F}" dt="2021-12-02T19:24:01.650" v="2574" actId="26606"/>
          <ac:spMkLst>
            <pc:docMk/>
            <pc:sldMk cId="1672802086" sldId="2198"/>
            <ac:spMk id="26" creationId="{1199E1B1-A8C0-4FE8-A5A8-1CB41D69F857}"/>
          </ac:spMkLst>
        </pc:spChg>
        <pc:spChg chg="add">
          <ac:chgData name="Asif Rehmani" userId="e3bc34669d675361" providerId="LiveId" clId="{BCD39434-B2C0-4207-8C2A-7CEC0178EB4F}" dt="2021-12-02T19:24:01.650" v="2574" actId="26606"/>
          <ac:spMkLst>
            <pc:docMk/>
            <pc:sldMk cId="1672802086" sldId="2198"/>
            <ac:spMk id="28" creationId="{84A8DE83-DE75-4B41-9DB4-A7EC0B0DEC0B}"/>
          </ac:spMkLst>
        </pc:spChg>
        <pc:spChg chg="add">
          <ac:chgData name="Asif Rehmani" userId="e3bc34669d675361" providerId="LiveId" clId="{BCD39434-B2C0-4207-8C2A-7CEC0178EB4F}" dt="2021-12-02T19:24:01.650" v="2574" actId="26606"/>
          <ac:spMkLst>
            <pc:docMk/>
            <pc:sldMk cId="1672802086" sldId="2198"/>
            <ac:spMk id="30" creationId="{A7009A0A-BEF5-4EAC-AF15-E4F9F002E239}"/>
          </ac:spMkLst>
        </pc:spChg>
        <pc:picChg chg="add mod ord">
          <ac:chgData name="Asif Rehmani" userId="e3bc34669d675361" providerId="LiveId" clId="{BCD39434-B2C0-4207-8C2A-7CEC0178EB4F}" dt="2021-12-02T19:24:01.650" v="2574" actId="26606"/>
          <ac:picMkLst>
            <pc:docMk/>
            <pc:sldMk cId="1672802086" sldId="2198"/>
            <ac:picMk id="3" creationId="{89FB9A43-8818-4CBB-8E95-E60A080D82C8}"/>
          </ac:picMkLst>
        </pc:picChg>
        <pc:cxnChg chg="add del">
          <ac:chgData name="Asif Rehmani" userId="e3bc34669d675361" providerId="LiveId" clId="{BCD39434-B2C0-4207-8C2A-7CEC0178EB4F}" dt="2021-12-02T19:24:01.650" v="2574" actId="26606"/>
          <ac:cxnSpMkLst>
            <pc:docMk/>
            <pc:sldMk cId="1672802086" sldId="2198"/>
            <ac:cxnSpMk id="19" creationId="{7E7C77BC-7138-40B1-A15B-20F57A494629}"/>
          </ac:cxnSpMkLst>
        </pc:cxnChg>
      </pc:sldChg>
      <pc:sldChg chg="addSp delSp modSp mod ord modTransition setBg">
        <pc:chgData name="Asif Rehmani" userId="e3bc34669d675361" providerId="LiveId" clId="{BCD39434-B2C0-4207-8C2A-7CEC0178EB4F}" dt="2021-12-01T19:31:55.161" v="2198"/>
        <pc:sldMkLst>
          <pc:docMk/>
          <pc:sldMk cId="4085371297" sldId="2199"/>
        </pc:sldMkLst>
        <pc:spChg chg="mod">
          <ac:chgData name="Asif Rehmani" userId="e3bc34669d675361" providerId="LiveId" clId="{BCD39434-B2C0-4207-8C2A-7CEC0178EB4F}" dt="2021-12-01T04:20:38.047" v="885" actId="26606"/>
          <ac:spMkLst>
            <pc:docMk/>
            <pc:sldMk cId="4085371297" sldId="2199"/>
            <ac:spMk id="2" creationId="{8DF6E05B-7426-43A1-9EE0-988F3F8B2F33}"/>
          </ac:spMkLst>
        </pc:spChg>
        <pc:spChg chg="add">
          <ac:chgData name="Asif Rehmani" userId="e3bc34669d675361" providerId="LiveId" clId="{BCD39434-B2C0-4207-8C2A-7CEC0178EB4F}" dt="2021-12-01T04:20:38.047" v="885" actId="26606"/>
          <ac:spMkLst>
            <pc:docMk/>
            <pc:sldMk cId="4085371297" sldId="2199"/>
            <ac:spMk id="11" creationId="{F0A604E4-7307-451C-93BE-F1F7E1BF3BF8}"/>
          </ac:spMkLst>
        </pc:spChg>
        <pc:spChg chg="add">
          <ac:chgData name="Asif Rehmani" userId="e3bc34669d675361" providerId="LiveId" clId="{BCD39434-B2C0-4207-8C2A-7CEC0178EB4F}" dt="2021-12-01T04:20:38.047" v="885" actId="26606"/>
          <ac:spMkLst>
            <pc:docMk/>
            <pc:sldMk cId="4085371297" sldId="2199"/>
            <ac:spMk id="13" creationId="{F7F3A0AA-35E5-4085-942B-737839030604}"/>
          </ac:spMkLst>
        </pc:spChg>
        <pc:spChg chg="add">
          <ac:chgData name="Asif Rehmani" userId="e3bc34669d675361" providerId="LiveId" clId="{BCD39434-B2C0-4207-8C2A-7CEC0178EB4F}" dt="2021-12-01T04:20:38.047" v="885" actId="26606"/>
          <ac:spMkLst>
            <pc:docMk/>
            <pc:sldMk cId="4085371297" sldId="2199"/>
            <ac:spMk id="15" creationId="{402F5C38-C747-4173-ABBF-656E39E82130}"/>
          </ac:spMkLst>
        </pc:spChg>
        <pc:spChg chg="add">
          <ac:chgData name="Asif Rehmani" userId="e3bc34669d675361" providerId="LiveId" clId="{BCD39434-B2C0-4207-8C2A-7CEC0178EB4F}" dt="2021-12-01T04:20:38.047" v="885" actId="26606"/>
          <ac:spMkLst>
            <pc:docMk/>
            <pc:sldMk cId="4085371297" sldId="2199"/>
            <ac:spMk id="17" creationId="{E37EECFC-A684-4391-AE85-4CDAF5565F61}"/>
          </ac:spMkLst>
        </pc:spChg>
        <pc:picChg chg="add del">
          <ac:chgData name="Asif Rehmani" userId="e3bc34669d675361" providerId="LiveId" clId="{BCD39434-B2C0-4207-8C2A-7CEC0178EB4F}" dt="2021-11-30T12:24:31.298" v="2" actId="478"/>
          <ac:picMkLst>
            <pc:docMk/>
            <pc:sldMk cId="4085371297" sldId="2199"/>
            <ac:picMk id="4" creationId="{255D7CC6-BFB2-4614-BFE0-77F2EA629758}"/>
          </ac:picMkLst>
        </pc:picChg>
        <pc:picChg chg="add mod">
          <ac:chgData name="Asif Rehmani" userId="e3bc34669d675361" providerId="LiveId" clId="{BCD39434-B2C0-4207-8C2A-7CEC0178EB4F}" dt="2021-12-01T04:20:38.047" v="885" actId="26606"/>
          <ac:picMkLst>
            <pc:docMk/>
            <pc:sldMk cId="4085371297" sldId="2199"/>
            <ac:picMk id="6" creationId="{B65278E3-6D21-4115-AD76-F62A8F016496}"/>
          </ac:picMkLst>
        </pc:picChg>
        <pc:picChg chg="del">
          <ac:chgData name="Asif Rehmani" userId="e3bc34669d675361" providerId="LiveId" clId="{BCD39434-B2C0-4207-8C2A-7CEC0178EB4F}" dt="2021-11-30T12:22:17.493" v="0" actId="478"/>
          <ac:picMkLst>
            <pc:docMk/>
            <pc:sldMk cId="4085371297" sldId="2199"/>
            <ac:picMk id="1025" creationId="{74938416-DD93-489C-9602-75A2571122E3}"/>
          </ac:picMkLst>
        </pc:picChg>
      </pc:sldChg>
      <pc:sldChg chg="addSp modSp mod modTransition setBg modNotesTx">
        <pc:chgData name="Asif Rehmani" userId="e3bc34669d675361" providerId="LiveId" clId="{BCD39434-B2C0-4207-8C2A-7CEC0178EB4F}" dt="2021-12-01T19:31:20.023" v="2159" actId="20577"/>
        <pc:sldMkLst>
          <pc:docMk/>
          <pc:sldMk cId="1725393864" sldId="2200"/>
        </pc:sldMkLst>
        <pc:spChg chg="mod">
          <ac:chgData name="Asif Rehmani" userId="e3bc34669d675361" providerId="LiveId" clId="{BCD39434-B2C0-4207-8C2A-7CEC0178EB4F}" dt="2021-12-01T19:31:07.010" v="2142" actId="20577"/>
          <ac:spMkLst>
            <pc:docMk/>
            <pc:sldMk cId="1725393864" sldId="2200"/>
            <ac:spMk id="2" creationId="{941E3554-D524-46B6-8DEE-900818CFDB48}"/>
          </ac:spMkLst>
        </pc:spChg>
        <pc:spChg chg="mod">
          <ac:chgData name="Asif Rehmani" userId="e3bc34669d675361" providerId="LiveId" clId="{BCD39434-B2C0-4207-8C2A-7CEC0178EB4F}" dt="2021-12-01T04:17:03.253" v="856" actId="26606"/>
          <ac:spMkLst>
            <pc:docMk/>
            <pc:sldMk cId="1725393864" sldId="2200"/>
            <ac:spMk id="3" creationId="{0D76C095-CA72-4D33-AF32-5B0A7717FAF4}"/>
          </ac:spMkLst>
        </pc:spChg>
        <pc:spChg chg="add">
          <ac:chgData name="Asif Rehmani" userId="e3bc34669d675361" providerId="LiveId" clId="{BCD39434-B2C0-4207-8C2A-7CEC0178EB4F}" dt="2021-12-01T04:17:03.253" v="856" actId="26606"/>
          <ac:spMkLst>
            <pc:docMk/>
            <pc:sldMk cId="1725393864" sldId="2200"/>
            <ac:spMk id="8" creationId="{0786EB66-C867-4091-BE41-0977C3162303}"/>
          </ac:spMkLst>
        </pc:spChg>
        <pc:spChg chg="add">
          <ac:chgData name="Asif Rehmani" userId="e3bc34669d675361" providerId="LiveId" clId="{BCD39434-B2C0-4207-8C2A-7CEC0178EB4F}" dt="2021-12-01T04:17:03.253" v="856" actId="26606"/>
          <ac:spMkLst>
            <pc:docMk/>
            <pc:sldMk cId="1725393864" sldId="2200"/>
            <ac:spMk id="10" creationId="{49AC298A-B9B9-4BAB-BCF5-45A44E5BA7DC}"/>
          </ac:spMkLst>
        </pc:spChg>
        <pc:spChg chg="add">
          <ac:chgData name="Asif Rehmani" userId="e3bc34669d675361" providerId="LiveId" clId="{BCD39434-B2C0-4207-8C2A-7CEC0178EB4F}" dt="2021-12-01T04:17:03.253" v="856" actId="26606"/>
          <ac:spMkLst>
            <pc:docMk/>
            <pc:sldMk cId="1725393864" sldId="2200"/>
            <ac:spMk id="12" creationId="{81BF8F48-5FE7-4A46-8BEB-AF2AE44CD2E8}"/>
          </ac:spMkLst>
        </pc:spChg>
        <pc:grpChg chg="add">
          <ac:chgData name="Asif Rehmani" userId="e3bc34669d675361" providerId="LiveId" clId="{BCD39434-B2C0-4207-8C2A-7CEC0178EB4F}" dt="2021-12-01T04:17:03.253" v="856" actId="26606"/>
          <ac:grpSpMkLst>
            <pc:docMk/>
            <pc:sldMk cId="1725393864" sldId="2200"/>
            <ac:grpSpMk id="14" creationId="{117AB195-E690-4959-B435-3BC469C2CA48}"/>
          </ac:grpSpMkLst>
        </pc:grpChg>
        <pc:grpChg chg="add">
          <ac:chgData name="Asif Rehmani" userId="e3bc34669d675361" providerId="LiveId" clId="{BCD39434-B2C0-4207-8C2A-7CEC0178EB4F}" dt="2021-12-01T04:17:03.253" v="856" actId="26606"/>
          <ac:grpSpMkLst>
            <pc:docMk/>
            <pc:sldMk cId="1725393864" sldId="2200"/>
            <ac:grpSpMk id="28" creationId="{9D9672DB-F953-4898-9C52-03A164FADEDC}"/>
          </ac:grpSpMkLst>
        </pc:grpChg>
      </pc:sldChg>
      <pc:sldChg chg="addSp delSp modSp mod modTransition setBg modAnim">
        <pc:chgData name="Asif Rehmani" userId="e3bc34669d675361" providerId="LiveId" clId="{BCD39434-B2C0-4207-8C2A-7CEC0178EB4F}" dt="2021-12-01T19:31:30.942" v="2196" actId="20577"/>
        <pc:sldMkLst>
          <pc:docMk/>
          <pc:sldMk cId="4257377311" sldId="2201"/>
        </pc:sldMkLst>
        <pc:spChg chg="mod">
          <ac:chgData name="Asif Rehmani" userId="e3bc34669d675361" providerId="LiveId" clId="{BCD39434-B2C0-4207-8C2A-7CEC0178EB4F}" dt="2021-12-01T19:31:30.942" v="2196" actId="20577"/>
          <ac:spMkLst>
            <pc:docMk/>
            <pc:sldMk cId="4257377311" sldId="2201"/>
            <ac:spMk id="2" creationId="{6F9B2430-EE95-448B-BD2C-8C8D18AD4796}"/>
          </ac:spMkLst>
        </pc:spChg>
        <pc:spChg chg="add del mod">
          <ac:chgData name="Asif Rehmani" userId="e3bc34669d675361" providerId="LiveId" clId="{BCD39434-B2C0-4207-8C2A-7CEC0178EB4F}" dt="2021-12-01T04:18:42.443" v="861" actId="26606"/>
          <ac:spMkLst>
            <pc:docMk/>
            <pc:sldMk cId="4257377311" sldId="2201"/>
            <ac:spMk id="3" creationId="{09C53702-9A6A-45D2-ADAA-8C0F0F28703B}"/>
          </ac:spMkLst>
        </pc:spChg>
        <pc:spChg chg="add">
          <ac:chgData name="Asif Rehmani" userId="e3bc34669d675361" providerId="LiveId" clId="{BCD39434-B2C0-4207-8C2A-7CEC0178EB4F}" dt="2021-12-01T04:18:42.443" v="861" actId="26606"/>
          <ac:spMkLst>
            <pc:docMk/>
            <pc:sldMk cId="4257377311" sldId="2201"/>
            <ac:spMk id="6" creationId="{08E89D5E-1885-4160-AC77-CC471DD1D0DB}"/>
          </ac:spMkLst>
        </pc:spChg>
        <pc:spChg chg="mod topLvl">
          <ac:chgData name="Asif Rehmani" userId="e3bc34669d675361" providerId="LiveId" clId="{BCD39434-B2C0-4207-8C2A-7CEC0178EB4F}" dt="2021-12-01T04:45:06.346" v="1144" actId="165"/>
          <ac:spMkLst>
            <pc:docMk/>
            <pc:sldMk cId="4257377311" sldId="2201"/>
            <ac:spMk id="8" creationId="{6003754B-1B13-45D3-AD97-99C0BB182E6D}"/>
          </ac:spMkLst>
        </pc:spChg>
        <pc:spChg chg="add del">
          <ac:chgData name="Asif Rehmani" userId="e3bc34669d675361" providerId="LiveId" clId="{BCD39434-B2C0-4207-8C2A-7CEC0178EB4F}" dt="2021-12-01T04:18:00.951" v="860" actId="26606"/>
          <ac:spMkLst>
            <pc:docMk/>
            <pc:sldMk cId="4257377311" sldId="2201"/>
            <ac:spMk id="9" creationId="{46C2E80F-49A6-4372-B103-219D417A55ED}"/>
          </ac:spMkLst>
        </pc:spChg>
        <pc:spChg chg="mod topLvl">
          <ac:chgData name="Asif Rehmani" userId="e3bc34669d675361" providerId="LiveId" clId="{BCD39434-B2C0-4207-8C2A-7CEC0178EB4F}" dt="2021-12-01T04:45:06.346" v="1144" actId="165"/>
          <ac:spMkLst>
            <pc:docMk/>
            <pc:sldMk cId="4257377311" sldId="2201"/>
            <ac:spMk id="10" creationId="{4B618FA7-642C-486E-AA42-8C350F673CB0}"/>
          </ac:spMkLst>
        </pc:spChg>
        <pc:spChg chg="mod topLvl">
          <ac:chgData name="Asif Rehmani" userId="e3bc34669d675361" providerId="LiveId" clId="{BCD39434-B2C0-4207-8C2A-7CEC0178EB4F}" dt="2021-12-01T04:45:06.346" v="1144" actId="165"/>
          <ac:spMkLst>
            <pc:docMk/>
            <pc:sldMk cId="4257377311" sldId="2201"/>
            <ac:spMk id="12" creationId="{09198F9A-0934-4B70-B8F7-1F6B49C74EBD}"/>
          </ac:spMkLst>
        </pc:spChg>
        <pc:spChg chg="mod topLvl">
          <ac:chgData name="Asif Rehmani" userId="e3bc34669d675361" providerId="LiveId" clId="{BCD39434-B2C0-4207-8C2A-7CEC0178EB4F}" dt="2021-12-01T04:45:06.346" v="1144" actId="165"/>
          <ac:spMkLst>
            <pc:docMk/>
            <pc:sldMk cId="4257377311" sldId="2201"/>
            <ac:spMk id="13" creationId="{9E779AAE-DE5E-4FF8-8C1C-209E22DCDD39}"/>
          </ac:spMkLst>
        </pc:spChg>
        <pc:spChg chg="add del">
          <ac:chgData name="Asif Rehmani" userId="e3bc34669d675361" providerId="LiveId" clId="{BCD39434-B2C0-4207-8C2A-7CEC0178EB4F}" dt="2021-12-01T04:18:00.517" v="859" actId="26606"/>
          <ac:spMkLst>
            <pc:docMk/>
            <pc:sldMk cId="4257377311" sldId="2201"/>
            <ac:spMk id="14" creationId="{BACC6370-2D7E-4714-9D71-7542949D7D5D}"/>
          </ac:spMkLst>
        </pc:spChg>
        <pc:spChg chg="mod topLvl">
          <ac:chgData name="Asif Rehmani" userId="e3bc34669d675361" providerId="LiveId" clId="{BCD39434-B2C0-4207-8C2A-7CEC0178EB4F}" dt="2021-12-01T04:45:06.346" v="1144" actId="165"/>
          <ac:spMkLst>
            <pc:docMk/>
            <pc:sldMk cId="4257377311" sldId="2201"/>
            <ac:spMk id="15" creationId="{3AE8DEB0-2C2C-479F-B549-4B4EC5B306C4}"/>
          </ac:spMkLst>
        </pc:spChg>
        <pc:spChg chg="add del">
          <ac:chgData name="Asif Rehmani" userId="e3bc34669d675361" providerId="LiveId" clId="{BCD39434-B2C0-4207-8C2A-7CEC0178EB4F}" dt="2021-12-01T04:18:00.517" v="859" actId="26606"/>
          <ac:spMkLst>
            <pc:docMk/>
            <pc:sldMk cId="4257377311" sldId="2201"/>
            <ac:spMk id="16" creationId="{F68B3F68-107C-434F-AA38-110D5EA91B85}"/>
          </ac:spMkLst>
        </pc:spChg>
        <pc:spChg chg="mod topLvl">
          <ac:chgData name="Asif Rehmani" userId="e3bc34669d675361" providerId="LiveId" clId="{BCD39434-B2C0-4207-8C2A-7CEC0178EB4F}" dt="2021-12-01T04:45:06.346" v="1144" actId="165"/>
          <ac:spMkLst>
            <pc:docMk/>
            <pc:sldMk cId="4257377311" sldId="2201"/>
            <ac:spMk id="17" creationId="{39290BF1-0FF6-4D2C-A543-24A64E856CE3}"/>
          </ac:spMkLst>
        </pc:spChg>
        <pc:spChg chg="add del">
          <ac:chgData name="Asif Rehmani" userId="e3bc34669d675361" providerId="LiveId" clId="{BCD39434-B2C0-4207-8C2A-7CEC0178EB4F}" dt="2021-12-01T04:18:00.517" v="859" actId="26606"/>
          <ac:spMkLst>
            <pc:docMk/>
            <pc:sldMk cId="4257377311" sldId="2201"/>
            <ac:spMk id="18" creationId="{AAD0DBB9-1A4B-4391-81D4-CB19F9AB918A}"/>
          </ac:spMkLst>
        </pc:spChg>
        <pc:spChg chg="mod topLvl">
          <ac:chgData name="Asif Rehmani" userId="e3bc34669d675361" providerId="LiveId" clId="{BCD39434-B2C0-4207-8C2A-7CEC0178EB4F}" dt="2021-12-01T04:45:06.346" v="1144" actId="165"/>
          <ac:spMkLst>
            <pc:docMk/>
            <pc:sldMk cId="4257377311" sldId="2201"/>
            <ac:spMk id="19" creationId="{19F72D27-5EB8-4C34-A582-7EF620326082}"/>
          </ac:spMkLst>
        </pc:spChg>
        <pc:spChg chg="add del">
          <ac:chgData name="Asif Rehmani" userId="e3bc34669d675361" providerId="LiveId" clId="{BCD39434-B2C0-4207-8C2A-7CEC0178EB4F}" dt="2021-12-01T04:18:00.517" v="859" actId="26606"/>
          <ac:spMkLst>
            <pc:docMk/>
            <pc:sldMk cId="4257377311" sldId="2201"/>
            <ac:spMk id="20" creationId="{063BBA22-50EA-4C4D-BE05-F1CE4E63AA56}"/>
          </ac:spMkLst>
        </pc:spChg>
        <pc:spChg chg="mod topLvl">
          <ac:chgData name="Asif Rehmani" userId="e3bc34669d675361" providerId="LiveId" clId="{BCD39434-B2C0-4207-8C2A-7CEC0178EB4F}" dt="2021-12-01T04:45:06.346" v="1144" actId="165"/>
          <ac:spMkLst>
            <pc:docMk/>
            <pc:sldMk cId="4257377311" sldId="2201"/>
            <ac:spMk id="21" creationId="{65647843-00D4-46E3-AFF1-39B485EBB566}"/>
          </ac:spMkLst>
        </pc:spChg>
        <pc:spChg chg="mod topLvl">
          <ac:chgData name="Asif Rehmani" userId="e3bc34669d675361" providerId="LiveId" clId="{BCD39434-B2C0-4207-8C2A-7CEC0178EB4F}" dt="2021-12-01T04:45:06.346" v="1144" actId="165"/>
          <ac:spMkLst>
            <pc:docMk/>
            <pc:sldMk cId="4257377311" sldId="2201"/>
            <ac:spMk id="22" creationId="{7274D492-7244-447B-995C-1A9AF2234B0C}"/>
          </ac:spMkLst>
        </pc:spChg>
        <pc:spChg chg="mod topLvl">
          <ac:chgData name="Asif Rehmani" userId="e3bc34669d675361" providerId="LiveId" clId="{BCD39434-B2C0-4207-8C2A-7CEC0178EB4F}" dt="2021-12-01T04:45:06.346" v="1144" actId="165"/>
          <ac:spMkLst>
            <pc:docMk/>
            <pc:sldMk cId="4257377311" sldId="2201"/>
            <ac:spMk id="23" creationId="{B8D91578-7B95-4B7E-B75C-CA250A3B8528}"/>
          </ac:spMkLst>
        </pc:spChg>
        <pc:grpChg chg="del mod">
          <ac:chgData name="Asif Rehmani" userId="e3bc34669d675361" providerId="LiveId" clId="{BCD39434-B2C0-4207-8C2A-7CEC0178EB4F}" dt="2021-12-01T04:45:06.346" v="1144" actId="165"/>
          <ac:grpSpMkLst>
            <pc:docMk/>
            <pc:sldMk cId="4257377311" sldId="2201"/>
            <ac:grpSpMk id="4" creationId="{A794809E-3B60-4BBC-BA92-923DBBE3DB3F}"/>
          </ac:grpSpMkLst>
        </pc:grpChg>
        <pc:graphicFrameChg chg="add del mod modGraphic">
          <ac:chgData name="Asif Rehmani" userId="e3bc34669d675361" providerId="LiveId" clId="{BCD39434-B2C0-4207-8C2A-7CEC0178EB4F}" dt="2021-12-01T04:18:00.951" v="860" actId="26606"/>
          <ac:graphicFrameMkLst>
            <pc:docMk/>
            <pc:sldMk cId="4257377311" sldId="2201"/>
            <ac:graphicFrameMk id="5" creationId="{2B0B3FAD-264A-4832-9050-093D80976631}"/>
          </ac:graphicFrameMkLst>
        </pc:graphicFrameChg>
        <pc:graphicFrameChg chg="add del mod modGraphic">
          <ac:chgData name="Asif Rehmani" userId="e3bc34669d675361" providerId="LiveId" clId="{BCD39434-B2C0-4207-8C2A-7CEC0178EB4F}" dt="2021-12-01T04:44:53.640" v="1141" actId="18245"/>
          <ac:graphicFrameMkLst>
            <pc:docMk/>
            <pc:sldMk cId="4257377311" sldId="2201"/>
            <ac:graphicFrameMk id="7" creationId="{35309872-67DE-496E-AE74-A6D15A2EFA47}"/>
          </ac:graphicFrameMkLst>
        </pc:graphicFrameChg>
        <pc:cxnChg chg="add">
          <ac:chgData name="Asif Rehmani" userId="e3bc34669d675361" providerId="LiveId" clId="{BCD39434-B2C0-4207-8C2A-7CEC0178EB4F}" dt="2021-12-01T04:18:42.443" v="861" actId="26606"/>
          <ac:cxnSpMkLst>
            <pc:docMk/>
            <pc:sldMk cId="4257377311" sldId="2201"/>
            <ac:cxnSpMk id="11" creationId="{550D2BD1-98F9-412D-905B-3A843EF4078B}"/>
          </ac:cxnSpMkLst>
        </pc:cxnChg>
      </pc:sldChg>
      <pc:sldChg chg="addSp modSp mod modTransition setBg modNotesTx">
        <pc:chgData name="Asif Rehmani" userId="e3bc34669d675361" providerId="LiveId" clId="{BCD39434-B2C0-4207-8C2A-7CEC0178EB4F}" dt="2021-12-01T04:22:03.764" v="896" actId="14100"/>
        <pc:sldMkLst>
          <pc:docMk/>
          <pc:sldMk cId="3037150336" sldId="2202"/>
        </pc:sldMkLst>
        <pc:spChg chg="mod">
          <ac:chgData name="Asif Rehmani" userId="e3bc34669d675361" providerId="LiveId" clId="{BCD39434-B2C0-4207-8C2A-7CEC0178EB4F}" dt="2021-12-01T04:22:03.764" v="896" actId="14100"/>
          <ac:spMkLst>
            <pc:docMk/>
            <pc:sldMk cId="3037150336" sldId="2202"/>
            <ac:spMk id="2" creationId="{1B72FDE5-F862-419A-A903-66A71906A70B}"/>
          </ac:spMkLst>
        </pc:spChg>
        <pc:spChg chg="mod">
          <ac:chgData name="Asif Rehmani" userId="e3bc34669d675361" providerId="LiveId" clId="{BCD39434-B2C0-4207-8C2A-7CEC0178EB4F}" dt="2021-12-01T04:21:56.319" v="895" actId="404"/>
          <ac:spMkLst>
            <pc:docMk/>
            <pc:sldMk cId="3037150336" sldId="2202"/>
            <ac:spMk id="3" creationId="{112BBF72-B34D-43E9-9F96-32B4ECE03073}"/>
          </ac:spMkLst>
        </pc:spChg>
        <pc:spChg chg="add">
          <ac:chgData name="Asif Rehmani" userId="e3bc34669d675361" providerId="LiveId" clId="{BCD39434-B2C0-4207-8C2A-7CEC0178EB4F}" dt="2021-12-01T04:21:19.829" v="887" actId="26606"/>
          <ac:spMkLst>
            <pc:docMk/>
            <pc:sldMk cId="3037150336" sldId="2202"/>
            <ac:spMk id="8" creationId="{09588DA8-065E-4F6F-8EFD-43104AB2E0CF}"/>
          </ac:spMkLst>
        </pc:spChg>
        <pc:spChg chg="add">
          <ac:chgData name="Asif Rehmani" userId="e3bc34669d675361" providerId="LiveId" clId="{BCD39434-B2C0-4207-8C2A-7CEC0178EB4F}" dt="2021-12-01T04:21:19.829" v="887" actId="26606"/>
          <ac:spMkLst>
            <pc:docMk/>
            <pc:sldMk cId="3037150336" sldId="2202"/>
            <ac:spMk id="10" creationId="{C4285719-470E-454C-AF62-8323075F1F5B}"/>
          </ac:spMkLst>
        </pc:spChg>
        <pc:spChg chg="add">
          <ac:chgData name="Asif Rehmani" userId="e3bc34669d675361" providerId="LiveId" clId="{BCD39434-B2C0-4207-8C2A-7CEC0178EB4F}" dt="2021-12-01T04:21:19.829" v="887" actId="26606"/>
          <ac:spMkLst>
            <pc:docMk/>
            <pc:sldMk cId="3037150336" sldId="2202"/>
            <ac:spMk id="12" creationId="{CD9FE4EF-C4D8-49A0-B2FF-81D8DB7D8A24}"/>
          </ac:spMkLst>
        </pc:spChg>
        <pc:spChg chg="add">
          <ac:chgData name="Asif Rehmani" userId="e3bc34669d675361" providerId="LiveId" clId="{BCD39434-B2C0-4207-8C2A-7CEC0178EB4F}" dt="2021-12-01T04:21:19.829" v="887" actId="26606"/>
          <ac:spMkLst>
            <pc:docMk/>
            <pc:sldMk cId="3037150336" sldId="2202"/>
            <ac:spMk id="14" creationId="{4300840D-0A0B-4512-BACA-B439D5B9C57C}"/>
          </ac:spMkLst>
        </pc:spChg>
        <pc:spChg chg="add">
          <ac:chgData name="Asif Rehmani" userId="e3bc34669d675361" providerId="LiveId" clId="{BCD39434-B2C0-4207-8C2A-7CEC0178EB4F}" dt="2021-12-01T04:21:19.829" v="887" actId="26606"/>
          <ac:spMkLst>
            <pc:docMk/>
            <pc:sldMk cId="3037150336" sldId="2202"/>
            <ac:spMk id="16" creationId="{D2B78728-A580-49A7-84F9-6EF6F583ADE0}"/>
          </ac:spMkLst>
        </pc:spChg>
        <pc:spChg chg="add">
          <ac:chgData name="Asif Rehmani" userId="e3bc34669d675361" providerId="LiveId" clId="{BCD39434-B2C0-4207-8C2A-7CEC0178EB4F}" dt="2021-12-01T04:21:19.829" v="887" actId="26606"/>
          <ac:spMkLst>
            <pc:docMk/>
            <pc:sldMk cId="3037150336" sldId="2202"/>
            <ac:spMk id="18" creationId="{38FAA1A1-D861-433F-88FA-1E9D6FD31D11}"/>
          </ac:spMkLst>
        </pc:spChg>
        <pc:spChg chg="add">
          <ac:chgData name="Asif Rehmani" userId="e3bc34669d675361" providerId="LiveId" clId="{BCD39434-B2C0-4207-8C2A-7CEC0178EB4F}" dt="2021-12-01T04:21:19.829" v="887" actId="26606"/>
          <ac:spMkLst>
            <pc:docMk/>
            <pc:sldMk cId="3037150336" sldId="2202"/>
            <ac:spMk id="20" creationId="{8D71EDA1-87BF-4D5D-AB79-F346FD19278A}"/>
          </ac:spMkLst>
        </pc:spChg>
      </pc:sldChg>
      <pc:sldChg chg="addSp delSp modSp new mod modTransition setBg modNotesTx">
        <pc:chgData name="Asif Rehmani" userId="e3bc34669d675361" providerId="LiveId" clId="{BCD39434-B2C0-4207-8C2A-7CEC0178EB4F}" dt="2021-12-01T04:22:49.478" v="897" actId="26606"/>
        <pc:sldMkLst>
          <pc:docMk/>
          <pc:sldMk cId="4092874428" sldId="2203"/>
        </pc:sldMkLst>
        <pc:spChg chg="mod">
          <ac:chgData name="Asif Rehmani" userId="e3bc34669d675361" providerId="LiveId" clId="{BCD39434-B2C0-4207-8C2A-7CEC0178EB4F}" dt="2021-12-01T04:22:49.478" v="897" actId="26606"/>
          <ac:spMkLst>
            <pc:docMk/>
            <pc:sldMk cId="4092874428" sldId="2203"/>
            <ac:spMk id="2" creationId="{CDB551B7-8C22-442A-8F46-559EDEA97DB1}"/>
          </ac:spMkLst>
        </pc:spChg>
        <pc:spChg chg="mod">
          <ac:chgData name="Asif Rehmani" userId="e3bc34669d675361" providerId="LiveId" clId="{BCD39434-B2C0-4207-8C2A-7CEC0178EB4F}" dt="2021-12-01T04:22:49.478" v="897" actId="26606"/>
          <ac:spMkLst>
            <pc:docMk/>
            <pc:sldMk cId="4092874428" sldId="2203"/>
            <ac:spMk id="3" creationId="{93E4C2C4-77C0-4B14-B197-288F34C66B5C}"/>
          </ac:spMkLst>
        </pc:spChg>
        <pc:spChg chg="add del">
          <ac:chgData name="Asif Rehmani" userId="e3bc34669d675361" providerId="LiveId" clId="{BCD39434-B2C0-4207-8C2A-7CEC0178EB4F}" dt="2021-12-01T04:22:49.478" v="897" actId="26606"/>
          <ac:spMkLst>
            <pc:docMk/>
            <pc:sldMk cId="4092874428" sldId="2203"/>
            <ac:spMk id="8" creationId="{EB270761-CC40-4F3F-A916-7E3BC3989348}"/>
          </ac:spMkLst>
        </pc:spChg>
        <pc:spChg chg="add del">
          <ac:chgData name="Asif Rehmani" userId="e3bc34669d675361" providerId="LiveId" clId="{BCD39434-B2C0-4207-8C2A-7CEC0178EB4F}" dt="2021-12-01T04:22:49.478" v="897" actId="26606"/>
          <ac:spMkLst>
            <pc:docMk/>
            <pc:sldMk cId="4092874428" sldId="2203"/>
            <ac:spMk id="10" creationId="{2820855C-9FA4-417A-BE67-63C022F81980}"/>
          </ac:spMkLst>
        </pc:spChg>
        <pc:spChg chg="add del">
          <ac:chgData name="Asif Rehmani" userId="e3bc34669d675361" providerId="LiveId" clId="{BCD39434-B2C0-4207-8C2A-7CEC0178EB4F}" dt="2021-12-01T04:22:49.478" v="897" actId="26606"/>
          <ac:spMkLst>
            <pc:docMk/>
            <pc:sldMk cId="4092874428" sldId="2203"/>
            <ac:spMk id="12" creationId="{D7E6A49B-1B06-403E-8CC5-ACB38A6BDEEB}"/>
          </ac:spMkLst>
        </pc:spChg>
        <pc:spChg chg="add">
          <ac:chgData name="Asif Rehmani" userId="e3bc34669d675361" providerId="LiveId" clId="{BCD39434-B2C0-4207-8C2A-7CEC0178EB4F}" dt="2021-12-01T04:22:49.478" v="897" actId="26606"/>
          <ac:spMkLst>
            <pc:docMk/>
            <pc:sldMk cId="4092874428" sldId="2203"/>
            <ac:spMk id="17" creationId="{0786EB66-C867-4091-BE41-0977C3162303}"/>
          </ac:spMkLst>
        </pc:spChg>
        <pc:spChg chg="add">
          <ac:chgData name="Asif Rehmani" userId="e3bc34669d675361" providerId="LiveId" clId="{BCD39434-B2C0-4207-8C2A-7CEC0178EB4F}" dt="2021-12-01T04:22:49.478" v="897" actId="26606"/>
          <ac:spMkLst>
            <pc:docMk/>
            <pc:sldMk cId="4092874428" sldId="2203"/>
            <ac:spMk id="19" creationId="{49AC298A-B9B9-4BAB-BCF5-45A44E5BA7DC}"/>
          </ac:spMkLst>
        </pc:spChg>
        <pc:spChg chg="add">
          <ac:chgData name="Asif Rehmani" userId="e3bc34669d675361" providerId="LiveId" clId="{BCD39434-B2C0-4207-8C2A-7CEC0178EB4F}" dt="2021-12-01T04:22:49.478" v="897" actId="26606"/>
          <ac:spMkLst>
            <pc:docMk/>
            <pc:sldMk cId="4092874428" sldId="2203"/>
            <ac:spMk id="21" creationId="{81BF8F48-5FE7-4A46-8BEB-AF2AE44CD2E8}"/>
          </ac:spMkLst>
        </pc:spChg>
        <pc:grpChg chg="add">
          <ac:chgData name="Asif Rehmani" userId="e3bc34669d675361" providerId="LiveId" clId="{BCD39434-B2C0-4207-8C2A-7CEC0178EB4F}" dt="2021-12-01T04:22:49.478" v="897" actId="26606"/>
          <ac:grpSpMkLst>
            <pc:docMk/>
            <pc:sldMk cId="4092874428" sldId="2203"/>
            <ac:grpSpMk id="23" creationId="{117AB195-E690-4959-B435-3BC469C2CA48}"/>
          </ac:grpSpMkLst>
        </pc:grpChg>
        <pc:grpChg chg="add">
          <ac:chgData name="Asif Rehmani" userId="e3bc34669d675361" providerId="LiveId" clId="{BCD39434-B2C0-4207-8C2A-7CEC0178EB4F}" dt="2021-12-01T04:22:49.478" v="897" actId="26606"/>
          <ac:grpSpMkLst>
            <pc:docMk/>
            <pc:sldMk cId="4092874428" sldId="2203"/>
            <ac:grpSpMk id="37" creationId="{9D9672DB-F953-4898-9C52-03A164FADEDC}"/>
          </ac:grpSpMkLst>
        </pc:grpChg>
      </pc:sldChg>
      <pc:sldChg chg="addSp delSp modSp new mod modTransition setBg modNotesTx">
        <pc:chgData name="Asif Rehmani" userId="e3bc34669d675361" providerId="LiveId" clId="{BCD39434-B2C0-4207-8C2A-7CEC0178EB4F}" dt="2021-12-01T19:34:00.954" v="2419" actId="20577"/>
        <pc:sldMkLst>
          <pc:docMk/>
          <pc:sldMk cId="2998805648" sldId="2204"/>
        </pc:sldMkLst>
        <pc:spChg chg="mod">
          <ac:chgData name="Asif Rehmani" userId="e3bc34669d675361" providerId="LiveId" clId="{BCD39434-B2C0-4207-8C2A-7CEC0178EB4F}" dt="2021-12-01T04:47:23.911" v="1157" actId="27636"/>
          <ac:spMkLst>
            <pc:docMk/>
            <pc:sldMk cId="2998805648" sldId="2204"/>
            <ac:spMk id="2" creationId="{B32135A3-1227-4AEC-9E43-98A6C9D2F8C9}"/>
          </ac:spMkLst>
        </pc:spChg>
        <pc:spChg chg="add del">
          <ac:chgData name="Asif Rehmani" userId="e3bc34669d675361" providerId="LiveId" clId="{BCD39434-B2C0-4207-8C2A-7CEC0178EB4F}" dt="2021-12-01T04:46:59.271" v="1152" actId="26606"/>
          <ac:spMkLst>
            <pc:docMk/>
            <pc:sldMk cId="2998805648" sldId="2204"/>
            <ac:spMk id="10" creationId="{A8384FB5-9ADC-4DDC-881B-597D56F5B15D}"/>
          </ac:spMkLst>
        </pc:spChg>
        <pc:spChg chg="add del">
          <ac:chgData name="Asif Rehmani" userId="e3bc34669d675361" providerId="LiveId" clId="{BCD39434-B2C0-4207-8C2A-7CEC0178EB4F}" dt="2021-12-01T04:46:59.271" v="1152" actId="26606"/>
          <ac:spMkLst>
            <pc:docMk/>
            <pc:sldMk cId="2998805648" sldId="2204"/>
            <ac:spMk id="12" creationId="{91E5A9A7-95C6-4F4F-B00E-C82E07FE62EF}"/>
          </ac:spMkLst>
        </pc:spChg>
        <pc:spChg chg="add del">
          <ac:chgData name="Asif Rehmani" userId="e3bc34669d675361" providerId="LiveId" clId="{BCD39434-B2C0-4207-8C2A-7CEC0178EB4F}" dt="2021-12-01T04:46:59.271" v="1152" actId="26606"/>
          <ac:spMkLst>
            <pc:docMk/>
            <pc:sldMk cId="2998805648" sldId="2204"/>
            <ac:spMk id="14" creationId="{D07DD2DE-F619-49DD-B5E7-03A290FF4ED1}"/>
          </ac:spMkLst>
        </pc:spChg>
        <pc:spChg chg="add del">
          <ac:chgData name="Asif Rehmani" userId="e3bc34669d675361" providerId="LiveId" clId="{BCD39434-B2C0-4207-8C2A-7CEC0178EB4F}" dt="2021-12-01T04:46:59.271" v="1152" actId="26606"/>
          <ac:spMkLst>
            <pc:docMk/>
            <pc:sldMk cId="2998805648" sldId="2204"/>
            <ac:spMk id="16" creationId="{85149191-5F60-4A28-AAFF-039F96B0F3EC}"/>
          </ac:spMkLst>
        </pc:spChg>
        <pc:spChg chg="add del">
          <ac:chgData name="Asif Rehmani" userId="e3bc34669d675361" providerId="LiveId" clId="{BCD39434-B2C0-4207-8C2A-7CEC0178EB4F}" dt="2021-12-01T04:46:59.271" v="1152" actId="26606"/>
          <ac:spMkLst>
            <pc:docMk/>
            <pc:sldMk cId="2998805648" sldId="2204"/>
            <ac:spMk id="18" creationId="{F8260ED5-17F7-4158-B241-D51DD4CF1B7E}"/>
          </ac:spMkLst>
        </pc:spChg>
        <pc:spChg chg="add">
          <ac:chgData name="Asif Rehmani" userId="e3bc34669d675361" providerId="LiveId" clId="{BCD39434-B2C0-4207-8C2A-7CEC0178EB4F}" dt="2021-12-01T04:46:59.271" v="1152" actId="26606"/>
          <ac:spMkLst>
            <pc:docMk/>
            <pc:sldMk cId="2998805648" sldId="2204"/>
            <ac:spMk id="23" creationId="{A8384FB5-9ADC-4DDC-881B-597D56F5B15D}"/>
          </ac:spMkLst>
        </pc:spChg>
        <pc:spChg chg="add">
          <ac:chgData name="Asif Rehmani" userId="e3bc34669d675361" providerId="LiveId" clId="{BCD39434-B2C0-4207-8C2A-7CEC0178EB4F}" dt="2021-12-01T04:46:59.271" v="1152" actId="26606"/>
          <ac:spMkLst>
            <pc:docMk/>
            <pc:sldMk cId="2998805648" sldId="2204"/>
            <ac:spMk id="25" creationId="{1199E1B1-A8C0-4FE8-A5A8-1CB41D69F857}"/>
          </ac:spMkLst>
        </pc:spChg>
        <pc:spChg chg="add">
          <ac:chgData name="Asif Rehmani" userId="e3bc34669d675361" providerId="LiveId" clId="{BCD39434-B2C0-4207-8C2A-7CEC0178EB4F}" dt="2021-12-01T04:46:59.271" v="1152" actId="26606"/>
          <ac:spMkLst>
            <pc:docMk/>
            <pc:sldMk cId="2998805648" sldId="2204"/>
            <ac:spMk id="27" creationId="{84A8DE83-DE75-4B41-9DB4-A7EC0B0DEC0B}"/>
          </ac:spMkLst>
        </pc:spChg>
        <pc:spChg chg="add">
          <ac:chgData name="Asif Rehmani" userId="e3bc34669d675361" providerId="LiveId" clId="{BCD39434-B2C0-4207-8C2A-7CEC0178EB4F}" dt="2021-12-01T04:46:59.271" v="1152" actId="26606"/>
          <ac:spMkLst>
            <pc:docMk/>
            <pc:sldMk cId="2998805648" sldId="2204"/>
            <ac:spMk id="29" creationId="{A7009A0A-BEF5-4EAC-AF15-E4F9F002E239}"/>
          </ac:spMkLst>
        </pc:spChg>
        <pc:picChg chg="mod">
          <ac:chgData name="Asif Rehmani" userId="e3bc34669d675361" providerId="LiveId" clId="{BCD39434-B2C0-4207-8C2A-7CEC0178EB4F}" dt="2021-12-01T04:46:59.271" v="1152" actId="26606"/>
          <ac:picMkLst>
            <pc:docMk/>
            <pc:sldMk cId="2998805648" sldId="2204"/>
            <ac:picMk id="5" creationId="{3B078B7B-EC99-4F0D-A29C-F609FFBF3CA9}"/>
          </ac:picMkLst>
        </pc:picChg>
      </pc:sldChg>
      <pc:sldChg chg="add del mod ord modTransition modShow modNotesTx">
        <pc:chgData name="Asif Rehmani" userId="e3bc34669d675361" providerId="LiveId" clId="{BCD39434-B2C0-4207-8C2A-7CEC0178EB4F}" dt="2021-12-02T17:34:11.450" v="2541" actId="47"/>
        <pc:sldMkLst>
          <pc:docMk/>
          <pc:sldMk cId="2923965736" sldId="2205"/>
        </pc:sldMkLst>
      </pc:sldChg>
      <pc:sldChg chg="addSp delSp modSp mod modTransition setBg modAnim modNotesTx">
        <pc:chgData name="Asif Rehmani" userId="e3bc34669d675361" providerId="LiveId" clId="{BCD39434-B2C0-4207-8C2A-7CEC0178EB4F}" dt="2021-12-01T19:35:03.218" v="2503" actId="20577"/>
        <pc:sldMkLst>
          <pc:docMk/>
          <pc:sldMk cId="1754348706" sldId="2206"/>
        </pc:sldMkLst>
        <pc:spChg chg="mod">
          <ac:chgData name="Asif Rehmani" userId="e3bc34669d675361" providerId="LiveId" clId="{BCD39434-B2C0-4207-8C2A-7CEC0178EB4F}" dt="2021-12-01T04:47:06.739" v="1153" actId="14100"/>
          <ac:spMkLst>
            <pc:docMk/>
            <pc:sldMk cId="1754348706" sldId="2206"/>
            <ac:spMk id="2" creationId="{B32135A3-1227-4AEC-9E43-98A6C9D2F8C9}"/>
          </ac:spMkLst>
        </pc:spChg>
        <pc:spChg chg="mod">
          <ac:chgData name="Asif Rehmani" userId="e3bc34669d675361" providerId="LiveId" clId="{BCD39434-B2C0-4207-8C2A-7CEC0178EB4F}" dt="2021-12-01T04:26:36.820" v="945" actId="20577"/>
          <ac:spMkLst>
            <pc:docMk/>
            <pc:sldMk cId="1754348706" sldId="2206"/>
            <ac:spMk id="3" creationId="{89190696-FC73-4232-AEDC-19A4C1283D57}"/>
          </ac:spMkLst>
        </pc:spChg>
        <pc:spChg chg="add del">
          <ac:chgData name="Asif Rehmani" userId="e3bc34669d675361" providerId="LiveId" clId="{BCD39434-B2C0-4207-8C2A-7CEC0178EB4F}" dt="2021-12-01T04:24:48.166" v="912" actId="26606"/>
          <ac:spMkLst>
            <pc:docMk/>
            <pc:sldMk cId="1754348706" sldId="2206"/>
            <ac:spMk id="8" creationId="{1B15ED52-F352-441B-82BF-E0EA34836D08}"/>
          </ac:spMkLst>
        </pc:spChg>
        <pc:spChg chg="add del">
          <ac:chgData name="Asif Rehmani" userId="e3bc34669d675361" providerId="LiveId" clId="{BCD39434-B2C0-4207-8C2A-7CEC0178EB4F}" dt="2021-12-01T04:24:48.166" v="912" actId="26606"/>
          <ac:spMkLst>
            <pc:docMk/>
            <pc:sldMk cId="1754348706" sldId="2206"/>
            <ac:spMk id="10" creationId="{3B2E3793-BFE6-45A2-9B7B-E18844431C99}"/>
          </ac:spMkLst>
        </pc:spChg>
        <pc:spChg chg="add del">
          <ac:chgData name="Asif Rehmani" userId="e3bc34669d675361" providerId="LiveId" clId="{BCD39434-B2C0-4207-8C2A-7CEC0178EB4F}" dt="2021-12-01T04:24:48.166" v="912" actId="26606"/>
          <ac:spMkLst>
            <pc:docMk/>
            <pc:sldMk cId="1754348706" sldId="2206"/>
            <ac:spMk id="12" creationId="{BC4C4868-CB8F-4AF9-9CDB-8108F2C19B67}"/>
          </ac:spMkLst>
        </pc:spChg>
        <pc:spChg chg="add del">
          <ac:chgData name="Asif Rehmani" userId="e3bc34669d675361" providerId="LiveId" clId="{BCD39434-B2C0-4207-8C2A-7CEC0178EB4F}" dt="2021-12-01T04:24:48.166" v="912" actId="26606"/>
          <ac:spMkLst>
            <pc:docMk/>
            <pc:sldMk cId="1754348706" sldId="2206"/>
            <ac:spMk id="14" creationId="{375E0459-6403-40CD-989D-56A4407CA12E}"/>
          </ac:spMkLst>
        </pc:spChg>
        <pc:spChg chg="add del">
          <ac:chgData name="Asif Rehmani" userId="e3bc34669d675361" providerId="LiveId" clId="{BCD39434-B2C0-4207-8C2A-7CEC0178EB4F}" dt="2021-12-01T04:24:48.166" v="912" actId="26606"/>
          <ac:spMkLst>
            <pc:docMk/>
            <pc:sldMk cId="1754348706" sldId="2206"/>
            <ac:spMk id="16" creationId="{53E5B1A8-3AC9-4BD1-9BBC-78CA94F2D1BA}"/>
          </ac:spMkLst>
        </pc:spChg>
        <pc:spChg chg="add del">
          <ac:chgData name="Asif Rehmani" userId="e3bc34669d675361" providerId="LiveId" clId="{BCD39434-B2C0-4207-8C2A-7CEC0178EB4F}" dt="2021-12-01T04:24:48.166" v="912" actId="26606"/>
          <ac:spMkLst>
            <pc:docMk/>
            <pc:sldMk cId="1754348706" sldId="2206"/>
            <ac:spMk id="21" creationId="{C54A3646-77FE-4862-96CE-45260829B18F}"/>
          </ac:spMkLst>
        </pc:spChg>
        <pc:spChg chg="add del">
          <ac:chgData name="Asif Rehmani" userId="e3bc34669d675361" providerId="LiveId" clId="{BCD39434-B2C0-4207-8C2A-7CEC0178EB4F}" dt="2021-12-01T04:24:48.166" v="912" actId="26606"/>
          <ac:spMkLst>
            <pc:docMk/>
            <pc:sldMk cId="1754348706" sldId="2206"/>
            <ac:spMk id="46" creationId="{700D0C16-8549-4373-8B7C-3555082CEA0B}"/>
          </ac:spMkLst>
        </pc:spChg>
        <pc:spChg chg="add del">
          <ac:chgData name="Asif Rehmani" userId="e3bc34669d675361" providerId="LiveId" clId="{BCD39434-B2C0-4207-8C2A-7CEC0178EB4F}" dt="2021-12-01T04:24:48.166" v="912" actId="26606"/>
          <ac:spMkLst>
            <pc:docMk/>
            <pc:sldMk cId="1754348706" sldId="2206"/>
            <ac:spMk id="48" creationId="{C7341777-0F86-4E1E-A07F-2076F00D04EC}"/>
          </ac:spMkLst>
        </pc:spChg>
        <pc:grpChg chg="add del">
          <ac:chgData name="Asif Rehmani" userId="e3bc34669d675361" providerId="LiveId" clId="{BCD39434-B2C0-4207-8C2A-7CEC0178EB4F}" dt="2021-12-01T04:24:48.166" v="912" actId="26606"/>
          <ac:grpSpMkLst>
            <pc:docMk/>
            <pc:sldMk cId="1754348706" sldId="2206"/>
            <ac:grpSpMk id="23" creationId="{3F6FA249-9C10-48B9-9F72-1F333D8A9486}"/>
          </ac:grpSpMkLst>
        </pc:grpChg>
      </pc:sldChg>
      <pc:sldChg chg="addSp delSp add del setBg delDesignElem">
        <pc:chgData name="Asif Rehmani" userId="e3bc34669d675361" providerId="LiveId" clId="{BCD39434-B2C0-4207-8C2A-7CEC0178EB4F}" dt="2021-12-02T17:29:55.611" v="2535"/>
        <pc:sldMkLst>
          <pc:docMk/>
          <pc:sldMk cId="104446854" sldId="2207"/>
        </pc:sldMkLst>
        <pc:spChg chg="add del">
          <ac:chgData name="Asif Rehmani" userId="e3bc34669d675361" providerId="LiveId" clId="{BCD39434-B2C0-4207-8C2A-7CEC0178EB4F}" dt="2021-12-02T17:29:55.591" v="2534"/>
          <ac:spMkLst>
            <pc:docMk/>
            <pc:sldMk cId="104446854" sldId="2207"/>
            <ac:spMk id="16" creationId="{9B7AD9F6-8CE7-4299-8FC6-328F4DCD3FF9}"/>
          </ac:spMkLst>
        </pc:spChg>
        <pc:spChg chg="add del">
          <ac:chgData name="Asif Rehmani" userId="e3bc34669d675361" providerId="LiveId" clId="{BCD39434-B2C0-4207-8C2A-7CEC0178EB4F}" dt="2021-12-02T17:29:55.591" v="2534"/>
          <ac:spMkLst>
            <pc:docMk/>
            <pc:sldMk cId="104446854" sldId="2207"/>
            <ac:spMk id="18" creationId="{F49775AF-8896-43EE-92C6-83497D6DC56F}"/>
          </ac:spMkLst>
        </pc:spChg>
      </pc:sldChg>
      <pc:sldChg chg="addSp delSp modSp del mod modTransition setBg">
        <pc:chgData name="Asif Rehmani" userId="e3bc34669d675361" providerId="LiveId" clId="{BCD39434-B2C0-4207-8C2A-7CEC0178EB4F}" dt="2021-12-01T04:29:42.448" v="979" actId="47"/>
        <pc:sldMkLst>
          <pc:docMk/>
          <pc:sldMk cId="861863486" sldId="2207"/>
        </pc:sldMkLst>
        <pc:spChg chg="mod ord">
          <ac:chgData name="Asif Rehmani" userId="e3bc34669d675361" providerId="LiveId" clId="{BCD39434-B2C0-4207-8C2A-7CEC0178EB4F}" dt="2021-12-01T04:28:05.784" v="948" actId="26606"/>
          <ac:spMkLst>
            <pc:docMk/>
            <pc:sldMk cId="861863486" sldId="2207"/>
            <ac:spMk id="2" creationId="{FC880EDD-CDD4-49BB-AA2B-80DEF943EC79}"/>
          </ac:spMkLst>
        </pc:spChg>
        <pc:spChg chg="del">
          <ac:chgData name="Asif Rehmani" userId="e3bc34669d675361" providerId="LiveId" clId="{BCD39434-B2C0-4207-8C2A-7CEC0178EB4F}" dt="2021-12-01T04:27:56.325" v="947" actId="931"/>
          <ac:spMkLst>
            <pc:docMk/>
            <pc:sldMk cId="861863486" sldId="2207"/>
            <ac:spMk id="3" creationId="{3AA6E49A-6701-448F-A711-C33255F80540}"/>
          </ac:spMkLst>
        </pc:spChg>
        <pc:spChg chg="add">
          <ac:chgData name="Asif Rehmani" userId="e3bc34669d675361" providerId="LiveId" clId="{BCD39434-B2C0-4207-8C2A-7CEC0178EB4F}" dt="2021-12-01T04:28:05.784" v="948" actId="26606"/>
          <ac:spMkLst>
            <pc:docMk/>
            <pc:sldMk cId="861863486" sldId="2207"/>
            <ac:spMk id="9" creationId="{40AE65B6-0B45-48F1-9D4D-C05B8C087414}"/>
          </ac:spMkLst>
        </pc:spChg>
        <pc:spChg chg="add">
          <ac:chgData name="Asif Rehmani" userId="e3bc34669d675361" providerId="LiveId" clId="{BCD39434-B2C0-4207-8C2A-7CEC0178EB4F}" dt="2021-12-01T04:28:05.784" v="948" actId="26606"/>
          <ac:spMkLst>
            <pc:docMk/>
            <pc:sldMk cId="861863486" sldId="2207"/>
            <ac:spMk id="12" creationId="{A81E7530-396C-45F0-92F4-A885648D1631}"/>
          </ac:spMkLst>
        </pc:spChg>
        <pc:spChg chg="add">
          <ac:chgData name="Asif Rehmani" userId="e3bc34669d675361" providerId="LiveId" clId="{BCD39434-B2C0-4207-8C2A-7CEC0178EB4F}" dt="2021-12-01T04:28:05.784" v="948" actId="26606"/>
          <ac:spMkLst>
            <pc:docMk/>
            <pc:sldMk cId="861863486" sldId="2207"/>
            <ac:spMk id="14" creationId="{7316481C-0A49-4796-812B-0D64F063B720}"/>
          </ac:spMkLst>
        </pc:spChg>
        <pc:spChg chg="add">
          <ac:chgData name="Asif Rehmani" userId="e3bc34669d675361" providerId="LiveId" clId="{BCD39434-B2C0-4207-8C2A-7CEC0178EB4F}" dt="2021-12-01T04:28:05.784" v="948" actId="26606"/>
          <ac:spMkLst>
            <pc:docMk/>
            <pc:sldMk cId="861863486" sldId="2207"/>
            <ac:spMk id="16" creationId="{A5271697-90F1-4A23-8EF2-0179F2EAFACB}"/>
          </ac:spMkLst>
        </pc:spChg>
        <pc:spChg chg="add">
          <ac:chgData name="Asif Rehmani" userId="e3bc34669d675361" providerId="LiveId" clId="{BCD39434-B2C0-4207-8C2A-7CEC0178EB4F}" dt="2021-12-01T04:28:05.784" v="948" actId="26606"/>
          <ac:spMkLst>
            <pc:docMk/>
            <pc:sldMk cId="861863486" sldId="2207"/>
            <ac:spMk id="40" creationId="{D9F5512A-48E1-4C07-B75E-3CCC517B6804}"/>
          </ac:spMkLst>
        </pc:spChg>
        <pc:grpChg chg="add">
          <ac:chgData name="Asif Rehmani" userId="e3bc34669d675361" providerId="LiveId" clId="{BCD39434-B2C0-4207-8C2A-7CEC0178EB4F}" dt="2021-12-01T04:28:05.784" v="948" actId="26606"/>
          <ac:grpSpMkLst>
            <pc:docMk/>
            <pc:sldMk cId="861863486" sldId="2207"/>
            <ac:grpSpMk id="18" creationId="{81DE8B58-F373-409E-A253-4380A66091D4}"/>
          </ac:grpSpMkLst>
        </pc:grpChg>
        <pc:picChg chg="add mod">
          <ac:chgData name="Asif Rehmani" userId="e3bc34669d675361" providerId="LiveId" clId="{BCD39434-B2C0-4207-8C2A-7CEC0178EB4F}" dt="2021-12-01T04:28:05.784" v="948" actId="26606"/>
          <ac:picMkLst>
            <pc:docMk/>
            <pc:sldMk cId="861863486" sldId="2207"/>
            <ac:picMk id="5" creationId="{5C9FF2A4-8FA1-422B-8F3D-D158426CA9EF}"/>
          </ac:picMkLst>
        </pc:picChg>
      </pc:sldChg>
      <pc:sldChg chg="addSp delSp add del setBg delDesignElem">
        <pc:chgData name="Asif Rehmani" userId="e3bc34669d675361" providerId="LiveId" clId="{BCD39434-B2C0-4207-8C2A-7CEC0178EB4F}" dt="2021-12-02T17:34:09.037" v="2539"/>
        <pc:sldMkLst>
          <pc:docMk/>
          <pc:sldMk cId="1231624173" sldId="2208"/>
        </pc:sldMkLst>
        <pc:spChg chg="add del">
          <ac:chgData name="Asif Rehmani" userId="e3bc34669d675361" providerId="LiveId" clId="{BCD39434-B2C0-4207-8C2A-7CEC0178EB4F}" dt="2021-12-02T17:34:09.037" v="2539"/>
          <ac:spMkLst>
            <pc:docMk/>
            <pc:sldMk cId="1231624173" sldId="2208"/>
            <ac:spMk id="8" creationId="{6F5A5072-7B47-4D32-B52A-4EBBF590B8A5}"/>
          </ac:spMkLst>
        </pc:spChg>
        <pc:spChg chg="add del">
          <ac:chgData name="Asif Rehmani" userId="e3bc34669d675361" providerId="LiveId" clId="{BCD39434-B2C0-4207-8C2A-7CEC0178EB4F}" dt="2021-12-02T17:34:09.037" v="2539"/>
          <ac:spMkLst>
            <pc:docMk/>
            <pc:sldMk cId="1231624173" sldId="2208"/>
            <ac:spMk id="10" creationId="{9715DAF0-AE1B-46C9-8A6B-DB2AA05AB91D}"/>
          </ac:spMkLst>
        </pc:spChg>
        <pc:spChg chg="add del">
          <ac:chgData name="Asif Rehmani" userId="e3bc34669d675361" providerId="LiveId" clId="{BCD39434-B2C0-4207-8C2A-7CEC0178EB4F}" dt="2021-12-02T17:34:09.037" v="2539"/>
          <ac:spMkLst>
            <pc:docMk/>
            <pc:sldMk cId="1231624173" sldId="2208"/>
            <ac:spMk id="12" creationId="{6016219D-510E-4184-9090-6D5578A87BD1}"/>
          </ac:spMkLst>
        </pc:spChg>
        <pc:spChg chg="add del">
          <ac:chgData name="Asif Rehmani" userId="e3bc34669d675361" providerId="LiveId" clId="{BCD39434-B2C0-4207-8C2A-7CEC0178EB4F}" dt="2021-12-02T17:34:09.037" v="2539"/>
          <ac:spMkLst>
            <pc:docMk/>
            <pc:sldMk cId="1231624173" sldId="2208"/>
            <ac:spMk id="14" creationId="{AFF4A713-7B75-4B21-90D7-5AB19547C728}"/>
          </ac:spMkLst>
        </pc:spChg>
        <pc:spChg chg="add del">
          <ac:chgData name="Asif Rehmani" userId="e3bc34669d675361" providerId="LiveId" clId="{BCD39434-B2C0-4207-8C2A-7CEC0178EB4F}" dt="2021-12-02T17:34:09.037" v="2539"/>
          <ac:spMkLst>
            <pc:docMk/>
            <pc:sldMk cId="1231624173" sldId="2208"/>
            <ac:spMk id="16" creationId="{DC631C0B-6DA6-4E57-8231-CE32B3434A7E}"/>
          </ac:spMkLst>
        </pc:spChg>
        <pc:spChg chg="add del">
          <ac:chgData name="Asif Rehmani" userId="e3bc34669d675361" providerId="LiveId" clId="{BCD39434-B2C0-4207-8C2A-7CEC0178EB4F}" dt="2021-12-02T17:34:09.037" v="2539"/>
          <ac:spMkLst>
            <pc:docMk/>
            <pc:sldMk cId="1231624173" sldId="2208"/>
            <ac:spMk id="18" creationId="{C29501E6-A978-4A61-9689-9085AF97A53A}"/>
          </ac:spMkLst>
        </pc:spChg>
      </pc:sldChg>
      <pc:sldChg chg="add">
        <pc:chgData name="Asif Rehmani" userId="e3bc34669d675361" providerId="LiveId" clId="{BCD39434-B2C0-4207-8C2A-7CEC0178EB4F}" dt="2021-12-02T17:34:09.057" v="2540"/>
        <pc:sldMkLst>
          <pc:docMk/>
          <pc:sldMk cId="2612314518" sldId="2208"/>
        </pc:sldMkLst>
      </pc:sldChg>
      <pc:sldChg chg="add del">
        <pc:chgData name="Asif Rehmani" userId="e3bc34669d675361" providerId="LiveId" clId="{BCD39434-B2C0-4207-8C2A-7CEC0178EB4F}" dt="2021-12-02T17:38:01.765" v="2547" actId="47"/>
        <pc:sldMkLst>
          <pc:docMk/>
          <pc:sldMk cId="1680793220" sldId="2209"/>
        </pc:sldMkLst>
      </pc:sldChg>
      <pc:sldChg chg="addSp delSp add del setBg delDesignElem">
        <pc:chgData name="Asif Rehmani" userId="e3bc34669d675361" providerId="LiveId" clId="{BCD39434-B2C0-4207-8C2A-7CEC0178EB4F}" dt="2021-12-02T17:39:30.276" v="2550"/>
        <pc:sldMkLst>
          <pc:docMk/>
          <pc:sldMk cId="1875087873" sldId="2209"/>
        </pc:sldMkLst>
        <pc:spChg chg="add del">
          <ac:chgData name="Asif Rehmani" userId="e3bc34669d675361" providerId="LiveId" clId="{BCD39434-B2C0-4207-8C2A-7CEC0178EB4F}" dt="2021-12-02T17:39:30.276" v="2550"/>
          <ac:spMkLst>
            <pc:docMk/>
            <pc:sldMk cId="1875087873" sldId="2209"/>
            <ac:spMk id="26" creationId="{C5278130-DFE0-457B-8698-88DF69019DDE}"/>
          </ac:spMkLst>
        </pc:spChg>
        <pc:spChg chg="add del">
          <ac:chgData name="Asif Rehmani" userId="e3bc34669d675361" providerId="LiveId" clId="{BCD39434-B2C0-4207-8C2A-7CEC0178EB4F}" dt="2021-12-02T17:39:30.276" v="2550"/>
          <ac:spMkLst>
            <pc:docMk/>
            <pc:sldMk cId="1875087873" sldId="2209"/>
            <ac:spMk id="27" creationId="{2F99531B-1681-4D6E-BECB-18325B33A618}"/>
          </ac:spMkLst>
        </pc:spChg>
        <pc:spChg chg="add del">
          <ac:chgData name="Asif Rehmani" userId="e3bc34669d675361" providerId="LiveId" clId="{BCD39434-B2C0-4207-8C2A-7CEC0178EB4F}" dt="2021-12-02T17:39:30.276" v="2550"/>
          <ac:spMkLst>
            <pc:docMk/>
            <pc:sldMk cId="1875087873" sldId="2209"/>
            <ac:spMk id="28" creationId="{20344094-430A-400B-804B-910E696A1A90}"/>
          </ac:spMkLst>
        </pc:spChg>
        <pc:spChg chg="add del">
          <ac:chgData name="Asif Rehmani" userId="e3bc34669d675361" providerId="LiveId" clId="{BCD39434-B2C0-4207-8C2A-7CEC0178EB4F}" dt="2021-12-02T17:39:30.276" v="2550"/>
          <ac:spMkLst>
            <pc:docMk/>
            <pc:sldMk cId="1875087873" sldId="2209"/>
            <ac:spMk id="29" creationId="{453C67DF-7782-4E57-AB9B-F1B4811AD8FE}"/>
          </ac:spMkLst>
        </pc:spChg>
        <pc:cxnChg chg="add del">
          <ac:chgData name="Asif Rehmani" userId="e3bc34669d675361" providerId="LiveId" clId="{BCD39434-B2C0-4207-8C2A-7CEC0178EB4F}" dt="2021-12-02T17:39:30.276" v="2550"/>
          <ac:cxnSpMkLst>
            <pc:docMk/>
            <pc:sldMk cId="1875087873" sldId="2209"/>
            <ac:cxnSpMk id="30" creationId="{B03A5AE3-BD30-455C-842B-7626C8BEF097}"/>
          </ac:cxnSpMkLst>
        </pc:cxnChg>
        <pc:cxnChg chg="add del">
          <ac:chgData name="Asif Rehmani" userId="e3bc34669d675361" providerId="LiveId" clId="{BCD39434-B2C0-4207-8C2A-7CEC0178EB4F}" dt="2021-12-02T17:39:30.276" v="2550"/>
          <ac:cxnSpMkLst>
            <pc:docMk/>
            <pc:sldMk cId="1875087873" sldId="2209"/>
            <ac:cxnSpMk id="31" creationId="{2DBECAA5-1F2D-470D-875C-8F2C2CA3E54B}"/>
          </ac:cxnSpMkLst>
        </pc:cxnChg>
      </pc:sldChg>
      <pc:sldChg chg="addSp delSp add del setBg delDesignElem">
        <pc:chgData name="Asif Rehmani" userId="e3bc34669d675361" providerId="LiveId" clId="{BCD39434-B2C0-4207-8C2A-7CEC0178EB4F}" dt="2021-12-02T17:37:38.045" v="2544"/>
        <pc:sldMkLst>
          <pc:docMk/>
          <pc:sldMk cId="2588021783" sldId="2209"/>
        </pc:sldMkLst>
        <pc:spChg chg="add del">
          <ac:chgData name="Asif Rehmani" userId="e3bc34669d675361" providerId="LiveId" clId="{BCD39434-B2C0-4207-8C2A-7CEC0178EB4F}" dt="2021-12-02T17:37:38.045" v="2544"/>
          <ac:spMkLst>
            <pc:docMk/>
            <pc:sldMk cId="2588021783" sldId="2209"/>
            <ac:spMk id="26" creationId="{C5278130-DFE0-457B-8698-88DF69019DDE}"/>
          </ac:spMkLst>
        </pc:spChg>
        <pc:spChg chg="add del">
          <ac:chgData name="Asif Rehmani" userId="e3bc34669d675361" providerId="LiveId" clId="{BCD39434-B2C0-4207-8C2A-7CEC0178EB4F}" dt="2021-12-02T17:37:38.045" v="2544"/>
          <ac:spMkLst>
            <pc:docMk/>
            <pc:sldMk cId="2588021783" sldId="2209"/>
            <ac:spMk id="27" creationId="{2F99531B-1681-4D6E-BECB-18325B33A618}"/>
          </ac:spMkLst>
        </pc:spChg>
        <pc:spChg chg="add del">
          <ac:chgData name="Asif Rehmani" userId="e3bc34669d675361" providerId="LiveId" clId="{BCD39434-B2C0-4207-8C2A-7CEC0178EB4F}" dt="2021-12-02T17:37:38.045" v="2544"/>
          <ac:spMkLst>
            <pc:docMk/>
            <pc:sldMk cId="2588021783" sldId="2209"/>
            <ac:spMk id="28" creationId="{20344094-430A-400B-804B-910E696A1A90}"/>
          </ac:spMkLst>
        </pc:spChg>
        <pc:spChg chg="add del">
          <ac:chgData name="Asif Rehmani" userId="e3bc34669d675361" providerId="LiveId" clId="{BCD39434-B2C0-4207-8C2A-7CEC0178EB4F}" dt="2021-12-02T17:37:38.045" v="2544"/>
          <ac:spMkLst>
            <pc:docMk/>
            <pc:sldMk cId="2588021783" sldId="2209"/>
            <ac:spMk id="29" creationId="{453C67DF-7782-4E57-AB9B-F1B4811AD8FE}"/>
          </ac:spMkLst>
        </pc:spChg>
        <pc:cxnChg chg="add del">
          <ac:chgData name="Asif Rehmani" userId="e3bc34669d675361" providerId="LiveId" clId="{BCD39434-B2C0-4207-8C2A-7CEC0178EB4F}" dt="2021-12-02T17:37:38.045" v="2544"/>
          <ac:cxnSpMkLst>
            <pc:docMk/>
            <pc:sldMk cId="2588021783" sldId="2209"/>
            <ac:cxnSpMk id="30" creationId="{B03A5AE3-BD30-455C-842B-7626C8BEF097}"/>
          </ac:cxnSpMkLst>
        </pc:cxnChg>
        <pc:cxnChg chg="add del">
          <ac:chgData name="Asif Rehmani" userId="e3bc34669d675361" providerId="LiveId" clId="{BCD39434-B2C0-4207-8C2A-7CEC0178EB4F}" dt="2021-12-02T17:37:38.045" v="2544"/>
          <ac:cxnSpMkLst>
            <pc:docMk/>
            <pc:sldMk cId="2588021783" sldId="2209"/>
            <ac:cxnSpMk id="31" creationId="{2DBECAA5-1F2D-470D-875C-8F2C2CA3E54B}"/>
          </ac:cxnSpMkLst>
        </pc:cxnChg>
      </pc:sldChg>
      <pc:sldChg chg="add">
        <pc:chgData name="Asif Rehmani" userId="e3bc34669d675361" providerId="LiveId" clId="{BCD39434-B2C0-4207-8C2A-7CEC0178EB4F}" dt="2021-12-02T17:39:30.297" v="2551"/>
        <pc:sldMkLst>
          <pc:docMk/>
          <pc:sldMk cId="3482183147" sldId="2209"/>
        </pc:sldMkLst>
      </pc:sldChg>
      <pc:sldChg chg="add">
        <pc:chgData name="Asif Rehmani" userId="e3bc34669d675361" providerId="LiveId" clId="{BCD39434-B2C0-4207-8C2A-7CEC0178EB4F}" dt="2021-12-02T17:49:04.518" v="2556"/>
        <pc:sldMkLst>
          <pc:docMk/>
          <pc:sldMk cId="3007023443" sldId="2210"/>
        </pc:sldMkLst>
      </pc:sldChg>
      <pc:sldChg chg="addSp delSp add del setBg delDesignElem">
        <pc:chgData name="Asif Rehmani" userId="e3bc34669d675361" providerId="LiveId" clId="{BCD39434-B2C0-4207-8C2A-7CEC0178EB4F}" dt="2021-12-02T17:49:04.497" v="2555"/>
        <pc:sldMkLst>
          <pc:docMk/>
          <pc:sldMk cId="4048767849" sldId="2210"/>
        </pc:sldMkLst>
        <pc:spChg chg="add del">
          <ac:chgData name="Asif Rehmani" userId="e3bc34669d675361" providerId="LiveId" clId="{BCD39434-B2C0-4207-8C2A-7CEC0178EB4F}" dt="2021-12-02T17:49:04.497" v="2555"/>
          <ac:spMkLst>
            <pc:docMk/>
            <pc:sldMk cId="4048767849" sldId="2210"/>
            <ac:spMk id="19" creationId="{955A2079-FA98-4876-80F0-72364A7D2EA4}"/>
          </ac:spMkLst>
        </pc:spChg>
      </pc:sldChg>
      <pc:sldMasterChg chg="del delSldLayout">
        <pc:chgData name="Asif Rehmani" userId="e3bc34669d675361" providerId="LiveId" clId="{BCD39434-B2C0-4207-8C2A-7CEC0178EB4F}" dt="2021-12-02T17:38:01.765" v="2547" actId="47"/>
        <pc:sldMasterMkLst>
          <pc:docMk/>
          <pc:sldMasterMk cId="3979715363" sldId="2147483730"/>
        </pc:sldMasterMkLst>
        <pc:sldLayoutChg chg="del">
          <pc:chgData name="Asif Rehmani" userId="e3bc34669d675361" providerId="LiveId" clId="{BCD39434-B2C0-4207-8C2A-7CEC0178EB4F}" dt="2021-12-02T17:38:01.765" v="2547" actId="47"/>
          <pc:sldLayoutMkLst>
            <pc:docMk/>
            <pc:sldMasterMk cId="3979715363" sldId="2147483730"/>
            <pc:sldLayoutMk cId="1712199322" sldId="2147483731"/>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088370087" sldId="2147483732"/>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2869433880" sldId="2147483733"/>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213780356" sldId="2147483734"/>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678363493" sldId="2147483735"/>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136345853" sldId="2147483736"/>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809503014" sldId="2147483737"/>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222004282" sldId="2147483738"/>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806428388" sldId="2147483739"/>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152819889" sldId="2147483740"/>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413143550" sldId="2147483741"/>
          </pc:sldLayoutMkLst>
        </pc:sldLayoutChg>
      </pc:sldMasterChg>
    </pc:docChg>
  </pc:docChgLst>
  <pc:docChgLst>
    <pc:chgData name="Asif Rehmani" userId="e3bc34669d675361" providerId="LiveId" clId="{769EE292-3A9D-48DC-A9FD-BDFD3DBEC40F}"/>
    <pc:docChg chg="undo custSel addSld delSld modSld sldOrd">
      <pc:chgData name="Asif Rehmani" userId="e3bc34669d675361" providerId="LiveId" clId="{769EE292-3A9D-48DC-A9FD-BDFD3DBEC40F}" dt="2021-08-31T15:54:51.225" v="4757" actId="113"/>
      <pc:docMkLst>
        <pc:docMk/>
      </pc:docMkLst>
      <pc:sldChg chg="addSp delSp modSp mod setBg addAnim modAnim setClrOvrMap modNotesTx">
        <pc:chgData name="Asif Rehmani" userId="e3bc34669d675361" providerId="LiveId" clId="{769EE292-3A9D-48DC-A9FD-BDFD3DBEC40F}" dt="2021-08-31T15:49:52.873" v="4609" actId="113"/>
        <pc:sldMkLst>
          <pc:docMk/>
          <pc:sldMk cId="3575020938" sldId="257"/>
        </pc:sldMkLst>
        <pc:spChg chg="mod">
          <ac:chgData name="Asif Rehmani" userId="e3bc34669d675361" providerId="LiveId" clId="{769EE292-3A9D-48DC-A9FD-BDFD3DBEC40F}" dt="2021-08-30T12:52:55.565" v="981" actId="1076"/>
          <ac:spMkLst>
            <pc:docMk/>
            <pc:sldMk cId="3575020938" sldId="257"/>
            <ac:spMk id="2" creationId="{3ABF1ACD-E543-4AB8-B2C9-376981628C56}"/>
          </ac:spMkLst>
        </pc:spChg>
        <pc:spChg chg="mod">
          <ac:chgData name="Asif Rehmani" userId="e3bc34669d675361" providerId="LiveId" clId="{769EE292-3A9D-48DC-A9FD-BDFD3DBEC40F}" dt="2021-08-30T12:53:15.831" v="984" actId="113"/>
          <ac:spMkLst>
            <pc:docMk/>
            <pc:sldMk cId="3575020938" sldId="257"/>
            <ac:spMk id="3" creationId="{E335955A-BDFE-4055-B0E5-EF0DFC1E08B1}"/>
          </ac:spMkLst>
        </pc:spChg>
        <pc:spChg chg="add del">
          <ac:chgData name="Asif Rehmani" userId="e3bc34669d675361" providerId="LiveId" clId="{769EE292-3A9D-48DC-A9FD-BDFD3DBEC40F}" dt="2021-08-24T10:53:35.600" v="413" actId="26606"/>
          <ac:spMkLst>
            <pc:docMk/>
            <pc:sldMk cId="3575020938" sldId="257"/>
            <ac:spMk id="9" creationId="{E49CC64F-7275-4E33-961B-0C5CDC439875}"/>
          </ac:spMkLst>
        </pc:spChg>
        <pc:spChg chg="add del">
          <ac:chgData name="Asif Rehmani" userId="e3bc34669d675361" providerId="LiveId" clId="{769EE292-3A9D-48DC-A9FD-BDFD3DBEC40F}" dt="2021-08-24T10:53:12.182" v="406" actId="26606"/>
          <ac:spMkLst>
            <pc:docMk/>
            <pc:sldMk cId="3575020938" sldId="257"/>
            <ac:spMk id="14" creationId="{E49CC64F-7275-4E33-961B-0C5CDC439875}"/>
          </ac:spMkLst>
        </pc:spChg>
        <pc:spChg chg="add del">
          <ac:chgData name="Asif Rehmani" userId="e3bc34669d675361" providerId="LiveId" clId="{769EE292-3A9D-48DC-A9FD-BDFD3DBEC40F}" dt="2021-08-24T10:53:17.325" v="408" actId="26606"/>
          <ac:spMkLst>
            <pc:docMk/>
            <pc:sldMk cId="3575020938" sldId="257"/>
            <ac:spMk id="16" creationId="{DE47DF98-723F-4AAC-ABCF-CACBC438F78F}"/>
          </ac:spMkLst>
        </pc:spChg>
        <pc:spChg chg="add del">
          <ac:chgData name="Asif Rehmani" userId="e3bc34669d675361" providerId="LiveId" clId="{769EE292-3A9D-48DC-A9FD-BDFD3DBEC40F}" dt="2021-08-24T10:53:17.325" v="408" actId="26606"/>
          <ac:spMkLst>
            <pc:docMk/>
            <pc:sldMk cId="3575020938" sldId="257"/>
            <ac:spMk id="17" creationId="{74426AB7-D619-4515-962A-BC83909EC015}"/>
          </ac:spMkLst>
        </pc:spChg>
        <pc:spChg chg="add del">
          <ac:chgData name="Asif Rehmani" userId="e3bc34669d675361" providerId="LiveId" clId="{769EE292-3A9D-48DC-A9FD-BDFD3DBEC40F}" dt="2021-08-24T10:53:28.447" v="410" actId="26606"/>
          <ac:spMkLst>
            <pc:docMk/>
            <pc:sldMk cId="3575020938" sldId="257"/>
            <ac:spMk id="20" creationId="{F1611BA9-268A-49A6-84F8-FC91536686E4}"/>
          </ac:spMkLst>
        </pc:spChg>
        <pc:spChg chg="add del">
          <ac:chgData name="Asif Rehmani" userId="e3bc34669d675361" providerId="LiveId" clId="{769EE292-3A9D-48DC-A9FD-BDFD3DBEC40F}" dt="2021-08-24T10:53:28.447" v="410" actId="26606"/>
          <ac:spMkLst>
            <pc:docMk/>
            <pc:sldMk cId="3575020938" sldId="257"/>
            <ac:spMk id="21" creationId="{E20EB187-900F-4AF5-813B-101456D9FD39}"/>
          </ac:spMkLst>
        </pc:spChg>
        <pc:spChg chg="add del">
          <ac:chgData name="Asif Rehmani" userId="e3bc34669d675361" providerId="LiveId" clId="{769EE292-3A9D-48DC-A9FD-BDFD3DBEC40F}" dt="2021-08-24T10:53:28.447" v="410" actId="26606"/>
          <ac:spMkLst>
            <pc:docMk/>
            <pc:sldMk cId="3575020938" sldId="257"/>
            <ac:spMk id="22" creationId="{1825D5AF-D278-4D9A-A4F5-A1A1D3507636}"/>
          </ac:spMkLst>
        </pc:spChg>
        <pc:spChg chg="add del">
          <ac:chgData name="Asif Rehmani" userId="e3bc34669d675361" providerId="LiveId" clId="{769EE292-3A9D-48DC-A9FD-BDFD3DBEC40F}" dt="2021-08-24T10:53:35.582" v="412" actId="26606"/>
          <ac:spMkLst>
            <pc:docMk/>
            <pc:sldMk cId="3575020938" sldId="257"/>
            <ac:spMk id="24" creationId="{0671A8AE-40A1-4631-A6B8-581AFF065482}"/>
          </ac:spMkLst>
        </pc:spChg>
        <pc:spChg chg="add del">
          <ac:chgData name="Asif Rehmani" userId="e3bc34669d675361" providerId="LiveId" clId="{769EE292-3A9D-48DC-A9FD-BDFD3DBEC40F}" dt="2021-08-24T10:53:35.582" v="412" actId="26606"/>
          <ac:spMkLst>
            <pc:docMk/>
            <pc:sldMk cId="3575020938" sldId="257"/>
            <ac:spMk id="25" creationId="{AB58EF07-17C2-48CF-ABB0-EEF1F17CB8F0}"/>
          </ac:spMkLst>
        </pc:spChg>
        <pc:spChg chg="add del">
          <ac:chgData name="Asif Rehmani" userId="e3bc34669d675361" providerId="LiveId" clId="{769EE292-3A9D-48DC-A9FD-BDFD3DBEC40F}" dt="2021-08-24T10:53:35.582" v="412" actId="26606"/>
          <ac:spMkLst>
            <pc:docMk/>
            <pc:sldMk cId="3575020938" sldId="257"/>
            <ac:spMk id="26" creationId="{AF2F604E-43BE-4DC3-B983-E071523364F8}"/>
          </ac:spMkLst>
        </pc:spChg>
        <pc:spChg chg="add del">
          <ac:chgData name="Asif Rehmani" userId="e3bc34669d675361" providerId="LiveId" clId="{769EE292-3A9D-48DC-A9FD-BDFD3DBEC40F}" dt="2021-08-24T10:53:35.582" v="412" actId="26606"/>
          <ac:spMkLst>
            <pc:docMk/>
            <pc:sldMk cId="3575020938" sldId="257"/>
            <ac:spMk id="27" creationId="{08C9B587-E65E-4B52-B37C-ABEBB6E87928}"/>
          </ac:spMkLst>
        </pc:spChg>
        <pc:spChg chg="add">
          <ac:chgData name="Asif Rehmani" userId="e3bc34669d675361" providerId="LiveId" clId="{769EE292-3A9D-48DC-A9FD-BDFD3DBEC40F}" dt="2021-08-24T10:53:35.600" v="413" actId="26606"/>
          <ac:spMkLst>
            <pc:docMk/>
            <pc:sldMk cId="3575020938" sldId="257"/>
            <ac:spMk id="29" creationId="{89C1B8B3-9FDD-4D8C-9C4D-2FD7CFA2F85A}"/>
          </ac:spMkLst>
        </pc:spChg>
        <pc:spChg chg="add">
          <ac:chgData name="Asif Rehmani" userId="e3bc34669d675361" providerId="LiveId" clId="{769EE292-3A9D-48DC-A9FD-BDFD3DBEC40F}" dt="2021-08-24T10:53:35.600" v="413" actId="26606"/>
          <ac:spMkLst>
            <pc:docMk/>
            <pc:sldMk cId="3575020938" sldId="257"/>
            <ac:spMk id="30" creationId="{E20EB187-900F-4AF5-813B-101456D9FD39}"/>
          </ac:spMkLst>
        </pc:spChg>
        <pc:spChg chg="add">
          <ac:chgData name="Asif Rehmani" userId="e3bc34669d675361" providerId="LiveId" clId="{769EE292-3A9D-48DC-A9FD-BDFD3DBEC40F}" dt="2021-08-24T10:53:35.600" v="413" actId="26606"/>
          <ac:spMkLst>
            <pc:docMk/>
            <pc:sldMk cId="3575020938" sldId="257"/>
            <ac:spMk id="31" creationId="{93A9CEA1-EFF3-40F6-AB36-E232925E7CE7}"/>
          </ac:spMkLst>
        </pc:spChg>
        <pc:picChg chg="add mod ord">
          <ac:chgData name="Asif Rehmani" userId="e3bc34669d675361" providerId="LiveId" clId="{769EE292-3A9D-48DC-A9FD-BDFD3DBEC40F}" dt="2021-08-24T10:53:35.600" v="413" actId="26606"/>
          <ac:picMkLst>
            <pc:docMk/>
            <pc:sldMk cId="3575020938" sldId="257"/>
            <ac:picMk id="5" creationId="{8C6E549A-CA82-4092-BFFC-443208D6F5BC}"/>
          </ac:picMkLst>
        </pc:picChg>
        <pc:picChg chg="mod ord">
          <ac:chgData name="Asif Rehmani" userId="e3bc34669d675361" providerId="LiveId" clId="{769EE292-3A9D-48DC-A9FD-BDFD3DBEC40F}" dt="2021-08-30T12:53:22.902" v="985" actId="1076"/>
          <ac:picMkLst>
            <pc:docMk/>
            <pc:sldMk cId="3575020938" sldId="257"/>
            <ac:picMk id="16" creationId="{5F1E8354-C9E1-4895-AC1D-E7611C709AC1}"/>
          </ac:picMkLst>
        </pc:picChg>
        <pc:cxnChg chg="add del">
          <ac:chgData name="Asif Rehmani" userId="e3bc34669d675361" providerId="LiveId" clId="{769EE292-3A9D-48DC-A9FD-BDFD3DBEC40F}" dt="2021-08-24T10:53:17.325" v="408" actId="26606"/>
          <ac:cxnSpMkLst>
            <pc:docMk/>
            <pc:sldMk cId="3575020938" sldId="257"/>
            <ac:cxnSpMk id="18" creationId="{EA29FC7C-9308-4FDE-8DCA-405668055B0F}"/>
          </ac:cxnSpMkLst>
        </pc:cxnChg>
      </pc:sldChg>
      <pc:sldChg chg="modSp mod modAnim modNotesTx">
        <pc:chgData name="Asif Rehmani" userId="e3bc34669d675361" providerId="LiveId" clId="{769EE292-3A9D-48DC-A9FD-BDFD3DBEC40F}" dt="2021-08-30T16:48:15.127" v="3544" actId="20577"/>
        <pc:sldMkLst>
          <pc:docMk/>
          <pc:sldMk cId="3877399426" sldId="263"/>
        </pc:sldMkLst>
        <pc:spChg chg="mod">
          <ac:chgData name="Asif Rehmani" userId="e3bc34669d675361" providerId="LiveId" clId="{769EE292-3A9D-48DC-A9FD-BDFD3DBEC40F}" dt="2021-08-30T16:38:48.544" v="3508" actId="14100"/>
          <ac:spMkLst>
            <pc:docMk/>
            <pc:sldMk cId="3877399426" sldId="263"/>
            <ac:spMk id="33" creationId="{B84E5704-920A-417D-8DA0-496042682F12}"/>
          </ac:spMkLst>
        </pc:spChg>
      </pc:sldChg>
      <pc:sldChg chg="addSp delSp modSp modAnim modNotesTx">
        <pc:chgData name="Asif Rehmani" userId="e3bc34669d675361" providerId="LiveId" clId="{769EE292-3A9D-48DC-A9FD-BDFD3DBEC40F}" dt="2021-08-30T21:57:17.920" v="3663" actId="20577"/>
        <pc:sldMkLst>
          <pc:docMk/>
          <pc:sldMk cId="3226335614" sldId="266"/>
        </pc:sldMkLst>
        <pc:spChg chg="add mod">
          <ac:chgData name="Asif Rehmani" userId="e3bc34669d675361" providerId="LiveId" clId="{769EE292-3A9D-48DC-A9FD-BDFD3DBEC40F}" dt="2021-08-30T16:49:06.240" v="3551" actId="1076"/>
          <ac:spMkLst>
            <pc:docMk/>
            <pc:sldMk cId="3226335614" sldId="266"/>
            <ac:spMk id="12" creationId="{CFC82E4D-76AD-4DEE-ABE3-32DB9FAD648A}"/>
          </ac:spMkLst>
        </pc:spChg>
        <pc:spChg chg="del">
          <ac:chgData name="Asif Rehmani" userId="e3bc34669d675361" providerId="LiveId" clId="{769EE292-3A9D-48DC-A9FD-BDFD3DBEC40F}" dt="2021-08-30T16:49:00.255" v="3549" actId="21"/>
          <ac:spMkLst>
            <pc:docMk/>
            <pc:sldMk cId="3226335614" sldId="266"/>
            <ac:spMk id="16" creationId="{A534B30A-D93E-4878-A593-BBBC4EC90213}"/>
          </ac:spMkLst>
        </pc:spChg>
        <pc:picChg chg="del">
          <ac:chgData name="Asif Rehmani" userId="e3bc34669d675361" providerId="LiveId" clId="{769EE292-3A9D-48DC-A9FD-BDFD3DBEC40F}" dt="2021-08-30T16:49:00.255" v="3549" actId="21"/>
          <ac:picMkLst>
            <pc:docMk/>
            <pc:sldMk cId="3226335614" sldId="266"/>
            <ac:picMk id="17" creationId="{B51CA13F-B6B4-451A-852A-6952965248A0}"/>
          </ac:picMkLst>
        </pc:picChg>
        <pc:picChg chg="del">
          <ac:chgData name="Asif Rehmani" userId="e3bc34669d675361" providerId="LiveId" clId="{769EE292-3A9D-48DC-A9FD-BDFD3DBEC40F}" dt="2021-08-30T16:49:00.255" v="3549" actId="21"/>
          <ac:picMkLst>
            <pc:docMk/>
            <pc:sldMk cId="3226335614" sldId="266"/>
            <ac:picMk id="18" creationId="{6481B9DB-3243-4125-BD6E-38D034E06B0B}"/>
          </ac:picMkLst>
        </pc:picChg>
        <pc:picChg chg="add mod">
          <ac:chgData name="Asif Rehmani" userId="e3bc34669d675361" providerId="LiveId" clId="{769EE292-3A9D-48DC-A9FD-BDFD3DBEC40F}" dt="2021-08-30T16:49:06.240" v="3551" actId="1076"/>
          <ac:picMkLst>
            <pc:docMk/>
            <pc:sldMk cId="3226335614" sldId="266"/>
            <ac:picMk id="19" creationId="{7EFA619E-2EF6-460B-8F69-AE3B14AA76C9}"/>
          </ac:picMkLst>
        </pc:picChg>
        <pc:picChg chg="add mod">
          <ac:chgData name="Asif Rehmani" userId="e3bc34669d675361" providerId="LiveId" clId="{769EE292-3A9D-48DC-A9FD-BDFD3DBEC40F}" dt="2021-08-30T16:49:06.240" v="3551" actId="1076"/>
          <ac:picMkLst>
            <pc:docMk/>
            <pc:sldMk cId="3226335614" sldId="266"/>
            <ac:picMk id="20" creationId="{0615A54C-5007-46D7-A8FE-D851D1231E8D}"/>
          </ac:picMkLst>
        </pc:picChg>
      </pc:sldChg>
      <pc:sldChg chg="modSp mod">
        <pc:chgData name="Asif Rehmani" userId="e3bc34669d675361" providerId="LiveId" clId="{769EE292-3A9D-48DC-A9FD-BDFD3DBEC40F}" dt="2021-08-23T16:28:13.939" v="261" actId="20577"/>
        <pc:sldMkLst>
          <pc:docMk/>
          <pc:sldMk cId="2461323696" sldId="267"/>
        </pc:sldMkLst>
        <pc:spChg chg="mod">
          <ac:chgData name="Asif Rehmani" userId="e3bc34669d675361" providerId="LiveId" clId="{769EE292-3A9D-48DC-A9FD-BDFD3DBEC40F}" dt="2021-08-23T16:28:13.939" v="261" actId="20577"/>
          <ac:spMkLst>
            <pc:docMk/>
            <pc:sldMk cId="2461323696" sldId="267"/>
            <ac:spMk id="8" creationId="{8AA20F3C-C983-4B6D-ABCD-D64DE171D5B5}"/>
          </ac:spMkLst>
        </pc:spChg>
      </pc:sldChg>
      <pc:sldChg chg="modSp mod modAnim modNotesTx">
        <pc:chgData name="Asif Rehmani" userId="e3bc34669d675361" providerId="LiveId" clId="{769EE292-3A9D-48DC-A9FD-BDFD3DBEC40F}" dt="2021-08-30T22:12:55.342" v="4149" actId="20577"/>
        <pc:sldMkLst>
          <pc:docMk/>
          <pc:sldMk cId="511832012" sldId="273"/>
        </pc:sldMkLst>
        <pc:spChg chg="mod">
          <ac:chgData name="Asif Rehmani" userId="e3bc34669d675361" providerId="LiveId" clId="{769EE292-3A9D-48DC-A9FD-BDFD3DBEC40F}" dt="2021-08-23T16:29:28.161" v="330" actId="20577"/>
          <ac:spMkLst>
            <pc:docMk/>
            <pc:sldMk cId="511832012" sldId="273"/>
            <ac:spMk id="2" creationId="{0BBAD9E1-2F33-4723-9C8E-6F888B747F9E}"/>
          </ac:spMkLst>
        </pc:spChg>
        <pc:spChg chg="mod">
          <ac:chgData name="Asif Rehmani" userId="e3bc34669d675361" providerId="LiveId" clId="{769EE292-3A9D-48DC-A9FD-BDFD3DBEC40F}" dt="2021-08-30T19:47:46.335" v="3654" actId="113"/>
          <ac:spMkLst>
            <pc:docMk/>
            <pc:sldMk cId="511832012" sldId="273"/>
            <ac:spMk id="3" creationId="{21650119-540E-4D6C-874F-2E681D5F7FA9}"/>
          </ac:spMkLst>
        </pc:spChg>
        <pc:spChg chg="mod">
          <ac:chgData name="Asif Rehmani" userId="e3bc34669d675361" providerId="LiveId" clId="{769EE292-3A9D-48DC-A9FD-BDFD3DBEC40F}" dt="2021-08-30T19:47:08.437" v="3649" actId="27636"/>
          <ac:spMkLst>
            <pc:docMk/>
            <pc:sldMk cId="511832012" sldId="273"/>
            <ac:spMk id="4" creationId="{76A0937C-CD45-4378-BBF8-89C8749DD218}"/>
          </ac:spMkLst>
        </pc:spChg>
      </pc:sldChg>
      <pc:sldChg chg="mod ord modShow modNotesTx">
        <pc:chgData name="Asif Rehmani" userId="e3bc34669d675361" providerId="LiveId" clId="{769EE292-3A9D-48DC-A9FD-BDFD3DBEC40F}" dt="2021-08-30T13:14:50.094" v="1563" actId="6549"/>
        <pc:sldMkLst>
          <pc:docMk/>
          <pc:sldMk cId="1168838614" sldId="410"/>
        </pc:sldMkLst>
      </pc:sldChg>
      <pc:sldChg chg="mod modShow modNotesTx">
        <pc:chgData name="Asif Rehmani" userId="e3bc34669d675361" providerId="LiveId" clId="{769EE292-3A9D-48DC-A9FD-BDFD3DBEC40F}" dt="2021-08-31T15:52:40.873" v="4613" actId="113"/>
        <pc:sldMkLst>
          <pc:docMk/>
          <pc:sldMk cId="740600239" sldId="1750"/>
        </pc:sldMkLst>
      </pc:sldChg>
      <pc:sldChg chg="mod modShow modNotesTx">
        <pc:chgData name="Asif Rehmani" userId="e3bc34669d675361" providerId="LiveId" clId="{769EE292-3A9D-48DC-A9FD-BDFD3DBEC40F}" dt="2021-08-31T15:52:47.017" v="4614" actId="113"/>
        <pc:sldMkLst>
          <pc:docMk/>
          <pc:sldMk cId="3500630654" sldId="2097"/>
        </pc:sldMkLst>
      </pc:sldChg>
      <pc:sldChg chg="addSp modSp mod modShow modNotesTx">
        <pc:chgData name="Asif Rehmani" userId="e3bc34669d675361" providerId="LiveId" clId="{769EE292-3A9D-48DC-A9FD-BDFD3DBEC40F}" dt="2021-08-31T15:53:05.425" v="4619" actId="113"/>
        <pc:sldMkLst>
          <pc:docMk/>
          <pc:sldMk cId="2719369160" sldId="2098"/>
        </pc:sldMkLst>
        <pc:spChg chg="mod">
          <ac:chgData name="Asif Rehmani" userId="e3bc34669d675361" providerId="LiveId" clId="{769EE292-3A9D-48DC-A9FD-BDFD3DBEC40F}" dt="2021-08-24T10:56:52.365" v="443" actId="26606"/>
          <ac:spMkLst>
            <pc:docMk/>
            <pc:sldMk cId="2719369160" sldId="2098"/>
            <ac:spMk id="6" creationId="{47895DB2-2636-4420-9285-74D7EA26C89C}"/>
          </ac:spMkLst>
        </pc:spChg>
        <pc:spChg chg="add">
          <ac:chgData name="Asif Rehmani" userId="e3bc34669d675361" providerId="LiveId" clId="{769EE292-3A9D-48DC-A9FD-BDFD3DBEC40F}" dt="2021-08-24T10:56:52.365" v="443" actId="26606"/>
          <ac:spMkLst>
            <pc:docMk/>
            <pc:sldMk cId="2719369160" sldId="2098"/>
            <ac:spMk id="13" creationId="{BACC6370-2D7E-4714-9D71-7542949D7D5D}"/>
          </ac:spMkLst>
        </pc:spChg>
        <pc:spChg chg="add">
          <ac:chgData name="Asif Rehmani" userId="e3bc34669d675361" providerId="LiveId" clId="{769EE292-3A9D-48DC-A9FD-BDFD3DBEC40F}" dt="2021-08-24T10:56:52.365" v="443" actId="26606"/>
          <ac:spMkLst>
            <pc:docMk/>
            <pc:sldMk cId="2719369160" sldId="2098"/>
            <ac:spMk id="15" creationId="{F68B3F68-107C-434F-AA38-110D5EA91B85}"/>
          </ac:spMkLst>
        </pc:spChg>
        <pc:spChg chg="add">
          <ac:chgData name="Asif Rehmani" userId="e3bc34669d675361" providerId="LiveId" clId="{769EE292-3A9D-48DC-A9FD-BDFD3DBEC40F}" dt="2021-08-24T10:56:52.365" v="443" actId="26606"/>
          <ac:spMkLst>
            <pc:docMk/>
            <pc:sldMk cId="2719369160" sldId="2098"/>
            <ac:spMk id="17" creationId="{AAD0DBB9-1A4B-4391-81D4-CB19F9AB918A}"/>
          </ac:spMkLst>
        </pc:spChg>
        <pc:spChg chg="add">
          <ac:chgData name="Asif Rehmani" userId="e3bc34669d675361" providerId="LiveId" clId="{769EE292-3A9D-48DC-A9FD-BDFD3DBEC40F}" dt="2021-08-24T10:56:52.365" v="443" actId="26606"/>
          <ac:spMkLst>
            <pc:docMk/>
            <pc:sldMk cId="2719369160" sldId="2098"/>
            <ac:spMk id="19" creationId="{063BBA22-50EA-4C4D-BE05-F1CE4E63AA56}"/>
          </ac:spMkLst>
        </pc:spChg>
        <pc:graphicFrameChg chg="mod modGraphic">
          <ac:chgData name="Asif Rehmani" userId="e3bc34669d675361" providerId="LiveId" clId="{769EE292-3A9D-48DC-A9FD-BDFD3DBEC40F}" dt="2021-08-24T10:56:52.365" v="443" actId="26606"/>
          <ac:graphicFrameMkLst>
            <pc:docMk/>
            <pc:sldMk cId="2719369160" sldId="2098"/>
            <ac:graphicFrameMk id="8" creationId="{A5BC8581-C0C3-4D1A-B0CD-B7FF1FB095CF}"/>
          </ac:graphicFrameMkLst>
        </pc:graphicFrameChg>
      </pc:sldChg>
      <pc:sldChg chg="addSp">
        <pc:chgData name="Asif Rehmani" userId="e3bc34669d675361" providerId="LiveId" clId="{769EE292-3A9D-48DC-A9FD-BDFD3DBEC40F}" dt="2021-08-24T10:56:07.181" v="420"/>
        <pc:sldMkLst>
          <pc:docMk/>
          <pc:sldMk cId="1296114181" sldId="2099"/>
        </pc:sldMkLst>
        <pc:picChg chg="add">
          <ac:chgData name="Asif Rehmani" userId="e3bc34669d675361" providerId="LiveId" clId="{769EE292-3A9D-48DC-A9FD-BDFD3DBEC40F}" dt="2021-08-24T10:56:07.181" v="420"/>
          <ac:picMkLst>
            <pc:docMk/>
            <pc:sldMk cId="1296114181" sldId="2099"/>
            <ac:picMk id="1026" creationId="{C0020070-0555-453B-B2B7-3BA83F91CB14}"/>
          </ac:picMkLst>
        </pc:picChg>
      </pc:sldChg>
      <pc:sldChg chg="delSp modSp add del mod modShow modNotesTx">
        <pc:chgData name="Asif Rehmani" userId="e3bc34669d675361" providerId="LiveId" clId="{769EE292-3A9D-48DC-A9FD-BDFD3DBEC40F}" dt="2021-08-31T15:53:42.425" v="4629" actId="113"/>
        <pc:sldMkLst>
          <pc:docMk/>
          <pc:sldMk cId="1975930815" sldId="2099"/>
        </pc:sldMkLst>
        <pc:picChg chg="mod">
          <ac:chgData name="Asif Rehmani" userId="e3bc34669d675361" providerId="LiveId" clId="{769EE292-3A9D-48DC-A9FD-BDFD3DBEC40F}" dt="2021-08-24T10:56:13.831" v="425" actId="14100"/>
          <ac:picMkLst>
            <pc:docMk/>
            <pc:sldMk cId="1975930815" sldId="2099"/>
            <ac:picMk id="1026" creationId="{C0020070-0555-453B-B2B7-3BA83F91CB14}"/>
          </ac:picMkLst>
        </pc:picChg>
        <pc:picChg chg="del">
          <ac:chgData name="Asif Rehmani" userId="e3bc34669d675361" providerId="LiveId" clId="{769EE292-3A9D-48DC-A9FD-BDFD3DBEC40F}" dt="2021-08-24T10:56:06.436" v="419" actId="478"/>
          <ac:picMkLst>
            <pc:docMk/>
            <pc:sldMk cId="1975930815" sldId="2099"/>
            <ac:picMk id="2050" creationId="{FBD6BB57-AE97-4353-8B59-C237CB8EE664}"/>
          </ac:picMkLst>
        </pc:picChg>
      </pc:sldChg>
      <pc:sldChg chg="mod modShow modNotesTx">
        <pc:chgData name="Asif Rehmani" userId="e3bc34669d675361" providerId="LiveId" clId="{769EE292-3A9D-48DC-A9FD-BDFD3DBEC40F}" dt="2021-08-31T15:54:51.225" v="4757" actId="113"/>
        <pc:sldMkLst>
          <pc:docMk/>
          <pc:sldMk cId="1546134725" sldId="2100"/>
        </pc:sldMkLst>
      </pc:sldChg>
      <pc:sldChg chg="addSp delSp modSp mod ord setBg modAnim setClrOvrMap modNotesTx">
        <pc:chgData name="Asif Rehmani" userId="e3bc34669d675361" providerId="LiveId" clId="{769EE292-3A9D-48DC-A9FD-BDFD3DBEC40F}" dt="2021-08-30T14:10:10.702" v="1717" actId="20577"/>
        <pc:sldMkLst>
          <pc:docMk/>
          <pc:sldMk cId="3214679942" sldId="2101"/>
        </pc:sldMkLst>
        <pc:spChg chg="mod">
          <ac:chgData name="Asif Rehmani" userId="e3bc34669d675361" providerId="LiveId" clId="{769EE292-3A9D-48DC-A9FD-BDFD3DBEC40F}" dt="2021-08-24T11:16:33.424" v="782" actId="122"/>
          <ac:spMkLst>
            <pc:docMk/>
            <pc:sldMk cId="3214679942" sldId="2101"/>
            <ac:spMk id="2" creationId="{DD2D4E04-E7A6-4374-B7C9-063BEA7A0201}"/>
          </ac:spMkLst>
        </pc:spChg>
        <pc:spChg chg="mod">
          <ac:chgData name="Asif Rehmani" userId="e3bc34669d675361" providerId="LiveId" clId="{769EE292-3A9D-48DC-A9FD-BDFD3DBEC40F}" dt="2021-08-24T11:16:46.520" v="784" actId="122"/>
          <ac:spMkLst>
            <pc:docMk/>
            <pc:sldMk cId="3214679942" sldId="2101"/>
            <ac:spMk id="3" creationId="{3B618356-C9A5-4130-B67E-38DB4DD3B362}"/>
          </ac:spMkLst>
        </pc:spChg>
        <pc:spChg chg="del">
          <ac:chgData name="Asif Rehmani" userId="e3bc34669d675361" providerId="LiveId" clId="{769EE292-3A9D-48DC-A9FD-BDFD3DBEC40F}" dt="2021-08-24T11:16:28.577" v="781" actId="26606"/>
          <ac:spMkLst>
            <pc:docMk/>
            <pc:sldMk cId="3214679942" sldId="2101"/>
            <ac:spMk id="11" creationId="{1DB7C82F-AB7E-4F0C-B829-FA1B9C415180}"/>
          </ac:spMkLst>
        </pc:spChg>
        <pc:spChg chg="add">
          <ac:chgData name="Asif Rehmani" userId="e3bc34669d675361" providerId="LiveId" clId="{769EE292-3A9D-48DC-A9FD-BDFD3DBEC40F}" dt="2021-08-24T11:16:28.577" v="781" actId="26606"/>
          <ac:spMkLst>
            <pc:docMk/>
            <pc:sldMk cId="3214679942" sldId="2101"/>
            <ac:spMk id="16" creationId="{9B7AD9F6-8CE7-4299-8FC6-328F4DCD3FF9}"/>
          </ac:spMkLst>
        </pc:spChg>
        <pc:spChg chg="add">
          <ac:chgData name="Asif Rehmani" userId="e3bc34669d675361" providerId="LiveId" clId="{769EE292-3A9D-48DC-A9FD-BDFD3DBEC40F}" dt="2021-08-24T11:16:28.577" v="781" actId="26606"/>
          <ac:spMkLst>
            <pc:docMk/>
            <pc:sldMk cId="3214679942" sldId="2101"/>
            <ac:spMk id="18" creationId="{F49775AF-8896-43EE-92C6-83497D6DC56F}"/>
          </ac:spMkLst>
        </pc:spChg>
        <pc:picChg chg="mod">
          <ac:chgData name="Asif Rehmani" userId="e3bc34669d675361" providerId="LiveId" clId="{769EE292-3A9D-48DC-A9FD-BDFD3DBEC40F}" dt="2021-08-24T11:16:28.577" v="781" actId="26606"/>
          <ac:picMkLst>
            <pc:docMk/>
            <pc:sldMk cId="3214679942" sldId="2101"/>
            <ac:picMk id="5" creationId="{357D1BF4-C277-4A8E-B641-C696BEDC8490}"/>
          </ac:picMkLst>
        </pc:picChg>
      </pc:sldChg>
      <pc:sldChg chg="modSp mod modNotesTx">
        <pc:chgData name="Asif Rehmani" userId="e3bc34669d675361" providerId="LiveId" clId="{769EE292-3A9D-48DC-A9FD-BDFD3DBEC40F}" dt="2021-08-30T15:28:28.962" v="3077" actId="20577"/>
        <pc:sldMkLst>
          <pc:docMk/>
          <pc:sldMk cId="4268923207" sldId="2110"/>
        </pc:sldMkLst>
        <pc:spChg chg="mod">
          <ac:chgData name="Asif Rehmani" userId="e3bc34669d675361" providerId="LiveId" clId="{769EE292-3A9D-48DC-A9FD-BDFD3DBEC40F}" dt="2021-08-24T11:21:20.462" v="802" actId="1076"/>
          <ac:spMkLst>
            <pc:docMk/>
            <pc:sldMk cId="4268923207" sldId="2110"/>
            <ac:spMk id="4" creationId="{F22A4344-1143-4E90-872D-820BE4168800}"/>
          </ac:spMkLst>
        </pc:spChg>
      </pc:sldChg>
      <pc:sldChg chg="add del modNotesTx">
        <pc:chgData name="Asif Rehmani" userId="e3bc34669d675361" providerId="LiveId" clId="{769EE292-3A9D-48DC-A9FD-BDFD3DBEC40F}" dt="2021-08-30T13:00:46.058" v="1212" actId="113"/>
        <pc:sldMkLst>
          <pc:docMk/>
          <pc:sldMk cId="327795956" sldId="2128"/>
        </pc:sldMkLst>
      </pc:sldChg>
      <pc:sldChg chg="modNotesTx">
        <pc:chgData name="Asif Rehmani" userId="e3bc34669d675361" providerId="LiveId" clId="{769EE292-3A9D-48DC-A9FD-BDFD3DBEC40F}" dt="2021-08-30T14:29:31.536" v="2435" actId="20577"/>
        <pc:sldMkLst>
          <pc:docMk/>
          <pc:sldMk cId="2517533596" sldId="2161"/>
        </pc:sldMkLst>
      </pc:sldChg>
      <pc:sldChg chg="modNotesTx">
        <pc:chgData name="Asif Rehmani" userId="e3bc34669d675361" providerId="LiveId" clId="{769EE292-3A9D-48DC-A9FD-BDFD3DBEC40F}" dt="2021-08-30T14:28:14.307" v="2415" actId="20577"/>
        <pc:sldMkLst>
          <pc:docMk/>
          <pc:sldMk cId="488990034" sldId="2164"/>
        </pc:sldMkLst>
      </pc:sldChg>
      <pc:sldChg chg="modSp modTransition modAnim modNotesTx">
        <pc:chgData name="Asif Rehmani" userId="e3bc34669d675361" providerId="LiveId" clId="{769EE292-3A9D-48DC-A9FD-BDFD3DBEC40F}" dt="2021-08-30T14:30:21.117" v="2480" actId="20577"/>
        <pc:sldMkLst>
          <pc:docMk/>
          <pc:sldMk cId="2087026152" sldId="2165"/>
        </pc:sldMkLst>
        <pc:spChg chg="mod">
          <ac:chgData name="Asif Rehmani" userId="e3bc34669d675361" providerId="LiveId" clId="{769EE292-3A9D-48DC-A9FD-BDFD3DBEC40F}" dt="2021-08-24T11:05:56.224" v="566" actId="113"/>
          <ac:spMkLst>
            <pc:docMk/>
            <pc:sldMk cId="2087026152" sldId="2165"/>
            <ac:spMk id="5" creationId="{B5E69F06-64EF-4800-9E32-1934F361FC48}"/>
          </ac:spMkLst>
        </pc:spChg>
        <pc:spChg chg="mod">
          <ac:chgData name="Asif Rehmani" userId="e3bc34669d675361" providerId="LiveId" clId="{769EE292-3A9D-48DC-A9FD-BDFD3DBEC40F}" dt="2021-08-24T11:06:47.336" v="575" actId="113"/>
          <ac:spMkLst>
            <pc:docMk/>
            <pc:sldMk cId="2087026152" sldId="2165"/>
            <ac:spMk id="6" creationId="{A8407507-E169-48CE-8532-D21198E9C85B}"/>
          </ac:spMkLst>
        </pc:spChg>
        <pc:spChg chg="mod">
          <ac:chgData name="Asif Rehmani" userId="e3bc34669d675361" providerId="LiveId" clId="{769EE292-3A9D-48DC-A9FD-BDFD3DBEC40F}" dt="2021-08-24T11:06:14.856" v="569" actId="113"/>
          <ac:spMkLst>
            <pc:docMk/>
            <pc:sldMk cId="2087026152" sldId="2165"/>
            <ac:spMk id="7" creationId="{2C569E82-DDBD-48DB-80C6-F95506A41CC8}"/>
          </ac:spMkLst>
        </pc:spChg>
        <pc:spChg chg="mod">
          <ac:chgData name="Asif Rehmani" userId="e3bc34669d675361" providerId="LiveId" clId="{769EE292-3A9D-48DC-A9FD-BDFD3DBEC40F}" dt="2021-08-24T11:06:49.704" v="576" actId="113"/>
          <ac:spMkLst>
            <pc:docMk/>
            <pc:sldMk cId="2087026152" sldId="2165"/>
            <ac:spMk id="8" creationId="{7CB741F4-BA94-42ED-879E-C73F7C00841C}"/>
          </ac:spMkLst>
        </pc:spChg>
        <pc:spChg chg="mod">
          <ac:chgData name="Asif Rehmani" userId="e3bc34669d675361" providerId="LiveId" clId="{769EE292-3A9D-48DC-A9FD-BDFD3DBEC40F}" dt="2021-08-24T11:06:52.017" v="577" actId="113"/>
          <ac:spMkLst>
            <pc:docMk/>
            <pc:sldMk cId="2087026152" sldId="2165"/>
            <ac:spMk id="22" creationId="{E19E29F8-E0F9-40ED-8C03-DF243133CB23}"/>
          </ac:spMkLst>
        </pc:spChg>
        <pc:spChg chg="mod">
          <ac:chgData name="Asif Rehmani" userId="e3bc34669d675361" providerId="LiveId" clId="{769EE292-3A9D-48DC-A9FD-BDFD3DBEC40F}" dt="2021-08-24T11:06:40.864" v="574" actId="113"/>
          <ac:spMkLst>
            <pc:docMk/>
            <pc:sldMk cId="2087026152" sldId="2165"/>
            <ac:spMk id="23" creationId="{38EF8235-90B2-47E7-B1B0-6F0EDA7210F9}"/>
          </ac:spMkLst>
        </pc:spChg>
      </pc:sldChg>
      <pc:sldChg chg="modSp mod">
        <pc:chgData name="Asif Rehmani" userId="e3bc34669d675361" providerId="LiveId" clId="{769EE292-3A9D-48DC-A9FD-BDFD3DBEC40F}" dt="2021-08-23T16:21:33.227" v="237" actId="20577"/>
        <pc:sldMkLst>
          <pc:docMk/>
          <pc:sldMk cId="504539201" sldId="2166"/>
        </pc:sldMkLst>
        <pc:spChg chg="mod">
          <ac:chgData name="Asif Rehmani" userId="e3bc34669d675361" providerId="LiveId" clId="{769EE292-3A9D-48DC-A9FD-BDFD3DBEC40F}" dt="2021-08-23T16:21:33.227" v="237" actId="20577"/>
          <ac:spMkLst>
            <pc:docMk/>
            <pc:sldMk cId="504539201" sldId="2166"/>
            <ac:spMk id="3" creationId="{05D10467-4154-4AC2-BBD3-98B47817D877}"/>
          </ac:spMkLst>
        </pc:spChg>
      </pc:sldChg>
      <pc:sldChg chg="modSp mod">
        <pc:chgData name="Asif Rehmani" userId="e3bc34669d675361" providerId="LiveId" clId="{769EE292-3A9D-48DC-A9FD-BDFD3DBEC40F}" dt="2021-08-23T15:47:17.691" v="7" actId="1076"/>
        <pc:sldMkLst>
          <pc:docMk/>
          <pc:sldMk cId="1037954087" sldId="2169"/>
        </pc:sldMkLst>
        <pc:spChg chg="mod">
          <ac:chgData name="Asif Rehmani" userId="e3bc34669d675361" providerId="LiveId" clId="{769EE292-3A9D-48DC-A9FD-BDFD3DBEC40F}" dt="2021-08-23T15:47:08.470" v="1"/>
          <ac:spMkLst>
            <pc:docMk/>
            <pc:sldMk cId="1037954087" sldId="2169"/>
            <ac:spMk id="3" creationId="{9F9E0475-0526-4763-B8CA-1E86BDF77409}"/>
          </ac:spMkLst>
        </pc:spChg>
        <pc:spChg chg="mod">
          <ac:chgData name="Asif Rehmani" userId="e3bc34669d675361" providerId="LiveId" clId="{769EE292-3A9D-48DC-A9FD-BDFD3DBEC40F}" dt="2021-08-23T15:47:17.691" v="7" actId="1076"/>
          <ac:spMkLst>
            <pc:docMk/>
            <pc:sldMk cId="1037954087" sldId="2169"/>
            <ac:spMk id="7" creationId="{136E0E34-61AF-4D42-A23F-811A89BDC211}"/>
          </ac:spMkLst>
        </pc:spChg>
      </pc:sldChg>
      <pc:sldChg chg="addSp delSp modSp mod modTransition setBg modAnim setClrOvrMap modNotesTx">
        <pc:chgData name="Asif Rehmani" userId="e3bc34669d675361" providerId="LiveId" clId="{769EE292-3A9D-48DC-A9FD-BDFD3DBEC40F}" dt="2021-08-30T14:38:41.273" v="2799" actId="6549"/>
        <pc:sldMkLst>
          <pc:docMk/>
          <pc:sldMk cId="2857252209" sldId="2170"/>
        </pc:sldMkLst>
        <pc:spChg chg="mod">
          <ac:chgData name="Asif Rehmani" userId="e3bc34669d675361" providerId="LiveId" clId="{769EE292-3A9D-48DC-A9FD-BDFD3DBEC40F}" dt="2021-08-24T11:08:05.051" v="580" actId="20577"/>
          <ac:spMkLst>
            <pc:docMk/>
            <pc:sldMk cId="2857252209" sldId="2170"/>
            <ac:spMk id="2" creationId="{572CEB3F-B597-484F-A14C-36534B539DE2}"/>
          </ac:spMkLst>
        </pc:spChg>
        <pc:spChg chg="mod ord">
          <ac:chgData name="Asif Rehmani" userId="e3bc34669d675361" providerId="LiveId" clId="{769EE292-3A9D-48DC-A9FD-BDFD3DBEC40F}" dt="2021-08-30T14:11:50.951" v="1719" actId="114"/>
          <ac:spMkLst>
            <pc:docMk/>
            <pc:sldMk cId="2857252209" sldId="2170"/>
            <ac:spMk id="3" creationId="{5AADE4FB-6B4B-42F7-B67B-C217D436103F}"/>
          </ac:spMkLst>
        </pc:spChg>
        <pc:spChg chg="add del">
          <ac:chgData name="Asif Rehmani" userId="e3bc34669d675361" providerId="LiveId" clId="{769EE292-3A9D-48DC-A9FD-BDFD3DBEC40F}" dt="2021-08-24T10:59:31.795" v="486" actId="26606"/>
          <ac:spMkLst>
            <pc:docMk/>
            <pc:sldMk cId="2857252209" sldId="2170"/>
            <ac:spMk id="8" creationId="{907EF6B7-1338-4443-8C46-6A318D952DFD}"/>
          </ac:spMkLst>
        </pc:spChg>
        <pc:spChg chg="add del">
          <ac:chgData name="Asif Rehmani" userId="e3bc34669d675361" providerId="LiveId" clId="{769EE292-3A9D-48DC-A9FD-BDFD3DBEC40F}" dt="2021-08-24T10:59:12.616" v="483" actId="26606"/>
          <ac:spMkLst>
            <pc:docMk/>
            <pc:sldMk cId="2857252209" sldId="2170"/>
            <ac:spMk id="10" creationId="{EF9B8DF2-C3F5-49A2-94D2-F7B65A0F1F15}"/>
          </ac:spMkLst>
        </pc:spChg>
        <pc:spChg chg="add del">
          <ac:chgData name="Asif Rehmani" userId="e3bc34669d675361" providerId="LiveId" clId="{769EE292-3A9D-48DC-A9FD-BDFD3DBEC40F}" dt="2021-08-24T10:59:12.616" v="483" actId="26606"/>
          <ac:spMkLst>
            <pc:docMk/>
            <pc:sldMk cId="2857252209" sldId="2170"/>
            <ac:spMk id="12" creationId="{4330B6AC-E6AB-45E4-A303-C8DE90EB2AAC}"/>
          </ac:spMkLst>
        </pc:spChg>
        <pc:spChg chg="add del">
          <ac:chgData name="Asif Rehmani" userId="e3bc34669d675361" providerId="LiveId" clId="{769EE292-3A9D-48DC-A9FD-BDFD3DBEC40F}" dt="2021-08-24T10:59:31.795" v="486" actId="26606"/>
          <ac:spMkLst>
            <pc:docMk/>
            <pc:sldMk cId="2857252209" sldId="2170"/>
            <ac:spMk id="14" creationId="{DAAE4CDD-124C-4DCF-9584-B6033B545DD5}"/>
          </ac:spMkLst>
        </pc:spChg>
        <pc:spChg chg="add del">
          <ac:chgData name="Asif Rehmani" userId="e3bc34669d675361" providerId="LiveId" clId="{769EE292-3A9D-48DC-A9FD-BDFD3DBEC40F}" dt="2021-08-24T10:59:31.795" v="486" actId="26606"/>
          <ac:spMkLst>
            <pc:docMk/>
            <pc:sldMk cId="2857252209" sldId="2170"/>
            <ac:spMk id="15" creationId="{081E4A58-353D-44AE-B2FC-2A74E2E400F7}"/>
          </ac:spMkLst>
        </pc:spChg>
        <pc:spChg chg="add del">
          <ac:chgData name="Asif Rehmani" userId="e3bc34669d675361" providerId="LiveId" clId="{769EE292-3A9D-48DC-A9FD-BDFD3DBEC40F}" dt="2021-08-24T11:00:41.420" v="507" actId="26606"/>
          <ac:spMkLst>
            <pc:docMk/>
            <pc:sldMk cId="2857252209" sldId="2170"/>
            <ac:spMk id="20" creationId="{9D25F302-27C5-414F-97F8-6EA0A6C028BA}"/>
          </ac:spMkLst>
        </pc:spChg>
        <pc:spChg chg="add del">
          <ac:chgData name="Asif Rehmani" userId="e3bc34669d675361" providerId="LiveId" clId="{769EE292-3A9D-48DC-A9FD-BDFD3DBEC40F}" dt="2021-08-24T11:00:41.420" v="507" actId="26606"/>
          <ac:spMkLst>
            <pc:docMk/>
            <pc:sldMk cId="2857252209" sldId="2170"/>
            <ac:spMk id="22" creationId="{830A36F8-48C2-4842-A87B-8CE8DF4E7FD2}"/>
          </ac:spMkLst>
        </pc:spChg>
        <pc:spChg chg="add del">
          <ac:chgData name="Asif Rehmani" userId="e3bc34669d675361" providerId="LiveId" clId="{769EE292-3A9D-48DC-A9FD-BDFD3DBEC40F}" dt="2021-08-24T11:00:41.420" v="507" actId="26606"/>
          <ac:spMkLst>
            <pc:docMk/>
            <pc:sldMk cId="2857252209" sldId="2170"/>
            <ac:spMk id="24" creationId="{8F451A30-466B-4996-9BA5-CD6ABCC6D558}"/>
          </ac:spMkLst>
        </pc:spChg>
        <pc:spChg chg="add del">
          <ac:chgData name="Asif Rehmani" userId="e3bc34669d675361" providerId="LiveId" clId="{769EE292-3A9D-48DC-A9FD-BDFD3DBEC40F}" dt="2021-08-24T11:00:41.420" v="507" actId="26606"/>
          <ac:spMkLst>
            <pc:docMk/>
            <pc:sldMk cId="2857252209" sldId="2170"/>
            <ac:spMk id="29" creationId="{91F32EBA-ED97-466E-8CFA-8382584155D0}"/>
          </ac:spMkLst>
        </pc:spChg>
        <pc:spChg chg="add del">
          <ac:chgData name="Asif Rehmani" userId="e3bc34669d675361" providerId="LiveId" clId="{769EE292-3A9D-48DC-A9FD-BDFD3DBEC40F}" dt="2021-08-24T11:00:41.420" v="507" actId="26606"/>
          <ac:spMkLst>
            <pc:docMk/>
            <pc:sldMk cId="2857252209" sldId="2170"/>
            <ac:spMk id="31" creationId="{62A38935-BB53-4DF7-A56E-48DD25B685D7}"/>
          </ac:spMkLst>
        </pc:spChg>
        <pc:picChg chg="add del">
          <ac:chgData name="Asif Rehmani" userId="e3bc34669d675361" providerId="LiveId" clId="{769EE292-3A9D-48DC-A9FD-BDFD3DBEC40F}" dt="2021-08-24T10:59:12.616" v="483" actId="26606"/>
          <ac:picMkLst>
            <pc:docMk/>
            <pc:sldMk cId="2857252209" sldId="2170"/>
            <ac:picMk id="7" creationId="{B32616DD-BBA4-4EBA-A8A3-404854499231}"/>
          </ac:picMkLst>
        </pc:picChg>
        <pc:picChg chg="add mod ord">
          <ac:chgData name="Asif Rehmani" userId="e3bc34669d675361" providerId="LiveId" clId="{769EE292-3A9D-48DC-A9FD-BDFD3DBEC40F}" dt="2021-08-24T11:00:41.420" v="507" actId="26606"/>
          <ac:picMkLst>
            <pc:docMk/>
            <pc:sldMk cId="2857252209" sldId="2170"/>
            <ac:picMk id="11" creationId="{0D403ED3-825F-425A-A549-E6E8E3653840}"/>
          </ac:picMkLst>
        </pc:picChg>
      </pc:sldChg>
      <pc:sldChg chg="modSp mod modShow">
        <pc:chgData name="Asif Rehmani" userId="e3bc34669d675361" providerId="LiveId" clId="{769EE292-3A9D-48DC-A9FD-BDFD3DBEC40F}" dt="2021-08-24T10:57:05.236" v="444" actId="729"/>
        <pc:sldMkLst>
          <pc:docMk/>
          <pc:sldMk cId="3265634046" sldId="2171"/>
        </pc:sldMkLst>
        <pc:spChg chg="mod">
          <ac:chgData name="Asif Rehmani" userId="e3bc34669d675361" providerId="LiveId" clId="{769EE292-3A9D-48DC-A9FD-BDFD3DBEC40F}" dt="2021-08-24T10:54:06.710" v="417" actId="20577"/>
          <ac:spMkLst>
            <pc:docMk/>
            <pc:sldMk cId="3265634046" sldId="2171"/>
            <ac:spMk id="3" creationId="{FF1D6A67-FB54-4F33-B6B5-048D6D526DED}"/>
          </ac:spMkLst>
        </pc:spChg>
      </pc:sldChg>
      <pc:sldChg chg="modSp new mod modAnim modNotesTx">
        <pc:chgData name="Asif Rehmani" userId="e3bc34669d675361" providerId="LiveId" clId="{769EE292-3A9D-48DC-A9FD-BDFD3DBEC40F}" dt="2021-08-30T15:36:13.413" v="3396" actId="113"/>
        <pc:sldMkLst>
          <pc:docMk/>
          <pc:sldMk cId="2033276635" sldId="2172"/>
        </pc:sldMkLst>
        <pc:spChg chg="mod">
          <ac:chgData name="Asif Rehmani" userId="e3bc34669d675361" providerId="LiveId" clId="{769EE292-3A9D-48DC-A9FD-BDFD3DBEC40F}" dt="2021-08-26T20:51:13.794" v="813" actId="20577"/>
          <ac:spMkLst>
            <pc:docMk/>
            <pc:sldMk cId="2033276635" sldId="2172"/>
            <ac:spMk id="2" creationId="{FBCAD2A6-309B-42DE-A80B-6E85CF3B183F}"/>
          </ac:spMkLst>
        </pc:spChg>
        <pc:spChg chg="mod">
          <ac:chgData name="Asif Rehmani" userId="e3bc34669d675361" providerId="LiveId" clId="{769EE292-3A9D-48DC-A9FD-BDFD3DBEC40F}" dt="2021-08-30T15:36:13.413" v="3396" actId="113"/>
          <ac:spMkLst>
            <pc:docMk/>
            <pc:sldMk cId="2033276635" sldId="2172"/>
            <ac:spMk id="3" creationId="{559A71B9-A1F8-47CF-8A91-CBF5F2691B5E}"/>
          </ac:spMkLst>
        </pc:spChg>
      </pc:sldChg>
      <pc:sldChg chg="addSp delSp modSp new mod modTransition setBg setClrOvrMap modNotesTx">
        <pc:chgData name="Asif Rehmani" userId="e3bc34669d675361" providerId="LiveId" clId="{769EE292-3A9D-48DC-A9FD-BDFD3DBEC40F}" dt="2021-08-30T14:17:19.989" v="1992" actId="20577"/>
        <pc:sldMkLst>
          <pc:docMk/>
          <pc:sldMk cId="2258967645" sldId="2173"/>
        </pc:sldMkLst>
        <pc:spChg chg="mod">
          <ac:chgData name="Asif Rehmani" userId="e3bc34669d675361" providerId="LiveId" clId="{769EE292-3A9D-48DC-A9FD-BDFD3DBEC40F}" dt="2021-08-24T11:13:13.005" v="693" actId="207"/>
          <ac:spMkLst>
            <pc:docMk/>
            <pc:sldMk cId="2258967645" sldId="2173"/>
            <ac:spMk id="2" creationId="{1F59B7FD-8AB9-4AF1-B14B-99D783A9DFE2}"/>
          </ac:spMkLst>
        </pc:spChg>
        <pc:spChg chg="mod">
          <ac:chgData name="Asif Rehmani" userId="e3bc34669d675361" providerId="LiveId" clId="{769EE292-3A9D-48DC-A9FD-BDFD3DBEC40F}" dt="2021-08-24T11:11:39.700" v="687" actId="26606"/>
          <ac:spMkLst>
            <pc:docMk/>
            <pc:sldMk cId="2258967645" sldId="2173"/>
            <ac:spMk id="3" creationId="{CD56D21D-AB89-4857-8634-3845BD0CDA73}"/>
          </ac:spMkLst>
        </pc:spChg>
        <pc:spChg chg="add del">
          <ac:chgData name="Asif Rehmani" userId="e3bc34669d675361" providerId="LiveId" clId="{769EE292-3A9D-48DC-A9FD-BDFD3DBEC40F}" dt="2021-08-24T11:10:15.106" v="683" actId="26606"/>
          <ac:spMkLst>
            <pc:docMk/>
            <pc:sldMk cId="2258967645" sldId="2173"/>
            <ac:spMk id="8" creationId="{4522B21E-B2B9-4C72-9A71-C87EFD137480}"/>
          </ac:spMkLst>
        </pc:spChg>
        <pc:spChg chg="add del">
          <ac:chgData name="Asif Rehmani" userId="e3bc34669d675361" providerId="LiveId" clId="{769EE292-3A9D-48DC-A9FD-BDFD3DBEC40F}" dt="2021-08-24T11:10:15.106" v="683" actId="26606"/>
          <ac:spMkLst>
            <pc:docMk/>
            <pc:sldMk cId="2258967645" sldId="2173"/>
            <ac:spMk id="10" creationId="{5EB7D2A2-F448-44D4-938C-DC84CBCB3B1E}"/>
          </ac:spMkLst>
        </pc:spChg>
        <pc:spChg chg="add del">
          <ac:chgData name="Asif Rehmani" userId="e3bc34669d675361" providerId="LiveId" clId="{769EE292-3A9D-48DC-A9FD-BDFD3DBEC40F}" dt="2021-08-24T11:10:15.106" v="683" actId="26606"/>
          <ac:spMkLst>
            <pc:docMk/>
            <pc:sldMk cId="2258967645" sldId="2173"/>
            <ac:spMk id="12" creationId="{871AEA07-1E14-44B4-8E55-64EF049CD66F}"/>
          </ac:spMkLst>
        </pc:spChg>
        <pc:spChg chg="add del">
          <ac:chgData name="Asif Rehmani" userId="e3bc34669d675361" providerId="LiveId" clId="{769EE292-3A9D-48DC-A9FD-BDFD3DBEC40F}" dt="2021-08-24T11:11:05.450" v="684" actId="26606"/>
          <ac:spMkLst>
            <pc:docMk/>
            <pc:sldMk cId="2258967645" sldId="2173"/>
            <ac:spMk id="20" creationId="{E49CC64F-7275-4E33-961B-0C5CDC439875}"/>
          </ac:spMkLst>
        </pc:spChg>
        <pc:spChg chg="add del">
          <ac:chgData name="Asif Rehmani" userId="e3bc34669d675361" providerId="LiveId" clId="{769EE292-3A9D-48DC-A9FD-BDFD3DBEC40F}" dt="2021-08-24T11:11:39.700" v="687" actId="26606"/>
          <ac:spMkLst>
            <pc:docMk/>
            <pc:sldMk cId="2258967645" sldId="2173"/>
            <ac:spMk id="25" creationId="{6F828D28-8E09-41CC-8229-3070B5467A96}"/>
          </ac:spMkLst>
        </pc:spChg>
        <pc:spChg chg="add del">
          <ac:chgData name="Asif Rehmani" userId="e3bc34669d675361" providerId="LiveId" clId="{769EE292-3A9D-48DC-A9FD-BDFD3DBEC40F}" dt="2021-08-24T11:11:39.700" v="687" actId="26606"/>
          <ac:spMkLst>
            <pc:docMk/>
            <pc:sldMk cId="2258967645" sldId="2173"/>
            <ac:spMk id="27" creationId="{D5B012D8-7F27-4758-9AC6-C889B154BD73}"/>
          </ac:spMkLst>
        </pc:spChg>
        <pc:spChg chg="add del">
          <ac:chgData name="Asif Rehmani" userId="e3bc34669d675361" providerId="LiveId" clId="{769EE292-3A9D-48DC-A9FD-BDFD3DBEC40F}" dt="2021-08-24T11:11:39.700" v="687" actId="26606"/>
          <ac:spMkLst>
            <pc:docMk/>
            <pc:sldMk cId="2258967645" sldId="2173"/>
            <ac:spMk id="29" creationId="{4063B759-00FC-46D1-9898-8E8625268FAF}"/>
          </ac:spMkLst>
        </pc:spChg>
        <pc:spChg chg="add del">
          <ac:chgData name="Asif Rehmani" userId="e3bc34669d675361" providerId="LiveId" clId="{769EE292-3A9D-48DC-A9FD-BDFD3DBEC40F}" dt="2021-08-24T11:11:39.700" v="687" actId="26606"/>
          <ac:spMkLst>
            <pc:docMk/>
            <pc:sldMk cId="2258967645" sldId="2173"/>
            <ac:spMk id="34" creationId="{0671A8AE-40A1-4631-A6B8-581AFF065482}"/>
          </ac:spMkLst>
        </pc:spChg>
        <pc:spChg chg="add del">
          <ac:chgData name="Asif Rehmani" userId="e3bc34669d675361" providerId="LiveId" clId="{769EE292-3A9D-48DC-A9FD-BDFD3DBEC40F}" dt="2021-08-24T11:11:39.700" v="687" actId="26606"/>
          <ac:spMkLst>
            <pc:docMk/>
            <pc:sldMk cId="2258967645" sldId="2173"/>
            <ac:spMk id="36" creationId="{AB58EF07-17C2-48CF-ABB0-EEF1F17CB8F0}"/>
          </ac:spMkLst>
        </pc:spChg>
        <pc:spChg chg="add del">
          <ac:chgData name="Asif Rehmani" userId="e3bc34669d675361" providerId="LiveId" clId="{769EE292-3A9D-48DC-A9FD-BDFD3DBEC40F}" dt="2021-08-24T11:11:39.700" v="687" actId="26606"/>
          <ac:spMkLst>
            <pc:docMk/>
            <pc:sldMk cId="2258967645" sldId="2173"/>
            <ac:spMk id="38" creationId="{AF2F604E-43BE-4DC3-B983-E071523364F8}"/>
          </ac:spMkLst>
        </pc:spChg>
        <pc:spChg chg="add del">
          <ac:chgData name="Asif Rehmani" userId="e3bc34669d675361" providerId="LiveId" clId="{769EE292-3A9D-48DC-A9FD-BDFD3DBEC40F}" dt="2021-08-24T11:11:39.700" v="687" actId="26606"/>
          <ac:spMkLst>
            <pc:docMk/>
            <pc:sldMk cId="2258967645" sldId="2173"/>
            <ac:spMk id="40" creationId="{08C9B587-E65E-4B52-B37C-ABEBB6E87928}"/>
          </ac:spMkLst>
        </pc:spChg>
        <pc:picChg chg="add mod ord">
          <ac:chgData name="Asif Rehmani" userId="e3bc34669d675361" providerId="LiveId" clId="{769EE292-3A9D-48DC-A9FD-BDFD3DBEC40F}" dt="2021-08-24T11:11:39.700" v="687" actId="26606"/>
          <ac:picMkLst>
            <pc:docMk/>
            <pc:sldMk cId="2258967645" sldId="2173"/>
            <ac:picMk id="16" creationId="{9ADA4C14-7312-4BE5-8959-F701DFEEB4E6}"/>
          </ac:picMkLst>
        </pc:picChg>
        <pc:cxnChg chg="add del">
          <ac:chgData name="Asif Rehmani" userId="e3bc34669d675361" providerId="LiveId" clId="{769EE292-3A9D-48DC-A9FD-BDFD3DBEC40F}" dt="2021-08-24T11:10:15.106" v="683" actId="26606"/>
          <ac:cxnSpMkLst>
            <pc:docMk/>
            <pc:sldMk cId="2258967645" sldId="2173"/>
            <ac:cxnSpMk id="14" creationId="{F7C8EA93-3210-4C62-99E9-153C275E3A87}"/>
          </ac:cxnSpMkLst>
        </pc:cxnChg>
      </pc:sldChg>
      <pc:sldChg chg="addSp delSp modSp modAnim modNotesTx">
        <pc:chgData name="Asif Rehmani" userId="e3bc34669d675361" providerId="LiveId" clId="{769EE292-3A9D-48DC-A9FD-BDFD3DBEC40F}" dt="2021-08-30T21:56:37.523" v="3661" actId="6549"/>
        <pc:sldMkLst>
          <pc:docMk/>
          <pc:sldMk cId="3151123410" sldId="2175"/>
        </pc:sldMkLst>
        <pc:spChg chg="del">
          <ac:chgData name="Asif Rehmani" userId="e3bc34669d675361" providerId="LiveId" clId="{769EE292-3A9D-48DC-A9FD-BDFD3DBEC40F}" dt="2021-08-30T16:48:50.389" v="3546" actId="21"/>
          <ac:spMkLst>
            <pc:docMk/>
            <pc:sldMk cId="3151123410" sldId="2175"/>
            <ac:spMk id="12" creationId="{DEFCA09B-B409-4613-B547-397DD14A0A69}"/>
          </ac:spMkLst>
        </pc:spChg>
        <pc:spChg chg="add mod">
          <ac:chgData name="Asif Rehmani" userId="e3bc34669d675361" providerId="LiveId" clId="{769EE292-3A9D-48DC-A9FD-BDFD3DBEC40F}" dt="2021-08-30T16:49:01.934" v="3550"/>
          <ac:spMkLst>
            <pc:docMk/>
            <pc:sldMk cId="3151123410" sldId="2175"/>
            <ac:spMk id="16" creationId="{51B1127F-0503-41C1-86D5-98DB2FA7C2DE}"/>
          </ac:spMkLst>
        </pc:spChg>
        <pc:picChg chg="add mod">
          <ac:chgData name="Asif Rehmani" userId="e3bc34669d675361" providerId="LiveId" clId="{769EE292-3A9D-48DC-A9FD-BDFD3DBEC40F}" dt="2021-08-30T16:49:01.934" v="3550"/>
          <ac:picMkLst>
            <pc:docMk/>
            <pc:sldMk cId="3151123410" sldId="2175"/>
            <ac:picMk id="17" creationId="{ED1DDF31-6F74-4F65-B9BB-F05766791E49}"/>
          </ac:picMkLst>
        </pc:picChg>
        <pc:picChg chg="add mod">
          <ac:chgData name="Asif Rehmani" userId="e3bc34669d675361" providerId="LiveId" clId="{769EE292-3A9D-48DC-A9FD-BDFD3DBEC40F}" dt="2021-08-30T16:49:01.934" v="3550"/>
          <ac:picMkLst>
            <pc:docMk/>
            <pc:sldMk cId="3151123410" sldId="2175"/>
            <ac:picMk id="18" creationId="{4393386C-693D-45F5-AB7E-13FAE1CEFC01}"/>
          </ac:picMkLst>
        </pc:picChg>
        <pc:picChg chg="del">
          <ac:chgData name="Asif Rehmani" userId="e3bc34669d675361" providerId="LiveId" clId="{769EE292-3A9D-48DC-A9FD-BDFD3DBEC40F}" dt="2021-08-30T16:48:50.389" v="3546" actId="21"/>
          <ac:picMkLst>
            <pc:docMk/>
            <pc:sldMk cId="3151123410" sldId="2175"/>
            <ac:picMk id="19" creationId="{6C84C197-70E3-4B97-844D-DC98A546E4E5}"/>
          </ac:picMkLst>
        </pc:picChg>
        <pc:picChg chg="del">
          <ac:chgData name="Asif Rehmani" userId="e3bc34669d675361" providerId="LiveId" clId="{769EE292-3A9D-48DC-A9FD-BDFD3DBEC40F}" dt="2021-08-30T16:48:50.389" v="3546" actId="21"/>
          <ac:picMkLst>
            <pc:docMk/>
            <pc:sldMk cId="3151123410" sldId="2175"/>
            <ac:picMk id="20" creationId="{6323BC6C-E4C3-4C7B-978C-234B591CD3B5}"/>
          </ac:picMkLst>
        </pc:picChg>
      </pc:sldChg>
      <pc:sldChg chg="modAnim modNotesTx">
        <pc:chgData name="Asif Rehmani" userId="e3bc34669d675361" providerId="LiveId" clId="{769EE292-3A9D-48DC-A9FD-BDFD3DBEC40F}" dt="2021-08-30T21:56:19.883" v="3659"/>
        <pc:sldMkLst>
          <pc:docMk/>
          <pc:sldMk cId="422333973" sldId="2176"/>
        </pc:sldMkLst>
      </pc:sldChg>
      <pc:sldChg chg="modAnim modNotesTx">
        <pc:chgData name="Asif Rehmani" userId="e3bc34669d675361" providerId="LiveId" clId="{769EE292-3A9D-48DC-A9FD-BDFD3DBEC40F}" dt="2021-08-30T21:56:00.938" v="3658"/>
        <pc:sldMkLst>
          <pc:docMk/>
          <pc:sldMk cId="4014470075" sldId="2177"/>
        </pc:sldMkLst>
      </pc:sldChg>
      <pc:sldChg chg="modAnim modNotesTx">
        <pc:chgData name="Asif Rehmani" userId="e3bc34669d675361" providerId="LiveId" clId="{769EE292-3A9D-48DC-A9FD-BDFD3DBEC40F}" dt="2021-08-30T22:10:05.642" v="3665"/>
        <pc:sldMkLst>
          <pc:docMk/>
          <pc:sldMk cId="2479416567" sldId="2178"/>
        </pc:sldMkLst>
      </pc:sldChg>
      <pc:sldChg chg="addSp delSp modSp new mod setBg modAnim">
        <pc:chgData name="Asif Rehmani" userId="e3bc34669d675361" providerId="LiveId" clId="{769EE292-3A9D-48DC-A9FD-BDFD3DBEC40F}" dt="2021-08-30T22:31:13.336" v="4579" actId="114"/>
        <pc:sldMkLst>
          <pc:docMk/>
          <pc:sldMk cId="447130748" sldId="2179"/>
        </pc:sldMkLst>
        <pc:spChg chg="mod">
          <ac:chgData name="Asif Rehmani" userId="e3bc34669d675361" providerId="LiveId" clId="{769EE292-3A9D-48DC-A9FD-BDFD3DBEC40F}" dt="2021-08-30T22:29:09.084" v="4569" actId="26606"/>
          <ac:spMkLst>
            <pc:docMk/>
            <pc:sldMk cId="447130748" sldId="2179"/>
            <ac:spMk id="2" creationId="{9CC3E5EB-BA33-4740-BE74-7441F0FBEFE0}"/>
          </ac:spMkLst>
        </pc:spChg>
        <pc:spChg chg="del mod">
          <ac:chgData name="Asif Rehmani" userId="e3bc34669d675361" providerId="LiveId" clId="{769EE292-3A9D-48DC-A9FD-BDFD3DBEC40F}" dt="2021-08-30T22:28:43.927" v="4567" actId="26606"/>
          <ac:spMkLst>
            <pc:docMk/>
            <pc:sldMk cId="447130748" sldId="2179"/>
            <ac:spMk id="3" creationId="{5A18C460-2669-4328-A2A7-2C74D080D5EF}"/>
          </ac:spMkLst>
        </pc:spChg>
        <pc:spChg chg="mod topLvl">
          <ac:chgData name="Asif Rehmani" userId="e3bc34669d675361" providerId="LiveId" clId="{769EE292-3A9D-48DC-A9FD-BDFD3DBEC40F}" dt="2021-08-30T22:29:38.004" v="4571" actId="165"/>
          <ac:spMkLst>
            <pc:docMk/>
            <pc:sldMk cId="447130748" sldId="2179"/>
            <ac:spMk id="6" creationId="{06082B29-80B0-4524-B339-83E4C71D7C20}"/>
          </ac:spMkLst>
        </pc:spChg>
        <pc:spChg chg="mod topLvl">
          <ac:chgData name="Asif Rehmani" userId="e3bc34669d675361" providerId="LiveId" clId="{769EE292-3A9D-48DC-A9FD-BDFD3DBEC40F}" dt="2021-08-30T22:29:38.004" v="4571" actId="165"/>
          <ac:spMkLst>
            <pc:docMk/>
            <pc:sldMk cId="447130748" sldId="2179"/>
            <ac:spMk id="7" creationId="{42619EBC-E228-4710-85B3-DEC2EFF7D9DF}"/>
          </ac:spMkLst>
        </pc:spChg>
        <pc:spChg chg="mod topLvl">
          <ac:chgData name="Asif Rehmani" userId="e3bc34669d675361" providerId="LiveId" clId="{769EE292-3A9D-48DC-A9FD-BDFD3DBEC40F}" dt="2021-08-30T22:29:38.004" v="4571" actId="165"/>
          <ac:spMkLst>
            <pc:docMk/>
            <pc:sldMk cId="447130748" sldId="2179"/>
            <ac:spMk id="8" creationId="{78EB3AE2-E00A-4C0C-9D35-4E1DFC50DCD0}"/>
          </ac:spMkLst>
        </pc:spChg>
        <pc:spChg chg="add del">
          <ac:chgData name="Asif Rehmani" userId="e3bc34669d675361" providerId="LiveId" clId="{769EE292-3A9D-48DC-A9FD-BDFD3DBEC40F}" dt="2021-08-30T22:29:09.084" v="4569" actId="26606"/>
          <ac:spMkLst>
            <pc:docMk/>
            <pc:sldMk cId="447130748" sldId="2179"/>
            <ac:spMk id="9" creationId="{2E442304-DDBD-4F7B-8017-36BCC863FB40}"/>
          </ac:spMkLst>
        </pc:spChg>
        <pc:spChg chg="mod topLvl">
          <ac:chgData name="Asif Rehmani" userId="e3bc34669d675361" providerId="LiveId" clId="{769EE292-3A9D-48DC-A9FD-BDFD3DBEC40F}" dt="2021-08-30T22:29:38.004" v="4571" actId="165"/>
          <ac:spMkLst>
            <pc:docMk/>
            <pc:sldMk cId="447130748" sldId="2179"/>
            <ac:spMk id="10" creationId="{07299A5D-2F53-41FA-9569-05705D937960}"/>
          </ac:spMkLst>
        </pc:spChg>
        <pc:spChg chg="add del">
          <ac:chgData name="Asif Rehmani" userId="e3bc34669d675361" providerId="LiveId" clId="{769EE292-3A9D-48DC-A9FD-BDFD3DBEC40F}" dt="2021-08-30T22:29:09.084" v="4569" actId="26606"/>
          <ac:spMkLst>
            <pc:docMk/>
            <pc:sldMk cId="447130748" sldId="2179"/>
            <ac:spMk id="11" creationId="{5E107275-3853-46FD-A241-DE4355A42675}"/>
          </ac:spMkLst>
        </pc:spChg>
        <pc:spChg chg="mod topLvl">
          <ac:chgData name="Asif Rehmani" userId="e3bc34669d675361" providerId="LiveId" clId="{769EE292-3A9D-48DC-A9FD-BDFD3DBEC40F}" dt="2021-08-30T22:29:38.004" v="4571" actId="165"/>
          <ac:spMkLst>
            <pc:docMk/>
            <pc:sldMk cId="447130748" sldId="2179"/>
            <ac:spMk id="12" creationId="{5BC3DA97-458F-4139-A359-7F0ED795B388}"/>
          </ac:spMkLst>
        </pc:spChg>
        <pc:spChg chg="mod topLvl">
          <ac:chgData name="Asif Rehmani" userId="e3bc34669d675361" providerId="LiveId" clId="{769EE292-3A9D-48DC-A9FD-BDFD3DBEC40F}" dt="2021-08-30T22:29:38.004" v="4571" actId="165"/>
          <ac:spMkLst>
            <pc:docMk/>
            <pc:sldMk cId="447130748" sldId="2179"/>
            <ac:spMk id="13" creationId="{FFA20F60-525F-4D28-B9B7-09341B4ECAB2}"/>
          </ac:spMkLst>
        </pc:spChg>
        <pc:spChg chg="mod topLvl">
          <ac:chgData name="Asif Rehmani" userId="e3bc34669d675361" providerId="LiveId" clId="{769EE292-3A9D-48DC-A9FD-BDFD3DBEC40F}" dt="2021-08-30T22:29:38.004" v="4571" actId="165"/>
          <ac:spMkLst>
            <pc:docMk/>
            <pc:sldMk cId="447130748" sldId="2179"/>
            <ac:spMk id="14" creationId="{C03B92AB-572C-482A-9812-417F854A6BB8}"/>
          </ac:spMkLst>
        </pc:spChg>
        <pc:spChg chg="mod topLvl">
          <ac:chgData name="Asif Rehmani" userId="e3bc34669d675361" providerId="LiveId" clId="{769EE292-3A9D-48DC-A9FD-BDFD3DBEC40F}" dt="2021-08-30T22:31:13.336" v="4579" actId="114"/>
          <ac:spMkLst>
            <pc:docMk/>
            <pc:sldMk cId="447130748" sldId="2179"/>
            <ac:spMk id="15" creationId="{06B52347-EA24-4E16-A6A1-0C9FBAD19B74}"/>
          </ac:spMkLst>
        </pc:spChg>
        <pc:spChg chg="add del">
          <ac:chgData name="Asif Rehmani" userId="e3bc34669d675361" providerId="LiveId" clId="{769EE292-3A9D-48DC-A9FD-BDFD3DBEC40F}" dt="2021-08-30T22:29:09.084" v="4569" actId="26606"/>
          <ac:spMkLst>
            <pc:docMk/>
            <pc:sldMk cId="447130748" sldId="2179"/>
            <ac:spMk id="16" creationId="{955A2079-FA98-4876-80F0-72364A7D2EA4}"/>
          </ac:spMkLst>
        </pc:spChg>
        <pc:grpChg chg="del mod">
          <ac:chgData name="Asif Rehmani" userId="e3bc34669d675361" providerId="LiveId" clId="{769EE292-3A9D-48DC-A9FD-BDFD3DBEC40F}" dt="2021-08-30T22:29:38.004" v="4571" actId="165"/>
          <ac:grpSpMkLst>
            <pc:docMk/>
            <pc:sldMk cId="447130748" sldId="2179"/>
            <ac:grpSpMk id="4" creationId="{1BD2DE43-1596-4AE7-8FE6-A49B95C4001A}"/>
          </ac:grpSpMkLst>
        </pc:grpChg>
        <pc:graphicFrameChg chg="add del mod">
          <ac:chgData name="Asif Rehmani" userId="e3bc34669d675361" providerId="LiveId" clId="{769EE292-3A9D-48DC-A9FD-BDFD3DBEC40F}" dt="2021-08-30T22:29:25.480" v="4570" actId="18245"/>
          <ac:graphicFrameMkLst>
            <pc:docMk/>
            <pc:sldMk cId="447130748" sldId="2179"/>
            <ac:graphicFrameMk id="5" creationId="{FE33089C-9290-460B-9E30-043E0785FC4C}"/>
          </ac:graphicFrameMkLst>
        </pc:graphicFrameChg>
      </pc:sldChg>
      <pc:sldChg chg="addSp delSp modSp new del mod modClrScheme chgLayout">
        <pc:chgData name="Asif Rehmani" userId="e3bc34669d675361" providerId="LiveId" clId="{769EE292-3A9D-48DC-A9FD-BDFD3DBEC40F}" dt="2021-08-26T20:51:08.597" v="808" actId="680"/>
        <pc:sldMkLst>
          <pc:docMk/>
          <pc:sldMk cId="1681830468" sldId="2179"/>
        </pc:sldMkLst>
        <pc:spChg chg="add del mod">
          <ac:chgData name="Asif Rehmani" userId="e3bc34669d675361" providerId="LiveId" clId="{769EE292-3A9D-48DC-A9FD-BDFD3DBEC40F}" dt="2021-08-26T20:51:07.444" v="806" actId="26606"/>
          <ac:spMkLst>
            <pc:docMk/>
            <pc:sldMk cId="1681830468" sldId="2179"/>
            <ac:spMk id="7" creationId="{C0094C08-C255-49BB-84D9-B8F05CDEBDCD}"/>
          </ac:spMkLst>
        </pc:spChg>
        <pc:spChg chg="add del mod">
          <ac:chgData name="Asif Rehmani" userId="e3bc34669d675361" providerId="LiveId" clId="{769EE292-3A9D-48DC-A9FD-BDFD3DBEC40F}" dt="2021-08-26T20:51:07.444" v="806" actId="26606"/>
          <ac:spMkLst>
            <pc:docMk/>
            <pc:sldMk cId="1681830468" sldId="2179"/>
            <ac:spMk id="9" creationId="{BF2BEE51-2741-45B9-89C0-5BC870A44D6B}"/>
          </ac:spMkLst>
        </pc:spChg>
        <pc:picChg chg="add del mod">
          <ac:chgData name="Asif Rehmani" userId="e3bc34669d675361" providerId="LiveId" clId="{769EE292-3A9D-48DC-A9FD-BDFD3DBEC40F}" dt="2021-08-26T20:51:07.940" v="807"/>
          <ac:picMkLst>
            <pc:docMk/>
            <pc:sldMk cId="1681830468" sldId="2179"/>
            <ac:picMk id="2" creationId="{CC81E803-A3E5-4FA4-B0D9-B0E6429DE8BB}"/>
          </ac:picMkLst>
        </pc:picChg>
      </pc:sldChg>
      <pc:sldMasterChg chg="addSldLayout delSldLayout modSldLayout">
        <pc:chgData name="Asif Rehmani" userId="e3bc34669d675361" providerId="LiveId" clId="{769EE292-3A9D-48DC-A9FD-BDFD3DBEC40F}" dt="2021-08-30T12:51:04.534" v="970" actId="22"/>
        <pc:sldMasterMkLst>
          <pc:docMk/>
          <pc:sldMasterMk cId="973170317" sldId="2147483677"/>
        </pc:sldMasterMkLst>
        <pc:sldLayoutChg chg="add del mod replId">
          <pc:chgData name="Asif Rehmani" userId="e3bc34669d675361" providerId="LiveId" clId="{769EE292-3A9D-48DC-A9FD-BDFD3DBEC40F}" dt="2021-08-30T12:51:04.534" v="970" actId="22"/>
          <pc:sldLayoutMkLst>
            <pc:docMk/>
            <pc:sldMasterMk cId="973170317" sldId="2147483677"/>
            <pc:sldLayoutMk cId="2005496420" sldId="2147483730"/>
          </pc:sldLayoutMkLst>
        </pc:sldLayoutChg>
      </pc:sldMasterChg>
    </pc:docChg>
  </pc:docChgLst>
  <pc:docChgLst>
    <pc:chgData name="Asif Rehmani" userId="e3bc34669d675361" providerId="LiveId" clId="{1A120576-B8E5-4EC7-8AEC-0BDF633917A8}"/>
    <pc:docChg chg="custSel addSld modSld sldOrd addSection modSection">
      <pc:chgData name="Asif Rehmani" userId="e3bc34669d675361" providerId="LiveId" clId="{1A120576-B8E5-4EC7-8AEC-0BDF633917A8}" dt="2021-12-15T20:42:48.529" v="2284" actId="20577"/>
      <pc:docMkLst>
        <pc:docMk/>
      </pc:docMkLst>
      <pc:sldChg chg="addSp delSp modSp add mod ord setBg modClrScheme modAnim delDesignElem chgLayout modNotesTx">
        <pc:chgData name="Asif Rehmani" userId="e3bc34669d675361" providerId="LiveId" clId="{1A120576-B8E5-4EC7-8AEC-0BDF633917A8}" dt="2021-12-15T20:42:48.529" v="2284" actId="20577"/>
        <pc:sldMkLst>
          <pc:docMk/>
          <pc:sldMk cId="3533932153" sldId="440"/>
        </pc:sldMkLst>
        <pc:spChg chg="mod ord">
          <ac:chgData name="Asif Rehmani" userId="e3bc34669d675361" providerId="LiveId" clId="{1A120576-B8E5-4EC7-8AEC-0BDF633917A8}" dt="2021-12-15T20:42:48.529" v="2284" actId="20577"/>
          <ac:spMkLst>
            <pc:docMk/>
            <pc:sldMk cId="3533932153" sldId="440"/>
            <ac:spMk id="2" creationId="{B5BB181C-63F0-4959-A6A8-DDE90E6AAEDF}"/>
          </ac:spMkLst>
        </pc:spChg>
        <pc:spChg chg="add del mod ord">
          <ac:chgData name="Asif Rehmani" userId="e3bc34669d675361" providerId="LiveId" clId="{1A120576-B8E5-4EC7-8AEC-0BDF633917A8}" dt="2021-12-14T05:01:22.190" v="1538" actId="700"/>
          <ac:spMkLst>
            <pc:docMk/>
            <pc:sldMk cId="3533932153" sldId="440"/>
            <ac:spMk id="4" creationId="{F70069F5-8417-4034-9A01-B472AE8AD1E5}"/>
          </ac:spMkLst>
        </pc:spChg>
        <pc:spChg chg="mod">
          <ac:chgData name="Asif Rehmani" userId="e3bc34669d675361" providerId="LiveId" clId="{1A120576-B8E5-4EC7-8AEC-0BDF633917A8}" dt="2021-12-14T05:02:12.313" v="1559" actId="1076"/>
          <ac:spMkLst>
            <pc:docMk/>
            <pc:sldMk cId="3533932153" sldId="440"/>
            <ac:spMk id="6" creationId="{95944A05-0C67-43C2-821F-15352A73E782}"/>
          </ac:spMkLst>
        </pc:spChg>
        <pc:spChg chg="del">
          <ac:chgData name="Asif Rehmani" userId="e3bc34669d675361" providerId="LiveId" clId="{1A120576-B8E5-4EC7-8AEC-0BDF633917A8}" dt="2021-12-14T04:59:05.063" v="1489"/>
          <ac:spMkLst>
            <pc:docMk/>
            <pc:sldMk cId="3533932153" sldId="440"/>
            <ac:spMk id="10" creationId="{A4AC5506-6312-4701-8D3C-40187889A947}"/>
          </ac:spMkLst>
        </pc:spChg>
      </pc:sldChg>
      <pc:sldChg chg="addSp delSp modSp add mod ord setBg modClrScheme modAnim delDesignElem chgLayout modNotesTx">
        <pc:chgData name="Asif Rehmani" userId="e3bc34669d675361" providerId="LiveId" clId="{1A120576-B8E5-4EC7-8AEC-0BDF633917A8}" dt="2021-12-15T20:42:13.370" v="2267" actId="20577"/>
        <pc:sldMkLst>
          <pc:docMk/>
          <pc:sldMk cId="2404320709" sldId="471"/>
        </pc:sldMkLst>
        <pc:spChg chg="mod ord">
          <ac:chgData name="Asif Rehmani" userId="e3bc34669d675361" providerId="LiveId" clId="{1A120576-B8E5-4EC7-8AEC-0BDF633917A8}" dt="2021-12-14T05:00:21.412" v="1500" actId="20577"/>
          <ac:spMkLst>
            <pc:docMk/>
            <pc:sldMk cId="2404320709" sldId="471"/>
            <ac:spMk id="2" creationId="{7D70F232-B456-4D4A-B033-8279071D9FF4}"/>
          </ac:spMkLst>
        </pc:spChg>
        <pc:spChg chg="mod ord">
          <ac:chgData name="Asif Rehmani" userId="e3bc34669d675361" providerId="LiveId" clId="{1A120576-B8E5-4EC7-8AEC-0BDF633917A8}" dt="2021-12-14T05:00:40.393" v="1535" actId="403"/>
          <ac:spMkLst>
            <pc:docMk/>
            <pc:sldMk cId="2404320709" sldId="471"/>
            <ac:spMk id="3" creationId="{1750ED14-51D0-439B-BD32-99E4AA658024}"/>
          </ac:spMkLst>
        </pc:spChg>
        <pc:spChg chg="add">
          <ac:chgData name="Asif Rehmani" userId="e3bc34669d675361" providerId="LiveId" clId="{1A120576-B8E5-4EC7-8AEC-0BDF633917A8}" dt="2021-12-14T05:00:13.500" v="1495" actId="26606"/>
          <ac:spMkLst>
            <pc:docMk/>
            <pc:sldMk cId="2404320709" sldId="471"/>
            <ac:spMk id="5" creationId="{907EF6B7-1338-4443-8C46-6A318D952DFD}"/>
          </ac:spMkLst>
        </pc:spChg>
        <pc:spChg chg="add">
          <ac:chgData name="Asif Rehmani" userId="e3bc34669d675361" providerId="LiveId" clId="{1A120576-B8E5-4EC7-8AEC-0BDF633917A8}" dt="2021-12-14T05:00:13.500" v="1495" actId="26606"/>
          <ac:spMkLst>
            <pc:docMk/>
            <pc:sldMk cId="2404320709" sldId="471"/>
            <ac:spMk id="6" creationId="{DAAE4CDD-124C-4DCF-9584-B6033B545DD5}"/>
          </ac:spMkLst>
        </pc:spChg>
        <pc:spChg chg="del">
          <ac:chgData name="Asif Rehmani" userId="e3bc34669d675361" providerId="LiveId" clId="{1A120576-B8E5-4EC7-8AEC-0BDF633917A8}" dt="2021-12-14T04:59:05.063" v="1489"/>
          <ac:spMkLst>
            <pc:docMk/>
            <pc:sldMk cId="2404320709" sldId="471"/>
            <ac:spMk id="8" creationId="{8D70B121-56F4-4848-B38B-182089D909FA}"/>
          </ac:spMkLst>
        </pc:spChg>
        <pc:spChg chg="add">
          <ac:chgData name="Asif Rehmani" userId="e3bc34669d675361" providerId="LiveId" clId="{1A120576-B8E5-4EC7-8AEC-0BDF633917A8}" dt="2021-12-14T05:00:13.500" v="1495" actId="26606"/>
          <ac:spMkLst>
            <pc:docMk/>
            <pc:sldMk cId="2404320709" sldId="471"/>
            <ac:spMk id="12" creationId="{081E4A58-353D-44AE-B2FC-2A74E2E400F7}"/>
          </ac:spMkLst>
        </pc:spChg>
        <pc:cxnChg chg="del">
          <ac:chgData name="Asif Rehmani" userId="e3bc34669d675361" providerId="LiveId" clId="{1A120576-B8E5-4EC7-8AEC-0BDF633917A8}" dt="2021-12-14T04:59:05.063" v="1489"/>
          <ac:cxnSpMkLst>
            <pc:docMk/>
            <pc:sldMk cId="2404320709" sldId="471"/>
            <ac:cxnSpMk id="10" creationId="{2D72A2C9-F3CA-4216-8BAD-FA4C970C3C4E}"/>
          </ac:cxnSpMkLst>
        </pc:cxnChg>
      </pc:sldChg>
      <pc:sldChg chg="modNotesTx">
        <pc:chgData name="Asif Rehmani" userId="e3bc34669d675361" providerId="LiveId" clId="{1A120576-B8E5-4EC7-8AEC-0BDF633917A8}" dt="2021-12-12T14:35:12.555" v="1428" actId="20577"/>
        <pc:sldMkLst>
          <pc:docMk/>
          <pc:sldMk cId="327795956" sldId="2128"/>
        </pc:sldMkLst>
      </pc:sldChg>
      <pc:sldChg chg="delSp mod delAnim">
        <pc:chgData name="Asif Rehmani" userId="e3bc34669d675361" providerId="LiveId" clId="{1A120576-B8E5-4EC7-8AEC-0BDF633917A8}" dt="2021-12-15T20:40:20.203" v="2222" actId="478"/>
        <pc:sldMkLst>
          <pc:docMk/>
          <pc:sldMk cId="77286494" sldId="2129"/>
        </pc:sldMkLst>
        <pc:picChg chg="del">
          <ac:chgData name="Asif Rehmani" userId="e3bc34669d675361" providerId="LiveId" clId="{1A120576-B8E5-4EC7-8AEC-0BDF633917A8}" dt="2021-12-15T20:40:20.203" v="2222" actId="478"/>
          <ac:picMkLst>
            <pc:docMk/>
            <pc:sldMk cId="77286494" sldId="2129"/>
            <ac:picMk id="7" creationId="{D13D4600-32C7-470F-8CB6-7462A39479A2}"/>
          </ac:picMkLst>
        </pc:picChg>
        <pc:picChg chg="del">
          <ac:chgData name="Asif Rehmani" userId="e3bc34669d675361" providerId="LiveId" clId="{1A120576-B8E5-4EC7-8AEC-0BDF633917A8}" dt="2021-12-15T20:40:20.203" v="2222" actId="478"/>
          <ac:picMkLst>
            <pc:docMk/>
            <pc:sldMk cId="77286494" sldId="2129"/>
            <ac:picMk id="11" creationId="{B4C21686-E1A7-45A5-AEA8-DCD83C7EF688}"/>
          </ac:picMkLst>
        </pc:picChg>
        <pc:picChg chg="del">
          <ac:chgData name="Asif Rehmani" userId="e3bc34669d675361" providerId="LiveId" clId="{1A120576-B8E5-4EC7-8AEC-0BDF633917A8}" dt="2021-12-15T20:40:20.203" v="2222" actId="478"/>
          <ac:picMkLst>
            <pc:docMk/>
            <pc:sldMk cId="77286494" sldId="2129"/>
            <ac:picMk id="15" creationId="{7FFDF86C-C246-4154-8CBA-EABCD398948E}"/>
          </ac:picMkLst>
        </pc:picChg>
      </pc:sldChg>
      <pc:sldChg chg="addSp delSp modSp mod modNotesTx">
        <pc:chgData name="Asif Rehmani" userId="e3bc34669d675361" providerId="LiveId" clId="{1A120576-B8E5-4EC7-8AEC-0BDF633917A8}" dt="2021-12-12T14:29:50.800" v="1187" actId="20577"/>
        <pc:sldMkLst>
          <pc:docMk/>
          <pc:sldMk cId="4085371297" sldId="2199"/>
        </pc:sldMkLst>
        <pc:picChg chg="add mod">
          <ac:chgData name="Asif Rehmani" userId="e3bc34669d675361" providerId="LiveId" clId="{1A120576-B8E5-4EC7-8AEC-0BDF633917A8}" dt="2021-12-12T14:19:30.302" v="29" actId="1037"/>
          <ac:picMkLst>
            <pc:docMk/>
            <pc:sldMk cId="4085371297" sldId="2199"/>
            <ac:picMk id="4" creationId="{EE668BCA-D6CD-45B2-A56F-882D070117AF}"/>
          </ac:picMkLst>
        </pc:picChg>
        <pc:picChg chg="del mod">
          <ac:chgData name="Asif Rehmani" userId="e3bc34669d675361" providerId="LiveId" clId="{1A120576-B8E5-4EC7-8AEC-0BDF633917A8}" dt="2021-12-12T14:19:00.632" v="1" actId="478"/>
          <ac:picMkLst>
            <pc:docMk/>
            <pc:sldMk cId="4085371297" sldId="2199"/>
            <ac:picMk id="6" creationId="{B65278E3-6D21-4115-AD76-F62A8F016496}"/>
          </ac:picMkLst>
        </pc:picChg>
      </pc:sldChg>
      <pc:sldChg chg="mod modShow">
        <pc:chgData name="Asif Rehmani" userId="e3bc34669d675361" providerId="LiveId" clId="{1A120576-B8E5-4EC7-8AEC-0BDF633917A8}" dt="2021-12-15T20:30:15.325" v="1983" actId="729"/>
        <pc:sldMkLst>
          <pc:docMk/>
          <pc:sldMk cId="1725393864" sldId="2200"/>
        </pc:sldMkLst>
      </pc:sldChg>
      <pc:sldChg chg="mod modShow">
        <pc:chgData name="Asif Rehmani" userId="e3bc34669d675361" providerId="LiveId" clId="{1A120576-B8E5-4EC7-8AEC-0BDF633917A8}" dt="2021-12-15T20:30:15.325" v="1983" actId="729"/>
        <pc:sldMkLst>
          <pc:docMk/>
          <pc:sldMk cId="4257377311" sldId="2201"/>
        </pc:sldMkLst>
      </pc:sldChg>
      <pc:sldChg chg="modNotesTx">
        <pc:chgData name="Asif Rehmani" userId="e3bc34669d675361" providerId="LiveId" clId="{1A120576-B8E5-4EC7-8AEC-0BDF633917A8}" dt="2021-12-15T20:19:05.135" v="1780" actId="113"/>
        <pc:sldMkLst>
          <pc:docMk/>
          <pc:sldMk cId="3037150336" sldId="2202"/>
        </pc:sldMkLst>
      </pc:sldChg>
      <pc:sldChg chg="modSp modAnim modNotesTx">
        <pc:chgData name="Asif Rehmani" userId="e3bc34669d675361" providerId="LiveId" clId="{1A120576-B8E5-4EC7-8AEC-0BDF633917A8}" dt="2021-12-15T20:26:16.727" v="1940" actId="115"/>
        <pc:sldMkLst>
          <pc:docMk/>
          <pc:sldMk cId="1754348706" sldId="2206"/>
        </pc:sldMkLst>
        <pc:spChg chg="mod">
          <ac:chgData name="Asif Rehmani" userId="e3bc34669d675361" providerId="LiveId" clId="{1A120576-B8E5-4EC7-8AEC-0BDF633917A8}" dt="2021-12-15T20:24:13.405" v="1933" actId="20577"/>
          <ac:spMkLst>
            <pc:docMk/>
            <pc:sldMk cId="1754348706" sldId="2206"/>
            <ac:spMk id="3" creationId="{89190696-FC73-4232-AEDC-19A4C1283D57}"/>
          </ac:spMkLst>
        </pc:spChg>
      </pc:sldChg>
      <pc:sldChg chg="modSp modNotesTx">
        <pc:chgData name="Asif Rehmani" userId="e3bc34669d675361" providerId="LiveId" clId="{1A120576-B8E5-4EC7-8AEC-0BDF633917A8}" dt="2021-12-15T20:28:42.921" v="1982" actId="20577"/>
        <pc:sldMkLst>
          <pc:docMk/>
          <pc:sldMk cId="3482183147" sldId="2209"/>
        </pc:sldMkLst>
        <pc:spChg chg="mod">
          <ac:chgData name="Asif Rehmani" userId="e3bc34669d675361" providerId="LiveId" clId="{1A120576-B8E5-4EC7-8AEC-0BDF633917A8}" dt="2021-12-15T20:27:24.843" v="1968" actId="20577"/>
          <ac:spMkLst>
            <pc:docMk/>
            <pc:sldMk cId="3482183147" sldId="2209"/>
            <ac:spMk id="14" creationId="{B7AB880B-0A66-4350-A34F-A5227996F5C6}"/>
          </ac:spMkLst>
        </pc:spChg>
      </pc:sldChg>
      <pc:sldChg chg="modNotesTx">
        <pc:chgData name="Asif Rehmani" userId="e3bc34669d675361" providerId="LiveId" clId="{1A120576-B8E5-4EC7-8AEC-0BDF633917A8}" dt="2021-12-15T20:25:56.718" v="1938" actId="113"/>
        <pc:sldMkLst>
          <pc:docMk/>
          <pc:sldMk cId="3290048572" sldId="2211"/>
        </pc:sldMkLst>
      </pc:sldChg>
      <pc:sldChg chg="new mod modShow modNotesTx">
        <pc:chgData name="Asif Rehmani" userId="e3bc34669d675361" providerId="LiveId" clId="{1A120576-B8E5-4EC7-8AEC-0BDF633917A8}" dt="2021-12-15T20:31:30.899" v="1984" actId="729"/>
        <pc:sldMkLst>
          <pc:docMk/>
          <pc:sldMk cId="1956449471" sldId="2212"/>
        </pc:sldMkLst>
      </pc:sldChg>
      <pc:sldChg chg="addSp delSp modSp new mod modTransition setBg modClrScheme modAnim chgLayout modNotesTx">
        <pc:chgData name="Asif Rehmani" userId="e3bc34669d675361" providerId="LiveId" clId="{1A120576-B8E5-4EC7-8AEC-0BDF633917A8}" dt="2021-12-15T20:38:25.083" v="2221"/>
        <pc:sldMkLst>
          <pc:docMk/>
          <pc:sldMk cId="3516606531" sldId="2213"/>
        </pc:sldMkLst>
        <pc:spChg chg="add del mod ord">
          <ac:chgData name="Asif Rehmani" userId="e3bc34669d675361" providerId="LiveId" clId="{1A120576-B8E5-4EC7-8AEC-0BDF633917A8}" dt="2021-12-15T20:37:20.887" v="2209" actId="478"/>
          <ac:spMkLst>
            <pc:docMk/>
            <pc:sldMk cId="3516606531" sldId="2213"/>
            <ac:spMk id="2" creationId="{86CFF355-DAB6-492C-A27C-F7E13B921CC2}"/>
          </ac:spMkLst>
        </pc:spChg>
        <pc:spChg chg="add del mod ord">
          <ac:chgData name="Asif Rehmani" userId="e3bc34669d675361" providerId="LiveId" clId="{1A120576-B8E5-4EC7-8AEC-0BDF633917A8}" dt="2021-12-15T20:34:39.677" v="2024" actId="700"/>
          <ac:spMkLst>
            <pc:docMk/>
            <pc:sldMk cId="3516606531" sldId="2213"/>
            <ac:spMk id="3" creationId="{5A19FE1F-1ADE-4FC9-91E8-7B0A7C433F3F}"/>
          </ac:spMkLst>
        </pc:spChg>
        <pc:spChg chg="add mod ord">
          <ac:chgData name="Asif Rehmani" userId="e3bc34669d675361" providerId="LiveId" clId="{1A120576-B8E5-4EC7-8AEC-0BDF633917A8}" dt="2021-12-15T20:37:46.253" v="2218" actId="27636"/>
          <ac:spMkLst>
            <pc:docMk/>
            <pc:sldMk cId="3516606531" sldId="2213"/>
            <ac:spMk id="4" creationId="{A772BCC2-3ACB-49BA-BA3C-A2167CE8B43C}"/>
          </ac:spMkLst>
        </pc:spChg>
        <pc:spChg chg="add del mod">
          <ac:chgData name="Asif Rehmani" userId="e3bc34669d675361" providerId="LiveId" clId="{1A120576-B8E5-4EC7-8AEC-0BDF633917A8}" dt="2021-12-15T20:37:23.291" v="2211" actId="478"/>
          <ac:spMkLst>
            <pc:docMk/>
            <pc:sldMk cId="3516606531" sldId="2213"/>
            <ac:spMk id="6" creationId="{F138FC32-8F8E-4D4E-82EC-1524EA881A86}"/>
          </ac:spMkLst>
        </pc:spChg>
        <pc:spChg chg="add del">
          <ac:chgData name="Asif Rehmani" userId="e3bc34669d675361" providerId="LiveId" clId="{1A120576-B8E5-4EC7-8AEC-0BDF633917A8}" dt="2021-12-15T20:37:30.767" v="2212" actId="26606"/>
          <ac:spMkLst>
            <pc:docMk/>
            <pc:sldMk cId="3516606531" sldId="2213"/>
            <ac:spMk id="11" creationId="{59A309A7-1751-4ABE-A3C1-EEC40366AD89}"/>
          </ac:spMkLst>
        </pc:spChg>
        <pc:spChg chg="add del">
          <ac:chgData name="Asif Rehmani" userId="e3bc34669d675361" providerId="LiveId" clId="{1A120576-B8E5-4EC7-8AEC-0BDF633917A8}" dt="2021-12-15T20:37:30.767" v="2212" actId="26606"/>
          <ac:spMkLst>
            <pc:docMk/>
            <pc:sldMk cId="3516606531" sldId="2213"/>
            <ac:spMk id="13" creationId="{967D8EB6-EAE1-4F9C-B398-83321E287204}"/>
          </ac:spMkLst>
        </pc:spChg>
        <pc:spChg chg="add">
          <ac:chgData name="Asif Rehmani" userId="e3bc34669d675361" providerId="LiveId" clId="{1A120576-B8E5-4EC7-8AEC-0BDF633917A8}" dt="2021-12-15T20:37:30.767" v="2212" actId="26606"/>
          <ac:spMkLst>
            <pc:docMk/>
            <pc:sldMk cId="3516606531" sldId="2213"/>
            <ac:spMk id="18" creationId="{91F32EBA-ED97-466E-8CFA-8382584155D0}"/>
          </ac:spMkLst>
        </pc:spChg>
        <pc:spChg chg="add">
          <ac:chgData name="Asif Rehmani" userId="e3bc34669d675361" providerId="LiveId" clId="{1A120576-B8E5-4EC7-8AEC-0BDF633917A8}" dt="2021-12-15T20:37:30.767" v="2212" actId="26606"/>
          <ac:spMkLst>
            <pc:docMk/>
            <pc:sldMk cId="3516606531" sldId="2213"/>
            <ac:spMk id="20" creationId="{62A38935-BB53-4DF7-A56E-48DD25B685D7}"/>
          </ac:spMkLst>
        </pc:spChg>
        <pc:picChg chg="add mod">
          <ac:chgData name="Asif Rehmani" userId="e3bc34669d675361" providerId="LiveId" clId="{1A120576-B8E5-4EC7-8AEC-0BDF633917A8}" dt="2021-12-15T20:37:30.767" v="2212" actId="26606"/>
          <ac:picMkLst>
            <pc:docMk/>
            <pc:sldMk cId="3516606531" sldId="2213"/>
            <ac:picMk id="8" creationId="{F238092D-8685-40E5-A251-77025EB357F8}"/>
          </ac:picMkLst>
        </pc:picChg>
      </pc:sldChg>
    </pc:docChg>
  </pc:docChgLst>
  <pc:docChgLst>
    <pc:chgData name="Asif Rehmani" userId="e3bc34669d675361" providerId="LiveId" clId="{F854CCD2-E9C9-43E4-BCC0-4995246FBA71}"/>
    <pc:docChg chg="undo redo custSel addSld delSld modSld sldOrd addSection delSection modSection">
      <pc:chgData name="Asif Rehmani" userId="e3bc34669d675361" providerId="LiveId" clId="{F854CCD2-E9C9-43E4-BCC0-4995246FBA71}" dt="2021-12-01T03:05:07.686" v="8627" actId="17851"/>
      <pc:docMkLst>
        <pc:docMk/>
      </pc:docMkLst>
      <pc:sldChg chg="addSp delSp modSp mod modTransition delAnim modAnim modNotesTx">
        <pc:chgData name="Asif Rehmani" userId="e3bc34669d675361" providerId="LiveId" clId="{F854CCD2-E9C9-43E4-BCC0-4995246FBA71}" dt="2021-11-29T21:41:45.707" v="6069" actId="1076"/>
        <pc:sldMkLst>
          <pc:docMk/>
          <pc:sldMk cId="3575020938" sldId="257"/>
        </pc:sldMkLst>
        <pc:spChg chg="mod">
          <ac:chgData name="Asif Rehmani" userId="e3bc34669d675361" providerId="LiveId" clId="{F854CCD2-E9C9-43E4-BCC0-4995246FBA71}" dt="2021-11-29T21:41:41.498" v="6068" actId="1076"/>
          <ac:spMkLst>
            <pc:docMk/>
            <pc:sldMk cId="3575020938" sldId="257"/>
            <ac:spMk id="2" creationId="{3ABF1ACD-E543-4AB8-B2C9-376981628C56}"/>
          </ac:spMkLst>
        </pc:spChg>
        <pc:spChg chg="mod">
          <ac:chgData name="Asif Rehmani" userId="e3bc34669d675361" providerId="LiveId" clId="{F854CCD2-E9C9-43E4-BCC0-4995246FBA71}" dt="2021-11-29T21:41:45.707" v="6069" actId="1076"/>
          <ac:spMkLst>
            <pc:docMk/>
            <pc:sldMk cId="3575020938" sldId="257"/>
            <ac:spMk id="3" creationId="{E335955A-BDFE-4055-B0E5-EF0DFC1E08B1}"/>
          </ac:spMkLst>
        </pc:spChg>
        <pc:spChg chg="add del mod">
          <ac:chgData name="Asif Rehmani" userId="e3bc34669d675361" providerId="LiveId" clId="{F854CCD2-E9C9-43E4-BCC0-4995246FBA71}" dt="2021-11-20T16:45:34.147" v="5540" actId="478"/>
          <ac:spMkLst>
            <pc:docMk/>
            <pc:sldMk cId="3575020938" sldId="257"/>
            <ac:spMk id="9" creationId="{D43D3A80-C247-4554-B287-48ECA6DDD3A5}"/>
          </ac:spMkLst>
        </pc:spChg>
        <pc:spChg chg="del">
          <ac:chgData name="Asif Rehmani" userId="e3bc34669d675361" providerId="LiveId" clId="{F854CCD2-E9C9-43E4-BCC0-4995246FBA71}" dt="2021-08-24T14:48:07.397" v="4577" actId="26606"/>
          <ac:spMkLst>
            <pc:docMk/>
            <pc:sldMk cId="3575020938" sldId="257"/>
            <ac:spMk id="29" creationId="{89C1B8B3-9FDD-4D8C-9C4D-2FD7CFA2F85A}"/>
          </ac:spMkLst>
        </pc:spChg>
        <pc:spChg chg="del">
          <ac:chgData name="Asif Rehmani" userId="e3bc34669d675361" providerId="LiveId" clId="{F854CCD2-E9C9-43E4-BCC0-4995246FBA71}" dt="2021-08-24T14:48:07.397" v="4577" actId="26606"/>
          <ac:spMkLst>
            <pc:docMk/>
            <pc:sldMk cId="3575020938" sldId="257"/>
            <ac:spMk id="30" creationId="{E20EB187-900F-4AF5-813B-101456D9FD39}"/>
          </ac:spMkLst>
        </pc:spChg>
        <pc:spChg chg="del">
          <ac:chgData name="Asif Rehmani" userId="e3bc34669d675361" providerId="LiveId" clId="{F854CCD2-E9C9-43E4-BCC0-4995246FBA71}" dt="2021-08-24T14:48:07.397" v="4577" actId="26606"/>
          <ac:spMkLst>
            <pc:docMk/>
            <pc:sldMk cId="3575020938" sldId="257"/>
            <ac:spMk id="31" creationId="{93A9CEA1-EFF3-40F6-AB36-E232925E7CE7}"/>
          </ac:spMkLst>
        </pc:spChg>
        <pc:spChg chg="add del">
          <ac:chgData name="Asif Rehmani" userId="e3bc34669d675361" providerId="LiveId" clId="{F854CCD2-E9C9-43E4-BCC0-4995246FBA71}" dt="2021-08-24T14:48:41.090" v="4579" actId="26606"/>
          <ac:spMkLst>
            <pc:docMk/>
            <pc:sldMk cId="3575020938" sldId="257"/>
            <ac:spMk id="36" creationId="{A8384FB5-9ADC-4DDC-881B-597D56F5B15D}"/>
          </ac:spMkLst>
        </pc:spChg>
        <pc:spChg chg="add del">
          <ac:chgData name="Asif Rehmani" userId="e3bc34669d675361" providerId="LiveId" clId="{F854CCD2-E9C9-43E4-BCC0-4995246FBA71}" dt="2021-08-24T14:48:41.090" v="4579" actId="26606"/>
          <ac:spMkLst>
            <pc:docMk/>
            <pc:sldMk cId="3575020938" sldId="257"/>
            <ac:spMk id="38" creationId="{1199E1B1-A8C0-4FE8-A5A8-1CB41D69F857}"/>
          </ac:spMkLst>
        </pc:spChg>
        <pc:spChg chg="add del">
          <ac:chgData name="Asif Rehmani" userId="e3bc34669d675361" providerId="LiveId" clId="{F854CCD2-E9C9-43E4-BCC0-4995246FBA71}" dt="2021-08-24T14:48:41.090" v="4579" actId="26606"/>
          <ac:spMkLst>
            <pc:docMk/>
            <pc:sldMk cId="3575020938" sldId="257"/>
            <ac:spMk id="40" creationId="{84A8DE83-DE75-4B41-9DB4-A7EC0B0DEC0B}"/>
          </ac:spMkLst>
        </pc:spChg>
        <pc:spChg chg="add del">
          <ac:chgData name="Asif Rehmani" userId="e3bc34669d675361" providerId="LiveId" clId="{F854CCD2-E9C9-43E4-BCC0-4995246FBA71}" dt="2021-08-24T14:48:41.090" v="4579" actId="26606"/>
          <ac:spMkLst>
            <pc:docMk/>
            <pc:sldMk cId="3575020938" sldId="257"/>
            <ac:spMk id="42" creationId="{A7009A0A-BEF5-4EAC-AF15-E4F9F002E239}"/>
          </ac:spMkLst>
        </pc:spChg>
        <pc:spChg chg="add">
          <ac:chgData name="Asif Rehmani" userId="e3bc34669d675361" providerId="LiveId" clId="{F854CCD2-E9C9-43E4-BCC0-4995246FBA71}" dt="2021-08-24T14:48:41.090" v="4579" actId="26606"/>
          <ac:spMkLst>
            <pc:docMk/>
            <pc:sldMk cId="3575020938" sldId="257"/>
            <ac:spMk id="47" creationId="{FFD48BC7-DC40-47DE-87EE-9F4B6ECB9ABB}"/>
          </ac:spMkLst>
        </pc:spChg>
        <pc:spChg chg="add">
          <ac:chgData name="Asif Rehmani" userId="e3bc34669d675361" providerId="LiveId" clId="{F854CCD2-E9C9-43E4-BCC0-4995246FBA71}" dt="2021-08-24T14:48:41.090" v="4579" actId="26606"/>
          <ac:spMkLst>
            <pc:docMk/>
            <pc:sldMk cId="3575020938" sldId="257"/>
            <ac:spMk id="49" creationId="{E502BBC7-2C76-46F3-BC24-5985BC13DB88}"/>
          </ac:spMkLst>
        </pc:spChg>
        <pc:spChg chg="add">
          <ac:chgData name="Asif Rehmani" userId="e3bc34669d675361" providerId="LiveId" clId="{F854CCD2-E9C9-43E4-BCC0-4995246FBA71}" dt="2021-08-24T14:48:41.090" v="4579" actId="26606"/>
          <ac:spMkLst>
            <pc:docMk/>
            <pc:sldMk cId="3575020938" sldId="257"/>
            <ac:spMk id="51" creationId="{C7F28D52-2A5F-4D23-81AE-7CB8B591C7AF}"/>
          </ac:spMkLst>
        </pc:spChg>
        <pc:spChg chg="add">
          <ac:chgData name="Asif Rehmani" userId="e3bc34669d675361" providerId="LiveId" clId="{F854CCD2-E9C9-43E4-BCC0-4995246FBA71}" dt="2021-08-24T14:48:41.090" v="4579" actId="26606"/>
          <ac:spMkLst>
            <pc:docMk/>
            <pc:sldMk cId="3575020938" sldId="257"/>
            <ac:spMk id="53" creationId="{3629484E-3792-4B3D-89AD-7C8A1ED0E0D4}"/>
          </ac:spMkLst>
        </pc:spChg>
        <pc:picChg chg="del mod ord">
          <ac:chgData name="Asif Rehmani" userId="e3bc34669d675361" providerId="LiveId" clId="{F854CCD2-E9C9-43E4-BCC0-4995246FBA71}" dt="2021-08-24T14:48:20.414" v="4578" actId="478"/>
          <ac:picMkLst>
            <pc:docMk/>
            <pc:sldMk cId="3575020938" sldId="257"/>
            <ac:picMk id="5" creationId="{8C6E549A-CA82-4092-BFFC-443208D6F5BC}"/>
          </ac:picMkLst>
        </pc:picChg>
        <pc:picChg chg="add del mod ord">
          <ac:chgData name="Asif Rehmani" userId="e3bc34669d675361" providerId="LiveId" clId="{F854CCD2-E9C9-43E4-BCC0-4995246FBA71}" dt="2021-11-20T16:44:31.417" v="5458" actId="478"/>
          <ac:picMkLst>
            <pc:docMk/>
            <pc:sldMk cId="3575020938" sldId="257"/>
            <ac:picMk id="16" creationId="{5F1E8354-C9E1-4895-AC1D-E7611C709AC1}"/>
          </ac:picMkLst>
        </pc:picChg>
      </pc:sldChg>
      <pc:sldChg chg="addSp delSp modSp del mod">
        <pc:chgData name="Asif Rehmani" userId="e3bc34669d675361" providerId="LiveId" clId="{F854CCD2-E9C9-43E4-BCC0-4995246FBA71}" dt="2021-08-24T13:48:25.767" v="3591" actId="47"/>
        <pc:sldMkLst>
          <pc:docMk/>
          <pc:sldMk cId="2077041523" sldId="258"/>
        </pc:sldMkLst>
        <pc:spChg chg="mod">
          <ac:chgData name="Asif Rehmani" userId="e3bc34669d675361" providerId="LiveId" clId="{F854CCD2-E9C9-43E4-BCC0-4995246FBA71}" dt="2021-08-21T22:36:22.952" v="497"/>
          <ac:spMkLst>
            <pc:docMk/>
            <pc:sldMk cId="2077041523" sldId="258"/>
            <ac:spMk id="2" creationId="{52629441-44CE-40ED-BEE7-C747CC4E83EE}"/>
          </ac:spMkLst>
        </pc:spChg>
        <pc:spChg chg="mod">
          <ac:chgData name="Asif Rehmani" userId="e3bc34669d675361" providerId="LiveId" clId="{F854CCD2-E9C9-43E4-BCC0-4995246FBA71}" dt="2021-08-22T19:13:58.556" v="1892" actId="6549"/>
          <ac:spMkLst>
            <pc:docMk/>
            <pc:sldMk cId="2077041523" sldId="258"/>
            <ac:spMk id="3" creationId="{7DB0E595-5BDC-4748-A275-2436DC9BC3A4}"/>
          </ac:spMkLst>
        </pc:spChg>
        <pc:spChg chg="add del">
          <ac:chgData name="Asif Rehmani" userId="e3bc34669d675361" providerId="LiveId" clId="{F854CCD2-E9C9-43E4-BCC0-4995246FBA71}" dt="2021-08-22T19:10:16.526" v="1783" actId="22"/>
          <ac:spMkLst>
            <pc:docMk/>
            <pc:sldMk cId="2077041523" sldId="258"/>
            <ac:spMk id="5" creationId="{57D4E18C-A130-41AF-A985-AD52F4394DD3}"/>
          </ac:spMkLst>
        </pc:spChg>
      </pc:sldChg>
      <pc:sldChg chg="modSp del mod modNotesTx">
        <pc:chgData name="Asif Rehmani" userId="e3bc34669d675361" providerId="LiveId" clId="{F854CCD2-E9C9-43E4-BCC0-4995246FBA71}" dt="2021-08-23T12:04:41.399" v="2643" actId="47"/>
        <pc:sldMkLst>
          <pc:docMk/>
          <pc:sldMk cId="1692604658" sldId="259"/>
        </pc:sldMkLst>
        <pc:spChg chg="mod">
          <ac:chgData name="Asif Rehmani" userId="e3bc34669d675361" providerId="LiveId" clId="{F854CCD2-E9C9-43E4-BCC0-4995246FBA71}" dt="2021-07-23T20:10:59.920" v="91" actId="20577"/>
          <ac:spMkLst>
            <pc:docMk/>
            <pc:sldMk cId="1692604658" sldId="259"/>
            <ac:spMk id="2" creationId="{37800524-EB0F-4294-BB71-82217838D10C}"/>
          </ac:spMkLst>
        </pc:spChg>
      </pc:sldChg>
      <pc:sldChg chg="del modNotesTx">
        <pc:chgData name="Asif Rehmani" userId="e3bc34669d675361" providerId="LiveId" clId="{F854CCD2-E9C9-43E4-BCC0-4995246FBA71}" dt="2021-08-21T22:31:24.201" v="420" actId="47"/>
        <pc:sldMkLst>
          <pc:docMk/>
          <pc:sldMk cId="1301851993" sldId="260"/>
        </pc:sldMkLst>
      </pc:sldChg>
      <pc:sldChg chg="modSp new del mod modNotesTx">
        <pc:chgData name="Asif Rehmani" userId="e3bc34669d675361" providerId="LiveId" clId="{F854CCD2-E9C9-43E4-BCC0-4995246FBA71}" dt="2021-08-21T22:32:45.475" v="435" actId="47"/>
        <pc:sldMkLst>
          <pc:docMk/>
          <pc:sldMk cId="668875407" sldId="261"/>
        </pc:sldMkLst>
        <pc:spChg chg="mod">
          <ac:chgData name="Asif Rehmani" userId="e3bc34669d675361" providerId="LiveId" clId="{F854CCD2-E9C9-43E4-BCC0-4995246FBA71}" dt="2021-07-23T20:06:35.238" v="20" actId="20577"/>
          <ac:spMkLst>
            <pc:docMk/>
            <pc:sldMk cId="668875407" sldId="261"/>
            <ac:spMk id="2" creationId="{5D247A48-5E44-4E32-81D6-93E29F9C588A}"/>
          </ac:spMkLst>
        </pc:spChg>
      </pc:sldChg>
      <pc:sldChg chg="modSp new del mod modNotesTx">
        <pc:chgData name="Asif Rehmani" userId="e3bc34669d675361" providerId="LiveId" clId="{F854CCD2-E9C9-43E4-BCC0-4995246FBA71}" dt="2021-08-22T19:14:16.471" v="1893" actId="47"/>
        <pc:sldMkLst>
          <pc:docMk/>
          <pc:sldMk cId="3876888625" sldId="262"/>
        </pc:sldMkLst>
        <pc:spChg chg="mod">
          <ac:chgData name="Asif Rehmani" userId="e3bc34669d675361" providerId="LiveId" clId="{F854CCD2-E9C9-43E4-BCC0-4995246FBA71}" dt="2021-07-23T20:09:09.369" v="77" actId="20577"/>
          <ac:spMkLst>
            <pc:docMk/>
            <pc:sldMk cId="3876888625" sldId="262"/>
            <ac:spMk id="2" creationId="{B61ECB5E-95FE-4895-8DD7-46FFCE22F59D}"/>
          </ac:spMkLst>
        </pc:spChg>
      </pc:sldChg>
      <pc:sldChg chg="addSp delSp modSp new mod ord modTransition setBg modAnim setClrOvrMap modNotesTx">
        <pc:chgData name="Asif Rehmani" userId="e3bc34669d675361" providerId="LiveId" clId="{F854CCD2-E9C9-43E4-BCC0-4995246FBA71}" dt="2021-11-29T21:56:19.071" v="6590" actId="20577"/>
        <pc:sldMkLst>
          <pc:docMk/>
          <pc:sldMk cId="3877399426" sldId="263"/>
        </pc:sldMkLst>
        <pc:spChg chg="mod">
          <ac:chgData name="Asif Rehmani" userId="e3bc34669d675361" providerId="LiveId" clId="{F854CCD2-E9C9-43E4-BCC0-4995246FBA71}" dt="2021-11-20T17:06:15.593" v="5688" actId="114"/>
          <ac:spMkLst>
            <pc:docMk/>
            <pc:sldMk cId="3877399426" sldId="263"/>
            <ac:spMk id="2" creationId="{ADE185D9-2B0C-4100-B735-397BB621B805}"/>
          </ac:spMkLst>
        </pc:spChg>
        <pc:spChg chg="del mod ord">
          <ac:chgData name="Asif Rehmani" userId="e3bc34669d675361" providerId="LiveId" clId="{F854CCD2-E9C9-43E4-BCC0-4995246FBA71}" dt="2021-11-20T17:06:02.375" v="5672" actId="478"/>
          <ac:spMkLst>
            <pc:docMk/>
            <pc:sldMk cId="3877399426" sldId="263"/>
            <ac:spMk id="3" creationId="{D01E68F7-1410-48F7-AE55-0523272D1013}"/>
          </ac:spMkLst>
        </pc:spChg>
        <pc:spChg chg="add mod">
          <ac:chgData name="Asif Rehmani" userId="e3bc34669d675361" providerId="LiveId" clId="{F854CCD2-E9C9-43E4-BCC0-4995246FBA71}" dt="2021-08-24T14:00:31.665" v="3761" actId="1036"/>
          <ac:spMkLst>
            <pc:docMk/>
            <pc:sldMk cId="3877399426" sldId="263"/>
            <ac:spMk id="4" creationId="{F537FC56-0F98-4891-B028-65708A7E7784}"/>
          </ac:spMkLst>
        </pc:spChg>
        <pc:spChg chg="add del mod">
          <ac:chgData name="Asif Rehmani" userId="e3bc34669d675361" providerId="LiveId" clId="{F854CCD2-E9C9-43E4-BCC0-4995246FBA71}" dt="2021-11-20T17:06:05.483" v="5673" actId="478"/>
          <ac:spMkLst>
            <pc:docMk/>
            <pc:sldMk cId="3877399426" sldId="263"/>
            <ac:spMk id="6" creationId="{FBA85900-F14B-4FF1-AECA-25223F620308}"/>
          </ac:spMkLst>
        </pc:spChg>
        <pc:spChg chg="add mod">
          <ac:chgData name="Asif Rehmani" userId="e3bc34669d675361" providerId="LiveId" clId="{F854CCD2-E9C9-43E4-BCC0-4995246FBA71}" dt="2021-11-29T21:56:19.071" v="6590" actId="20577"/>
          <ac:spMkLst>
            <pc:docMk/>
            <pc:sldMk cId="3877399426" sldId="263"/>
            <ac:spMk id="33" creationId="{B84E5704-920A-417D-8DA0-496042682F12}"/>
          </ac:spMkLst>
        </pc:spChg>
        <pc:spChg chg="add del">
          <ac:chgData name="Asif Rehmani" userId="e3bc34669d675361" providerId="LiveId" clId="{F854CCD2-E9C9-43E4-BCC0-4995246FBA71}" dt="2021-08-24T13:49:48.785" v="3629" actId="26606"/>
          <ac:spMkLst>
            <pc:docMk/>
            <pc:sldMk cId="3877399426" sldId="263"/>
            <ac:spMk id="71" creationId="{1B15ED52-F352-441B-82BF-E0EA34836D08}"/>
          </ac:spMkLst>
        </pc:spChg>
        <pc:spChg chg="add del">
          <ac:chgData name="Asif Rehmani" userId="e3bc34669d675361" providerId="LiveId" clId="{F854CCD2-E9C9-43E4-BCC0-4995246FBA71}" dt="2021-08-24T13:49:48.785" v="3629" actId="26606"/>
          <ac:spMkLst>
            <pc:docMk/>
            <pc:sldMk cId="3877399426" sldId="263"/>
            <ac:spMk id="73" creationId="{3B2E3793-BFE6-45A2-9B7B-E18844431C99}"/>
          </ac:spMkLst>
        </pc:spChg>
        <pc:spChg chg="add del">
          <ac:chgData name="Asif Rehmani" userId="e3bc34669d675361" providerId="LiveId" clId="{F854CCD2-E9C9-43E4-BCC0-4995246FBA71}" dt="2021-08-24T13:49:48.785" v="3629" actId="26606"/>
          <ac:spMkLst>
            <pc:docMk/>
            <pc:sldMk cId="3877399426" sldId="263"/>
            <ac:spMk id="75" creationId="{BC4C4868-CB8F-4AF9-9CDB-8108F2C19B67}"/>
          </ac:spMkLst>
        </pc:spChg>
        <pc:spChg chg="add del">
          <ac:chgData name="Asif Rehmani" userId="e3bc34669d675361" providerId="LiveId" clId="{F854CCD2-E9C9-43E4-BCC0-4995246FBA71}" dt="2021-08-24T13:49:48.785" v="3629" actId="26606"/>
          <ac:spMkLst>
            <pc:docMk/>
            <pc:sldMk cId="3877399426" sldId="263"/>
            <ac:spMk id="77" creationId="{375E0459-6403-40CD-989D-56A4407CA12E}"/>
          </ac:spMkLst>
        </pc:spChg>
        <pc:spChg chg="add del">
          <ac:chgData name="Asif Rehmani" userId="e3bc34669d675361" providerId="LiveId" clId="{F854CCD2-E9C9-43E4-BCC0-4995246FBA71}" dt="2021-08-24T13:49:48.785" v="3629" actId="26606"/>
          <ac:spMkLst>
            <pc:docMk/>
            <pc:sldMk cId="3877399426" sldId="263"/>
            <ac:spMk id="79" creationId="{53E5B1A8-3AC9-4BD1-9BBC-78CA94F2D1BA}"/>
          </ac:spMkLst>
        </pc:spChg>
        <pc:spChg chg="add">
          <ac:chgData name="Asif Rehmani" userId="e3bc34669d675361" providerId="LiveId" clId="{F854CCD2-E9C9-43E4-BCC0-4995246FBA71}" dt="2021-08-24T13:49:48.812" v="3630" actId="26606"/>
          <ac:spMkLst>
            <pc:docMk/>
            <pc:sldMk cId="3877399426" sldId="263"/>
            <ac:spMk id="94" creationId="{44C110BA-81E8-4247-853A-5F2B93E92E46}"/>
          </ac:spMkLst>
        </pc:spChg>
        <pc:spChg chg="add">
          <ac:chgData name="Asif Rehmani" userId="e3bc34669d675361" providerId="LiveId" clId="{F854CCD2-E9C9-43E4-BCC0-4995246FBA71}" dt="2021-08-24T13:49:48.812" v="3630" actId="26606"/>
          <ac:spMkLst>
            <pc:docMk/>
            <pc:sldMk cId="3877399426" sldId="263"/>
            <ac:spMk id="4100" creationId="{A3BAF07C-C39E-42EB-BB22-8D46691D9735}"/>
          </ac:spMkLst>
        </pc:spChg>
        <pc:grpChg chg="add">
          <ac:chgData name="Asif Rehmani" userId="e3bc34669d675361" providerId="LiveId" clId="{F854CCD2-E9C9-43E4-BCC0-4995246FBA71}" dt="2021-08-24T13:49:48.812" v="3630" actId="26606"/>
          <ac:grpSpMkLst>
            <pc:docMk/>
            <pc:sldMk cId="3877399426" sldId="263"/>
            <ac:grpSpMk id="4101" creationId="{D8E9CF54-0466-4261-9E62-0249E60E1886}"/>
          </ac:grpSpMkLst>
        </pc:grpChg>
        <pc:picChg chg="add mod">
          <ac:chgData name="Asif Rehmani" userId="e3bc34669d675361" providerId="LiveId" clId="{F854CCD2-E9C9-43E4-BCC0-4995246FBA71}" dt="2021-08-24T13:50:07.547" v="3631" actId="27614"/>
          <ac:picMkLst>
            <pc:docMk/>
            <pc:sldMk cId="3877399426" sldId="263"/>
            <ac:picMk id="4098" creationId="{5F503B93-6804-4708-8090-9918523FEB37}"/>
          </ac:picMkLst>
        </pc:picChg>
      </pc:sldChg>
      <pc:sldChg chg="modSp new del mod modNotesTx">
        <pc:chgData name="Asif Rehmani" userId="e3bc34669d675361" providerId="LiveId" clId="{F854CCD2-E9C9-43E4-BCC0-4995246FBA71}" dt="2021-08-22T13:57:16.502" v="1160" actId="47"/>
        <pc:sldMkLst>
          <pc:docMk/>
          <pc:sldMk cId="3690458154" sldId="264"/>
        </pc:sldMkLst>
        <pc:spChg chg="mod">
          <ac:chgData name="Asif Rehmani" userId="e3bc34669d675361" providerId="LiveId" clId="{F854CCD2-E9C9-43E4-BCC0-4995246FBA71}" dt="2021-07-23T20:13:30.142" v="151" actId="20577"/>
          <ac:spMkLst>
            <pc:docMk/>
            <pc:sldMk cId="3690458154" sldId="264"/>
            <ac:spMk id="2" creationId="{371DEE1F-1D08-44A0-A425-00E41DAF8D02}"/>
          </ac:spMkLst>
        </pc:spChg>
      </pc:sldChg>
      <pc:sldChg chg="new del modNotesTx">
        <pc:chgData name="Asif Rehmani" userId="e3bc34669d675361" providerId="LiveId" clId="{F854CCD2-E9C9-43E4-BCC0-4995246FBA71}" dt="2021-07-23T20:15:12.683" v="156" actId="47"/>
        <pc:sldMkLst>
          <pc:docMk/>
          <pc:sldMk cId="84673801" sldId="265"/>
        </pc:sldMkLst>
      </pc:sldChg>
      <pc:sldChg chg="addSp delSp modSp new mod modTransition setBg modAnim modNotesTx">
        <pc:chgData name="Asif Rehmani" userId="e3bc34669d675361" providerId="LiveId" clId="{F854CCD2-E9C9-43E4-BCC0-4995246FBA71}" dt="2021-11-20T17:22:45.974" v="5983" actId="478"/>
        <pc:sldMkLst>
          <pc:docMk/>
          <pc:sldMk cId="3226335614" sldId="266"/>
        </pc:sldMkLst>
        <pc:spChg chg="mod">
          <ac:chgData name="Asif Rehmani" userId="e3bc34669d675361" providerId="LiveId" clId="{F854CCD2-E9C9-43E4-BCC0-4995246FBA71}" dt="2021-11-20T16:51:30.232" v="5569" actId="20577"/>
          <ac:spMkLst>
            <pc:docMk/>
            <pc:sldMk cId="3226335614" sldId="266"/>
            <ac:spMk id="2" creationId="{A6E4F21E-EBE2-4B5F-85DF-968862952CD4}"/>
          </ac:spMkLst>
        </pc:spChg>
        <pc:spChg chg="del mod">
          <ac:chgData name="Asif Rehmani" userId="e3bc34669d675361" providerId="LiveId" clId="{F854CCD2-E9C9-43E4-BCC0-4995246FBA71}" dt="2021-08-24T14:40:55.476" v="4267" actId="26606"/>
          <ac:spMkLst>
            <pc:docMk/>
            <pc:sldMk cId="3226335614" sldId="266"/>
            <ac:spMk id="3" creationId="{BE7778D5-0C89-468C-BC38-205E215888EC}"/>
          </ac:spMkLst>
        </pc:spChg>
        <pc:spChg chg="add del mod">
          <ac:chgData name="Asif Rehmani" userId="e3bc34669d675361" providerId="LiveId" clId="{F854CCD2-E9C9-43E4-BCC0-4995246FBA71}" dt="2021-08-24T14:40:39.413" v="4266" actId="21"/>
          <ac:spMkLst>
            <pc:docMk/>
            <pc:sldMk cId="3226335614" sldId="266"/>
            <ac:spMk id="6" creationId="{BEF00903-E25C-4171-8452-75BA407952C5}"/>
          </ac:spMkLst>
        </pc:spChg>
        <pc:spChg chg="add">
          <ac:chgData name="Asif Rehmani" userId="e3bc34669d675361" providerId="LiveId" clId="{F854CCD2-E9C9-43E4-BCC0-4995246FBA71}" dt="2021-08-24T14:40:55.476" v="4267" actId="26606"/>
          <ac:spMkLst>
            <pc:docMk/>
            <pc:sldMk cId="3226335614" sldId="266"/>
            <ac:spMk id="10" creationId="{BACC6370-2D7E-4714-9D71-7542949D7D5D}"/>
          </ac:spMkLst>
        </pc:spChg>
        <pc:spChg chg="add">
          <ac:chgData name="Asif Rehmani" userId="e3bc34669d675361" providerId="LiveId" clId="{F854CCD2-E9C9-43E4-BCC0-4995246FBA71}" dt="2021-08-24T14:40:55.476" v="4267" actId="26606"/>
          <ac:spMkLst>
            <pc:docMk/>
            <pc:sldMk cId="3226335614" sldId="266"/>
            <ac:spMk id="11" creationId="{F68B3F68-107C-434F-AA38-110D5EA91B85}"/>
          </ac:spMkLst>
        </pc:spChg>
        <pc:spChg chg="del">
          <ac:chgData name="Asif Rehmani" userId="e3bc34669d675361" providerId="LiveId" clId="{F854CCD2-E9C9-43E4-BCC0-4995246FBA71}" dt="2021-11-20T17:22:45.974" v="5983" actId="478"/>
          <ac:spMkLst>
            <pc:docMk/>
            <pc:sldMk cId="3226335614" sldId="266"/>
            <ac:spMk id="12" creationId="{CFC82E4D-76AD-4DEE-ABE3-32DB9FAD648A}"/>
          </ac:spMkLst>
        </pc:spChg>
        <pc:spChg chg="add">
          <ac:chgData name="Asif Rehmani" userId="e3bc34669d675361" providerId="LiveId" clId="{F854CCD2-E9C9-43E4-BCC0-4995246FBA71}" dt="2021-08-24T14:40:55.476" v="4267" actId="26606"/>
          <ac:spMkLst>
            <pc:docMk/>
            <pc:sldMk cId="3226335614" sldId="266"/>
            <ac:spMk id="13" creationId="{AAD0DBB9-1A4B-4391-81D4-CB19F9AB918A}"/>
          </ac:spMkLst>
        </pc:spChg>
        <pc:spChg chg="add">
          <ac:chgData name="Asif Rehmani" userId="e3bc34669d675361" providerId="LiveId" clId="{F854CCD2-E9C9-43E4-BCC0-4995246FBA71}" dt="2021-08-24T14:40:55.476" v="4267" actId="26606"/>
          <ac:spMkLst>
            <pc:docMk/>
            <pc:sldMk cId="3226335614" sldId="266"/>
            <ac:spMk id="15" creationId="{063BBA22-50EA-4C4D-BE05-F1CE4E63AA56}"/>
          </ac:spMkLst>
        </pc:spChg>
        <pc:spChg chg="add mod">
          <ac:chgData name="Asif Rehmani" userId="e3bc34669d675361" providerId="LiveId" clId="{F854CCD2-E9C9-43E4-BCC0-4995246FBA71}" dt="2021-08-24T14:41:04.500" v="4268"/>
          <ac:spMkLst>
            <pc:docMk/>
            <pc:sldMk cId="3226335614" sldId="266"/>
            <ac:spMk id="16" creationId="{A534B30A-D93E-4878-A593-BBBC4EC90213}"/>
          </ac:spMkLst>
        </pc:spChg>
        <pc:graphicFrameChg chg="add mod">
          <ac:chgData name="Asif Rehmani" userId="e3bc34669d675361" providerId="LiveId" clId="{F854CCD2-E9C9-43E4-BCC0-4995246FBA71}" dt="2021-08-24T14:42:21.410" v="4286"/>
          <ac:graphicFrameMkLst>
            <pc:docMk/>
            <pc:sldMk cId="3226335614" sldId="266"/>
            <ac:graphicFrameMk id="5" creationId="{6AD206D9-B29E-49F6-A535-76E388764557}"/>
          </ac:graphicFrameMkLst>
        </pc:graphicFrameChg>
        <pc:picChg chg="add del mod">
          <ac:chgData name="Asif Rehmani" userId="e3bc34669d675361" providerId="LiveId" clId="{F854CCD2-E9C9-43E4-BCC0-4995246FBA71}" dt="2021-08-24T14:37:00.695" v="4210" actId="478"/>
          <ac:picMkLst>
            <pc:docMk/>
            <pc:sldMk cId="3226335614" sldId="266"/>
            <ac:picMk id="7" creationId="{14588FF5-A7EF-45C5-8C78-4F879A3C7E62}"/>
          </ac:picMkLst>
        </pc:picChg>
        <pc:picChg chg="add del mod">
          <ac:chgData name="Asif Rehmani" userId="e3bc34669d675361" providerId="LiveId" clId="{F854CCD2-E9C9-43E4-BCC0-4995246FBA71}" dt="2021-08-24T14:40:39.413" v="4266" actId="21"/>
          <ac:picMkLst>
            <pc:docMk/>
            <pc:sldMk cId="3226335614" sldId="266"/>
            <ac:picMk id="8" creationId="{5A40F3E7-BFA5-4134-9ABC-B8444D0E9275}"/>
          </ac:picMkLst>
        </pc:picChg>
        <pc:picChg chg="add del mod">
          <ac:chgData name="Asif Rehmani" userId="e3bc34669d675361" providerId="LiveId" clId="{F854CCD2-E9C9-43E4-BCC0-4995246FBA71}" dt="2021-08-24T14:40:39.413" v="4266" actId="21"/>
          <ac:picMkLst>
            <pc:docMk/>
            <pc:sldMk cId="3226335614" sldId="266"/>
            <ac:picMk id="9" creationId="{BC808B02-77BB-4086-9EC4-BB46FC42D6ED}"/>
          </ac:picMkLst>
        </pc:picChg>
        <pc:picChg chg="add del mod">
          <ac:chgData name="Asif Rehmani" userId="e3bc34669d675361" providerId="LiveId" clId="{F854CCD2-E9C9-43E4-BCC0-4995246FBA71}" dt="2021-11-20T16:46:32.790" v="5541" actId="478"/>
          <ac:picMkLst>
            <pc:docMk/>
            <pc:sldMk cId="3226335614" sldId="266"/>
            <ac:picMk id="14" creationId="{C385D867-8D56-4791-A785-548FB8B2E987}"/>
          </ac:picMkLst>
        </pc:picChg>
        <pc:picChg chg="add mod">
          <ac:chgData name="Asif Rehmani" userId="e3bc34669d675361" providerId="LiveId" clId="{F854CCD2-E9C9-43E4-BCC0-4995246FBA71}" dt="2021-08-24T14:41:04.500" v="4268"/>
          <ac:picMkLst>
            <pc:docMk/>
            <pc:sldMk cId="3226335614" sldId="266"/>
            <ac:picMk id="17" creationId="{B51CA13F-B6B4-451A-852A-6952965248A0}"/>
          </ac:picMkLst>
        </pc:picChg>
        <pc:picChg chg="add mod">
          <ac:chgData name="Asif Rehmani" userId="e3bc34669d675361" providerId="LiveId" clId="{F854CCD2-E9C9-43E4-BCC0-4995246FBA71}" dt="2021-08-24T14:41:04.500" v="4268"/>
          <ac:picMkLst>
            <pc:docMk/>
            <pc:sldMk cId="3226335614" sldId="266"/>
            <ac:picMk id="18" creationId="{6481B9DB-3243-4125-BD6E-38D034E06B0B}"/>
          </ac:picMkLst>
        </pc:picChg>
        <pc:picChg chg="del">
          <ac:chgData name="Asif Rehmani" userId="e3bc34669d675361" providerId="LiveId" clId="{F854CCD2-E9C9-43E4-BCC0-4995246FBA71}" dt="2021-11-20T17:22:45.974" v="5983" actId="478"/>
          <ac:picMkLst>
            <pc:docMk/>
            <pc:sldMk cId="3226335614" sldId="266"/>
            <ac:picMk id="19" creationId="{7EFA619E-2EF6-460B-8F69-AE3B14AA76C9}"/>
          </ac:picMkLst>
        </pc:picChg>
        <pc:picChg chg="del">
          <ac:chgData name="Asif Rehmani" userId="e3bc34669d675361" providerId="LiveId" clId="{F854CCD2-E9C9-43E4-BCC0-4995246FBA71}" dt="2021-11-20T17:22:45.974" v="5983" actId="478"/>
          <ac:picMkLst>
            <pc:docMk/>
            <pc:sldMk cId="3226335614" sldId="266"/>
            <ac:picMk id="20" creationId="{0615A54C-5007-46D7-A8FE-D851D1231E8D}"/>
          </ac:picMkLst>
        </pc:picChg>
        <pc:picChg chg="add del mod">
          <ac:chgData name="Asif Rehmani" userId="e3bc34669d675361" providerId="LiveId" clId="{F854CCD2-E9C9-43E4-BCC0-4995246FBA71}" dt="2021-08-24T14:40:39.413" v="4266" actId="21"/>
          <ac:picMkLst>
            <pc:docMk/>
            <pc:sldMk cId="3226335614" sldId="266"/>
            <ac:picMk id="1026" creationId="{C54CCF1B-02DD-450D-8AA7-2A0E99ECF218}"/>
          </ac:picMkLst>
        </pc:picChg>
      </pc:sldChg>
      <pc:sldChg chg="addSp delSp modSp new del mod modTransition modNotesTx">
        <pc:chgData name="Asif Rehmani" userId="e3bc34669d675361" providerId="LiveId" clId="{F854CCD2-E9C9-43E4-BCC0-4995246FBA71}" dt="2021-08-25T18:55:24.695" v="4819" actId="47"/>
        <pc:sldMkLst>
          <pc:docMk/>
          <pc:sldMk cId="2461323696" sldId="267"/>
        </pc:sldMkLst>
        <pc:spChg chg="mod">
          <ac:chgData name="Asif Rehmani" userId="e3bc34669d675361" providerId="LiveId" clId="{F854CCD2-E9C9-43E4-BCC0-4995246FBA71}" dt="2021-08-22T14:55:23.565" v="1470" actId="20577"/>
          <ac:spMkLst>
            <pc:docMk/>
            <pc:sldMk cId="2461323696" sldId="267"/>
            <ac:spMk id="2" creationId="{699E5FDC-42DB-41EE-A9D1-92D9EBD8C095}"/>
          </ac:spMkLst>
        </pc:spChg>
        <pc:spChg chg="mod">
          <ac:chgData name="Asif Rehmani" userId="e3bc34669d675361" providerId="LiveId" clId="{F854CCD2-E9C9-43E4-BCC0-4995246FBA71}" dt="2021-08-25T18:51:20.787" v="4707" actId="20577"/>
          <ac:spMkLst>
            <pc:docMk/>
            <pc:sldMk cId="2461323696" sldId="267"/>
            <ac:spMk id="3" creationId="{9F9E0475-0526-4763-B8CA-1E86BDF77409}"/>
          </ac:spMkLst>
        </pc:spChg>
        <pc:spChg chg="add del mod">
          <ac:chgData name="Asif Rehmani" userId="e3bc34669d675361" providerId="LiveId" clId="{F854CCD2-E9C9-43E4-BCC0-4995246FBA71}" dt="2021-08-25T18:53:22.027" v="4719" actId="21"/>
          <ac:spMkLst>
            <pc:docMk/>
            <pc:sldMk cId="2461323696" sldId="267"/>
            <ac:spMk id="6" creationId="{3C22F7C9-8847-4E89-AD6C-D6043AAEA50E}"/>
          </ac:spMkLst>
        </pc:spChg>
        <pc:spChg chg="add del mod">
          <ac:chgData name="Asif Rehmani" userId="e3bc34669d675361" providerId="LiveId" clId="{F854CCD2-E9C9-43E4-BCC0-4995246FBA71}" dt="2021-08-22T15:08:46.522" v="1539" actId="478"/>
          <ac:spMkLst>
            <pc:docMk/>
            <pc:sldMk cId="2461323696" sldId="267"/>
            <ac:spMk id="6" creationId="{AE66D8CA-0569-4D69-AC2E-4E4713036C0B}"/>
          </ac:spMkLst>
        </pc:spChg>
        <pc:spChg chg="add del mod">
          <ac:chgData name="Asif Rehmani" userId="e3bc34669d675361" providerId="LiveId" clId="{F854CCD2-E9C9-43E4-BCC0-4995246FBA71}" dt="2021-08-24T14:40:06.761" v="4263" actId="478"/>
          <ac:spMkLst>
            <pc:docMk/>
            <pc:sldMk cId="2461323696" sldId="267"/>
            <ac:spMk id="8" creationId="{8AA20F3C-C983-4B6D-ABCD-D64DE171D5B5}"/>
          </ac:spMkLst>
        </pc:spChg>
        <pc:picChg chg="add mod">
          <ac:chgData name="Asif Rehmani" userId="e3bc34669d675361" providerId="LiveId" clId="{F854CCD2-E9C9-43E4-BCC0-4995246FBA71}" dt="2021-08-22T14:45:03.850" v="1346"/>
          <ac:picMkLst>
            <pc:docMk/>
            <pc:sldMk cId="2461323696" sldId="267"/>
            <ac:picMk id="4" creationId="{0D9527AE-27CF-4F46-9644-2FF63B6A0D84}"/>
          </ac:picMkLst>
        </pc:picChg>
        <pc:picChg chg="add del mod">
          <ac:chgData name="Asif Rehmani" userId="e3bc34669d675361" providerId="LiveId" clId="{F854CCD2-E9C9-43E4-BCC0-4995246FBA71}" dt="2021-08-25T18:53:22.027" v="4719" actId="21"/>
          <ac:picMkLst>
            <pc:docMk/>
            <pc:sldMk cId="2461323696" sldId="267"/>
            <ac:picMk id="7" creationId="{D13C834E-E394-4262-B3BF-5FD2C880E792}"/>
          </ac:picMkLst>
        </pc:picChg>
        <pc:picChg chg="add del mod">
          <ac:chgData name="Asif Rehmani" userId="e3bc34669d675361" providerId="LiveId" clId="{F854CCD2-E9C9-43E4-BCC0-4995246FBA71}" dt="2021-08-25T18:53:22.027" v="4719" actId="21"/>
          <ac:picMkLst>
            <pc:docMk/>
            <pc:sldMk cId="2461323696" sldId="267"/>
            <ac:picMk id="9" creationId="{6D6A891E-195C-4E85-951E-01C38DC54E49}"/>
          </ac:picMkLst>
        </pc:picChg>
      </pc:sldChg>
      <pc:sldChg chg="modSp new del mod ord modNotesTx">
        <pc:chgData name="Asif Rehmani" userId="e3bc34669d675361" providerId="LiveId" clId="{F854CCD2-E9C9-43E4-BCC0-4995246FBA71}" dt="2021-08-22T14:43:17.543" v="1329" actId="47"/>
        <pc:sldMkLst>
          <pc:docMk/>
          <pc:sldMk cId="3375668311" sldId="268"/>
        </pc:sldMkLst>
        <pc:spChg chg="mod">
          <ac:chgData name="Asif Rehmani" userId="e3bc34669d675361" providerId="LiveId" clId="{F854CCD2-E9C9-43E4-BCC0-4995246FBA71}" dt="2021-07-23T20:17:15.729" v="245" actId="20577"/>
          <ac:spMkLst>
            <pc:docMk/>
            <pc:sldMk cId="3375668311" sldId="268"/>
            <ac:spMk id="2" creationId="{D19280F8-FE8B-49BC-9F8E-0044B27539BA}"/>
          </ac:spMkLst>
        </pc:spChg>
      </pc:sldChg>
      <pc:sldChg chg="modSp new del mod modNotesTx">
        <pc:chgData name="Asif Rehmani" userId="e3bc34669d675361" providerId="LiveId" clId="{F854CCD2-E9C9-43E4-BCC0-4995246FBA71}" dt="2021-08-22T15:07:30.253" v="1479" actId="47"/>
        <pc:sldMkLst>
          <pc:docMk/>
          <pc:sldMk cId="2469061860" sldId="269"/>
        </pc:sldMkLst>
        <pc:spChg chg="mod">
          <ac:chgData name="Asif Rehmani" userId="e3bc34669d675361" providerId="LiveId" clId="{F854CCD2-E9C9-43E4-BCC0-4995246FBA71}" dt="2021-07-23T20:21:25.273" v="415" actId="20577"/>
          <ac:spMkLst>
            <pc:docMk/>
            <pc:sldMk cId="2469061860" sldId="269"/>
            <ac:spMk id="2" creationId="{29A8DBCE-F3F3-403D-9554-5696873BF7C3}"/>
          </ac:spMkLst>
        </pc:spChg>
      </pc:sldChg>
      <pc:sldChg chg="modSp new del mod modNotesTx">
        <pc:chgData name="Asif Rehmani" userId="e3bc34669d675361" providerId="LiveId" clId="{F854CCD2-E9C9-43E4-BCC0-4995246FBA71}" dt="2021-08-22T15:10:25.549" v="1548" actId="47"/>
        <pc:sldMkLst>
          <pc:docMk/>
          <pc:sldMk cId="3890984291" sldId="270"/>
        </pc:sldMkLst>
        <pc:spChg chg="mod">
          <ac:chgData name="Asif Rehmani" userId="e3bc34669d675361" providerId="LiveId" clId="{F854CCD2-E9C9-43E4-BCC0-4995246FBA71}" dt="2021-07-23T20:20:50.494" v="379" actId="20577"/>
          <ac:spMkLst>
            <pc:docMk/>
            <pc:sldMk cId="3890984291" sldId="270"/>
            <ac:spMk id="2" creationId="{93920E99-0DA4-4C5F-B190-4A3DB2CD1728}"/>
          </ac:spMkLst>
        </pc:spChg>
      </pc:sldChg>
      <pc:sldChg chg="modSp new del mod modNotesTx">
        <pc:chgData name="Asif Rehmani" userId="e3bc34669d675361" providerId="LiveId" clId="{F854CCD2-E9C9-43E4-BCC0-4995246FBA71}" dt="2021-08-22T15:10:34.252" v="1549" actId="47"/>
        <pc:sldMkLst>
          <pc:docMk/>
          <pc:sldMk cId="3509977875" sldId="271"/>
        </pc:sldMkLst>
        <pc:spChg chg="mod">
          <ac:chgData name="Asif Rehmani" userId="e3bc34669d675361" providerId="LiveId" clId="{F854CCD2-E9C9-43E4-BCC0-4995246FBA71}" dt="2021-07-23T20:20:40.370" v="340" actId="20577"/>
          <ac:spMkLst>
            <pc:docMk/>
            <pc:sldMk cId="3509977875" sldId="271"/>
            <ac:spMk id="2" creationId="{3CC44AF6-D34A-4C94-9CB7-8D4925B23578}"/>
          </ac:spMkLst>
        </pc:spChg>
      </pc:sldChg>
      <pc:sldChg chg="modSp new del mod modNotesTx">
        <pc:chgData name="Asif Rehmani" userId="e3bc34669d675361" providerId="LiveId" clId="{F854CCD2-E9C9-43E4-BCC0-4995246FBA71}" dt="2021-08-22T19:06:41.837" v="1624" actId="47"/>
        <pc:sldMkLst>
          <pc:docMk/>
          <pc:sldMk cId="2238849496" sldId="272"/>
        </pc:sldMkLst>
        <pc:spChg chg="mod">
          <ac:chgData name="Asif Rehmani" userId="e3bc34669d675361" providerId="LiveId" clId="{F854CCD2-E9C9-43E4-BCC0-4995246FBA71}" dt="2021-08-22T19:06:35.532" v="1623" actId="20577"/>
          <ac:spMkLst>
            <pc:docMk/>
            <pc:sldMk cId="2238849496" sldId="272"/>
            <ac:spMk id="2" creationId="{57DB7BCF-96CD-436D-8DF4-F241FD3FB185}"/>
          </ac:spMkLst>
        </pc:spChg>
      </pc:sldChg>
      <pc:sldChg chg="addSp modSp new del mod modTransition setBg modShow modNotesTx">
        <pc:chgData name="Asif Rehmani" userId="e3bc34669d675361" providerId="LiveId" clId="{F854CCD2-E9C9-43E4-BCC0-4995246FBA71}" dt="2021-11-29T21:45:27.212" v="6073" actId="47"/>
        <pc:sldMkLst>
          <pc:docMk/>
          <pc:sldMk cId="511832012" sldId="273"/>
        </pc:sldMkLst>
        <pc:spChg chg="mod">
          <ac:chgData name="Asif Rehmani" userId="e3bc34669d675361" providerId="LiveId" clId="{F854CCD2-E9C9-43E4-BCC0-4995246FBA71}" dt="2021-08-25T19:13:07.805" v="5249" actId="113"/>
          <ac:spMkLst>
            <pc:docMk/>
            <pc:sldMk cId="511832012" sldId="273"/>
            <ac:spMk id="2" creationId="{0BBAD9E1-2F33-4723-9C8E-6F888B747F9E}"/>
          </ac:spMkLst>
        </pc:spChg>
        <pc:spChg chg="mod">
          <ac:chgData name="Asif Rehmani" userId="e3bc34669d675361" providerId="LiveId" clId="{F854CCD2-E9C9-43E4-BCC0-4995246FBA71}" dt="2021-08-26T18:44:25.563" v="5325" actId="20577"/>
          <ac:spMkLst>
            <pc:docMk/>
            <pc:sldMk cId="511832012" sldId="273"/>
            <ac:spMk id="3" creationId="{21650119-540E-4D6C-874F-2E681D5F7FA9}"/>
          </ac:spMkLst>
        </pc:spChg>
        <pc:spChg chg="add mod ord">
          <ac:chgData name="Asif Rehmani" userId="e3bc34669d675361" providerId="LiveId" clId="{F854CCD2-E9C9-43E4-BCC0-4995246FBA71}" dt="2021-08-25T19:12:42.819" v="5246" actId="1076"/>
          <ac:spMkLst>
            <pc:docMk/>
            <pc:sldMk cId="511832012" sldId="273"/>
            <ac:spMk id="4" creationId="{76A0937C-CD45-4378-BBF8-89C8749DD218}"/>
          </ac:spMkLst>
        </pc:spChg>
        <pc:spChg chg="add">
          <ac:chgData name="Asif Rehmani" userId="e3bc34669d675361" providerId="LiveId" clId="{F854CCD2-E9C9-43E4-BCC0-4995246FBA71}" dt="2021-08-25T19:12:08.410" v="5236" actId="26606"/>
          <ac:spMkLst>
            <pc:docMk/>
            <pc:sldMk cId="511832012" sldId="273"/>
            <ac:spMk id="10" creationId="{91F32EBA-ED97-466E-8CFA-8382584155D0}"/>
          </ac:spMkLst>
        </pc:spChg>
        <pc:spChg chg="add">
          <ac:chgData name="Asif Rehmani" userId="e3bc34669d675361" providerId="LiveId" clId="{F854CCD2-E9C9-43E4-BCC0-4995246FBA71}" dt="2021-08-25T19:12:08.410" v="5236" actId="26606"/>
          <ac:spMkLst>
            <pc:docMk/>
            <pc:sldMk cId="511832012" sldId="273"/>
            <ac:spMk id="12" creationId="{62A38935-BB53-4DF7-A56E-48DD25B685D7}"/>
          </ac:spMkLst>
        </pc:spChg>
        <pc:picChg chg="add mod">
          <ac:chgData name="Asif Rehmani" userId="e3bc34669d675361" providerId="LiveId" clId="{F854CCD2-E9C9-43E4-BCC0-4995246FBA71}" dt="2021-08-25T19:12:08.410" v="5236" actId="26606"/>
          <ac:picMkLst>
            <pc:docMk/>
            <pc:sldMk cId="511832012" sldId="273"/>
            <ac:picMk id="5" creationId="{6FE20538-6CDF-41DD-8AD1-01831078357C}"/>
          </ac:picMkLst>
        </pc:picChg>
      </pc:sldChg>
      <pc:sldChg chg="addSp delSp add del mod modTransition setBg delDesignElem modShow modNotesTx">
        <pc:chgData name="Asif Rehmani" userId="e3bc34669d675361" providerId="LiveId" clId="{F854CCD2-E9C9-43E4-BCC0-4995246FBA71}" dt="2021-08-25T19:13:21.291" v="5250"/>
        <pc:sldMkLst>
          <pc:docMk/>
          <pc:sldMk cId="1168838614" sldId="410"/>
        </pc:sldMkLst>
        <pc:spChg chg="add del">
          <ac:chgData name="Asif Rehmani" userId="e3bc34669d675361" providerId="LiveId" clId="{F854CCD2-E9C9-43E4-BCC0-4995246FBA71}" dt="2021-08-22T19:10:33.272" v="1788"/>
          <ac:spMkLst>
            <pc:docMk/>
            <pc:sldMk cId="1168838614" sldId="410"/>
            <ac:spMk id="2056" creationId="{87CC2527-562A-4F69-B487-4371E5B243E7}"/>
          </ac:spMkLst>
        </pc:spChg>
        <pc:cxnChg chg="add del">
          <ac:chgData name="Asif Rehmani" userId="e3bc34669d675361" providerId="LiveId" clId="{F854CCD2-E9C9-43E4-BCC0-4995246FBA71}" dt="2021-08-22T19:10:33.272" v="1788"/>
          <ac:cxnSpMkLst>
            <pc:docMk/>
            <pc:sldMk cId="1168838614" sldId="410"/>
            <ac:cxnSpMk id="77" creationId="{BCDAEC91-5BCE-4B55-9CC0-43EF94CB734B}"/>
          </ac:cxnSpMkLst>
        </pc:cxnChg>
      </pc:sldChg>
      <pc:sldChg chg="add del setBg">
        <pc:chgData name="Asif Rehmani" userId="e3bc34669d675361" providerId="LiveId" clId="{F854CCD2-E9C9-43E4-BCC0-4995246FBA71}" dt="2021-11-20T16:59:36.948" v="5634"/>
        <pc:sldMkLst>
          <pc:docMk/>
          <pc:sldMk cId="114639983" sldId="467"/>
        </pc:sldMkLst>
      </pc:sldChg>
      <pc:sldChg chg="addSp delSp modSp add del mod modTransition setBg delDesignElem modShow chgLayout">
        <pc:chgData name="Asif Rehmani" userId="e3bc34669d675361" providerId="LiveId" clId="{F854CCD2-E9C9-43E4-BCC0-4995246FBA71}" dt="2021-11-20T16:50:26.436" v="5553" actId="27310"/>
        <pc:sldMkLst>
          <pc:docMk/>
          <pc:sldMk cId="740600239" sldId="1750"/>
        </pc:sldMkLst>
        <pc:spChg chg="mod ord">
          <ac:chgData name="Asif Rehmani" userId="e3bc34669d675361" providerId="LiveId" clId="{F854CCD2-E9C9-43E4-BCC0-4995246FBA71}" dt="2021-11-20T16:49:19.612" v="5551" actId="700"/>
          <ac:spMkLst>
            <pc:docMk/>
            <pc:sldMk cId="740600239" sldId="1750"/>
            <ac:spMk id="2" creationId="{ED489316-98F8-49DF-BE54-E15329D86A6A}"/>
          </ac:spMkLst>
        </pc:spChg>
        <pc:spChg chg="add del mod ord">
          <ac:chgData name="Asif Rehmani" userId="e3bc34669d675361" providerId="LiveId" clId="{F854CCD2-E9C9-43E4-BCC0-4995246FBA71}" dt="2021-11-20T16:49:19.612" v="5551" actId="700"/>
          <ac:spMkLst>
            <pc:docMk/>
            <pc:sldMk cId="740600239" sldId="1750"/>
            <ac:spMk id="3" creationId="{B4077C7B-1287-4980-A57F-D966C20EDFEF}"/>
          </ac:spMkLst>
        </pc:spChg>
        <pc:spChg chg="add del">
          <ac:chgData name="Asif Rehmani" userId="e3bc34669d675361" providerId="LiveId" clId="{F854CCD2-E9C9-43E4-BCC0-4995246FBA71}" dt="2021-11-20T16:49:19.612" v="5551" actId="700"/>
          <ac:spMkLst>
            <pc:docMk/>
            <pc:sldMk cId="740600239" sldId="1750"/>
            <ac:spMk id="37" creationId="{1DB7C82F-AB7E-4F0C-B829-FA1B9C415180}"/>
          </ac:spMkLst>
        </pc:spChg>
        <pc:spChg chg="add del">
          <ac:chgData name="Asif Rehmani" userId="e3bc34669d675361" providerId="LiveId" clId="{F854CCD2-E9C9-43E4-BCC0-4995246FBA71}" dt="2021-11-20T16:49:19.612" v="5551" actId="700"/>
          <ac:spMkLst>
            <pc:docMk/>
            <pc:sldMk cId="740600239" sldId="1750"/>
            <ac:spMk id="38" creationId="{F55FFF17-D3D5-4F58-BA56-54EA901CE038}"/>
          </ac:spMkLst>
        </pc:spChg>
        <pc:graphicFrameChg chg="add del modGraphic">
          <ac:chgData name="Asif Rehmani" userId="e3bc34669d675361" providerId="LiveId" clId="{F854CCD2-E9C9-43E4-BCC0-4995246FBA71}" dt="2021-11-20T16:50:26.436" v="5553" actId="27310"/>
          <ac:graphicFrameMkLst>
            <pc:docMk/>
            <pc:sldMk cId="740600239" sldId="1750"/>
            <ac:graphicFrameMk id="5" creationId="{4694F27D-D16F-432C-9F3A-77FCAC03E440}"/>
          </ac:graphicFrameMkLst>
        </pc:graphicFrameChg>
      </pc:sldChg>
      <pc:sldChg chg="add del mod modTransition setBg modShow">
        <pc:chgData name="Asif Rehmani" userId="e3bc34669d675361" providerId="LiveId" clId="{F854CCD2-E9C9-43E4-BCC0-4995246FBA71}" dt="2021-08-25T19:13:21.291" v="5250"/>
        <pc:sldMkLst>
          <pc:docMk/>
          <pc:sldMk cId="3500630654" sldId="2097"/>
        </pc:sldMkLst>
      </pc:sldChg>
      <pc:sldChg chg="add del mod modTransition setBg modShow">
        <pc:chgData name="Asif Rehmani" userId="e3bc34669d675361" providerId="LiveId" clId="{F854CCD2-E9C9-43E4-BCC0-4995246FBA71}" dt="2021-08-25T19:13:21.291" v="5250"/>
        <pc:sldMkLst>
          <pc:docMk/>
          <pc:sldMk cId="2719369160" sldId="2098"/>
        </pc:sldMkLst>
      </pc:sldChg>
      <pc:sldChg chg="add del mod modTransition setBg modShow">
        <pc:chgData name="Asif Rehmani" userId="e3bc34669d675361" providerId="LiveId" clId="{F854CCD2-E9C9-43E4-BCC0-4995246FBA71}" dt="2021-08-25T19:13:21.291" v="5250"/>
        <pc:sldMkLst>
          <pc:docMk/>
          <pc:sldMk cId="1975930815" sldId="2099"/>
        </pc:sldMkLst>
      </pc:sldChg>
      <pc:sldChg chg="addSp delSp add del mod modTransition setBg delDesignElem modShow">
        <pc:chgData name="Asif Rehmani" userId="e3bc34669d675361" providerId="LiveId" clId="{F854CCD2-E9C9-43E4-BCC0-4995246FBA71}" dt="2021-08-25T19:13:21.291" v="5250"/>
        <pc:sldMkLst>
          <pc:docMk/>
          <pc:sldMk cId="1546134725" sldId="2100"/>
        </pc:sldMkLst>
        <pc:spChg chg="add del">
          <ac:chgData name="Asif Rehmani" userId="e3bc34669d675361" providerId="LiveId" clId="{F854CCD2-E9C9-43E4-BCC0-4995246FBA71}" dt="2021-08-22T19:10:33.272" v="1788"/>
          <ac:spMkLst>
            <pc:docMk/>
            <pc:sldMk cId="1546134725" sldId="2100"/>
            <ac:spMk id="4" creationId="{0928A03B-91F6-411C-B9BC-03A4B8A35FC2}"/>
          </ac:spMkLst>
        </pc:spChg>
      </pc:sldChg>
      <pc:sldChg chg="addSp delSp modSp add del mod modTransition setBg modAnim delDesignElem modNotesTx">
        <pc:chgData name="Asif Rehmani" userId="e3bc34669d675361" providerId="LiveId" clId="{F854CCD2-E9C9-43E4-BCC0-4995246FBA71}" dt="2021-11-29T21:42:44.410" v="6072" actId="1076"/>
        <pc:sldMkLst>
          <pc:docMk/>
          <pc:sldMk cId="3214679942" sldId="2101"/>
        </pc:sldMkLst>
        <pc:spChg chg="mod">
          <ac:chgData name="Asif Rehmani" userId="e3bc34669d675361" providerId="LiveId" clId="{F854CCD2-E9C9-43E4-BCC0-4995246FBA71}" dt="2021-11-29T21:42:44.410" v="6072" actId="1076"/>
          <ac:spMkLst>
            <pc:docMk/>
            <pc:sldMk cId="3214679942" sldId="2101"/>
            <ac:spMk id="2" creationId="{DD2D4E04-E7A6-4374-B7C9-063BEA7A0201}"/>
          </ac:spMkLst>
        </pc:spChg>
        <pc:spChg chg="mod">
          <ac:chgData name="Asif Rehmani" userId="e3bc34669d675361" providerId="LiveId" clId="{F854CCD2-E9C9-43E4-BCC0-4995246FBA71}" dt="2021-08-23T12:04:29.441" v="2642" actId="1076"/>
          <ac:spMkLst>
            <pc:docMk/>
            <pc:sldMk cId="3214679942" sldId="2101"/>
            <ac:spMk id="3" creationId="{3B618356-C9A5-4130-B67E-38DB4DD3B362}"/>
          </ac:spMkLst>
        </pc:spChg>
        <pc:spChg chg="add del">
          <ac:chgData name="Asif Rehmani" userId="e3bc34669d675361" providerId="LiveId" clId="{F854CCD2-E9C9-43E4-BCC0-4995246FBA71}" dt="2021-08-22T19:14:46.158" v="1896"/>
          <ac:spMkLst>
            <pc:docMk/>
            <pc:sldMk cId="3214679942" sldId="2101"/>
            <ac:spMk id="11" creationId="{1DB7C82F-AB7E-4F0C-B829-FA1B9C415180}"/>
          </ac:spMkLst>
        </pc:spChg>
      </pc:sldChg>
      <pc:sldChg chg="addSp delSp modSp add del mod modTransition setBg delAnim modAnim delDesignElem modNotesTx">
        <pc:chgData name="Asif Rehmani" userId="e3bc34669d675361" providerId="LiveId" clId="{F854CCD2-E9C9-43E4-BCC0-4995246FBA71}" dt="2021-11-20T17:26:48.841" v="6047" actId="20577"/>
        <pc:sldMkLst>
          <pc:docMk/>
          <pc:sldMk cId="4268923207" sldId="2110"/>
        </pc:sldMkLst>
        <pc:spChg chg="mod">
          <ac:chgData name="Asif Rehmani" userId="e3bc34669d675361" providerId="LiveId" clId="{F854CCD2-E9C9-43E4-BCC0-4995246FBA71}" dt="2021-11-20T17:26:48.841" v="6047" actId="20577"/>
          <ac:spMkLst>
            <pc:docMk/>
            <pc:sldMk cId="4268923207" sldId="2110"/>
            <ac:spMk id="2" creationId="{AA16FD49-5049-4339-A402-BEB5F23FC7A4}"/>
          </ac:spMkLst>
        </pc:spChg>
        <pc:spChg chg="mod">
          <ac:chgData name="Asif Rehmani" userId="e3bc34669d675361" providerId="LiveId" clId="{F854CCD2-E9C9-43E4-BCC0-4995246FBA71}" dt="2021-11-20T17:19:38.547" v="5971" actId="1076"/>
          <ac:spMkLst>
            <pc:docMk/>
            <pc:sldMk cId="4268923207" sldId="2110"/>
            <ac:spMk id="4" creationId="{F22A4344-1143-4E90-872D-820BE4168800}"/>
          </ac:spMkLst>
        </pc:spChg>
        <pc:spChg chg="add del mod">
          <ac:chgData name="Asif Rehmani" userId="e3bc34669d675361" providerId="LiveId" clId="{F854CCD2-E9C9-43E4-BCC0-4995246FBA71}" dt="2021-11-20T17:14:52.739" v="5915" actId="478"/>
          <ac:spMkLst>
            <pc:docMk/>
            <pc:sldMk cId="4268923207" sldId="2110"/>
            <ac:spMk id="6" creationId="{E24DBE9D-0F5B-4D21-903D-6E39DA529E54}"/>
          </ac:spMkLst>
        </pc:spChg>
        <pc:spChg chg="add del mod">
          <ac:chgData name="Asif Rehmani" userId="e3bc34669d675361" providerId="LiveId" clId="{F854CCD2-E9C9-43E4-BCC0-4995246FBA71}" dt="2021-08-24T14:19:53.549" v="3894"/>
          <ac:spMkLst>
            <pc:docMk/>
            <pc:sldMk cId="4268923207" sldId="2110"/>
            <ac:spMk id="12" creationId="{81334BE5-EC28-4CA1-95CE-9FC0504C48EB}"/>
          </ac:spMkLst>
        </pc:spChg>
        <pc:spChg chg="add mod">
          <ac:chgData name="Asif Rehmani" userId="e3bc34669d675361" providerId="LiveId" clId="{F854CCD2-E9C9-43E4-BCC0-4995246FBA71}" dt="2021-11-20T17:21:21.446" v="5982" actId="1076"/>
          <ac:spMkLst>
            <pc:docMk/>
            <pc:sldMk cId="4268923207" sldId="2110"/>
            <ac:spMk id="13" creationId="{AE9F3FD7-AF36-4D53-A9A0-710F8BCA0C7B}"/>
          </ac:spMkLst>
        </pc:spChg>
        <pc:spChg chg="add mod">
          <ac:chgData name="Asif Rehmani" userId="e3bc34669d675361" providerId="LiveId" clId="{F854CCD2-E9C9-43E4-BCC0-4995246FBA71}" dt="2021-11-20T17:15:57.924" v="5926" actId="1076"/>
          <ac:spMkLst>
            <pc:docMk/>
            <pc:sldMk cId="4268923207" sldId="2110"/>
            <ac:spMk id="14" creationId="{37345E87-C19A-4485-B895-1F4AFFAFED90}"/>
          </ac:spMkLst>
        </pc:spChg>
        <pc:spChg chg="add del mod">
          <ac:chgData name="Asif Rehmani" userId="e3bc34669d675361" providerId="LiveId" clId="{F854CCD2-E9C9-43E4-BCC0-4995246FBA71}" dt="2021-11-20T17:11:51.365" v="5860" actId="478"/>
          <ac:spMkLst>
            <pc:docMk/>
            <pc:sldMk cId="4268923207" sldId="2110"/>
            <ac:spMk id="15" creationId="{C4D66BD4-BE2B-48CC-9CC9-CF36B72C5079}"/>
          </ac:spMkLst>
        </pc:spChg>
        <pc:spChg chg="add del">
          <ac:chgData name="Asif Rehmani" userId="e3bc34669d675361" providerId="LiveId" clId="{F854CCD2-E9C9-43E4-BCC0-4995246FBA71}" dt="2021-08-22T13:58:44.764" v="1163"/>
          <ac:spMkLst>
            <pc:docMk/>
            <pc:sldMk cId="4268923207" sldId="2110"/>
            <ac:spMk id="45" creationId="{3301E07F-4F79-4B58-8698-EF24DC1ECDBF}"/>
          </ac:spMkLst>
        </pc:spChg>
        <pc:spChg chg="add del">
          <ac:chgData name="Asif Rehmani" userId="e3bc34669d675361" providerId="LiveId" clId="{F854CCD2-E9C9-43E4-BCC0-4995246FBA71}" dt="2021-08-22T13:58:44.764" v="1163"/>
          <ac:spMkLst>
            <pc:docMk/>
            <pc:sldMk cId="4268923207" sldId="2110"/>
            <ac:spMk id="47" creationId="{E58B2195-5055-402F-A3E7-53FF0E4980C3}"/>
          </ac:spMkLst>
        </pc:spChg>
        <pc:spChg chg="add del">
          <ac:chgData name="Asif Rehmani" userId="e3bc34669d675361" providerId="LiveId" clId="{F854CCD2-E9C9-43E4-BCC0-4995246FBA71}" dt="2021-08-22T13:58:44.764" v="1163"/>
          <ac:spMkLst>
            <pc:docMk/>
            <pc:sldMk cId="4268923207" sldId="2110"/>
            <ac:spMk id="49" creationId="{9EE6F773-742A-491A-9A00-A2A150DF500A}"/>
          </ac:spMkLst>
        </pc:spChg>
        <pc:picChg chg="add del mod">
          <ac:chgData name="Asif Rehmani" userId="e3bc34669d675361" providerId="LiveId" clId="{F854CCD2-E9C9-43E4-BCC0-4995246FBA71}" dt="2021-11-20T17:14:26.768" v="5892" actId="478"/>
          <ac:picMkLst>
            <pc:docMk/>
            <pc:sldMk cId="4268923207" sldId="2110"/>
            <ac:picMk id="5" creationId="{12CB5A1F-9468-452C-977E-ABA9BF483A58}"/>
          </ac:picMkLst>
        </pc:picChg>
        <pc:picChg chg="add mod">
          <ac:chgData name="Asif Rehmani" userId="e3bc34669d675361" providerId="LiveId" clId="{F854CCD2-E9C9-43E4-BCC0-4995246FBA71}" dt="2021-11-20T17:18:10.982" v="5929" actId="1076"/>
          <ac:picMkLst>
            <pc:docMk/>
            <pc:sldMk cId="4268923207" sldId="2110"/>
            <ac:picMk id="7" creationId="{4159AF74-BBBE-478A-95C3-AD4E53F17B3D}"/>
          </ac:picMkLst>
        </pc:picChg>
        <pc:picChg chg="add mod">
          <ac:chgData name="Asif Rehmani" userId="e3bc34669d675361" providerId="LiveId" clId="{F854CCD2-E9C9-43E4-BCC0-4995246FBA71}" dt="2021-11-20T17:19:27.282" v="5963" actId="1076"/>
          <ac:picMkLst>
            <pc:docMk/>
            <pc:sldMk cId="4268923207" sldId="2110"/>
            <ac:picMk id="9" creationId="{9A2B6AB2-033B-4575-B011-66BAEEC99C84}"/>
          </ac:picMkLst>
        </pc:picChg>
        <pc:picChg chg="del">
          <ac:chgData name="Asif Rehmani" userId="e3bc34669d675361" providerId="LiveId" clId="{F854CCD2-E9C9-43E4-BCC0-4995246FBA71}" dt="2021-08-22T13:58:58.683" v="1165" actId="478"/>
          <ac:picMkLst>
            <pc:docMk/>
            <pc:sldMk cId="4268923207" sldId="2110"/>
            <ac:picMk id="21" creationId="{F3FC4A0A-97BB-4406-A985-70A9AA6C6F63}"/>
          </ac:picMkLst>
        </pc:picChg>
        <pc:picChg chg="add del mod">
          <ac:chgData name="Asif Rehmani" userId="e3bc34669d675361" providerId="LiveId" clId="{F854CCD2-E9C9-43E4-BCC0-4995246FBA71}" dt="2021-11-20T17:14:09.379" v="5861" actId="478"/>
          <ac:picMkLst>
            <pc:docMk/>
            <pc:sldMk cId="4268923207" sldId="2110"/>
            <ac:picMk id="1026" creationId="{740C0569-14F1-46E2-9315-CDB7CB6C19D9}"/>
          </ac:picMkLst>
        </pc:picChg>
        <pc:picChg chg="add del mod">
          <ac:chgData name="Asif Rehmani" userId="e3bc34669d675361" providerId="LiveId" clId="{F854CCD2-E9C9-43E4-BCC0-4995246FBA71}" dt="2021-11-20T17:14:32.546" v="5893" actId="478"/>
          <ac:picMkLst>
            <pc:docMk/>
            <pc:sldMk cId="4268923207" sldId="2110"/>
            <ac:picMk id="1028" creationId="{43C59965-EF72-4983-9051-B1B5EFF35CAF}"/>
          </ac:picMkLst>
        </pc:picChg>
      </pc:sldChg>
      <pc:sldChg chg="addSp delSp modSp add del mod ord modTransition setBg delDesignElem modNotesTx">
        <pc:chgData name="Asif Rehmani" userId="e3bc34669d675361" providerId="LiveId" clId="{F854CCD2-E9C9-43E4-BCC0-4995246FBA71}" dt="2021-12-01T03:02:12.821" v="8620"/>
        <pc:sldMkLst>
          <pc:docMk/>
          <pc:sldMk cId="2517533596" sldId="2161"/>
        </pc:sldMkLst>
        <pc:spChg chg="mod">
          <ac:chgData name="Asif Rehmani" userId="e3bc34669d675361" providerId="LiveId" clId="{F854CCD2-E9C9-43E4-BCC0-4995246FBA71}" dt="2021-11-20T17:26:24.269" v="6044" actId="114"/>
          <ac:spMkLst>
            <pc:docMk/>
            <pc:sldMk cId="2517533596" sldId="2161"/>
            <ac:spMk id="2" creationId="{5D247A48-5E44-4E32-81D6-93E29F9C588A}"/>
          </ac:spMkLst>
        </pc:spChg>
        <pc:spChg chg="add del">
          <ac:chgData name="Asif Rehmani" userId="e3bc34669d675361" providerId="LiveId" clId="{F854CCD2-E9C9-43E4-BCC0-4995246FBA71}" dt="2021-08-21T22:32:24.324" v="432"/>
          <ac:spMkLst>
            <pc:docMk/>
            <pc:sldMk cId="2517533596" sldId="2161"/>
            <ac:spMk id="19" creationId="{955A2079-FA98-4876-80F0-72364A7D2EA4}"/>
          </ac:spMkLst>
        </pc:spChg>
      </pc:sldChg>
      <pc:sldChg chg="delSp add del setBg delDesignElem">
        <pc:chgData name="Asif Rehmani" userId="e3bc34669d675361" providerId="LiveId" clId="{F854CCD2-E9C9-43E4-BCC0-4995246FBA71}" dt="2021-08-21T22:31:40.575" v="425" actId="47"/>
        <pc:sldMkLst>
          <pc:docMk/>
          <pc:sldMk cId="3016904604" sldId="2163"/>
        </pc:sldMkLst>
        <pc:spChg chg="del">
          <ac:chgData name="Asif Rehmani" userId="e3bc34669d675361" providerId="LiveId" clId="{F854CCD2-E9C9-43E4-BCC0-4995246FBA71}" dt="2021-08-21T22:31:05.452" v="417"/>
          <ac:spMkLst>
            <pc:docMk/>
            <pc:sldMk cId="3016904604" sldId="2163"/>
            <ac:spMk id="26" creationId="{C5278130-DFE0-457B-8698-88DF69019DDE}"/>
          </ac:spMkLst>
        </pc:spChg>
        <pc:spChg chg="del">
          <ac:chgData name="Asif Rehmani" userId="e3bc34669d675361" providerId="LiveId" clId="{F854CCD2-E9C9-43E4-BCC0-4995246FBA71}" dt="2021-08-21T22:31:05.452" v="417"/>
          <ac:spMkLst>
            <pc:docMk/>
            <pc:sldMk cId="3016904604" sldId="2163"/>
            <ac:spMk id="27" creationId="{2F99531B-1681-4D6E-BECB-18325B33A618}"/>
          </ac:spMkLst>
        </pc:spChg>
        <pc:spChg chg="del">
          <ac:chgData name="Asif Rehmani" userId="e3bc34669d675361" providerId="LiveId" clId="{F854CCD2-E9C9-43E4-BCC0-4995246FBA71}" dt="2021-08-21T22:31:05.452" v="417"/>
          <ac:spMkLst>
            <pc:docMk/>
            <pc:sldMk cId="3016904604" sldId="2163"/>
            <ac:spMk id="28" creationId="{20344094-430A-400B-804B-910E696A1A90}"/>
          </ac:spMkLst>
        </pc:spChg>
        <pc:spChg chg="del">
          <ac:chgData name="Asif Rehmani" userId="e3bc34669d675361" providerId="LiveId" clId="{F854CCD2-E9C9-43E4-BCC0-4995246FBA71}" dt="2021-08-21T22:31:05.452" v="417"/>
          <ac:spMkLst>
            <pc:docMk/>
            <pc:sldMk cId="3016904604" sldId="2163"/>
            <ac:spMk id="29" creationId="{453C67DF-7782-4E57-AB9B-F1B4811AD8FE}"/>
          </ac:spMkLst>
        </pc:spChg>
        <pc:cxnChg chg="del">
          <ac:chgData name="Asif Rehmani" userId="e3bc34669d675361" providerId="LiveId" clId="{F854CCD2-E9C9-43E4-BCC0-4995246FBA71}" dt="2021-08-21T22:31:05.452" v="417"/>
          <ac:cxnSpMkLst>
            <pc:docMk/>
            <pc:sldMk cId="3016904604" sldId="2163"/>
            <ac:cxnSpMk id="30" creationId="{B03A5AE3-BD30-455C-842B-7626C8BEF097}"/>
          </ac:cxnSpMkLst>
        </pc:cxnChg>
        <pc:cxnChg chg="del">
          <ac:chgData name="Asif Rehmani" userId="e3bc34669d675361" providerId="LiveId" clId="{F854CCD2-E9C9-43E4-BCC0-4995246FBA71}" dt="2021-08-21T22:31:05.452" v="417"/>
          <ac:cxnSpMkLst>
            <pc:docMk/>
            <pc:sldMk cId="3016904604" sldId="2163"/>
            <ac:cxnSpMk id="31" creationId="{2DBECAA5-1F2D-470D-875C-8F2C2CA3E54B}"/>
          </ac:cxnSpMkLst>
        </pc:cxnChg>
      </pc:sldChg>
      <pc:sldChg chg="addSp delSp modSp add mod ord modTransition modNotesTx">
        <pc:chgData name="Asif Rehmani" userId="e3bc34669d675361" providerId="LiveId" clId="{F854CCD2-E9C9-43E4-BCC0-4995246FBA71}" dt="2021-11-29T22:32:28.429" v="8382" actId="20577"/>
        <pc:sldMkLst>
          <pc:docMk/>
          <pc:sldMk cId="488990034" sldId="2164"/>
        </pc:sldMkLst>
        <pc:spChg chg="mod">
          <ac:chgData name="Asif Rehmani" userId="e3bc34669d675361" providerId="LiveId" clId="{F854CCD2-E9C9-43E4-BCC0-4995246FBA71}" dt="2021-08-22T14:50:19.055" v="1434" actId="14100"/>
          <ac:spMkLst>
            <pc:docMk/>
            <pc:sldMk cId="488990034" sldId="2164"/>
            <ac:spMk id="2" creationId="{6FF77269-621D-4C05-B76F-FED1162FFB3B}"/>
          </ac:spMkLst>
        </pc:spChg>
        <pc:spChg chg="add mod">
          <ac:chgData name="Asif Rehmani" userId="e3bc34669d675361" providerId="LiveId" clId="{F854CCD2-E9C9-43E4-BCC0-4995246FBA71}" dt="2021-08-22T14:50:31.778" v="1450" actId="1038"/>
          <ac:spMkLst>
            <pc:docMk/>
            <pc:sldMk cId="488990034" sldId="2164"/>
            <ac:spMk id="3" creationId="{8D6AF779-26A6-49C4-AA94-647BD1965F26}"/>
          </ac:spMkLst>
        </pc:spChg>
        <pc:spChg chg="add mod">
          <ac:chgData name="Asif Rehmani" userId="e3bc34669d675361" providerId="LiveId" clId="{F854CCD2-E9C9-43E4-BCC0-4995246FBA71}" dt="2021-08-22T14:50:31.778" v="1450" actId="1038"/>
          <ac:spMkLst>
            <pc:docMk/>
            <pc:sldMk cId="488990034" sldId="2164"/>
            <ac:spMk id="32" creationId="{5526B7D6-F619-4E50-B551-996D5706104C}"/>
          </ac:spMkLst>
        </pc:spChg>
        <pc:picChg chg="add mod">
          <ac:chgData name="Asif Rehmani" userId="e3bc34669d675361" providerId="LiveId" clId="{F854CCD2-E9C9-43E4-BCC0-4995246FBA71}" dt="2021-08-22T14:49:59.568" v="1430" actId="1076"/>
          <ac:picMkLst>
            <pc:docMk/>
            <pc:sldMk cId="488990034" sldId="2164"/>
            <ac:picMk id="38" creationId="{BF62BA95-54A6-4010-B064-DF8115256335}"/>
          </ac:picMkLst>
        </pc:picChg>
        <pc:picChg chg="add del mod">
          <ac:chgData name="Asif Rehmani" userId="e3bc34669d675361" providerId="LiveId" clId="{F854CCD2-E9C9-43E4-BCC0-4995246FBA71}" dt="2021-08-22T14:47:16.258" v="1362" actId="478"/>
          <ac:picMkLst>
            <pc:docMk/>
            <pc:sldMk cId="488990034" sldId="2164"/>
            <ac:picMk id="2050" creationId="{6B41B315-BB71-4939-AE47-A9146DA5396A}"/>
          </ac:picMkLst>
        </pc:picChg>
        <pc:picChg chg="add mod">
          <ac:chgData name="Asif Rehmani" userId="e3bc34669d675361" providerId="LiveId" clId="{F854CCD2-E9C9-43E4-BCC0-4995246FBA71}" dt="2021-08-22T14:50:31.778" v="1450" actId="1038"/>
          <ac:picMkLst>
            <pc:docMk/>
            <pc:sldMk cId="488990034" sldId="2164"/>
            <ac:picMk id="2052" creationId="{896E31C8-964A-4CD2-A59D-61AF89DA556C}"/>
          </ac:picMkLst>
        </pc:picChg>
        <pc:picChg chg="add mod">
          <ac:chgData name="Asif Rehmani" userId="e3bc34669d675361" providerId="LiveId" clId="{F854CCD2-E9C9-43E4-BCC0-4995246FBA71}" dt="2021-08-22T14:50:44.130" v="1451" actId="14100"/>
          <ac:picMkLst>
            <pc:docMk/>
            <pc:sldMk cId="488990034" sldId="2164"/>
            <ac:picMk id="2054" creationId="{E9827BDF-94F7-435E-8E01-1088FE2EA7BD}"/>
          </ac:picMkLst>
        </pc:picChg>
      </pc:sldChg>
      <pc:sldChg chg="addSp delSp add del setBg delDesignElem">
        <pc:chgData name="Asif Rehmani" userId="e3bc34669d675361" providerId="LiveId" clId="{F854CCD2-E9C9-43E4-BCC0-4995246FBA71}" dt="2021-08-21T22:31:38.193" v="423"/>
        <pc:sldMkLst>
          <pc:docMk/>
          <pc:sldMk cId="1881744308" sldId="2164"/>
        </pc:sldMkLst>
        <pc:spChg chg="add del">
          <ac:chgData name="Asif Rehmani" userId="e3bc34669d675361" providerId="LiveId" clId="{F854CCD2-E9C9-43E4-BCC0-4995246FBA71}" dt="2021-08-21T22:31:38.193" v="423"/>
          <ac:spMkLst>
            <pc:docMk/>
            <pc:sldMk cId="1881744308" sldId="2164"/>
            <ac:spMk id="26" creationId="{C5278130-DFE0-457B-8698-88DF69019DDE}"/>
          </ac:spMkLst>
        </pc:spChg>
        <pc:spChg chg="add del">
          <ac:chgData name="Asif Rehmani" userId="e3bc34669d675361" providerId="LiveId" clId="{F854CCD2-E9C9-43E4-BCC0-4995246FBA71}" dt="2021-08-21T22:31:38.193" v="423"/>
          <ac:spMkLst>
            <pc:docMk/>
            <pc:sldMk cId="1881744308" sldId="2164"/>
            <ac:spMk id="27" creationId="{2F99531B-1681-4D6E-BECB-18325B33A618}"/>
          </ac:spMkLst>
        </pc:spChg>
        <pc:spChg chg="add del">
          <ac:chgData name="Asif Rehmani" userId="e3bc34669d675361" providerId="LiveId" clId="{F854CCD2-E9C9-43E4-BCC0-4995246FBA71}" dt="2021-08-21T22:31:38.193" v="423"/>
          <ac:spMkLst>
            <pc:docMk/>
            <pc:sldMk cId="1881744308" sldId="2164"/>
            <ac:spMk id="28" creationId="{20344094-430A-400B-804B-910E696A1A90}"/>
          </ac:spMkLst>
        </pc:spChg>
        <pc:spChg chg="add del">
          <ac:chgData name="Asif Rehmani" userId="e3bc34669d675361" providerId="LiveId" clId="{F854CCD2-E9C9-43E4-BCC0-4995246FBA71}" dt="2021-08-21T22:31:38.193" v="423"/>
          <ac:spMkLst>
            <pc:docMk/>
            <pc:sldMk cId="1881744308" sldId="2164"/>
            <ac:spMk id="29" creationId="{453C67DF-7782-4E57-AB9B-F1B4811AD8FE}"/>
          </ac:spMkLst>
        </pc:spChg>
        <pc:cxnChg chg="add del">
          <ac:chgData name="Asif Rehmani" userId="e3bc34669d675361" providerId="LiveId" clId="{F854CCD2-E9C9-43E4-BCC0-4995246FBA71}" dt="2021-08-21T22:31:38.193" v="423"/>
          <ac:cxnSpMkLst>
            <pc:docMk/>
            <pc:sldMk cId="1881744308" sldId="2164"/>
            <ac:cxnSpMk id="30" creationId="{B03A5AE3-BD30-455C-842B-7626C8BEF097}"/>
          </ac:cxnSpMkLst>
        </pc:cxnChg>
        <pc:cxnChg chg="add del">
          <ac:chgData name="Asif Rehmani" userId="e3bc34669d675361" providerId="LiveId" clId="{F854CCD2-E9C9-43E4-BCC0-4995246FBA71}" dt="2021-08-21T22:31:38.193" v="423"/>
          <ac:cxnSpMkLst>
            <pc:docMk/>
            <pc:sldMk cId="1881744308" sldId="2164"/>
            <ac:cxnSpMk id="31" creationId="{2DBECAA5-1F2D-470D-875C-8F2C2CA3E54B}"/>
          </ac:cxnSpMkLst>
        </pc:cxnChg>
      </pc:sldChg>
      <pc:sldChg chg="addSp delSp modSp new mod modTransition setBg modClrScheme modShow chgLayout">
        <pc:chgData name="Asif Rehmani" userId="e3bc34669d675361" providerId="LiveId" clId="{F854CCD2-E9C9-43E4-BCC0-4995246FBA71}" dt="2021-11-20T13:07:20.048" v="5457" actId="729"/>
        <pc:sldMkLst>
          <pc:docMk/>
          <pc:sldMk cId="2087026152" sldId="2165"/>
        </pc:sldMkLst>
        <pc:spChg chg="mod ord">
          <ac:chgData name="Asif Rehmani" userId="e3bc34669d675361" providerId="LiveId" clId="{F854CCD2-E9C9-43E4-BCC0-4995246FBA71}" dt="2021-08-23T12:28:47.433" v="3080" actId="1076"/>
          <ac:spMkLst>
            <pc:docMk/>
            <pc:sldMk cId="2087026152" sldId="2165"/>
            <ac:spMk id="2" creationId="{5A9CF069-30F0-4546-9DE6-B08CD275AA6F}"/>
          </ac:spMkLst>
        </pc:spChg>
        <pc:spChg chg="add del mod ord">
          <ac:chgData name="Asif Rehmani" userId="e3bc34669d675361" providerId="LiveId" clId="{F854CCD2-E9C9-43E4-BCC0-4995246FBA71}" dt="2021-08-23T12:17:59.999" v="2791" actId="478"/>
          <ac:spMkLst>
            <pc:docMk/>
            <pc:sldMk cId="2087026152" sldId="2165"/>
            <ac:spMk id="3" creationId="{212B8B9F-B079-4474-B22A-544206C42915}"/>
          </ac:spMkLst>
        </pc:spChg>
        <pc:spChg chg="add del mod">
          <ac:chgData name="Asif Rehmani" userId="e3bc34669d675361" providerId="LiveId" clId="{F854CCD2-E9C9-43E4-BCC0-4995246FBA71}" dt="2021-08-23T12:17:52.907" v="2788"/>
          <ac:spMkLst>
            <pc:docMk/>
            <pc:sldMk cId="2087026152" sldId="2165"/>
            <ac:spMk id="4" creationId="{6530A864-2683-463B-BBCD-1176D48D2254}"/>
          </ac:spMkLst>
        </pc:spChg>
        <pc:spChg chg="add mod">
          <ac:chgData name="Asif Rehmani" userId="e3bc34669d675361" providerId="LiveId" clId="{F854CCD2-E9C9-43E4-BCC0-4995246FBA71}" dt="2021-08-23T12:30:04.275" v="3100" actId="1035"/>
          <ac:spMkLst>
            <pc:docMk/>
            <pc:sldMk cId="2087026152" sldId="2165"/>
            <ac:spMk id="5" creationId="{B5E69F06-64EF-4800-9E32-1934F361FC48}"/>
          </ac:spMkLst>
        </pc:spChg>
        <pc:spChg chg="add mod">
          <ac:chgData name="Asif Rehmani" userId="e3bc34669d675361" providerId="LiveId" clId="{F854CCD2-E9C9-43E4-BCC0-4995246FBA71}" dt="2021-08-23T12:30:40.321" v="3111" actId="1076"/>
          <ac:spMkLst>
            <pc:docMk/>
            <pc:sldMk cId="2087026152" sldId="2165"/>
            <ac:spMk id="6" creationId="{A8407507-E169-48CE-8532-D21198E9C85B}"/>
          </ac:spMkLst>
        </pc:spChg>
        <pc:spChg chg="add mod">
          <ac:chgData name="Asif Rehmani" userId="e3bc34669d675361" providerId="LiveId" clId="{F854CCD2-E9C9-43E4-BCC0-4995246FBA71}" dt="2021-08-23T12:29:42.246" v="3081" actId="14100"/>
          <ac:spMkLst>
            <pc:docMk/>
            <pc:sldMk cId="2087026152" sldId="2165"/>
            <ac:spMk id="7" creationId="{2C569E82-DDBD-48DB-80C6-F95506A41CC8}"/>
          </ac:spMkLst>
        </pc:spChg>
        <pc:spChg chg="add mod">
          <ac:chgData name="Asif Rehmani" userId="e3bc34669d675361" providerId="LiveId" clId="{F854CCD2-E9C9-43E4-BCC0-4995246FBA71}" dt="2021-08-23T12:30:43.241" v="3112" actId="1076"/>
          <ac:spMkLst>
            <pc:docMk/>
            <pc:sldMk cId="2087026152" sldId="2165"/>
            <ac:spMk id="8" creationId="{7CB741F4-BA94-42ED-879E-C73F7C00841C}"/>
          </ac:spMkLst>
        </pc:spChg>
        <pc:spChg chg="add del mod">
          <ac:chgData name="Asif Rehmani" userId="e3bc34669d675361" providerId="LiveId" clId="{F854CCD2-E9C9-43E4-BCC0-4995246FBA71}" dt="2021-08-23T12:17:52.907" v="2790"/>
          <ac:spMkLst>
            <pc:docMk/>
            <pc:sldMk cId="2087026152" sldId="2165"/>
            <ac:spMk id="9" creationId="{D4CD9AF2-06CA-4909-B382-491044051906}"/>
          </ac:spMkLst>
        </pc:spChg>
        <pc:spChg chg="add del mod">
          <ac:chgData name="Asif Rehmani" userId="e3bc34669d675361" providerId="LiveId" clId="{F854CCD2-E9C9-43E4-BCC0-4995246FBA71}" dt="2021-08-23T12:18:03.290" v="2792" actId="478"/>
          <ac:spMkLst>
            <pc:docMk/>
            <pc:sldMk cId="2087026152" sldId="2165"/>
            <ac:spMk id="11" creationId="{FC0D38D0-2879-4365-AFA3-72457D15DD1A}"/>
          </ac:spMkLst>
        </pc:spChg>
        <pc:spChg chg="add mod">
          <ac:chgData name="Asif Rehmani" userId="e3bc34669d675361" providerId="LiveId" clId="{F854CCD2-E9C9-43E4-BCC0-4995246FBA71}" dt="2021-08-23T12:30:52.350" v="3114" actId="1076"/>
          <ac:spMkLst>
            <pc:docMk/>
            <pc:sldMk cId="2087026152" sldId="2165"/>
            <ac:spMk id="22" creationId="{E19E29F8-E0F9-40ED-8C03-DF243133CB23}"/>
          </ac:spMkLst>
        </pc:spChg>
        <pc:spChg chg="add mod">
          <ac:chgData name="Asif Rehmani" userId="e3bc34669d675361" providerId="LiveId" clId="{F854CCD2-E9C9-43E4-BCC0-4995246FBA71}" dt="2021-08-23T12:28:01.043" v="3072" actId="14100"/>
          <ac:spMkLst>
            <pc:docMk/>
            <pc:sldMk cId="2087026152" sldId="2165"/>
            <ac:spMk id="23" creationId="{38EF8235-90B2-47E7-B1B0-6F0EDA7210F9}"/>
          </ac:spMkLst>
        </pc:spChg>
        <pc:spChg chg="add">
          <ac:chgData name="Asif Rehmani" userId="e3bc34669d675361" providerId="LiveId" clId="{F854CCD2-E9C9-43E4-BCC0-4995246FBA71}" dt="2021-08-23T12:18:44.033" v="2793" actId="26606"/>
          <ac:spMkLst>
            <pc:docMk/>
            <pc:sldMk cId="2087026152" sldId="2165"/>
            <ac:spMk id="73" creationId="{2B566528-1B12-4246-9431-5C2D7D081168}"/>
          </ac:spMkLst>
        </pc:spChg>
        <pc:grpChg chg="add">
          <ac:chgData name="Asif Rehmani" userId="e3bc34669d675361" providerId="LiveId" clId="{F854CCD2-E9C9-43E4-BCC0-4995246FBA71}" dt="2021-08-23T12:18:44.033" v="2793" actId="26606"/>
          <ac:grpSpMkLst>
            <pc:docMk/>
            <pc:sldMk cId="2087026152" sldId="2165"/>
            <ac:grpSpMk id="75" creationId="{5995D10D-E9C9-47DB-AE7E-801FEF38F5C9}"/>
          </ac:grpSpMkLst>
        </pc:grpChg>
        <pc:grpChg chg="add">
          <ac:chgData name="Asif Rehmani" userId="e3bc34669d675361" providerId="LiveId" clId="{F854CCD2-E9C9-43E4-BCC0-4995246FBA71}" dt="2021-08-23T12:18:44.033" v="2793" actId="26606"/>
          <ac:grpSpMkLst>
            <pc:docMk/>
            <pc:sldMk cId="2087026152" sldId="2165"/>
            <ac:grpSpMk id="79" creationId="{828A5161-06F1-46CF-8AD7-844680A59E13}"/>
          </ac:grpSpMkLst>
        </pc:grpChg>
        <pc:picChg chg="add del mod">
          <ac:chgData name="Asif Rehmani" userId="e3bc34669d675361" providerId="LiveId" clId="{F854CCD2-E9C9-43E4-BCC0-4995246FBA71}" dt="2021-08-23T12:23:06.443" v="2922" actId="478"/>
          <ac:picMkLst>
            <pc:docMk/>
            <pc:sldMk cId="2087026152" sldId="2165"/>
            <ac:picMk id="21" creationId="{916EACE8-1C3B-4033-A6D4-136AC12FE258}"/>
          </ac:picMkLst>
        </pc:picChg>
        <pc:picChg chg="add mod">
          <ac:chgData name="Asif Rehmani" userId="e3bc34669d675361" providerId="LiveId" clId="{F854CCD2-E9C9-43E4-BCC0-4995246FBA71}" dt="2021-08-23T12:24:16.943" v="2959" actId="1038"/>
          <ac:picMkLst>
            <pc:docMk/>
            <pc:sldMk cId="2087026152" sldId="2165"/>
            <ac:picMk id="1026" creationId="{A6992E70-237A-40BF-8FF8-5512C0C5D702}"/>
          </ac:picMkLst>
        </pc:picChg>
        <pc:picChg chg="add mod ord">
          <ac:chgData name="Asif Rehmani" userId="e3bc34669d675361" providerId="LiveId" clId="{F854CCD2-E9C9-43E4-BCC0-4995246FBA71}" dt="2021-08-23T12:30:04.275" v="3100" actId="1035"/>
          <ac:picMkLst>
            <pc:docMk/>
            <pc:sldMk cId="2087026152" sldId="2165"/>
            <ac:picMk id="5122" creationId="{395356A3-F305-4CF7-BDA5-AFB3FE07BEE6}"/>
          </ac:picMkLst>
        </pc:picChg>
        <pc:picChg chg="add mod">
          <ac:chgData name="Asif Rehmani" userId="e3bc34669d675361" providerId="LiveId" clId="{F854CCD2-E9C9-43E4-BCC0-4995246FBA71}" dt="2021-08-23T12:21:07.114" v="2847" actId="1035"/>
          <ac:picMkLst>
            <pc:docMk/>
            <pc:sldMk cId="2087026152" sldId="2165"/>
            <ac:picMk id="5124" creationId="{9E583146-944D-4C66-8AE3-E068246DFBCE}"/>
          </ac:picMkLst>
        </pc:picChg>
      </pc:sldChg>
      <pc:sldChg chg="modSp new del mod modNotesTx">
        <pc:chgData name="Asif Rehmani" userId="e3bc34669d675361" providerId="LiveId" clId="{F854CCD2-E9C9-43E4-BCC0-4995246FBA71}" dt="2021-08-24T14:43:59.289" v="4301" actId="47"/>
        <pc:sldMkLst>
          <pc:docMk/>
          <pc:sldMk cId="504539201" sldId="2166"/>
        </pc:sldMkLst>
        <pc:spChg chg="mod">
          <ac:chgData name="Asif Rehmani" userId="e3bc34669d675361" providerId="LiveId" clId="{F854CCD2-E9C9-43E4-BCC0-4995246FBA71}" dt="2021-08-21T22:50:27.915" v="821" actId="20577"/>
          <ac:spMkLst>
            <pc:docMk/>
            <pc:sldMk cId="504539201" sldId="2166"/>
            <ac:spMk id="2" creationId="{554F15DC-AD3C-40B8-A41E-64F7633785C3}"/>
          </ac:spMkLst>
        </pc:spChg>
        <pc:spChg chg="mod">
          <ac:chgData name="Asif Rehmani" userId="e3bc34669d675361" providerId="LiveId" clId="{F854CCD2-E9C9-43E4-BCC0-4995246FBA71}" dt="2021-08-24T14:43:42.252" v="4295" actId="21"/>
          <ac:spMkLst>
            <pc:docMk/>
            <pc:sldMk cId="504539201" sldId="2166"/>
            <ac:spMk id="3" creationId="{05D10467-4154-4AC2-BBD3-98B47817D877}"/>
          </ac:spMkLst>
        </pc:spChg>
      </pc:sldChg>
      <pc:sldChg chg="addSp delSp modSp add del mod modTransition modNotesTx">
        <pc:chgData name="Asif Rehmani" userId="e3bc34669d675361" providerId="LiveId" clId="{F854CCD2-E9C9-43E4-BCC0-4995246FBA71}" dt="2021-08-25T18:58:01.997" v="4857" actId="47"/>
        <pc:sldMkLst>
          <pc:docMk/>
          <pc:sldMk cId="2016059150" sldId="2167"/>
        </pc:sldMkLst>
        <pc:spChg chg="mod">
          <ac:chgData name="Asif Rehmani" userId="e3bc34669d675361" providerId="LiveId" clId="{F854CCD2-E9C9-43E4-BCC0-4995246FBA71}" dt="2021-08-22T15:08:01.826" v="1536" actId="20577"/>
          <ac:spMkLst>
            <pc:docMk/>
            <pc:sldMk cId="2016059150" sldId="2167"/>
            <ac:spMk id="2" creationId="{699E5FDC-42DB-41EE-A9D1-92D9EBD8C095}"/>
          </ac:spMkLst>
        </pc:spChg>
        <pc:spChg chg="mod">
          <ac:chgData name="Asif Rehmani" userId="e3bc34669d675361" providerId="LiveId" clId="{F854CCD2-E9C9-43E4-BCC0-4995246FBA71}" dt="2021-08-24T14:46:42.354" v="4515" actId="20577"/>
          <ac:spMkLst>
            <pc:docMk/>
            <pc:sldMk cId="2016059150" sldId="2167"/>
            <ac:spMk id="3" creationId="{9F9E0475-0526-4763-B8CA-1E86BDF77409}"/>
          </ac:spMkLst>
        </pc:spChg>
        <pc:spChg chg="add del mod">
          <ac:chgData name="Asif Rehmani" userId="e3bc34669d675361" providerId="LiveId" clId="{F854CCD2-E9C9-43E4-BCC0-4995246FBA71}" dt="2021-08-25T18:56:03.448" v="4828" actId="21"/>
          <ac:spMkLst>
            <pc:docMk/>
            <pc:sldMk cId="2016059150" sldId="2167"/>
            <ac:spMk id="6" creationId="{402722C1-AC88-4DEE-9CE1-C9F3A20B3853}"/>
          </ac:spMkLst>
        </pc:spChg>
        <pc:spChg chg="del">
          <ac:chgData name="Asif Rehmani" userId="e3bc34669d675361" providerId="LiveId" clId="{F854CCD2-E9C9-43E4-BCC0-4995246FBA71}" dt="2021-08-22T15:08:10.854" v="1538" actId="478"/>
          <ac:spMkLst>
            <pc:docMk/>
            <pc:sldMk cId="2016059150" sldId="2167"/>
            <ac:spMk id="6" creationId="{AE66D8CA-0569-4D69-AC2E-4E4713036C0B}"/>
          </ac:spMkLst>
        </pc:spChg>
        <pc:spChg chg="add del mod">
          <ac:chgData name="Asif Rehmani" userId="e3bc34669d675361" providerId="LiveId" clId="{F854CCD2-E9C9-43E4-BCC0-4995246FBA71}" dt="2021-08-24T14:43:00.802" v="4291" actId="478"/>
          <ac:spMkLst>
            <pc:docMk/>
            <pc:sldMk cId="2016059150" sldId="2167"/>
            <ac:spMk id="7" creationId="{136E0E34-61AF-4D42-A23F-811A89BDC211}"/>
          </ac:spMkLst>
        </pc:spChg>
        <pc:picChg chg="add del mod">
          <ac:chgData name="Asif Rehmani" userId="e3bc34669d675361" providerId="LiveId" clId="{F854CCD2-E9C9-43E4-BCC0-4995246FBA71}" dt="2021-08-24T14:42:51.132" v="4288" actId="478"/>
          <ac:picMkLst>
            <pc:docMk/>
            <pc:sldMk cId="2016059150" sldId="2167"/>
            <ac:picMk id="8" creationId="{771DCAD3-FDC9-41FE-B89F-63ACB24080A2}"/>
          </ac:picMkLst>
        </pc:picChg>
        <pc:picChg chg="add del mod">
          <ac:chgData name="Asif Rehmani" userId="e3bc34669d675361" providerId="LiveId" clId="{F854CCD2-E9C9-43E4-BCC0-4995246FBA71}" dt="2021-08-25T18:56:03.448" v="4828" actId="21"/>
          <ac:picMkLst>
            <pc:docMk/>
            <pc:sldMk cId="2016059150" sldId="2167"/>
            <ac:picMk id="9" creationId="{A3BBD8CB-ECF2-4B39-8ABC-B7EF85FEB468}"/>
          </ac:picMkLst>
        </pc:picChg>
      </pc:sldChg>
      <pc:sldChg chg="addSp delSp modSp add del mod modTransition modNotesTx">
        <pc:chgData name="Asif Rehmani" userId="e3bc34669d675361" providerId="LiveId" clId="{F854CCD2-E9C9-43E4-BCC0-4995246FBA71}" dt="2021-08-25T19:02:39.447" v="4979" actId="47"/>
        <pc:sldMkLst>
          <pc:docMk/>
          <pc:sldMk cId="411502025" sldId="2168"/>
        </pc:sldMkLst>
        <pc:spChg chg="mod">
          <ac:chgData name="Asif Rehmani" userId="e3bc34669d675361" providerId="LiveId" clId="{F854CCD2-E9C9-43E4-BCC0-4995246FBA71}" dt="2021-08-25T18:59:03.125" v="4875" actId="21"/>
          <ac:spMkLst>
            <pc:docMk/>
            <pc:sldMk cId="411502025" sldId="2168"/>
            <ac:spMk id="2" creationId="{699E5FDC-42DB-41EE-A9D1-92D9EBD8C095}"/>
          </ac:spMkLst>
        </pc:spChg>
        <pc:spChg chg="mod">
          <ac:chgData name="Asif Rehmani" userId="e3bc34669d675361" providerId="LiveId" clId="{F854CCD2-E9C9-43E4-BCC0-4995246FBA71}" dt="2021-08-24T14:46:27.643" v="4489" actId="20577"/>
          <ac:spMkLst>
            <pc:docMk/>
            <pc:sldMk cId="411502025" sldId="2168"/>
            <ac:spMk id="3" creationId="{9F9E0475-0526-4763-B8CA-1E86BDF77409}"/>
          </ac:spMkLst>
        </pc:spChg>
        <pc:spChg chg="add del mod">
          <ac:chgData name="Asif Rehmani" userId="e3bc34669d675361" providerId="LiveId" clId="{F854CCD2-E9C9-43E4-BCC0-4995246FBA71}" dt="2021-08-25T19:00:36.701" v="4972" actId="21"/>
          <ac:spMkLst>
            <pc:docMk/>
            <pc:sldMk cId="411502025" sldId="2168"/>
            <ac:spMk id="6" creationId="{5CAE77B2-2BBC-4AA0-B328-82706A7CCA87}"/>
          </ac:spMkLst>
        </pc:spChg>
        <pc:spChg chg="del">
          <ac:chgData name="Asif Rehmani" userId="e3bc34669d675361" providerId="LiveId" clId="{F854CCD2-E9C9-43E4-BCC0-4995246FBA71}" dt="2021-08-24T14:43:14.176" v="4293" actId="478"/>
          <ac:spMkLst>
            <pc:docMk/>
            <pc:sldMk cId="411502025" sldId="2168"/>
            <ac:spMk id="7" creationId="{136E0E34-61AF-4D42-A23F-811A89BDC211}"/>
          </ac:spMkLst>
        </pc:spChg>
        <pc:picChg chg="add del mod">
          <ac:chgData name="Asif Rehmani" userId="e3bc34669d675361" providerId="LiveId" clId="{F854CCD2-E9C9-43E4-BCC0-4995246FBA71}" dt="2021-08-25T19:00:36.701" v="4972" actId="21"/>
          <ac:picMkLst>
            <pc:docMk/>
            <pc:sldMk cId="411502025" sldId="2168"/>
            <ac:picMk id="8" creationId="{DA81771E-C9AA-4E54-BCE3-804DEEA3548A}"/>
          </ac:picMkLst>
        </pc:picChg>
      </pc:sldChg>
      <pc:sldChg chg="addSp delSp modSp add del mod modTransition modNotesTx">
        <pc:chgData name="Asif Rehmani" userId="e3bc34669d675361" providerId="LiveId" clId="{F854CCD2-E9C9-43E4-BCC0-4995246FBA71}" dt="2021-08-25T19:07:44.821" v="5047" actId="47"/>
        <pc:sldMkLst>
          <pc:docMk/>
          <pc:sldMk cId="1037954087" sldId="2169"/>
        </pc:sldMkLst>
        <pc:spChg chg="mod">
          <ac:chgData name="Asif Rehmani" userId="e3bc34669d675361" providerId="LiveId" clId="{F854CCD2-E9C9-43E4-BCC0-4995246FBA71}" dt="2021-08-25T19:02:53.648" v="4984" actId="21"/>
          <ac:spMkLst>
            <pc:docMk/>
            <pc:sldMk cId="1037954087" sldId="2169"/>
            <ac:spMk id="2" creationId="{699E5FDC-42DB-41EE-A9D1-92D9EBD8C095}"/>
          </ac:spMkLst>
        </pc:spChg>
        <pc:spChg chg="mod">
          <ac:chgData name="Asif Rehmani" userId="e3bc34669d675361" providerId="LiveId" clId="{F854CCD2-E9C9-43E4-BCC0-4995246FBA71}" dt="2021-08-25T19:07:20.703" v="5026" actId="21"/>
          <ac:spMkLst>
            <pc:docMk/>
            <pc:sldMk cId="1037954087" sldId="2169"/>
            <ac:spMk id="3" creationId="{9F9E0475-0526-4763-B8CA-1E86BDF77409}"/>
          </ac:spMkLst>
        </pc:spChg>
        <pc:spChg chg="add del mod">
          <ac:chgData name="Asif Rehmani" userId="e3bc34669d675361" providerId="LiveId" clId="{F854CCD2-E9C9-43E4-BCC0-4995246FBA71}" dt="2021-08-25T19:03:09.960" v="4988" actId="21"/>
          <ac:spMkLst>
            <pc:docMk/>
            <pc:sldMk cId="1037954087" sldId="2169"/>
            <ac:spMk id="6" creationId="{BE1BB1FC-04FB-428E-9D90-C1BF2B4D107D}"/>
          </ac:spMkLst>
        </pc:spChg>
        <pc:spChg chg="del">
          <ac:chgData name="Asif Rehmani" userId="e3bc34669d675361" providerId="LiveId" clId="{F854CCD2-E9C9-43E4-BCC0-4995246FBA71}" dt="2021-08-24T14:44:59.498" v="4305" actId="478"/>
          <ac:spMkLst>
            <pc:docMk/>
            <pc:sldMk cId="1037954087" sldId="2169"/>
            <ac:spMk id="7" creationId="{136E0E34-61AF-4D42-A23F-811A89BDC211}"/>
          </ac:spMkLst>
        </pc:spChg>
        <pc:picChg chg="add del mod">
          <ac:chgData name="Asif Rehmani" userId="e3bc34669d675361" providerId="LiveId" clId="{F854CCD2-E9C9-43E4-BCC0-4995246FBA71}" dt="2021-08-25T19:03:09.960" v="4988" actId="21"/>
          <ac:picMkLst>
            <pc:docMk/>
            <pc:sldMk cId="1037954087" sldId="2169"/>
            <ac:picMk id="8" creationId="{053C2028-8867-4DA5-967D-557803B3456A}"/>
          </ac:picMkLst>
        </pc:picChg>
        <pc:picChg chg="add del mod">
          <ac:chgData name="Asif Rehmani" userId="e3bc34669d675361" providerId="LiveId" clId="{F854CCD2-E9C9-43E4-BCC0-4995246FBA71}" dt="2021-08-25T19:03:09.960" v="4988" actId="21"/>
          <ac:picMkLst>
            <pc:docMk/>
            <pc:sldMk cId="1037954087" sldId="2169"/>
            <ac:picMk id="9" creationId="{064F6C6A-588F-48C7-A228-492E89ACC6E2}"/>
          </ac:picMkLst>
        </pc:picChg>
      </pc:sldChg>
      <pc:sldChg chg="modSp new mod modTransition">
        <pc:chgData name="Asif Rehmani" userId="e3bc34669d675361" providerId="LiveId" clId="{F854CCD2-E9C9-43E4-BCC0-4995246FBA71}" dt="2021-08-25T19:13:21.291" v="5250"/>
        <pc:sldMkLst>
          <pc:docMk/>
          <pc:sldMk cId="2857252209" sldId="2170"/>
        </pc:sldMkLst>
        <pc:spChg chg="mod">
          <ac:chgData name="Asif Rehmani" userId="e3bc34669d675361" providerId="LiveId" clId="{F854CCD2-E9C9-43E4-BCC0-4995246FBA71}" dt="2021-08-23T12:07:28.039" v="2774" actId="6549"/>
          <ac:spMkLst>
            <pc:docMk/>
            <pc:sldMk cId="2857252209" sldId="2170"/>
            <ac:spMk id="2" creationId="{572CEB3F-B597-484F-A14C-36534B539DE2}"/>
          </ac:spMkLst>
        </pc:spChg>
        <pc:spChg chg="mod">
          <ac:chgData name="Asif Rehmani" userId="e3bc34669d675361" providerId="LiveId" clId="{F854CCD2-E9C9-43E4-BCC0-4995246FBA71}" dt="2021-08-23T12:10:30.878" v="2779"/>
          <ac:spMkLst>
            <pc:docMk/>
            <pc:sldMk cId="2857252209" sldId="2170"/>
            <ac:spMk id="3" creationId="{5AADE4FB-6B4B-42F7-B67B-C217D436103F}"/>
          </ac:spMkLst>
        </pc:spChg>
      </pc:sldChg>
      <pc:sldChg chg="modSp new del mod">
        <pc:chgData name="Asif Rehmani" userId="e3bc34669d675361" providerId="LiveId" clId="{F854CCD2-E9C9-43E4-BCC0-4995246FBA71}" dt="2021-08-24T14:50:26.786" v="4603" actId="47"/>
        <pc:sldMkLst>
          <pc:docMk/>
          <pc:sldMk cId="3265634046" sldId="2171"/>
        </pc:sldMkLst>
        <pc:spChg chg="mod">
          <ac:chgData name="Asif Rehmani" userId="e3bc34669d675361" providerId="LiveId" clId="{F854CCD2-E9C9-43E4-BCC0-4995246FBA71}" dt="2021-08-23T12:35:55.646" v="3444" actId="20577"/>
          <ac:spMkLst>
            <pc:docMk/>
            <pc:sldMk cId="3265634046" sldId="2171"/>
            <ac:spMk id="2" creationId="{25CA5720-8770-41D1-8E75-FBCA764633CD}"/>
          </ac:spMkLst>
        </pc:spChg>
        <pc:spChg chg="mod">
          <ac:chgData name="Asif Rehmani" userId="e3bc34669d675361" providerId="LiveId" clId="{F854CCD2-E9C9-43E4-BCC0-4995246FBA71}" dt="2021-08-24T14:50:19.914" v="4599" actId="27636"/>
          <ac:spMkLst>
            <pc:docMk/>
            <pc:sldMk cId="3265634046" sldId="2171"/>
            <ac:spMk id="3" creationId="{FF1D6A67-FB54-4F33-B6B5-048D6D526DED}"/>
          </ac:spMkLst>
        </pc:spChg>
      </pc:sldChg>
      <pc:sldChg chg="addSp delSp modSp mod modTransition setBg modAnim">
        <pc:chgData name="Asif Rehmani" userId="e3bc34669d675361" providerId="LiveId" clId="{F854CCD2-E9C9-43E4-BCC0-4995246FBA71}" dt="2021-08-25T19:13:21.291" v="5250"/>
        <pc:sldMkLst>
          <pc:docMk/>
          <pc:sldMk cId="2033276635" sldId="2172"/>
        </pc:sldMkLst>
        <pc:spChg chg="mod">
          <ac:chgData name="Asif Rehmani" userId="e3bc34669d675361" providerId="LiveId" clId="{F854CCD2-E9C9-43E4-BCC0-4995246FBA71}" dt="2021-08-24T14:29:46.398" v="4016" actId="26606"/>
          <ac:spMkLst>
            <pc:docMk/>
            <pc:sldMk cId="2033276635" sldId="2172"/>
            <ac:spMk id="2" creationId="{FBCAD2A6-309B-42DE-A80B-6E85CF3B183F}"/>
          </ac:spMkLst>
        </pc:spChg>
        <pc:spChg chg="mod">
          <ac:chgData name="Asif Rehmani" userId="e3bc34669d675361" providerId="LiveId" clId="{F854CCD2-E9C9-43E4-BCC0-4995246FBA71}" dt="2021-08-24T14:35:53.067" v="4204" actId="1076"/>
          <ac:spMkLst>
            <pc:docMk/>
            <pc:sldMk cId="2033276635" sldId="2172"/>
            <ac:spMk id="3" creationId="{559A71B9-A1F8-47CF-8A91-CBF5F2691B5E}"/>
          </ac:spMkLst>
        </pc:spChg>
        <pc:spChg chg="add del">
          <ac:chgData name="Asif Rehmani" userId="e3bc34669d675361" providerId="LiveId" clId="{F854CCD2-E9C9-43E4-BCC0-4995246FBA71}" dt="2021-08-24T14:29:25.554" v="4013" actId="22"/>
          <ac:spMkLst>
            <pc:docMk/>
            <pc:sldMk cId="2033276635" sldId="2172"/>
            <ac:spMk id="5" creationId="{16F8B7E7-9828-4B94-8ADC-44896A90AB15}"/>
          </ac:spMkLst>
        </pc:spChg>
        <pc:spChg chg="add">
          <ac:chgData name="Asif Rehmani" userId="e3bc34669d675361" providerId="LiveId" clId="{F854CCD2-E9C9-43E4-BCC0-4995246FBA71}" dt="2021-08-24T14:29:46.398" v="4016" actId="26606"/>
          <ac:spMkLst>
            <pc:docMk/>
            <pc:sldMk cId="2033276635" sldId="2172"/>
            <ac:spMk id="12" creationId="{F13C74B1-5B17-4795-BED0-7140497B445A}"/>
          </ac:spMkLst>
        </pc:spChg>
        <pc:spChg chg="add">
          <ac:chgData name="Asif Rehmani" userId="e3bc34669d675361" providerId="LiveId" clId="{F854CCD2-E9C9-43E4-BCC0-4995246FBA71}" dt="2021-08-24T14:29:46.398" v="4016" actId="26606"/>
          <ac:spMkLst>
            <pc:docMk/>
            <pc:sldMk cId="2033276635" sldId="2172"/>
            <ac:spMk id="14" creationId="{D4974D33-8DC5-464E-8C6D-BE58F0669C17}"/>
          </ac:spMkLst>
        </pc:spChg>
        <pc:picChg chg="add mod">
          <ac:chgData name="Asif Rehmani" userId="e3bc34669d675361" providerId="LiveId" clId="{F854CCD2-E9C9-43E4-BCC0-4995246FBA71}" dt="2021-08-24T14:29:46.398" v="4016" actId="26606"/>
          <ac:picMkLst>
            <pc:docMk/>
            <pc:sldMk cId="2033276635" sldId="2172"/>
            <ac:picMk id="7" creationId="{8F8862E0-135C-45BF-A37F-5A83D8FE0545}"/>
          </ac:picMkLst>
        </pc:picChg>
      </pc:sldChg>
      <pc:sldChg chg="del modTransition">
        <pc:chgData name="Asif Rehmani" userId="e3bc34669d675361" providerId="LiveId" clId="{F854CCD2-E9C9-43E4-BCC0-4995246FBA71}" dt="2021-11-29T22:17:16.314" v="7313" actId="47"/>
        <pc:sldMkLst>
          <pc:docMk/>
          <pc:sldMk cId="2258967645" sldId="2173"/>
        </pc:sldMkLst>
      </pc:sldChg>
      <pc:sldChg chg="addSp delSp modSp new add del mod modClrScheme chgLayout">
        <pc:chgData name="Asif Rehmani" userId="e3bc34669d675361" providerId="LiveId" clId="{F854CCD2-E9C9-43E4-BCC0-4995246FBA71}" dt="2021-08-24T14:43:35.849" v="4294" actId="47"/>
        <pc:sldMkLst>
          <pc:docMk/>
          <pc:sldMk cId="3294467917" sldId="2174"/>
        </pc:sldMkLst>
        <pc:spChg chg="del mod ord">
          <ac:chgData name="Asif Rehmani" userId="e3bc34669d675361" providerId="LiveId" clId="{F854CCD2-E9C9-43E4-BCC0-4995246FBA71}" dt="2021-08-24T14:02:58.637" v="3768" actId="700"/>
          <ac:spMkLst>
            <pc:docMk/>
            <pc:sldMk cId="3294467917" sldId="2174"/>
            <ac:spMk id="2" creationId="{6535AA73-BDFE-4345-B0FF-712E0BFC8147}"/>
          </ac:spMkLst>
        </pc:spChg>
        <pc:spChg chg="del mod ord">
          <ac:chgData name="Asif Rehmani" userId="e3bc34669d675361" providerId="LiveId" clId="{F854CCD2-E9C9-43E4-BCC0-4995246FBA71}" dt="2021-08-24T14:02:58.637" v="3768" actId="700"/>
          <ac:spMkLst>
            <pc:docMk/>
            <pc:sldMk cId="3294467917" sldId="2174"/>
            <ac:spMk id="3" creationId="{011999CC-A5B1-4A06-93C2-9A78164B5283}"/>
          </ac:spMkLst>
        </pc:spChg>
        <pc:spChg chg="add mod ord">
          <ac:chgData name="Asif Rehmani" userId="e3bc34669d675361" providerId="LiveId" clId="{F854CCD2-E9C9-43E4-BCC0-4995246FBA71}" dt="2021-08-24T14:03:03.829" v="3779" actId="20577"/>
          <ac:spMkLst>
            <pc:docMk/>
            <pc:sldMk cId="3294467917" sldId="2174"/>
            <ac:spMk id="4" creationId="{E4241844-CC05-48CC-A7D1-1E388392F265}"/>
          </ac:spMkLst>
        </pc:spChg>
        <pc:spChg chg="add mod ord">
          <ac:chgData name="Asif Rehmani" userId="e3bc34669d675361" providerId="LiveId" clId="{F854CCD2-E9C9-43E4-BCC0-4995246FBA71}" dt="2021-08-24T14:02:58.637" v="3768" actId="700"/>
          <ac:spMkLst>
            <pc:docMk/>
            <pc:sldMk cId="3294467917" sldId="2174"/>
            <ac:spMk id="5" creationId="{A3CDC1B7-CA2D-4F23-9572-63319C833248}"/>
          </ac:spMkLst>
        </pc:spChg>
      </pc:sldChg>
      <pc:sldChg chg="add del">
        <pc:chgData name="Asif Rehmani" userId="e3bc34669d675361" providerId="LiveId" clId="{F854CCD2-E9C9-43E4-BCC0-4995246FBA71}" dt="2021-08-25T18:52:56.932" v="4717" actId="47"/>
        <pc:sldMkLst>
          <pc:docMk/>
          <pc:sldMk cId="3348460290" sldId="2174"/>
        </pc:sldMkLst>
      </pc:sldChg>
      <pc:sldChg chg="addSp delSp add del setBg delDesignElem">
        <pc:chgData name="Asif Rehmani" userId="e3bc34669d675361" providerId="LiveId" clId="{F854CCD2-E9C9-43E4-BCC0-4995246FBA71}" dt="2021-08-25T18:52:18.522" v="4710"/>
        <pc:sldMkLst>
          <pc:docMk/>
          <pc:sldMk cId="3572840998" sldId="2174"/>
        </pc:sldMkLst>
        <pc:spChg chg="add del">
          <ac:chgData name="Asif Rehmani" userId="e3bc34669d675361" providerId="LiveId" clId="{F854CCD2-E9C9-43E4-BCC0-4995246FBA71}" dt="2021-08-25T18:52:18.522" v="4710"/>
          <ac:spMkLst>
            <pc:docMk/>
            <pc:sldMk cId="3572840998" sldId="2174"/>
            <ac:spMk id="10" creationId="{BACC6370-2D7E-4714-9D71-7542949D7D5D}"/>
          </ac:spMkLst>
        </pc:spChg>
        <pc:spChg chg="add del">
          <ac:chgData name="Asif Rehmani" userId="e3bc34669d675361" providerId="LiveId" clId="{F854CCD2-E9C9-43E4-BCC0-4995246FBA71}" dt="2021-08-25T18:52:18.522" v="4710"/>
          <ac:spMkLst>
            <pc:docMk/>
            <pc:sldMk cId="3572840998" sldId="2174"/>
            <ac:spMk id="11" creationId="{F68B3F68-107C-434F-AA38-110D5EA91B85}"/>
          </ac:spMkLst>
        </pc:spChg>
        <pc:spChg chg="add del">
          <ac:chgData name="Asif Rehmani" userId="e3bc34669d675361" providerId="LiveId" clId="{F854CCD2-E9C9-43E4-BCC0-4995246FBA71}" dt="2021-08-25T18:52:18.522" v="4710"/>
          <ac:spMkLst>
            <pc:docMk/>
            <pc:sldMk cId="3572840998" sldId="2174"/>
            <ac:spMk id="13" creationId="{AAD0DBB9-1A4B-4391-81D4-CB19F9AB918A}"/>
          </ac:spMkLst>
        </pc:spChg>
        <pc:spChg chg="add del">
          <ac:chgData name="Asif Rehmani" userId="e3bc34669d675361" providerId="LiveId" clId="{F854CCD2-E9C9-43E4-BCC0-4995246FBA71}" dt="2021-08-25T18:52:18.522" v="4710"/>
          <ac:spMkLst>
            <pc:docMk/>
            <pc:sldMk cId="3572840998" sldId="2174"/>
            <ac:spMk id="15" creationId="{063BBA22-50EA-4C4D-BE05-F1CE4E63AA56}"/>
          </ac:spMkLst>
        </pc:spChg>
      </pc:sldChg>
      <pc:sldChg chg="addSp delSp add del setBg delDesignElem">
        <pc:chgData name="Asif Rehmani" userId="e3bc34669d675361" providerId="LiveId" clId="{F854CCD2-E9C9-43E4-BCC0-4995246FBA71}" dt="2021-08-25T18:52:52.858" v="4715"/>
        <pc:sldMkLst>
          <pc:docMk/>
          <pc:sldMk cId="3065618403" sldId="2175"/>
        </pc:sldMkLst>
        <pc:spChg chg="add del">
          <ac:chgData name="Asif Rehmani" userId="e3bc34669d675361" providerId="LiveId" clId="{F854CCD2-E9C9-43E4-BCC0-4995246FBA71}" dt="2021-08-25T18:52:52.858" v="4715"/>
          <ac:spMkLst>
            <pc:docMk/>
            <pc:sldMk cId="3065618403" sldId="2175"/>
            <ac:spMk id="10" creationId="{BACC6370-2D7E-4714-9D71-7542949D7D5D}"/>
          </ac:spMkLst>
        </pc:spChg>
        <pc:spChg chg="add del">
          <ac:chgData name="Asif Rehmani" userId="e3bc34669d675361" providerId="LiveId" clId="{F854CCD2-E9C9-43E4-BCC0-4995246FBA71}" dt="2021-08-25T18:52:52.858" v="4715"/>
          <ac:spMkLst>
            <pc:docMk/>
            <pc:sldMk cId="3065618403" sldId="2175"/>
            <ac:spMk id="11" creationId="{F68B3F68-107C-434F-AA38-110D5EA91B85}"/>
          </ac:spMkLst>
        </pc:spChg>
        <pc:spChg chg="add del">
          <ac:chgData name="Asif Rehmani" userId="e3bc34669d675361" providerId="LiveId" clId="{F854CCD2-E9C9-43E4-BCC0-4995246FBA71}" dt="2021-08-25T18:52:52.858" v="4715"/>
          <ac:spMkLst>
            <pc:docMk/>
            <pc:sldMk cId="3065618403" sldId="2175"/>
            <ac:spMk id="13" creationId="{AAD0DBB9-1A4B-4391-81D4-CB19F9AB918A}"/>
          </ac:spMkLst>
        </pc:spChg>
        <pc:spChg chg="add del">
          <ac:chgData name="Asif Rehmani" userId="e3bc34669d675361" providerId="LiveId" clId="{F854CCD2-E9C9-43E4-BCC0-4995246FBA71}" dt="2021-08-25T18:52:52.858" v="4715"/>
          <ac:spMkLst>
            <pc:docMk/>
            <pc:sldMk cId="3065618403" sldId="2175"/>
            <ac:spMk id="15" creationId="{063BBA22-50EA-4C4D-BE05-F1CE4E63AA56}"/>
          </ac:spMkLst>
        </pc:spChg>
      </pc:sldChg>
      <pc:sldChg chg="addSp delSp modSp add mod modTransition modAnim modNotesTx">
        <pc:chgData name="Asif Rehmani" userId="e3bc34669d675361" providerId="LiveId" clId="{F854CCD2-E9C9-43E4-BCC0-4995246FBA71}" dt="2021-11-20T17:22:49.896" v="5984" actId="478"/>
        <pc:sldMkLst>
          <pc:docMk/>
          <pc:sldMk cId="3151123410" sldId="2175"/>
        </pc:sldMkLst>
        <pc:spChg chg="mod">
          <ac:chgData name="Asif Rehmani" userId="e3bc34669d675361" providerId="LiveId" clId="{F854CCD2-E9C9-43E4-BCC0-4995246FBA71}" dt="2021-11-20T16:51:39.714" v="5589" actId="20577"/>
          <ac:spMkLst>
            <pc:docMk/>
            <pc:sldMk cId="3151123410" sldId="2175"/>
            <ac:spMk id="2" creationId="{A6E4F21E-EBE2-4B5F-85DF-968862952CD4}"/>
          </ac:spMkLst>
        </pc:spChg>
        <pc:spChg chg="add mod">
          <ac:chgData name="Asif Rehmani" userId="e3bc34669d675361" providerId="LiveId" clId="{F854CCD2-E9C9-43E4-BCC0-4995246FBA71}" dt="2021-08-25T18:53:29.293" v="4721"/>
          <ac:spMkLst>
            <pc:docMk/>
            <pc:sldMk cId="3151123410" sldId="2175"/>
            <ac:spMk id="12" creationId="{DEFCA09B-B409-4613-B547-397DD14A0A69}"/>
          </ac:spMkLst>
        </pc:spChg>
        <pc:spChg chg="del">
          <ac:chgData name="Asif Rehmani" userId="e3bc34669d675361" providerId="LiveId" clId="{F854CCD2-E9C9-43E4-BCC0-4995246FBA71}" dt="2021-11-20T17:22:49.896" v="5984" actId="478"/>
          <ac:spMkLst>
            <pc:docMk/>
            <pc:sldMk cId="3151123410" sldId="2175"/>
            <ac:spMk id="16" creationId="{51B1127F-0503-41C1-86D5-98DB2FA7C2DE}"/>
          </ac:spMkLst>
        </pc:spChg>
        <pc:spChg chg="del">
          <ac:chgData name="Asif Rehmani" userId="e3bc34669d675361" providerId="LiveId" clId="{F854CCD2-E9C9-43E4-BCC0-4995246FBA71}" dt="2021-08-25T18:53:28.704" v="4720" actId="478"/>
          <ac:spMkLst>
            <pc:docMk/>
            <pc:sldMk cId="3151123410" sldId="2175"/>
            <ac:spMk id="16" creationId="{A534B30A-D93E-4878-A593-BBBC4EC90213}"/>
          </ac:spMkLst>
        </pc:spChg>
        <pc:graphicFrameChg chg="add mod">
          <ac:chgData name="Asif Rehmani" userId="e3bc34669d675361" providerId="LiveId" clId="{F854CCD2-E9C9-43E4-BCC0-4995246FBA71}" dt="2021-08-25T18:54:57.250" v="4814" actId="27957"/>
          <ac:graphicFrameMkLst>
            <pc:docMk/>
            <pc:sldMk cId="3151123410" sldId="2175"/>
            <ac:graphicFrameMk id="5" creationId="{6AD206D9-B29E-49F6-A535-76E388764557}"/>
          </ac:graphicFrameMkLst>
        </pc:graphicFrameChg>
        <pc:picChg chg="del">
          <ac:chgData name="Asif Rehmani" userId="e3bc34669d675361" providerId="LiveId" clId="{F854CCD2-E9C9-43E4-BCC0-4995246FBA71}" dt="2021-11-20T16:46:35.807" v="5542" actId="478"/>
          <ac:picMkLst>
            <pc:docMk/>
            <pc:sldMk cId="3151123410" sldId="2175"/>
            <ac:picMk id="14" creationId="{C385D867-8D56-4791-A785-548FB8B2E987}"/>
          </ac:picMkLst>
        </pc:picChg>
        <pc:picChg chg="del">
          <ac:chgData name="Asif Rehmani" userId="e3bc34669d675361" providerId="LiveId" clId="{F854CCD2-E9C9-43E4-BCC0-4995246FBA71}" dt="2021-08-25T18:53:28.704" v="4720" actId="478"/>
          <ac:picMkLst>
            <pc:docMk/>
            <pc:sldMk cId="3151123410" sldId="2175"/>
            <ac:picMk id="17" creationId="{B51CA13F-B6B4-451A-852A-6952965248A0}"/>
          </ac:picMkLst>
        </pc:picChg>
        <pc:picChg chg="del">
          <ac:chgData name="Asif Rehmani" userId="e3bc34669d675361" providerId="LiveId" clId="{F854CCD2-E9C9-43E4-BCC0-4995246FBA71}" dt="2021-11-20T17:22:49.896" v="5984" actId="478"/>
          <ac:picMkLst>
            <pc:docMk/>
            <pc:sldMk cId="3151123410" sldId="2175"/>
            <ac:picMk id="17" creationId="{ED1DDF31-6F74-4F65-B9BB-F05766791E49}"/>
          </ac:picMkLst>
        </pc:picChg>
        <pc:picChg chg="del">
          <ac:chgData name="Asif Rehmani" userId="e3bc34669d675361" providerId="LiveId" clId="{F854CCD2-E9C9-43E4-BCC0-4995246FBA71}" dt="2021-11-20T17:22:49.896" v="5984" actId="478"/>
          <ac:picMkLst>
            <pc:docMk/>
            <pc:sldMk cId="3151123410" sldId="2175"/>
            <ac:picMk id="18" creationId="{4393386C-693D-45F5-AB7E-13FAE1CEFC01}"/>
          </ac:picMkLst>
        </pc:picChg>
        <pc:picChg chg="del">
          <ac:chgData name="Asif Rehmani" userId="e3bc34669d675361" providerId="LiveId" clId="{F854CCD2-E9C9-43E4-BCC0-4995246FBA71}" dt="2021-08-25T18:53:28.704" v="4720" actId="478"/>
          <ac:picMkLst>
            <pc:docMk/>
            <pc:sldMk cId="3151123410" sldId="2175"/>
            <ac:picMk id="18" creationId="{6481B9DB-3243-4125-BD6E-38D034E06B0B}"/>
          </ac:picMkLst>
        </pc:picChg>
        <pc:picChg chg="add mod">
          <ac:chgData name="Asif Rehmani" userId="e3bc34669d675361" providerId="LiveId" clId="{F854CCD2-E9C9-43E4-BCC0-4995246FBA71}" dt="2021-08-25T18:53:29.293" v="4721"/>
          <ac:picMkLst>
            <pc:docMk/>
            <pc:sldMk cId="3151123410" sldId="2175"/>
            <ac:picMk id="19" creationId="{6C84C197-70E3-4B97-844D-DC98A546E4E5}"/>
          </ac:picMkLst>
        </pc:picChg>
        <pc:picChg chg="add mod">
          <ac:chgData name="Asif Rehmani" userId="e3bc34669d675361" providerId="LiveId" clId="{F854CCD2-E9C9-43E4-BCC0-4995246FBA71}" dt="2021-08-25T18:53:29.293" v="4721"/>
          <ac:picMkLst>
            <pc:docMk/>
            <pc:sldMk cId="3151123410" sldId="2175"/>
            <ac:picMk id="20" creationId="{6323BC6C-E4C3-4C7B-978C-234B591CD3B5}"/>
          </ac:picMkLst>
        </pc:picChg>
      </pc:sldChg>
      <pc:sldChg chg="addSp delSp modSp add mod modTransition delAnim modNotesTx">
        <pc:chgData name="Asif Rehmani" userId="e3bc34669d675361" providerId="LiveId" clId="{F854CCD2-E9C9-43E4-BCC0-4995246FBA71}" dt="2021-11-20T17:22:53.876" v="5985" actId="478"/>
        <pc:sldMkLst>
          <pc:docMk/>
          <pc:sldMk cId="422333973" sldId="2176"/>
        </pc:sldMkLst>
        <pc:spChg chg="mod">
          <ac:chgData name="Asif Rehmani" userId="e3bc34669d675361" providerId="LiveId" clId="{F854CCD2-E9C9-43E4-BCC0-4995246FBA71}" dt="2021-11-20T16:51:49.292" v="5591" actId="6549"/>
          <ac:spMkLst>
            <pc:docMk/>
            <pc:sldMk cId="422333973" sldId="2176"/>
            <ac:spMk id="2" creationId="{A6E4F21E-EBE2-4B5F-85DF-968862952CD4}"/>
          </ac:spMkLst>
        </pc:spChg>
        <pc:spChg chg="del">
          <ac:chgData name="Asif Rehmani" userId="e3bc34669d675361" providerId="LiveId" clId="{F854CCD2-E9C9-43E4-BCC0-4995246FBA71}" dt="2021-08-25T18:56:07.135" v="4829" actId="478"/>
          <ac:spMkLst>
            <pc:docMk/>
            <pc:sldMk cId="422333973" sldId="2176"/>
            <ac:spMk id="12" creationId="{DEFCA09B-B409-4613-B547-397DD14A0A69}"/>
          </ac:spMkLst>
        </pc:spChg>
        <pc:spChg chg="add del mod">
          <ac:chgData name="Asif Rehmani" userId="e3bc34669d675361" providerId="LiveId" clId="{F854CCD2-E9C9-43E4-BCC0-4995246FBA71}" dt="2021-11-20T17:22:53.876" v="5985" actId="478"/>
          <ac:spMkLst>
            <pc:docMk/>
            <pc:sldMk cId="422333973" sldId="2176"/>
            <ac:spMk id="16" creationId="{CA003ED2-1D19-4ED7-8D85-0EBE293F47AA}"/>
          </ac:spMkLst>
        </pc:spChg>
        <pc:graphicFrameChg chg="mod">
          <ac:chgData name="Asif Rehmani" userId="e3bc34669d675361" providerId="LiveId" clId="{F854CCD2-E9C9-43E4-BCC0-4995246FBA71}" dt="2021-08-25T18:57:42.735" v="4856"/>
          <ac:graphicFrameMkLst>
            <pc:docMk/>
            <pc:sldMk cId="422333973" sldId="2176"/>
            <ac:graphicFrameMk id="5" creationId="{6AD206D9-B29E-49F6-A535-76E388764557}"/>
          </ac:graphicFrameMkLst>
        </pc:graphicFrameChg>
        <pc:picChg chg="del">
          <ac:chgData name="Asif Rehmani" userId="e3bc34669d675361" providerId="LiveId" clId="{F854CCD2-E9C9-43E4-BCC0-4995246FBA71}" dt="2021-11-20T16:46:38.962" v="5543" actId="478"/>
          <ac:picMkLst>
            <pc:docMk/>
            <pc:sldMk cId="422333973" sldId="2176"/>
            <ac:picMk id="14" creationId="{C385D867-8D56-4791-A785-548FB8B2E987}"/>
          </ac:picMkLst>
        </pc:picChg>
        <pc:picChg chg="add del mod">
          <ac:chgData name="Asif Rehmani" userId="e3bc34669d675361" providerId="LiveId" clId="{F854CCD2-E9C9-43E4-BCC0-4995246FBA71}" dt="2021-11-20T17:22:53.876" v="5985" actId="478"/>
          <ac:picMkLst>
            <pc:docMk/>
            <pc:sldMk cId="422333973" sldId="2176"/>
            <ac:picMk id="17" creationId="{6D21E561-3A5F-4234-A943-0BB1C9DE6B3E}"/>
          </ac:picMkLst>
        </pc:picChg>
        <pc:picChg chg="del">
          <ac:chgData name="Asif Rehmani" userId="e3bc34669d675361" providerId="LiveId" clId="{F854CCD2-E9C9-43E4-BCC0-4995246FBA71}" dt="2021-08-25T18:56:07.135" v="4829" actId="478"/>
          <ac:picMkLst>
            <pc:docMk/>
            <pc:sldMk cId="422333973" sldId="2176"/>
            <ac:picMk id="19" creationId="{6C84C197-70E3-4B97-844D-DC98A546E4E5}"/>
          </ac:picMkLst>
        </pc:picChg>
        <pc:picChg chg="del">
          <ac:chgData name="Asif Rehmani" userId="e3bc34669d675361" providerId="LiveId" clId="{F854CCD2-E9C9-43E4-BCC0-4995246FBA71}" dt="2021-08-25T18:56:07.135" v="4829" actId="478"/>
          <ac:picMkLst>
            <pc:docMk/>
            <pc:sldMk cId="422333973" sldId="2176"/>
            <ac:picMk id="20" creationId="{6323BC6C-E4C3-4C7B-978C-234B591CD3B5}"/>
          </ac:picMkLst>
        </pc:picChg>
      </pc:sldChg>
      <pc:sldChg chg="addSp delSp add del setBg delDesignElem">
        <pc:chgData name="Asif Rehmani" userId="e3bc34669d675361" providerId="LiveId" clId="{F854CCD2-E9C9-43E4-BCC0-4995246FBA71}" dt="2021-08-25T18:55:18.494" v="4817"/>
        <pc:sldMkLst>
          <pc:docMk/>
          <pc:sldMk cId="3357212778" sldId="2176"/>
        </pc:sldMkLst>
        <pc:spChg chg="add del">
          <ac:chgData name="Asif Rehmani" userId="e3bc34669d675361" providerId="LiveId" clId="{F854CCD2-E9C9-43E4-BCC0-4995246FBA71}" dt="2021-08-25T18:55:18.494" v="4817"/>
          <ac:spMkLst>
            <pc:docMk/>
            <pc:sldMk cId="3357212778" sldId="2176"/>
            <ac:spMk id="10" creationId="{BACC6370-2D7E-4714-9D71-7542949D7D5D}"/>
          </ac:spMkLst>
        </pc:spChg>
        <pc:spChg chg="add del">
          <ac:chgData name="Asif Rehmani" userId="e3bc34669d675361" providerId="LiveId" clId="{F854CCD2-E9C9-43E4-BCC0-4995246FBA71}" dt="2021-08-25T18:55:18.494" v="4817"/>
          <ac:spMkLst>
            <pc:docMk/>
            <pc:sldMk cId="3357212778" sldId="2176"/>
            <ac:spMk id="11" creationId="{F68B3F68-107C-434F-AA38-110D5EA91B85}"/>
          </ac:spMkLst>
        </pc:spChg>
        <pc:spChg chg="add del">
          <ac:chgData name="Asif Rehmani" userId="e3bc34669d675361" providerId="LiveId" clId="{F854CCD2-E9C9-43E4-BCC0-4995246FBA71}" dt="2021-08-25T18:55:18.494" v="4817"/>
          <ac:spMkLst>
            <pc:docMk/>
            <pc:sldMk cId="3357212778" sldId="2176"/>
            <ac:spMk id="13" creationId="{AAD0DBB9-1A4B-4391-81D4-CB19F9AB918A}"/>
          </ac:spMkLst>
        </pc:spChg>
        <pc:spChg chg="add del">
          <ac:chgData name="Asif Rehmani" userId="e3bc34669d675361" providerId="LiveId" clId="{F854CCD2-E9C9-43E4-BCC0-4995246FBA71}" dt="2021-08-25T18:55:18.494" v="4817"/>
          <ac:spMkLst>
            <pc:docMk/>
            <pc:sldMk cId="3357212778" sldId="2176"/>
            <ac:spMk id="15" creationId="{063BBA22-50EA-4C4D-BE05-F1CE4E63AA56}"/>
          </ac:spMkLst>
        </pc:spChg>
      </pc:sldChg>
      <pc:sldChg chg="addSp delSp add del setBg delDesignElem">
        <pc:chgData name="Asif Rehmani" userId="e3bc34669d675361" providerId="LiveId" clId="{F854CCD2-E9C9-43E4-BCC0-4995246FBA71}" dt="2021-08-25T18:58:12.802" v="4860"/>
        <pc:sldMkLst>
          <pc:docMk/>
          <pc:sldMk cId="528883302" sldId="2177"/>
        </pc:sldMkLst>
        <pc:spChg chg="add del">
          <ac:chgData name="Asif Rehmani" userId="e3bc34669d675361" providerId="LiveId" clId="{F854CCD2-E9C9-43E4-BCC0-4995246FBA71}" dt="2021-08-25T18:58:12.802" v="4860"/>
          <ac:spMkLst>
            <pc:docMk/>
            <pc:sldMk cId="528883302" sldId="2177"/>
            <ac:spMk id="10" creationId="{BACC6370-2D7E-4714-9D71-7542949D7D5D}"/>
          </ac:spMkLst>
        </pc:spChg>
        <pc:spChg chg="add del">
          <ac:chgData name="Asif Rehmani" userId="e3bc34669d675361" providerId="LiveId" clId="{F854CCD2-E9C9-43E4-BCC0-4995246FBA71}" dt="2021-08-25T18:58:12.802" v="4860"/>
          <ac:spMkLst>
            <pc:docMk/>
            <pc:sldMk cId="528883302" sldId="2177"/>
            <ac:spMk id="11" creationId="{F68B3F68-107C-434F-AA38-110D5EA91B85}"/>
          </ac:spMkLst>
        </pc:spChg>
        <pc:spChg chg="add del">
          <ac:chgData name="Asif Rehmani" userId="e3bc34669d675361" providerId="LiveId" clId="{F854CCD2-E9C9-43E4-BCC0-4995246FBA71}" dt="2021-08-25T18:58:12.802" v="4860"/>
          <ac:spMkLst>
            <pc:docMk/>
            <pc:sldMk cId="528883302" sldId="2177"/>
            <ac:spMk id="13" creationId="{AAD0DBB9-1A4B-4391-81D4-CB19F9AB918A}"/>
          </ac:spMkLst>
        </pc:spChg>
        <pc:spChg chg="add del">
          <ac:chgData name="Asif Rehmani" userId="e3bc34669d675361" providerId="LiveId" clId="{F854CCD2-E9C9-43E4-BCC0-4995246FBA71}" dt="2021-08-25T18:58:12.802" v="4860"/>
          <ac:spMkLst>
            <pc:docMk/>
            <pc:sldMk cId="528883302" sldId="2177"/>
            <ac:spMk id="15" creationId="{063BBA22-50EA-4C4D-BE05-F1CE4E63AA56}"/>
          </ac:spMkLst>
        </pc:spChg>
      </pc:sldChg>
      <pc:sldChg chg="modSp add del mod">
        <pc:chgData name="Asif Rehmani" userId="e3bc34669d675361" providerId="LiveId" clId="{F854CCD2-E9C9-43E4-BCC0-4995246FBA71}" dt="2021-08-25T18:58:49.209" v="4868"/>
        <pc:sldMkLst>
          <pc:docMk/>
          <pc:sldMk cId="1352862611" sldId="2177"/>
        </pc:sldMkLst>
        <pc:spChg chg="mod">
          <ac:chgData name="Asif Rehmani" userId="e3bc34669d675361" providerId="LiveId" clId="{F854CCD2-E9C9-43E4-BCC0-4995246FBA71}" dt="2021-08-25T18:58:46.575" v="4866"/>
          <ac:spMkLst>
            <pc:docMk/>
            <pc:sldMk cId="1352862611" sldId="2177"/>
            <ac:spMk id="2" creationId="{A6E4F21E-EBE2-4B5F-85DF-968862952CD4}"/>
          </ac:spMkLst>
        </pc:spChg>
      </pc:sldChg>
      <pc:sldChg chg="addSp delSp add del setBg delDesignElem">
        <pc:chgData name="Asif Rehmani" userId="e3bc34669d675361" providerId="LiveId" clId="{F854CCD2-E9C9-43E4-BCC0-4995246FBA71}" dt="2021-08-25T18:58:53.855" v="4871"/>
        <pc:sldMkLst>
          <pc:docMk/>
          <pc:sldMk cId="2723456745" sldId="2177"/>
        </pc:sldMkLst>
        <pc:spChg chg="add del">
          <ac:chgData name="Asif Rehmani" userId="e3bc34669d675361" providerId="LiveId" clId="{F854CCD2-E9C9-43E4-BCC0-4995246FBA71}" dt="2021-08-25T18:58:53.855" v="4871"/>
          <ac:spMkLst>
            <pc:docMk/>
            <pc:sldMk cId="2723456745" sldId="2177"/>
            <ac:spMk id="10" creationId="{BACC6370-2D7E-4714-9D71-7542949D7D5D}"/>
          </ac:spMkLst>
        </pc:spChg>
        <pc:spChg chg="add del">
          <ac:chgData name="Asif Rehmani" userId="e3bc34669d675361" providerId="LiveId" clId="{F854CCD2-E9C9-43E4-BCC0-4995246FBA71}" dt="2021-08-25T18:58:53.855" v="4871"/>
          <ac:spMkLst>
            <pc:docMk/>
            <pc:sldMk cId="2723456745" sldId="2177"/>
            <ac:spMk id="11" creationId="{F68B3F68-107C-434F-AA38-110D5EA91B85}"/>
          </ac:spMkLst>
        </pc:spChg>
        <pc:spChg chg="add del">
          <ac:chgData name="Asif Rehmani" userId="e3bc34669d675361" providerId="LiveId" clId="{F854CCD2-E9C9-43E4-BCC0-4995246FBA71}" dt="2021-08-25T18:58:53.855" v="4871"/>
          <ac:spMkLst>
            <pc:docMk/>
            <pc:sldMk cId="2723456745" sldId="2177"/>
            <ac:spMk id="13" creationId="{AAD0DBB9-1A4B-4391-81D4-CB19F9AB918A}"/>
          </ac:spMkLst>
        </pc:spChg>
        <pc:spChg chg="add del">
          <ac:chgData name="Asif Rehmani" userId="e3bc34669d675361" providerId="LiveId" clId="{F854CCD2-E9C9-43E4-BCC0-4995246FBA71}" dt="2021-08-25T18:58:53.855" v="4871"/>
          <ac:spMkLst>
            <pc:docMk/>
            <pc:sldMk cId="2723456745" sldId="2177"/>
            <ac:spMk id="15" creationId="{063BBA22-50EA-4C4D-BE05-F1CE4E63AA56}"/>
          </ac:spMkLst>
        </pc:spChg>
      </pc:sldChg>
      <pc:sldChg chg="addSp delSp modSp add mod ord modTransition delAnim modNotesTx">
        <pc:chgData name="Asif Rehmani" userId="e3bc34669d675361" providerId="LiveId" clId="{F854CCD2-E9C9-43E4-BCC0-4995246FBA71}" dt="2021-11-20T17:22:57.549" v="5986" actId="478"/>
        <pc:sldMkLst>
          <pc:docMk/>
          <pc:sldMk cId="4014470075" sldId="2177"/>
        </pc:sldMkLst>
        <pc:spChg chg="mod">
          <ac:chgData name="Asif Rehmani" userId="e3bc34669d675361" providerId="LiveId" clId="{F854CCD2-E9C9-43E4-BCC0-4995246FBA71}" dt="2021-11-20T16:52:00.715" v="5594" actId="20577"/>
          <ac:spMkLst>
            <pc:docMk/>
            <pc:sldMk cId="4014470075" sldId="2177"/>
            <ac:spMk id="2" creationId="{A6E4F21E-EBE2-4B5F-85DF-968862952CD4}"/>
          </ac:spMkLst>
        </pc:spChg>
        <pc:spChg chg="del">
          <ac:chgData name="Asif Rehmani" userId="e3bc34669d675361" providerId="LiveId" clId="{F854CCD2-E9C9-43E4-BCC0-4995246FBA71}" dt="2021-08-25T19:00:41.212" v="4973" actId="478"/>
          <ac:spMkLst>
            <pc:docMk/>
            <pc:sldMk cId="4014470075" sldId="2177"/>
            <ac:spMk id="12" creationId="{DEFCA09B-B409-4613-B547-397DD14A0A69}"/>
          </ac:spMkLst>
        </pc:spChg>
        <pc:spChg chg="add del mod">
          <ac:chgData name="Asif Rehmani" userId="e3bc34669d675361" providerId="LiveId" clId="{F854CCD2-E9C9-43E4-BCC0-4995246FBA71}" dt="2021-11-20T17:22:57.549" v="5986" actId="478"/>
          <ac:spMkLst>
            <pc:docMk/>
            <pc:sldMk cId="4014470075" sldId="2177"/>
            <ac:spMk id="16" creationId="{A7A31878-88C3-43CF-B893-6CA3ABEFDBDF}"/>
          </ac:spMkLst>
        </pc:spChg>
        <pc:graphicFrameChg chg="add mod">
          <ac:chgData name="Asif Rehmani" userId="e3bc34669d675361" providerId="LiveId" clId="{F854CCD2-E9C9-43E4-BCC0-4995246FBA71}" dt="2021-08-25T19:02:25.890" v="4978"/>
          <ac:graphicFrameMkLst>
            <pc:docMk/>
            <pc:sldMk cId="4014470075" sldId="2177"/>
            <ac:graphicFrameMk id="5" creationId="{6AD206D9-B29E-49F6-A535-76E388764557}"/>
          </ac:graphicFrameMkLst>
        </pc:graphicFrameChg>
        <pc:picChg chg="del">
          <ac:chgData name="Asif Rehmani" userId="e3bc34669d675361" providerId="LiveId" clId="{F854CCD2-E9C9-43E4-BCC0-4995246FBA71}" dt="2021-11-20T16:46:42.053" v="5544" actId="478"/>
          <ac:picMkLst>
            <pc:docMk/>
            <pc:sldMk cId="4014470075" sldId="2177"/>
            <ac:picMk id="14" creationId="{C385D867-8D56-4791-A785-548FB8B2E987}"/>
          </ac:picMkLst>
        </pc:picChg>
        <pc:picChg chg="add del mod">
          <ac:chgData name="Asif Rehmani" userId="e3bc34669d675361" providerId="LiveId" clId="{F854CCD2-E9C9-43E4-BCC0-4995246FBA71}" dt="2021-11-20T17:22:57.549" v="5986" actId="478"/>
          <ac:picMkLst>
            <pc:docMk/>
            <pc:sldMk cId="4014470075" sldId="2177"/>
            <ac:picMk id="17" creationId="{CAD5B4D2-BC76-4684-B2BE-0383DCCBB49F}"/>
          </ac:picMkLst>
        </pc:picChg>
        <pc:picChg chg="del">
          <ac:chgData name="Asif Rehmani" userId="e3bc34669d675361" providerId="LiveId" clId="{F854CCD2-E9C9-43E4-BCC0-4995246FBA71}" dt="2021-08-25T19:00:41.212" v="4973" actId="478"/>
          <ac:picMkLst>
            <pc:docMk/>
            <pc:sldMk cId="4014470075" sldId="2177"/>
            <ac:picMk id="19" creationId="{6C84C197-70E3-4B97-844D-DC98A546E4E5}"/>
          </ac:picMkLst>
        </pc:picChg>
        <pc:picChg chg="del">
          <ac:chgData name="Asif Rehmani" userId="e3bc34669d675361" providerId="LiveId" clId="{F854CCD2-E9C9-43E4-BCC0-4995246FBA71}" dt="2021-08-25T19:00:41.212" v="4973" actId="478"/>
          <ac:picMkLst>
            <pc:docMk/>
            <pc:sldMk cId="4014470075" sldId="2177"/>
            <ac:picMk id="20" creationId="{6323BC6C-E4C3-4C7B-978C-234B591CD3B5}"/>
          </ac:picMkLst>
        </pc:picChg>
      </pc:sldChg>
      <pc:sldChg chg="addSp delSp add del setBg delDesignElem">
        <pc:chgData name="Asif Rehmani" userId="e3bc34669d675361" providerId="LiveId" clId="{F854CCD2-E9C9-43E4-BCC0-4995246FBA71}" dt="2021-08-25T19:02:47.423" v="4982"/>
        <pc:sldMkLst>
          <pc:docMk/>
          <pc:sldMk cId="2454628033" sldId="2178"/>
        </pc:sldMkLst>
        <pc:spChg chg="add del">
          <ac:chgData name="Asif Rehmani" userId="e3bc34669d675361" providerId="LiveId" clId="{F854CCD2-E9C9-43E4-BCC0-4995246FBA71}" dt="2021-08-25T19:02:47.423" v="4982"/>
          <ac:spMkLst>
            <pc:docMk/>
            <pc:sldMk cId="2454628033" sldId="2178"/>
            <ac:spMk id="10" creationId="{BACC6370-2D7E-4714-9D71-7542949D7D5D}"/>
          </ac:spMkLst>
        </pc:spChg>
        <pc:spChg chg="add del">
          <ac:chgData name="Asif Rehmani" userId="e3bc34669d675361" providerId="LiveId" clId="{F854CCD2-E9C9-43E4-BCC0-4995246FBA71}" dt="2021-08-25T19:02:47.423" v="4982"/>
          <ac:spMkLst>
            <pc:docMk/>
            <pc:sldMk cId="2454628033" sldId="2178"/>
            <ac:spMk id="11" creationId="{F68B3F68-107C-434F-AA38-110D5EA91B85}"/>
          </ac:spMkLst>
        </pc:spChg>
        <pc:spChg chg="add del">
          <ac:chgData name="Asif Rehmani" userId="e3bc34669d675361" providerId="LiveId" clId="{F854CCD2-E9C9-43E4-BCC0-4995246FBA71}" dt="2021-08-25T19:02:47.423" v="4982"/>
          <ac:spMkLst>
            <pc:docMk/>
            <pc:sldMk cId="2454628033" sldId="2178"/>
            <ac:spMk id="13" creationId="{AAD0DBB9-1A4B-4391-81D4-CB19F9AB918A}"/>
          </ac:spMkLst>
        </pc:spChg>
        <pc:spChg chg="add del">
          <ac:chgData name="Asif Rehmani" userId="e3bc34669d675361" providerId="LiveId" clId="{F854CCD2-E9C9-43E4-BCC0-4995246FBA71}" dt="2021-08-25T19:02:47.423" v="4982"/>
          <ac:spMkLst>
            <pc:docMk/>
            <pc:sldMk cId="2454628033" sldId="2178"/>
            <ac:spMk id="15" creationId="{063BBA22-50EA-4C4D-BE05-F1CE4E63AA56}"/>
          </ac:spMkLst>
        </pc:spChg>
      </pc:sldChg>
      <pc:sldChg chg="addSp delSp modSp add mod modTransition modAnim modNotesTx">
        <pc:chgData name="Asif Rehmani" userId="e3bc34669d675361" providerId="LiveId" clId="{F854CCD2-E9C9-43E4-BCC0-4995246FBA71}" dt="2021-11-20T17:25:16.956" v="6003" actId="20577"/>
        <pc:sldMkLst>
          <pc:docMk/>
          <pc:sldMk cId="2479416567" sldId="2178"/>
        </pc:sldMkLst>
        <pc:spChg chg="mod">
          <ac:chgData name="Asif Rehmani" userId="e3bc34669d675361" providerId="LiveId" clId="{F854CCD2-E9C9-43E4-BCC0-4995246FBA71}" dt="2021-11-20T17:25:16.956" v="6003" actId="20577"/>
          <ac:spMkLst>
            <pc:docMk/>
            <pc:sldMk cId="2479416567" sldId="2178"/>
            <ac:spMk id="2" creationId="{A6E4F21E-EBE2-4B5F-85DF-968862952CD4}"/>
          </ac:spMkLst>
        </pc:spChg>
        <pc:spChg chg="add del mod">
          <ac:chgData name="Asif Rehmani" userId="e3bc34669d675361" providerId="LiveId" clId="{F854CCD2-E9C9-43E4-BCC0-4995246FBA71}" dt="2021-11-20T17:23:01.717" v="5987" actId="478"/>
          <ac:spMkLst>
            <pc:docMk/>
            <pc:sldMk cId="2479416567" sldId="2178"/>
            <ac:spMk id="12" creationId="{20483908-640D-4362-B28E-FAF7F9BCD9E6}"/>
          </ac:spMkLst>
        </pc:spChg>
        <pc:spChg chg="del">
          <ac:chgData name="Asif Rehmani" userId="e3bc34669d675361" providerId="LiveId" clId="{F854CCD2-E9C9-43E4-BCC0-4995246FBA71}" dt="2021-08-25T19:03:14.817" v="4989" actId="478"/>
          <ac:spMkLst>
            <pc:docMk/>
            <pc:sldMk cId="2479416567" sldId="2178"/>
            <ac:spMk id="16" creationId="{A7A31878-88C3-43CF-B893-6CA3ABEFDBDF}"/>
          </ac:spMkLst>
        </pc:spChg>
        <pc:graphicFrameChg chg="mod">
          <ac:chgData name="Asif Rehmani" userId="e3bc34669d675361" providerId="LiveId" clId="{F854CCD2-E9C9-43E4-BCC0-4995246FBA71}" dt="2021-08-25T19:07:10.644" v="5025"/>
          <ac:graphicFrameMkLst>
            <pc:docMk/>
            <pc:sldMk cId="2479416567" sldId="2178"/>
            <ac:graphicFrameMk id="5" creationId="{6AD206D9-B29E-49F6-A535-76E388764557}"/>
          </ac:graphicFrameMkLst>
        </pc:graphicFrameChg>
        <pc:picChg chg="del">
          <ac:chgData name="Asif Rehmani" userId="e3bc34669d675361" providerId="LiveId" clId="{F854CCD2-E9C9-43E4-BCC0-4995246FBA71}" dt="2021-11-20T16:46:45.323" v="5545" actId="478"/>
          <ac:picMkLst>
            <pc:docMk/>
            <pc:sldMk cId="2479416567" sldId="2178"/>
            <ac:picMk id="14" creationId="{C385D867-8D56-4791-A785-548FB8B2E987}"/>
          </ac:picMkLst>
        </pc:picChg>
        <pc:picChg chg="del">
          <ac:chgData name="Asif Rehmani" userId="e3bc34669d675361" providerId="LiveId" clId="{F854CCD2-E9C9-43E4-BCC0-4995246FBA71}" dt="2021-08-25T19:03:14.817" v="4989" actId="478"/>
          <ac:picMkLst>
            <pc:docMk/>
            <pc:sldMk cId="2479416567" sldId="2178"/>
            <ac:picMk id="17" creationId="{CAD5B4D2-BC76-4684-B2BE-0383DCCBB49F}"/>
          </ac:picMkLst>
        </pc:picChg>
        <pc:picChg chg="add del mod">
          <ac:chgData name="Asif Rehmani" userId="e3bc34669d675361" providerId="LiveId" clId="{F854CCD2-E9C9-43E4-BCC0-4995246FBA71}" dt="2021-11-20T17:23:01.717" v="5987" actId="478"/>
          <ac:picMkLst>
            <pc:docMk/>
            <pc:sldMk cId="2479416567" sldId="2178"/>
            <ac:picMk id="18" creationId="{EB0F8A3B-2248-4150-89AF-BABB0E6394E7}"/>
          </ac:picMkLst>
        </pc:picChg>
        <pc:picChg chg="add del mod">
          <ac:chgData name="Asif Rehmani" userId="e3bc34669d675361" providerId="LiveId" clId="{F854CCD2-E9C9-43E4-BCC0-4995246FBA71}" dt="2021-11-20T17:23:01.717" v="5987" actId="478"/>
          <ac:picMkLst>
            <pc:docMk/>
            <pc:sldMk cId="2479416567" sldId="2178"/>
            <ac:picMk id="19" creationId="{A2B0AD22-2ACC-413E-A4CD-F6AD606B70D1}"/>
          </ac:picMkLst>
        </pc:picChg>
      </pc:sldChg>
      <pc:sldChg chg="modSp">
        <pc:chgData name="Asif Rehmani" userId="e3bc34669d675361" providerId="LiveId" clId="{F854CCD2-E9C9-43E4-BCC0-4995246FBA71}" dt="2021-11-20T17:23:50.377" v="6002" actId="20577"/>
        <pc:sldMkLst>
          <pc:docMk/>
          <pc:sldMk cId="447130748" sldId="2179"/>
        </pc:sldMkLst>
        <pc:spChg chg="mod">
          <ac:chgData name="Asif Rehmani" userId="e3bc34669d675361" providerId="LiveId" clId="{F854CCD2-E9C9-43E4-BCC0-4995246FBA71}" dt="2021-11-20T17:23:32.638" v="5997" actId="20577"/>
          <ac:spMkLst>
            <pc:docMk/>
            <pc:sldMk cId="447130748" sldId="2179"/>
            <ac:spMk id="10" creationId="{07299A5D-2F53-41FA-9569-05705D937960}"/>
          </ac:spMkLst>
        </pc:spChg>
        <pc:spChg chg="mod">
          <ac:chgData name="Asif Rehmani" userId="e3bc34669d675361" providerId="LiveId" clId="{F854CCD2-E9C9-43E4-BCC0-4995246FBA71}" dt="2021-11-20T17:23:39.122" v="5998" actId="114"/>
          <ac:spMkLst>
            <pc:docMk/>
            <pc:sldMk cId="447130748" sldId="2179"/>
            <ac:spMk id="13" creationId="{FFA20F60-525F-4D28-B9B7-09341B4ECAB2}"/>
          </ac:spMkLst>
        </pc:spChg>
        <pc:spChg chg="mod">
          <ac:chgData name="Asif Rehmani" userId="e3bc34669d675361" providerId="LiveId" clId="{F854CCD2-E9C9-43E4-BCC0-4995246FBA71}" dt="2021-11-20T17:23:50.377" v="6002" actId="20577"/>
          <ac:spMkLst>
            <pc:docMk/>
            <pc:sldMk cId="447130748" sldId="2179"/>
            <ac:spMk id="15" creationId="{06B52347-EA24-4E16-A6A1-0C9FBAD19B74}"/>
          </ac:spMkLst>
        </pc:spChg>
      </pc:sldChg>
      <pc:sldChg chg="new del">
        <pc:chgData name="Asif Rehmani" userId="e3bc34669d675361" providerId="LiveId" clId="{F854CCD2-E9C9-43E4-BCC0-4995246FBA71}" dt="2021-11-20T16:49:12.923" v="5549" actId="680"/>
        <pc:sldMkLst>
          <pc:docMk/>
          <pc:sldMk cId="1852929108" sldId="2180"/>
        </pc:sldMkLst>
      </pc:sldChg>
      <pc:sldChg chg="delSp">
        <pc:chgData name="Asif Rehmani" userId="e3bc34669d675361" providerId="LiveId" clId="{F854CCD2-E9C9-43E4-BCC0-4995246FBA71}" dt="2021-11-29T22:15:28.135" v="7308" actId="21"/>
        <pc:sldMkLst>
          <pc:docMk/>
          <pc:sldMk cId="959539364" sldId="2181"/>
        </pc:sldMkLst>
        <pc:picChg chg="del">
          <ac:chgData name="Asif Rehmani" userId="e3bc34669d675361" providerId="LiveId" clId="{F854CCD2-E9C9-43E4-BCC0-4995246FBA71}" dt="2021-11-29T22:15:28.135" v="7308" actId="21"/>
          <ac:picMkLst>
            <pc:docMk/>
            <pc:sldMk cId="959539364" sldId="2181"/>
            <ac:picMk id="1026" creationId="{277B1165-9901-4CB0-802C-D13C3842D026}"/>
          </ac:picMkLst>
        </pc:picChg>
      </pc:sldChg>
      <pc:sldChg chg="modSp new mod">
        <pc:chgData name="Asif Rehmani" userId="e3bc34669d675361" providerId="LiveId" clId="{F854CCD2-E9C9-43E4-BCC0-4995246FBA71}" dt="2021-11-29T21:48:23.185" v="6134" actId="20577"/>
        <pc:sldMkLst>
          <pc:docMk/>
          <pc:sldMk cId="3892698156" sldId="2182"/>
        </pc:sldMkLst>
        <pc:spChg chg="mod">
          <ac:chgData name="Asif Rehmani" userId="e3bc34669d675361" providerId="LiveId" clId="{F854CCD2-E9C9-43E4-BCC0-4995246FBA71}" dt="2021-11-29T21:48:23.185" v="6134" actId="20577"/>
          <ac:spMkLst>
            <pc:docMk/>
            <pc:sldMk cId="3892698156" sldId="2182"/>
            <ac:spMk id="2" creationId="{1F92B583-0BCD-490E-BEE5-775F140DC104}"/>
          </ac:spMkLst>
        </pc:spChg>
      </pc:sldChg>
      <pc:sldChg chg="modSp new mod modNotesTx">
        <pc:chgData name="Asif Rehmani" userId="e3bc34669d675361" providerId="LiveId" clId="{F854CCD2-E9C9-43E4-BCC0-4995246FBA71}" dt="2021-11-29T22:18:15.151" v="7329" actId="20577"/>
        <pc:sldMkLst>
          <pc:docMk/>
          <pc:sldMk cId="1643880812" sldId="2183"/>
        </pc:sldMkLst>
        <pc:spChg chg="mod">
          <ac:chgData name="Asif Rehmani" userId="e3bc34669d675361" providerId="LiveId" clId="{F854CCD2-E9C9-43E4-BCC0-4995246FBA71}" dt="2021-11-29T22:18:15.151" v="7329" actId="20577"/>
          <ac:spMkLst>
            <pc:docMk/>
            <pc:sldMk cId="1643880812" sldId="2183"/>
            <ac:spMk id="2" creationId="{2B883746-BBFD-475C-83C9-6D5350DF101C}"/>
          </ac:spMkLst>
        </pc:spChg>
        <pc:spChg chg="mod">
          <ac:chgData name="Asif Rehmani" userId="e3bc34669d675361" providerId="LiveId" clId="{F854CCD2-E9C9-43E4-BCC0-4995246FBA71}" dt="2021-11-29T21:54:40.851" v="6489" actId="20577"/>
          <ac:spMkLst>
            <pc:docMk/>
            <pc:sldMk cId="1643880812" sldId="2183"/>
            <ac:spMk id="3" creationId="{48984A6F-CBA4-4294-A093-B14EAEBF89E0}"/>
          </ac:spMkLst>
        </pc:spChg>
      </pc:sldChg>
      <pc:sldChg chg="modSp new del mod">
        <pc:chgData name="Asif Rehmani" userId="e3bc34669d675361" providerId="LiveId" clId="{F854CCD2-E9C9-43E4-BCC0-4995246FBA71}" dt="2021-11-29T21:54:02.209" v="6476" actId="47"/>
        <pc:sldMkLst>
          <pc:docMk/>
          <pc:sldMk cId="1403935633" sldId="2184"/>
        </pc:sldMkLst>
        <pc:spChg chg="mod">
          <ac:chgData name="Asif Rehmani" userId="e3bc34669d675361" providerId="LiveId" clId="{F854CCD2-E9C9-43E4-BCC0-4995246FBA71}" dt="2021-11-29T21:53:40.099" v="6475" actId="20577"/>
          <ac:spMkLst>
            <pc:docMk/>
            <pc:sldMk cId="1403935633" sldId="2184"/>
            <ac:spMk id="2" creationId="{ED0EB966-C9BB-46D0-8224-5CD064DE5DFD}"/>
          </ac:spMkLst>
        </pc:spChg>
      </pc:sldChg>
      <pc:sldChg chg="addSp modSp new mod ord setBg">
        <pc:chgData name="Asif Rehmani" userId="e3bc34669d675361" providerId="LiveId" clId="{F854CCD2-E9C9-43E4-BCC0-4995246FBA71}" dt="2021-11-29T22:20:18.813" v="7443" actId="20577"/>
        <pc:sldMkLst>
          <pc:docMk/>
          <pc:sldMk cId="3035463269" sldId="2184"/>
        </pc:sldMkLst>
        <pc:spChg chg="mod">
          <ac:chgData name="Asif Rehmani" userId="e3bc34669d675361" providerId="LiveId" clId="{F854CCD2-E9C9-43E4-BCC0-4995246FBA71}" dt="2021-11-29T22:20:18.813" v="7443" actId="20577"/>
          <ac:spMkLst>
            <pc:docMk/>
            <pc:sldMk cId="3035463269" sldId="2184"/>
            <ac:spMk id="2" creationId="{B704B263-2BF1-44B8-B383-620BBB4E54B5}"/>
          </ac:spMkLst>
        </pc:spChg>
        <pc:spChg chg="mod">
          <ac:chgData name="Asif Rehmani" userId="e3bc34669d675361" providerId="LiveId" clId="{F854CCD2-E9C9-43E4-BCC0-4995246FBA71}" dt="2021-11-29T22:15:45.433" v="7310" actId="26606"/>
          <ac:spMkLst>
            <pc:docMk/>
            <pc:sldMk cId="3035463269" sldId="2184"/>
            <ac:spMk id="3" creationId="{48CAF405-DE32-482C-ABD0-515244FCC8FB}"/>
          </ac:spMkLst>
        </pc:spChg>
        <pc:spChg chg="add">
          <ac:chgData name="Asif Rehmani" userId="e3bc34669d675361" providerId="LiveId" clId="{F854CCD2-E9C9-43E4-BCC0-4995246FBA71}" dt="2021-11-29T22:15:45.433" v="7310" actId="26606"/>
          <ac:spMkLst>
            <pc:docMk/>
            <pc:sldMk cId="3035463269" sldId="2184"/>
            <ac:spMk id="9" creationId="{5DCB5928-DC7D-4612-9922-441966E15627}"/>
          </ac:spMkLst>
        </pc:spChg>
        <pc:spChg chg="add">
          <ac:chgData name="Asif Rehmani" userId="e3bc34669d675361" providerId="LiveId" clId="{F854CCD2-E9C9-43E4-BCC0-4995246FBA71}" dt="2021-11-29T22:15:45.433" v="7310" actId="26606"/>
          <ac:spMkLst>
            <pc:docMk/>
            <pc:sldMk cId="3035463269" sldId="2184"/>
            <ac:spMk id="11" creationId="{682C1161-1736-45EC-99B7-33F3CAE9D517}"/>
          </ac:spMkLst>
        </pc:spChg>
        <pc:spChg chg="add">
          <ac:chgData name="Asif Rehmani" userId="e3bc34669d675361" providerId="LiveId" clId="{F854CCD2-E9C9-43E4-BCC0-4995246FBA71}" dt="2021-11-29T22:15:45.433" v="7310" actId="26606"/>
          <ac:spMkLst>
            <pc:docMk/>
            <pc:sldMk cId="3035463269" sldId="2184"/>
            <ac:spMk id="13" creationId="{84D4DDB8-B68F-45B0-9F62-C4279996F672}"/>
          </ac:spMkLst>
        </pc:spChg>
        <pc:spChg chg="add">
          <ac:chgData name="Asif Rehmani" userId="e3bc34669d675361" providerId="LiveId" clId="{F854CCD2-E9C9-43E4-BCC0-4995246FBA71}" dt="2021-11-29T22:15:45.433" v="7310" actId="26606"/>
          <ac:spMkLst>
            <pc:docMk/>
            <pc:sldMk cId="3035463269" sldId="2184"/>
            <ac:spMk id="15" creationId="{AF2F604E-43BE-4DC3-B983-E071523364F8}"/>
          </ac:spMkLst>
        </pc:spChg>
        <pc:spChg chg="add">
          <ac:chgData name="Asif Rehmani" userId="e3bc34669d675361" providerId="LiveId" clId="{F854CCD2-E9C9-43E4-BCC0-4995246FBA71}" dt="2021-11-29T22:15:45.433" v="7310" actId="26606"/>
          <ac:spMkLst>
            <pc:docMk/>
            <pc:sldMk cId="3035463269" sldId="2184"/>
            <ac:spMk id="17" creationId="{08C9B587-E65E-4B52-B37C-ABEBB6E87928}"/>
          </ac:spMkLst>
        </pc:spChg>
        <pc:picChg chg="add mod">
          <ac:chgData name="Asif Rehmani" userId="e3bc34669d675361" providerId="LiveId" clId="{F854CCD2-E9C9-43E4-BCC0-4995246FBA71}" dt="2021-11-29T22:15:48.863" v="7312" actId="962"/>
          <ac:picMkLst>
            <pc:docMk/>
            <pc:sldMk cId="3035463269" sldId="2184"/>
            <ac:picMk id="4" creationId="{E018ADBD-E5CB-42AD-852A-F59CAA8DB289}"/>
          </ac:picMkLst>
        </pc:picChg>
      </pc:sldChg>
      <pc:sldChg chg="modSp new mod">
        <pc:chgData name="Asif Rehmani" userId="e3bc34669d675361" providerId="LiveId" clId="{F854CCD2-E9C9-43E4-BCC0-4995246FBA71}" dt="2021-11-29T22:09:45.675" v="7267" actId="20577"/>
        <pc:sldMkLst>
          <pc:docMk/>
          <pc:sldMk cId="193121738" sldId="2185"/>
        </pc:sldMkLst>
        <pc:spChg chg="mod">
          <ac:chgData name="Asif Rehmani" userId="e3bc34669d675361" providerId="LiveId" clId="{F854CCD2-E9C9-43E4-BCC0-4995246FBA71}" dt="2021-11-29T22:09:45.675" v="7267" actId="20577"/>
          <ac:spMkLst>
            <pc:docMk/>
            <pc:sldMk cId="193121738" sldId="2185"/>
            <ac:spMk id="2" creationId="{1561A6B8-307A-4680-9089-CD54B617E508}"/>
          </ac:spMkLst>
        </pc:spChg>
      </pc:sldChg>
      <pc:sldChg chg="new del">
        <pc:chgData name="Asif Rehmani" userId="e3bc34669d675361" providerId="LiveId" clId="{F854CCD2-E9C9-43E4-BCC0-4995246FBA71}" dt="2021-11-29T22:09:33.457" v="7230" actId="680"/>
        <pc:sldMkLst>
          <pc:docMk/>
          <pc:sldMk cId="2057088325" sldId="2185"/>
        </pc:sldMkLst>
      </pc:sldChg>
      <pc:sldChg chg="modSp new mod ord">
        <pc:chgData name="Asif Rehmani" userId="e3bc34669d675361" providerId="LiveId" clId="{F854CCD2-E9C9-43E4-BCC0-4995246FBA71}" dt="2021-11-29T22:13:26.561" v="7305"/>
        <pc:sldMkLst>
          <pc:docMk/>
          <pc:sldMk cId="2385596438" sldId="2186"/>
        </pc:sldMkLst>
        <pc:spChg chg="mod">
          <ac:chgData name="Asif Rehmani" userId="e3bc34669d675361" providerId="LiveId" clId="{F854CCD2-E9C9-43E4-BCC0-4995246FBA71}" dt="2021-11-29T22:10:17.446" v="7303" actId="20577"/>
          <ac:spMkLst>
            <pc:docMk/>
            <pc:sldMk cId="2385596438" sldId="2186"/>
            <ac:spMk id="2" creationId="{263AC7A7-CC40-4820-B21A-FE190EA807D4}"/>
          </ac:spMkLst>
        </pc:spChg>
      </pc:sldChg>
      <pc:sldChg chg="modSp new mod">
        <pc:chgData name="Asif Rehmani" userId="e3bc34669d675361" providerId="LiveId" clId="{F854CCD2-E9C9-43E4-BCC0-4995246FBA71}" dt="2021-11-29T22:19:18.591" v="7408" actId="20577"/>
        <pc:sldMkLst>
          <pc:docMk/>
          <pc:sldMk cId="526671796" sldId="2187"/>
        </pc:sldMkLst>
        <pc:spChg chg="mod">
          <ac:chgData name="Asif Rehmani" userId="e3bc34669d675361" providerId="LiveId" clId="{F854CCD2-E9C9-43E4-BCC0-4995246FBA71}" dt="2021-11-29T22:19:06.232" v="7355" actId="20577"/>
          <ac:spMkLst>
            <pc:docMk/>
            <pc:sldMk cId="526671796" sldId="2187"/>
            <ac:spMk id="2" creationId="{9AF7B7F4-1BB8-4373-AA5A-097588CDE80F}"/>
          </ac:spMkLst>
        </pc:spChg>
        <pc:spChg chg="mod">
          <ac:chgData name="Asif Rehmani" userId="e3bc34669d675361" providerId="LiveId" clId="{F854CCD2-E9C9-43E4-BCC0-4995246FBA71}" dt="2021-11-29T22:19:18.591" v="7408" actId="20577"/>
          <ac:spMkLst>
            <pc:docMk/>
            <pc:sldMk cId="526671796" sldId="2187"/>
            <ac:spMk id="3" creationId="{4A170593-499F-48C7-A8D3-9B337ECD1543}"/>
          </ac:spMkLst>
        </pc:spChg>
      </pc:sldChg>
      <pc:sldChg chg="modSp new mod">
        <pc:chgData name="Asif Rehmani" userId="e3bc34669d675361" providerId="LiveId" clId="{F854CCD2-E9C9-43E4-BCC0-4995246FBA71}" dt="2021-11-29T22:21:14.093" v="7504" actId="20577"/>
        <pc:sldMkLst>
          <pc:docMk/>
          <pc:sldMk cId="199175584" sldId="2188"/>
        </pc:sldMkLst>
        <pc:spChg chg="mod">
          <ac:chgData name="Asif Rehmani" userId="e3bc34669d675361" providerId="LiveId" clId="{F854CCD2-E9C9-43E4-BCC0-4995246FBA71}" dt="2021-11-29T22:21:11.482" v="7500" actId="20577"/>
          <ac:spMkLst>
            <pc:docMk/>
            <pc:sldMk cId="199175584" sldId="2188"/>
            <ac:spMk id="2" creationId="{5F5C741D-FB1C-4114-9C70-EAC4165E99DE}"/>
          </ac:spMkLst>
        </pc:spChg>
        <pc:spChg chg="mod">
          <ac:chgData name="Asif Rehmani" userId="e3bc34669d675361" providerId="LiveId" clId="{F854CCD2-E9C9-43E4-BCC0-4995246FBA71}" dt="2021-11-29T22:21:14.093" v="7504" actId="20577"/>
          <ac:spMkLst>
            <pc:docMk/>
            <pc:sldMk cId="199175584" sldId="2188"/>
            <ac:spMk id="3" creationId="{655886BB-0738-4DE0-80B6-96CE0A584FE9}"/>
          </ac:spMkLst>
        </pc:spChg>
      </pc:sldChg>
      <pc:sldChg chg="new modNotesTx">
        <pc:chgData name="Asif Rehmani" userId="e3bc34669d675361" providerId="LiveId" clId="{F854CCD2-E9C9-43E4-BCC0-4995246FBA71}" dt="2021-11-29T22:22:19.923" v="7603" actId="20577"/>
        <pc:sldMkLst>
          <pc:docMk/>
          <pc:sldMk cId="3666740723" sldId="2189"/>
        </pc:sldMkLst>
      </pc:sldChg>
      <pc:sldChg chg="new modNotesTx">
        <pc:chgData name="Asif Rehmani" userId="e3bc34669d675361" providerId="LiveId" clId="{F854CCD2-E9C9-43E4-BCC0-4995246FBA71}" dt="2021-11-29T22:23:21.975" v="7667" actId="20577"/>
        <pc:sldMkLst>
          <pc:docMk/>
          <pc:sldMk cId="4035168112" sldId="2190"/>
        </pc:sldMkLst>
      </pc:sldChg>
      <pc:sldChg chg="new modNotesTx">
        <pc:chgData name="Asif Rehmani" userId="e3bc34669d675361" providerId="LiveId" clId="{F854CCD2-E9C9-43E4-BCC0-4995246FBA71}" dt="2021-11-29T22:23:44.384" v="7712" actId="20577"/>
        <pc:sldMkLst>
          <pc:docMk/>
          <pc:sldMk cId="1908636053" sldId="2191"/>
        </pc:sldMkLst>
      </pc:sldChg>
      <pc:sldChg chg="new modNotesTx">
        <pc:chgData name="Asif Rehmani" userId="e3bc34669d675361" providerId="LiveId" clId="{F854CCD2-E9C9-43E4-BCC0-4995246FBA71}" dt="2021-11-29T22:24:35.924" v="7811" actId="20577"/>
        <pc:sldMkLst>
          <pc:docMk/>
          <pc:sldMk cId="2288976115" sldId="2192"/>
        </pc:sldMkLst>
      </pc:sldChg>
      <pc:sldChg chg="new modNotesTx">
        <pc:chgData name="Asif Rehmani" userId="e3bc34669d675361" providerId="LiveId" clId="{F854CCD2-E9C9-43E4-BCC0-4995246FBA71}" dt="2021-11-29T22:25:26.546" v="7871" actId="20577"/>
        <pc:sldMkLst>
          <pc:docMk/>
          <pc:sldMk cId="180225742" sldId="2193"/>
        </pc:sldMkLst>
      </pc:sldChg>
      <pc:sldChg chg="new modNotesTx">
        <pc:chgData name="Asif Rehmani" userId="e3bc34669d675361" providerId="LiveId" clId="{F854CCD2-E9C9-43E4-BCC0-4995246FBA71}" dt="2021-11-29T22:26:06.354" v="7973" actId="20577"/>
        <pc:sldMkLst>
          <pc:docMk/>
          <pc:sldMk cId="625152174" sldId="2194"/>
        </pc:sldMkLst>
      </pc:sldChg>
      <pc:sldChg chg="new modNotesTx">
        <pc:chgData name="Asif Rehmani" userId="e3bc34669d675361" providerId="LiveId" clId="{F854CCD2-E9C9-43E4-BCC0-4995246FBA71}" dt="2021-11-29T22:26:29.265" v="8051" actId="20577"/>
        <pc:sldMkLst>
          <pc:docMk/>
          <pc:sldMk cId="987554957" sldId="2195"/>
        </pc:sldMkLst>
      </pc:sldChg>
      <pc:sldChg chg="new del">
        <pc:chgData name="Asif Rehmani" userId="e3bc34669d675361" providerId="LiveId" clId="{F854CCD2-E9C9-43E4-BCC0-4995246FBA71}" dt="2021-11-29T22:25:37.319" v="7874" actId="680"/>
        <pc:sldMkLst>
          <pc:docMk/>
          <pc:sldMk cId="1526326145" sldId="2195"/>
        </pc:sldMkLst>
      </pc:sldChg>
      <pc:sldChg chg="new modNotesTx">
        <pc:chgData name="Asif Rehmani" userId="e3bc34669d675361" providerId="LiveId" clId="{F854CCD2-E9C9-43E4-BCC0-4995246FBA71}" dt="2021-11-29T22:26:51.225" v="8098" actId="20577"/>
        <pc:sldMkLst>
          <pc:docMk/>
          <pc:sldMk cId="1314611060" sldId="2196"/>
        </pc:sldMkLst>
      </pc:sldChg>
      <pc:sldChg chg="new modNotesTx">
        <pc:chgData name="Asif Rehmani" userId="e3bc34669d675361" providerId="LiveId" clId="{F854CCD2-E9C9-43E4-BCC0-4995246FBA71}" dt="2021-11-29T22:27:23.925" v="8176" actId="20577"/>
        <pc:sldMkLst>
          <pc:docMk/>
          <pc:sldMk cId="2112444536" sldId="2197"/>
        </pc:sldMkLst>
      </pc:sldChg>
      <pc:sldChg chg="new modNotesTx">
        <pc:chgData name="Asif Rehmani" userId="e3bc34669d675361" providerId="LiveId" clId="{F854CCD2-E9C9-43E4-BCC0-4995246FBA71}" dt="2021-11-29T22:28:46.517" v="8270" actId="20577"/>
        <pc:sldMkLst>
          <pc:docMk/>
          <pc:sldMk cId="1672802086" sldId="2198"/>
        </pc:sldMkLst>
      </pc:sldChg>
      <pc:sldChg chg="addSp delSp modSp new mod ord">
        <pc:chgData name="Asif Rehmani" userId="e3bc34669d675361" providerId="LiveId" clId="{F854CCD2-E9C9-43E4-BCC0-4995246FBA71}" dt="2021-12-01T03:04:16.811" v="8622"/>
        <pc:sldMkLst>
          <pc:docMk/>
          <pc:sldMk cId="4085371297" sldId="2199"/>
        </pc:sldMkLst>
        <pc:spChg chg="mod">
          <ac:chgData name="Asif Rehmani" userId="e3bc34669d675361" providerId="LiveId" clId="{F854CCD2-E9C9-43E4-BCC0-4995246FBA71}" dt="2021-11-29T22:30:59.339" v="8301" actId="20577"/>
          <ac:spMkLst>
            <pc:docMk/>
            <pc:sldMk cId="4085371297" sldId="2199"/>
            <ac:spMk id="2" creationId="{8DF6E05B-7426-43A1-9EE0-988F3F8B2F33}"/>
          </ac:spMkLst>
        </pc:spChg>
        <pc:spChg chg="del mod">
          <ac:chgData name="Asif Rehmani" userId="e3bc34669d675361" providerId="LiveId" clId="{F854CCD2-E9C9-43E4-BCC0-4995246FBA71}" dt="2021-11-29T22:30:46.747" v="8276" actId="478"/>
          <ac:spMkLst>
            <pc:docMk/>
            <pc:sldMk cId="4085371297" sldId="2199"/>
            <ac:spMk id="3" creationId="{9B70D3E4-0780-4BC0-831D-63ACE2D31AB4}"/>
          </ac:spMkLst>
        </pc:spChg>
        <pc:picChg chg="add mod">
          <ac:chgData name="Asif Rehmani" userId="e3bc34669d675361" providerId="LiveId" clId="{F854CCD2-E9C9-43E4-BCC0-4995246FBA71}" dt="2021-11-29T22:31:13.869" v="8304" actId="14100"/>
          <ac:picMkLst>
            <pc:docMk/>
            <pc:sldMk cId="4085371297" sldId="2199"/>
            <ac:picMk id="1025" creationId="{74938416-DD93-489C-9602-75A2571122E3}"/>
          </ac:picMkLst>
        </pc:picChg>
      </pc:sldChg>
      <pc:sldChg chg="modSp new mod ord">
        <pc:chgData name="Asif Rehmani" userId="e3bc34669d675361" providerId="LiveId" clId="{F854CCD2-E9C9-43E4-BCC0-4995246FBA71}" dt="2021-12-01T03:04:27.577" v="8624"/>
        <pc:sldMkLst>
          <pc:docMk/>
          <pc:sldMk cId="1725393864" sldId="2200"/>
        </pc:sldMkLst>
        <pc:spChg chg="mod">
          <ac:chgData name="Asif Rehmani" userId="e3bc34669d675361" providerId="LiveId" clId="{F854CCD2-E9C9-43E4-BCC0-4995246FBA71}" dt="2021-11-29T22:35:30.351" v="8434" actId="20577"/>
          <ac:spMkLst>
            <pc:docMk/>
            <pc:sldMk cId="1725393864" sldId="2200"/>
            <ac:spMk id="2" creationId="{941E3554-D524-46B6-8DEE-900818CFDB48}"/>
          </ac:spMkLst>
        </pc:spChg>
      </pc:sldChg>
      <pc:sldChg chg="modSp new mod ord">
        <pc:chgData name="Asif Rehmani" userId="e3bc34669d675361" providerId="LiveId" clId="{F854CCD2-E9C9-43E4-BCC0-4995246FBA71}" dt="2021-12-01T03:04:30.801" v="8626"/>
        <pc:sldMkLst>
          <pc:docMk/>
          <pc:sldMk cId="4257377311" sldId="2201"/>
        </pc:sldMkLst>
        <pc:spChg chg="mod">
          <ac:chgData name="Asif Rehmani" userId="e3bc34669d675361" providerId="LiveId" clId="{F854CCD2-E9C9-43E4-BCC0-4995246FBA71}" dt="2021-11-29T22:35:43.071" v="8442" actId="5793"/>
          <ac:spMkLst>
            <pc:docMk/>
            <pc:sldMk cId="4257377311" sldId="2201"/>
            <ac:spMk id="2" creationId="{6F9B2430-EE95-448B-BD2C-8C8D18AD4796}"/>
          </ac:spMkLst>
        </pc:spChg>
        <pc:spChg chg="mod">
          <ac:chgData name="Asif Rehmani" userId="e3bc34669d675361" providerId="LiveId" clId="{F854CCD2-E9C9-43E4-BCC0-4995246FBA71}" dt="2021-11-29T22:36:59.613" v="8579" actId="20577"/>
          <ac:spMkLst>
            <pc:docMk/>
            <pc:sldMk cId="4257377311" sldId="2201"/>
            <ac:spMk id="3" creationId="{09C53702-9A6A-45D2-ADAA-8C0F0F28703B}"/>
          </ac:spMkLst>
        </pc:spChg>
      </pc:sldChg>
      <pc:sldChg chg="modSp new mod">
        <pc:chgData name="Asif Rehmani" userId="e3bc34669d675361" providerId="LiveId" clId="{F854CCD2-E9C9-43E4-BCC0-4995246FBA71}" dt="2021-11-29T22:37:35.904" v="8618" actId="20577"/>
        <pc:sldMkLst>
          <pc:docMk/>
          <pc:sldMk cId="3037150336" sldId="2202"/>
        </pc:sldMkLst>
        <pc:spChg chg="mod">
          <ac:chgData name="Asif Rehmani" userId="e3bc34669d675361" providerId="LiveId" clId="{F854CCD2-E9C9-43E4-BCC0-4995246FBA71}" dt="2021-11-29T22:37:35.904" v="8618" actId="20577"/>
          <ac:spMkLst>
            <pc:docMk/>
            <pc:sldMk cId="3037150336" sldId="2202"/>
            <ac:spMk id="2" creationId="{1B72FDE5-F862-419A-A903-66A71906A70B}"/>
          </ac:spMkLst>
        </pc:spChg>
      </pc:sldChg>
    </pc:docChg>
  </pc:docChgLst>
  <pc:docChgLst>
    <pc:chgData name="Asif Rehmani" userId="e3bc34669d675361" providerId="LiveId" clId="{20E37B3E-CBA0-455D-A302-77C264655059}"/>
    <pc:docChg chg="undo custSel addSld delSld modSld modSection">
      <pc:chgData name="Asif Rehmani" userId="e3bc34669d675361" providerId="LiveId" clId="{20E37B3E-CBA0-455D-A302-77C264655059}" dt="2023-04-27T11:02:56.156" v="176" actId="47"/>
      <pc:docMkLst>
        <pc:docMk/>
      </pc:docMkLst>
      <pc:sldChg chg="addSp delSp modSp add del mod setBg modAnim delDesignElem">
        <pc:chgData name="Asif Rehmani" userId="e3bc34669d675361" providerId="LiveId" clId="{20E37B3E-CBA0-455D-A302-77C264655059}" dt="2023-04-27T11:02:41.306" v="175" actId="207"/>
        <pc:sldMkLst>
          <pc:docMk/>
          <pc:sldMk cId="77286494" sldId="2129"/>
        </pc:sldMkLst>
        <pc:spChg chg="mod">
          <ac:chgData name="Asif Rehmani" userId="e3bc34669d675361" providerId="LiveId" clId="{20E37B3E-CBA0-455D-A302-77C264655059}" dt="2023-04-27T11:02:10.551" v="115" actId="27636"/>
          <ac:spMkLst>
            <pc:docMk/>
            <pc:sldMk cId="77286494" sldId="2129"/>
            <ac:spMk id="3" creationId="{54486CD7-7F51-491A-BE8D-E451E9A8E0E6}"/>
          </ac:spMkLst>
        </pc:spChg>
        <pc:spChg chg="mod">
          <ac:chgData name="Asif Rehmani" userId="e3bc34669d675361" providerId="LiveId" clId="{20E37B3E-CBA0-455D-A302-77C264655059}" dt="2023-04-27T11:02:41.306" v="175" actId="207"/>
          <ac:spMkLst>
            <pc:docMk/>
            <pc:sldMk cId="77286494" sldId="2129"/>
            <ac:spMk id="4" creationId="{E24090C2-275E-41BA-41C7-4EC4DADFFD2C}"/>
          </ac:spMkLst>
        </pc:spChg>
        <pc:spChg chg="add del">
          <ac:chgData name="Asif Rehmani" userId="e3bc34669d675361" providerId="LiveId" clId="{20E37B3E-CBA0-455D-A302-77C264655059}" dt="2023-04-27T11:01:52.494" v="112"/>
          <ac:spMkLst>
            <pc:docMk/>
            <pc:sldMk cId="77286494" sldId="2129"/>
            <ac:spMk id="8" creationId="{DAF1966E-FD40-4A4A-B61B-C4DF7FA05F06}"/>
          </ac:spMkLst>
        </pc:spChg>
        <pc:spChg chg="add del">
          <ac:chgData name="Asif Rehmani" userId="e3bc34669d675361" providerId="LiveId" clId="{20E37B3E-CBA0-455D-A302-77C264655059}" dt="2023-04-27T11:01:52.494" v="112"/>
          <ac:spMkLst>
            <pc:docMk/>
            <pc:sldMk cId="77286494" sldId="2129"/>
            <ac:spMk id="10" creationId="{047BFA19-D45E-416B-A404-7AF2F3F27017}"/>
          </ac:spMkLst>
        </pc:spChg>
        <pc:spChg chg="add del">
          <ac:chgData name="Asif Rehmani" userId="e3bc34669d675361" providerId="LiveId" clId="{20E37B3E-CBA0-455D-A302-77C264655059}" dt="2023-04-27T11:01:52.494" v="112"/>
          <ac:spMkLst>
            <pc:docMk/>
            <pc:sldMk cId="77286494" sldId="2129"/>
            <ac:spMk id="12" creationId="{8E0105E7-23DB-4CF2-8258-FF47C7620F6E}"/>
          </ac:spMkLst>
        </pc:spChg>
        <pc:spChg chg="add del">
          <ac:chgData name="Asif Rehmani" userId="e3bc34669d675361" providerId="LiveId" clId="{20E37B3E-CBA0-455D-A302-77C264655059}" dt="2023-04-27T11:01:52.494" v="112"/>
          <ac:spMkLst>
            <pc:docMk/>
            <pc:sldMk cId="77286494" sldId="2129"/>
            <ac:spMk id="14" creationId="{074B4F7D-14B2-478B-8BF5-01E4E0C5D263}"/>
          </ac:spMkLst>
        </pc:spChg>
        <pc:picChg chg="mod">
          <ac:chgData name="Asif Rehmani" userId="e3bc34669d675361" providerId="LiveId" clId="{20E37B3E-CBA0-455D-A302-77C264655059}" dt="2023-04-27T11:02:17.402" v="116" actId="1076"/>
          <ac:picMkLst>
            <pc:docMk/>
            <pc:sldMk cId="77286494" sldId="2129"/>
            <ac:picMk id="6" creationId="{4DF23176-503B-A633-1CEC-8B4E2BFCE033}"/>
          </ac:picMkLst>
        </pc:picChg>
      </pc:sldChg>
      <pc:sldChg chg="modSp mod">
        <pc:chgData name="Asif Rehmani" userId="e3bc34669d675361" providerId="LiveId" clId="{20E37B3E-CBA0-455D-A302-77C264655059}" dt="2023-04-27T11:00:04.333" v="82" actId="207"/>
        <pc:sldMkLst>
          <pc:docMk/>
          <pc:sldMk cId="356186179" sldId="2216"/>
        </pc:sldMkLst>
        <pc:spChg chg="mod">
          <ac:chgData name="Asif Rehmani" userId="e3bc34669d675361" providerId="LiveId" clId="{20E37B3E-CBA0-455D-A302-77C264655059}" dt="2023-04-27T11:00:04.333" v="82" actId="207"/>
          <ac:spMkLst>
            <pc:docMk/>
            <pc:sldMk cId="356186179" sldId="2216"/>
            <ac:spMk id="2" creationId="{DD7EBD93-5395-4BDA-B1AF-A4B45ACBDA7D}"/>
          </ac:spMkLst>
        </pc:spChg>
      </pc:sldChg>
      <pc:sldChg chg="addSp delSp modSp mod">
        <pc:chgData name="Asif Rehmani" userId="e3bc34669d675361" providerId="LiveId" clId="{20E37B3E-CBA0-455D-A302-77C264655059}" dt="2023-04-27T10:56:50.876" v="15" actId="14100"/>
        <pc:sldMkLst>
          <pc:docMk/>
          <pc:sldMk cId="4264331510" sldId="2221"/>
        </pc:sldMkLst>
        <pc:spChg chg="add del mod">
          <ac:chgData name="Asif Rehmani" userId="e3bc34669d675361" providerId="LiveId" clId="{20E37B3E-CBA0-455D-A302-77C264655059}" dt="2023-04-27T10:56:19.419" v="11" actId="478"/>
          <ac:spMkLst>
            <pc:docMk/>
            <pc:sldMk cId="4264331510" sldId="2221"/>
            <ac:spMk id="4" creationId="{BB8AB142-9B0B-5833-B3BD-7F3B7FC59BA6}"/>
          </ac:spMkLst>
        </pc:spChg>
        <pc:picChg chg="add mod">
          <ac:chgData name="Asif Rehmani" userId="e3bc34669d675361" providerId="LiveId" clId="{20E37B3E-CBA0-455D-A302-77C264655059}" dt="2023-04-27T10:56:50.876" v="15" actId="14100"/>
          <ac:picMkLst>
            <pc:docMk/>
            <pc:sldMk cId="4264331510" sldId="2221"/>
            <ac:picMk id="6" creationId="{E9F2BA44-1763-52B9-E967-C2BAD77C7800}"/>
          </ac:picMkLst>
        </pc:picChg>
        <pc:picChg chg="del">
          <ac:chgData name="Asif Rehmani" userId="e3bc34669d675361" providerId="LiveId" clId="{20E37B3E-CBA0-455D-A302-77C264655059}" dt="2023-04-27T10:56:00.601" v="10" actId="478"/>
          <ac:picMkLst>
            <pc:docMk/>
            <pc:sldMk cId="4264331510" sldId="2221"/>
            <ac:picMk id="8" creationId="{9ACEA467-BED9-4879-881A-3B359FBF2CAC}"/>
          </ac:picMkLst>
        </pc:picChg>
      </pc:sldChg>
      <pc:sldChg chg="addSp delSp modSp mod delAnim">
        <pc:chgData name="Asif Rehmani" userId="e3bc34669d675361" providerId="LiveId" clId="{20E37B3E-CBA0-455D-A302-77C264655059}" dt="2023-04-27T10:59:35.058" v="65" actId="20577"/>
        <pc:sldMkLst>
          <pc:docMk/>
          <pc:sldMk cId="3230505641" sldId="2225"/>
        </pc:sldMkLst>
        <pc:spChg chg="mod">
          <ac:chgData name="Asif Rehmani" userId="e3bc34669d675361" providerId="LiveId" clId="{20E37B3E-CBA0-455D-A302-77C264655059}" dt="2023-04-27T10:59:35.058" v="65" actId="20577"/>
          <ac:spMkLst>
            <pc:docMk/>
            <pc:sldMk cId="3230505641" sldId="2225"/>
            <ac:spMk id="2" creationId="{A0925EBD-6E60-425E-BB0C-6864EEABF3BD}"/>
          </ac:spMkLst>
        </pc:spChg>
        <pc:spChg chg="add mod">
          <ac:chgData name="Asif Rehmani" userId="e3bc34669d675361" providerId="LiveId" clId="{20E37B3E-CBA0-455D-A302-77C264655059}" dt="2023-04-27T10:58:54.222" v="22" actId="478"/>
          <ac:spMkLst>
            <pc:docMk/>
            <pc:sldMk cId="3230505641" sldId="2225"/>
            <ac:spMk id="7" creationId="{2047F96A-3CC3-62D9-B7C4-E9DBFB21C6BD}"/>
          </ac:spMkLst>
        </pc:spChg>
        <pc:picChg chg="add mod">
          <ac:chgData name="Asif Rehmani" userId="e3bc34669d675361" providerId="LiveId" clId="{20E37B3E-CBA0-455D-A302-77C264655059}" dt="2023-04-27T10:58:36.466" v="21" actId="14100"/>
          <ac:picMkLst>
            <pc:docMk/>
            <pc:sldMk cId="3230505641" sldId="2225"/>
            <ac:picMk id="4" creationId="{030F6FE5-1311-8A5D-F41D-DBD77A26D4AC}"/>
          </ac:picMkLst>
        </pc:picChg>
        <pc:picChg chg="del">
          <ac:chgData name="Asif Rehmani" userId="e3bc34669d675361" providerId="LiveId" clId="{20E37B3E-CBA0-455D-A302-77C264655059}" dt="2023-04-27T10:58:54.222" v="22" actId="478"/>
          <ac:picMkLst>
            <pc:docMk/>
            <pc:sldMk cId="3230505641" sldId="2225"/>
            <ac:picMk id="5" creationId="{345D1617-0868-4C99-800A-90818841D37A}"/>
          </ac:picMkLst>
        </pc:picChg>
        <pc:picChg chg="add mod">
          <ac:chgData name="Asif Rehmani" userId="e3bc34669d675361" providerId="LiveId" clId="{20E37B3E-CBA0-455D-A302-77C264655059}" dt="2023-04-27T10:59:08.370" v="27" actId="14100"/>
          <ac:picMkLst>
            <pc:docMk/>
            <pc:sldMk cId="3230505641" sldId="2225"/>
            <ac:picMk id="9" creationId="{19BA5999-FDA9-5CD7-AED1-A2D889C16700}"/>
          </ac:picMkLst>
        </pc:picChg>
        <pc:picChg chg="del">
          <ac:chgData name="Asif Rehmani" userId="e3bc34669d675361" providerId="LiveId" clId="{20E37B3E-CBA0-455D-A302-77C264655059}" dt="2023-04-27T10:58:18.796" v="16" actId="478"/>
          <ac:picMkLst>
            <pc:docMk/>
            <pc:sldMk cId="3230505641" sldId="2225"/>
            <ac:picMk id="11" creationId="{676E5B76-C10B-45B4-8505-92B3C4549A52}"/>
          </ac:picMkLst>
        </pc:picChg>
      </pc:sldChg>
      <pc:sldChg chg="modSp">
        <pc:chgData name="Asif Rehmani" userId="e3bc34669d675361" providerId="LiveId" clId="{20E37B3E-CBA0-455D-A302-77C264655059}" dt="2023-04-27T10:51:31.530" v="9" actId="1076"/>
        <pc:sldMkLst>
          <pc:docMk/>
          <pc:sldMk cId="2872898382" sldId="2231"/>
        </pc:sldMkLst>
        <pc:picChg chg="mod">
          <ac:chgData name="Asif Rehmani" userId="e3bc34669d675361" providerId="LiveId" clId="{20E37B3E-CBA0-455D-A302-77C264655059}" dt="2023-04-27T10:51:17.033" v="6" actId="14100"/>
          <ac:picMkLst>
            <pc:docMk/>
            <pc:sldMk cId="2872898382" sldId="2231"/>
            <ac:picMk id="3" creationId="{88F9257F-3015-3CAD-5FF3-36BA8ACD9704}"/>
          </ac:picMkLst>
        </pc:picChg>
        <pc:picChg chg="mod">
          <ac:chgData name="Asif Rehmani" userId="e3bc34669d675361" providerId="LiveId" clId="{20E37B3E-CBA0-455D-A302-77C264655059}" dt="2023-04-27T10:51:02.609" v="2" actId="1076"/>
          <ac:picMkLst>
            <pc:docMk/>
            <pc:sldMk cId="2872898382" sldId="2231"/>
            <ac:picMk id="5" creationId="{070C00F4-BE54-9647-05CE-731E0CC6FF98}"/>
          </ac:picMkLst>
        </pc:picChg>
        <pc:picChg chg="mod">
          <ac:chgData name="Asif Rehmani" userId="e3bc34669d675361" providerId="LiveId" clId="{20E37B3E-CBA0-455D-A302-77C264655059}" dt="2023-04-27T10:51:31.530" v="9" actId="1076"/>
          <ac:picMkLst>
            <pc:docMk/>
            <pc:sldMk cId="2872898382" sldId="2231"/>
            <ac:picMk id="1032" creationId="{3F493743-812C-4865-8AFF-7C1365D61CDE}"/>
          </ac:picMkLst>
        </pc:picChg>
      </pc:sldChg>
      <pc:sldChg chg="modSp mod">
        <pc:chgData name="Asif Rehmani" userId="e3bc34669d675361" providerId="LiveId" clId="{20E37B3E-CBA0-455D-A302-77C264655059}" dt="2023-04-27T11:00:22.305" v="93" actId="20577"/>
        <pc:sldMkLst>
          <pc:docMk/>
          <pc:sldMk cId="25492081" sldId="2245"/>
        </pc:sldMkLst>
        <pc:spChg chg="mod">
          <ac:chgData name="Asif Rehmani" userId="e3bc34669d675361" providerId="LiveId" clId="{20E37B3E-CBA0-455D-A302-77C264655059}" dt="2023-04-27T11:00:22.305" v="93" actId="20577"/>
          <ac:spMkLst>
            <pc:docMk/>
            <pc:sldMk cId="25492081" sldId="2245"/>
            <ac:spMk id="3" creationId="{0F36A8EA-5E8F-4691-91A4-EC80F4B2B970}"/>
          </ac:spMkLst>
        </pc:spChg>
      </pc:sldChg>
      <pc:sldChg chg="modSp">
        <pc:chgData name="Asif Rehmani" userId="e3bc34669d675361" providerId="LiveId" clId="{20E37B3E-CBA0-455D-A302-77C264655059}" dt="2023-04-27T11:01:24.530" v="109" actId="20577"/>
        <pc:sldMkLst>
          <pc:docMk/>
          <pc:sldMk cId="1266856362" sldId="2255"/>
        </pc:sldMkLst>
        <pc:spChg chg="mod">
          <ac:chgData name="Asif Rehmani" userId="e3bc34669d675361" providerId="LiveId" clId="{20E37B3E-CBA0-455D-A302-77C264655059}" dt="2023-04-27T11:01:24.530" v="109" actId="20577"/>
          <ac:spMkLst>
            <pc:docMk/>
            <pc:sldMk cId="1266856362" sldId="2255"/>
            <ac:spMk id="23" creationId="{00000000-0000-0000-0000-000000000000}"/>
          </ac:spMkLst>
        </pc:spChg>
      </pc:sldChg>
      <pc:sldChg chg="del">
        <pc:chgData name="Asif Rehmani" userId="e3bc34669d675361" providerId="LiveId" clId="{20E37B3E-CBA0-455D-A302-77C264655059}" dt="2023-04-27T11:02:56.156" v="176" actId="47"/>
        <pc:sldMkLst>
          <pc:docMk/>
          <pc:sldMk cId="1318605088" sldId="2257"/>
        </pc:sldMkLst>
      </pc:sldChg>
    </pc:docChg>
  </pc:docChgLst>
  <pc:docChgLst>
    <pc:chgData name="Asif Rehmani" userId="e3bc34669d675361" providerId="LiveId" clId="{6A774D6D-0E2D-45CA-9455-2F520020A76C}"/>
    <pc:docChg chg="modSld">
      <pc:chgData name="Asif Rehmani" userId="e3bc34669d675361" providerId="LiveId" clId="{6A774D6D-0E2D-45CA-9455-2F520020A76C}" dt="2022-05-04T18:40:48.354" v="0" actId="729"/>
      <pc:docMkLst>
        <pc:docMk/>
      </pc:docMkLst>
      <pc:sldChg chg="mod modShow">
        <pc:chgData name="Asif Rehmani" userId="e3bc34669d675361" providerId="LiveId" clId="{6A774D6D-0E2D-45CA-9455-2F520020A76C}" dt="2022-05-04T18:40:48.354" v="0" actId="729"/>
        <pc:sldMkLst>
          <pc:docMk/>
          <pc:sldMk cId="3525028106" sldId="2232"/>
        </pc:sldMkLst>
      </pc:sldChg>
    </pc:docChg>
  </pc:docChgLst>
  <pc:docChgLst>
    <pc:chgData name="Asif Rehmani" userId="e3bc34669d675361" providerId="LiveId" clId="{25F45764-85CF-4384-B721-DEE70E4EF73F}"/>
    <pc:docChg chg="undo redo custSel addSld delSld modSld sldOrd addMainMaster delMainMaster addSection delSection modSection">
      <pc:chgData name="Asif Rehmani" userId="e3bc34669d675361" providerId="LiveId" clId="{25F45764-85CF-4384-B721-DEE70E4EF73F}" dt="2022-04-03T14:56:05.226" v="6354"/>
      <pc:docMkLst>
        <pc:docMk/>
      </pc:docMkLst>
      <pc:sldChg chg="modSp mod modTransition modNotesTx">
        <pc:chgData name="Asif Rehmani" userId="e3bc34669d675361" providerId="LiveId" clId="{25F45764-85CF-4384-B721-DEE70E4EF73F}" dt="2022-04-03T14:46:52.343" v="6266"/>
        <pc:sldMkLst>
          <pc:docMk/>
          <pc:sldMk cId="3575020938" sldId="257"/>
        </pc:sldMkLst>
        <pc:spChg chg="mod">
          <ac:chgData name="Asif Rehmani" userId="e3bc34669d675361" providerId="LiveId" clId="{25F45764-85CF-4384-B721-DEE70E4EF73F}" dt="2022-03-04T13:29:31.464" v="391" actId="20577"/>
          <ac:spMkLst>
            <pc:docMk/>
            <pc:sldMk cId="3575020938" sldId="257"/>
            <ac:spMk id="2" creationId="{3ABF1ACD-E543-4AB8-B2C9-376981628C56}"/>
          </ac:spMkLst>
        </pc:spChg>
      </pc:sldChg>
      <pc:sldChg chg="add del">
        <pc:chgData name="Asif Rehmani" userId="e3bc34669d675361" providerId="LiveId" clId="{25F45764-85CF-4384-B721-DEE70E4EF73F}" dt="2022-03-07T17:48:05.652" v="2599" actId="47"/>
        <pc:sldMkLst>
          <pc:docMk/>
          <pc:sldMk cId="3877399426" sldId="263"/>
        </pc:sldMkLst>
      </pc:sldChg>
      <pc:sldChg chg="add del">
        <pc:chgData name="Asif Rehmani" userId="e3bc34669d675361" providerId="LiveId" clId="{25F45764-85CF-4384-B721-DEE70E4EF73F}" dt="2022-03-07T17:48:05.652" v="2599" actId="47"/>
        <pc:sldMkLst>
          <pc:docMk/>
          <pc:sldMk cId="1168838614" sldId="410"/>
        </pc:sldMkLst>
      </pc:sldChg>
      <pc:sldChg chg="add del">
        <pc:chgData name="Asif Rehmani" userId="e3bc34669d675361" providerId="LiveId" clId="{25F45764-85CF-4384-B721-DEE70E4EF73F}" dt="2022-03-07T17:48:05.652" v="2599" actId="47"/>
        <pc:sldMkLst>
          <pc:docMk/>
          <pc:sldMk cId="3533932153" sldId="440"/>
        </pc:sldMkLst>
      </pc:sldChg>
      <pc:sldChg chg="add del">
        <pc:chgData name="Asif Rehmani" userId="e3bc34669d675361" providerId="LiveId" clId="{25F45764-85CF-4384-B721-DEE70E4EF73F}" dt="2022-03-07T17:48:05.652" v="2599" actId="47"/>
        <pc:sldMkLst>
          <pc:docMk/>
          <pc:sldMk cId="2404320709" sldId="471"/>
        </pc:sldMkLst>
      </pc:sldChg>
      <pc:sldChg chg="add del">
        <pc:chgData name="Asif Rehmani" userId="e3bc34669d675361" providerId="LiveId" clId="{25F45764-85CF-4384-B721-DEE70E4EF73F}" dt="2022-03-07T17:48:05.652" v="2599" actId="47"/>
        <pc:sldMkLst>
          <pc:docMk/>
          <pc:sldMk cId="740600239" sldId="1750"/>
        </pc:sldMkLst>
      </pc:sldChg>
      <pc:sldChg chg="add del">
        <pc:chgData name="Asif Rehmani" userId="e3bc34669d675361" providerId="LiveId" clId="{25F45764-85CF-4384-B721-DEE70E4EF73F}" dt="2022-03-07T17:48:05.652" v="2599" actId="47"/>
        <pc:sldMkLst>
          <pc:docMk/>
          <pc:sldMk cId="3500630654" sldId="2097"/>
        </pc:sldMkLst>
      </pc:sldChg>
      <pc:sldChg chg="add del">
        <pc:chgData name="Asif Rehmani" userId="e3bc34669d675361" providerId="LiveId" clId="{25F45764-85CF-4384-B721-DEE70E4EF73F}" dt="2022-03-07T17:48:05.652" v="2599" actId="47"/>
        <pc:sldMkLst>
          <pc:docMk/>
          <pc:sldMk cId="2719369160" sldId="2098"/>
        </pc:sldMkLst>
      </pc:sldChg>
      <pc:sldChg chg="add del">
        <pc:chgData name="Asif Rehmani" userId="e3bc34669d675361" providerId="LiveId" clId="{25F45764-85CF-4384-B721-DEE70E4EF73F}" dt="2022-03-07T17:48:05.652" v="2599" actId="47"/>
        <pc:sldMkLst>
          <pc:docMk/>
          <pc:sldMk cId="1975930815" sldId="2099"/>
        </pc:sldMkLst>
      </pc:sldChg>
      <pc:sldChg chg="add del">
        <pc:chgData name="Asif Rehmani" userId="e3bc34669d675361" providerId="LiveId" clId="{25F45764-85CF-4384-B721-DEE70E4EF73F}" dt="2022-03-07T17:48:05.652" v="2599" actId="47"/>
        <pc:sldMkLst>
          <pc:docMk/>
          <pc:sldMk cId="1546134725" sldId="2100"/>
        </pc:sldMkLst>
      </pc:sldChg>
      <pc:sldChg chg="addSp delSp modSp mod ord modTransition">
        <pc:chgData name="Asif Rehmani" userId="e3bc34669d675361" providerId="LiveId" clId="{25F45764-85CF-4384-B721-DEE70E4EF73F}" dt="2022-04-03T14:49:42.924" v="6314" actId="20577"/>
        <pc:sldMkLst>
          <pc:docMk/>
          <pc:sldMk cId="327795956" sldId="2128"/>
        </pc:sldMkLst>
        <pc:spChg chg="mod">
          <ac:chgData name="Asif Rehmani" userId="e3bc34669d675361" providerId="LiveId" clId="{25F45764-85CF-4384-B721-DEE70E4EF73F}" dt="2022-03-07T17:42:57.429" v="2475" actId="207"/>
          <ac:spMkLst>
            <pc:docMk/>
            <pc:sldMk cId="327795956" sldId="2128"/>
            <ac:spMk id="5" creationId="{00000000-0000-0000-0000-000000000000}"/>
          </ac:spMkLst>
        </pc:spChg>
        <pc:spChg chg="mod">
          <ac:chgData name="Asif Rehmani" userId="e3bc34669d675361" providerId="LiveId" clId="{25F45764-85CF-4384-B721-DEE70E4EF73F}" dt="2022-04-03T14:49:42.924" v="6314" actId="20577"/>
          <ac:spMkLst>
            <pc:docMk/>
            <pc:sldMk cId="327795956" sldId="2128"/>
            <ac:spMk id="17" creationId="{00000000-0000-0000-0000-000000000000}"/>
          </ac:spMkLst>
        </pc:spChg>
        <pc:spChg chg="add mod">
          <ac:chgData name="Asif Rehmani" userId="e3bc34669d675361" providerId="LiveId" clId="{25F45764-85CF-4384-B721-DEE70E4EF73F}" dt="2022-03-07T17:44:43.941" v="2494" actId="1076"/>
          <ac:spMkLst>
            <pc:docMk/>
            <pc:sldMk cId="327795956" sldId="2128"/>
            <ac:spMk id="19" creationId="{0D23045E-AE9A-431D-8D78-62EFAF82C044}"/>
          </ac:spMkLst>
        </pc:spChg>
        <pc:spChg chg="mod">
          <ac:chgData name="Asif Rehmani" userId="e3bc34669d675361" providerId="LiveId" clId="{25F45764-85CF-4384-B721-DEE70E4EF73F}" dt="2022-03-07T17:45:29.874" v="2530" actId="20577"/>
          <ac:spMkLst>
            <pc:docMk/>
            <pc:sldMk cId="327795956" sldId="2128"/>
            <ac:spMk id="23" creationId="{00000000-0000-0000-0000-000000000000}"/>
          </ac:spMkLst>
        </pc:spChg>
        <pc:picChg chg="del mod">
          <ac:chgData name="Asif Rehmani" userId="e3bc34669d675361" providerId="LiveId" clId="{25F45764-85CF-4384-B721-DEE70E4EF73F}" dt="2022-03-07T17:44:52.416" v="2498" actId="478"/>
          <ac:picMkLst>
            <pc:docMk/>
            <pc:sldMk cId="327795956" sldId="2128"/>
            <ac:picMk id="2" creationId="{00000000-0000-0000-0000-000000000000}"/>
          </ac:picMkLst>
        </pc:picChg>
        <pc:picChg chg="add del mod">
          <ac:chgData name="Asif Rehmani" userId="e3bc34669d675361" providerId="LiveId" clId="{25F45764-85CF-4384-B721-DEE70E4EF73F}" dt="2022-03-07T17:44:34.136" v="2490" actId="478"/>
          <ac:picMkLst>
            <pc:docMk/>
            <pc:sldMk cId="327795956" sldId="2128"/>
            <ac:picMk id="9" creationId="{8683B2E3-F6A5-4E8C-8EC0-111B934937DC}"/>
          </ac:picMkLst>
        </pc:picChg>
        <pc:picChg chg="add del mod">
          <ac:chgData name="Asif Rehmani" userId="e3bc34669d675361" providerId="LiveId" clId="{25F45764-85CF-4384-B721-DEE70E4EF73F}" dt="2022-03-07T17:44:12.311" v="2485" actId="478"/>
          <ac:picMkLst>
            <pc:docMk/>
            <pc:sldMk cId="327795956" sldId="2128"/>
            <ac:picMk id="22" creationId="{E541C84E-BD54-4160-AEEE-76734A845E94}"/>
          </ac:picMkLst>
        </pc:picChg>
        <pc:picChg chg="add mod">
          <ac:chgData name="Asif Rehmani" userId="e3bc34669d675361" providerId="LiveId" clId="{25F45764-85CF-4384-B721-DEE70E4EF73F}" dt="2022-03-07T17:44:48.998" v="2497" actId="1076"/>
          <ac:picMkLst>
            <pc:docMk/>
            <pc:sldMk cId="327795956" sldId="2128"/>
            <ac:picMk id="25" creationId="{3B5C4075-7797-4DFF-9F9F-2E82F5F9D4DA}"/>
          </ac:picMkLst>
        </pc:picChg>
      </pc:sldChg>
      <pc:sldChg chg="addSp modSp mod modTransition">
        <pc:chgData name="Asif Rehmani" userId="e3bc34669d675361" providerId="LiveId" clId="{25F45764-85CF-4384-B721-DEE70E4EF73F}" dt="2022-04-03T14:46:52.343" v="6266"/>
        <pc:sldMkLst>
          <pc:docMk/>
          <pc:sldMk cId="77286494" sldId="2129"/>
        </pc:sldMkLst>
        <pc:picChg chg="add mod">
          <ac:chgData name="Asif Rehmani" userId="e3bc34669d675361" providerId="LiveId" clId="{25F45764-85CF-4384-B721-DEE70E4EF73F}" dt="2022-04-03T13:11:22.851" v="4962" actId="1076"/>
          <ac:picMkLst>
            <pc:docMk/>
            <pc:sldMk cId="77286494" sldId="2129"/>
            <ac:picMk id="9" creationId="{97FCD793-FB5C-4B74-8B9D-389E14B24D27}"/>
          </ac:picMkLst>
        </pc:picChg>
      </pc:sldChg>
      <pc:sldChg chg="add del">
        <pc:chgData name="Asif Rehmani" userId="e3bc34669d675361" providerId="LiveId" clId="{25F45764-85CF-4384-B721-DEE70E4EF73F}" dt="2022-03-07T17:48:05.652" v="2599" actId="47"/>
        <pc:sldMkLst>
          <pc:docMk/>
          <pc:sldMk cId="488990034" sldId="2164"/>
        </pc:sldMkLst>
      </pc:sldChg>
      <pc:sldChg chg="modSp mod modTransition modAnim">
        <pc:chgData name="Asif Rehmani" userId="e3bc34669d675361" providerId="LiveId" clId="{25F45764-85CF-4384-B721-DEE70E4EF73F}" dt="2022-04-03T14:46:52.343" v="6266"/>
        <pc:sldMkLst>
          <pc:docMk/>
          <pc:sldMk cId="447130748" sldId="2179"/>
        </pc:sldMkLst>
        <pc:spChg chg="mod">
          <ac:chgData name="Asif Rehmani" userId="e3bc34669d675361" providerId="LiveId" clId="{25F45764-85CF-4384-B721-DEE70E4EF73F}" dt="2022-03-07T17:50:46.199" v="2697" actId="20577"/>
          <ac:spMkLst>
            <pc:docMk/>
            <pc:sldMk cId="447130748" sldId="2179"/>
            <ac:spMk id="7" creationId="{42619EBC-E228-4710-85B3-DEC2EFF7D9DF}"/>
          </ac:spMkLst>
        </pc:spChg>
        <pc:spChg chg="mod">
          <ac:chgData name="Asif Rehmani" userId="e3bc34669d675361" providerId="LiveId" clId="{25F45764-85CF-4384-B721-DEE70E4EF73F}" dt="2022-03-07T17:51:31.559" v="2765" actId="20577"/>
          <ac:spMkLst>
            <pc:docMk/>
            <pc:sldMk cId="447130748" sldId="2179"/>
            <ac:spMk id="10" creationId="{07299A5D-2F53-41FA-9569-05705D937960}"/>
          </ac:spMkLst>
        </pc:spChg>
        <pc:spChg chg="mod">
          <ac:chgData name="Asif Rehmani" userId="e3bc34669d675361" providerId="LiveId" clId="{25F45764-85CF-4384-B721-DEE70E4EF73F}" dt="2022-03-07T17:51:49.664" v="2822" actId="20577"/>
          <ac:spMkLst>
            <pc:docMk/>
            <pc:sldMk cId="447130748" sldId="2179"/>
            <ac:spMk id="13" creationId="{FFA20F60-525F-4D28-B9B7-09341B4ECAB2}"/>
          </ac:spMkLst>
        </pc:spChg>
        <pc:spChg chg="mod">
          <ac:chgData name="Asif Rehmani" userId="e3bc34669d675361" providerId="LiveId" clId="{25F45764-85CF-4384-B721-DEE70E4EF73F}" dt="2022-03-07T17:52:18.727" v="2884" actId="20577"/>
          <ac:spMkLst>
            <pc:docMk/>
            <pc:sldMk cId="447130748" sldId="2179"/>
            <ac:spMk id="15" creationId="{06B52347-EA24-4E16-A6A1-0C9FBAD19B74}"/>
          </ac:spMkLst>
        </pc:spChg>
      </pc:sldChg>
      <pc:sldChg chg="add del">
        <pc:chgData name="Asif Rehmani" userId="e3bc34669d675361" providerId="LiveId" clId="{25F45764-85CF-4384-B721-DEE70E4EF73F}" dt="2022-03-07T17:48:05.652" v="2599" actId="47"/>
        <pc:sldMkLst>
          <pc:docMk/>
          <pc:sldMk cId="1798696924" sldId="2180"/>
        </pc:sldMkLst>
      </pc:sldChg>
      <pc:sldChg chg="add del">
        <pc:chgData name="Asif Rehmani" userId="e3bc34669d675361" providerId="LiveId" clId="{25F45764-85CF-4384-B721-DEE70E4EF73F}" dt="2022-03-07T17:48:05.652" v="2599" actId="47"/>
        <pc:sldMkLst>
          <pc:docMk/>
          <pc:sldMk cId="3892698156" sldId="2182"/>
        </pc:sldMkLst>
      </pc:sldChg>
      <pc:sldChg chg="add del">
        <pc:chgData name="Asif Rehmani" userId="e3bc34669d675361" providerId="LiveId" clId="{25F45764-85CF-4384-B721-DEE70E4EF73F}" dt="2022-03-07T17:48:05.652" v="2599" actId="47"/>
        <pc:sldMkLst>
          <pc:docMk/>
          <pc:sldMk cId="1643880812" sldId="2183"/>
        </pc:sldMkLst>
      </pc:sldChg>
      <pc:sldChg chg="add del">
        <pc:chgData name="Asif Rehmani" userId="e3bc34669d675361" providerId="LiveId" clId="{25F45764-85CF-4384-B721-DEE70E4EF73F}" dt="2022-03-07T17:48:05.652" v="2599" actId="47"/>
        <pc:sldMkLst>
          <pc:docMk/>
          <pc:sldMk cId="3035463269" sldId="2184"/>
        </pc:sldMkLst>
      </pc:sldChg>
      <pc:sldChg chg="add del">
        <pc:chgData name="Asif Rehmani" userId="e3bc34669d675361" providerId="LiveId" clId="{25F45764-85CF-4384-B721-DEE70E4EF73F}" dt="2022-03-07T17:48:05.652" v="2599" actId="47"/>
        <pc:sldMkLst>
          <pc:docMk/>
          <pc:sldMk cId="193121738" sldId="2185"/>
        </pc:sldMkLst>
      </pc:sldChg>
      <pc:sldChg chg="add del">
        <pc:chgData name="Asif Rehmani" userId="e3bc34669d675361" providerId="LiveId" clId="{25F45764-85CF-4384-B721-DEE70E4EF73F}" dt="2022-03-07T17:48:05.652" v="2599" actId="47"/>
        <pc:sldMkLst>
          <pc:docMk/>
          <pc:sldMk cId="2385596438" sldId="2186"/>
        </pc:sldMkLst>
      </pc:sldChg>
      <pc:sldChg chg="add del">
        <pc:chgData name="Asif Rehmani" userId="e3bc34669d675361" providerId="LiveId" clId="{25F45764-85CF-4384-B721-DEE70E4EF73F}" dt="2022-03-07T17:48:05.652" v="2599" actId="47"/>
        <pc:sldMkLst>
          <pc:docMk/>
          <pc:sldMk cId="526671796" sldId="2187"/>
        </pc:sldMkLst>
      </pc:sldChg>
      <pc:sldChg chg="add del">
        <pc:chgData name="Asif Rehmani" userId="e3bc34669d675361" providerId="LiveId" clId="{25F45764-85CF-4384-B721-DEE70E4EF73F}" dt="2022-03-07T17:48:05.652" v="2599" actId="47"/>
        <pc:sldMkLst>
          <pc:docMk/>
          <pc:sldMk cId="199175584" sldId="2188"/>
        </pc:sldMkLst>
      </pc:sldChg>
      <pc:sldChg chg="add del">
        <pc:chgData name="Asif Rehmani" userId="e3bc34669d675361" providerId="LiveId" clId="{25F45764-85CF-4384-B721-DEE70E4EF73F}" dt="2022-03-07T17:48:05.652" v="2599" actId="47"/>
        <pc:sldMkLst>
          <pc:docMk/>
          <pc:sldMk cId="3666740723" sldId="2189"/>
        </pc:sldMkLst>
      </pc:sldChg>
      <pc:sldChg chg="add del">
        <pc:chgData name="Asif Rehmani" userId="e3bc34669d675361" providerId="LiveId" clId="{25F45764-85CF-4384-B721-DEE70E4EF73F}" dt="2022-03-07T17:48:05.652" v="2599" actId="47"/>
        <pc:sldMkLst>
          <pc:docMk/>
          <pc:sldMk cId="4035168112" sldId="2190"/>
        </pc:sldMkLst>
      </pc:sldChg>
      <pc:sldChg chg="add del">
        <pc:chgData name="Asif Rehmani" userId="e3bc34669d675361" providerId="LiveId" clId="{25F45764-85CF-4384-B721-DEE70E4EF73F}" dt="2022-03-07T17:48:05.652" v="2599" actId="47"/>
        <pc:sldMkLst>
          <pc:docMk/>
          <pc:sldMk cId="1908636053" sldId="2191"/>
        </pc:sldMkLst>
      </pc:sldChg>
      <pc:sldChg chg="add del">
        <pc:chgData name="Asif Rehmani" userId="e3bc34669d675361" providerId="LiveId" clId="{25F45764-85CF-4384-B721-DEE70E4EF73F}" dt="2022-03-07T17:48:05.652" v="2599" actId="47"/>
        <pc:sldMkLst>
          <pc:docMk/>
          <pc:sldMk cId="2288976115" sldId="2192"/>
        </pc:sldMkLst>
      </pc:sldChg>
      <pc:sldChg chg="add del">
        <pc:chgData name="Asif Rehmani" userId="e3bc34669d675361" providerId="LiveId" clId="{25F45764-85CF-4384-B721-DEE70E4EF73F}" dt="2022-03-07T17:48:05.652" v="2599" actId="47"/>
        <pc:sldMkLst>
          <pc:docMk/>
          <pc:sldMk cId="180225742" sldId="2193"/>
        </pc:sldMkLst>
      </pc:sldChg>
      <pc:sldChg chg="add del">
        <pc:chgData name="Asif Rehmani" userId="e3bc34669d675361" providerId="LiveId" clId="{25F45764-85CF-4384-B721-DEE70E4EF73F}" dt="2022-03-07T17:48:05.652" v="2599" actId="47"/>
        <pc:sldMkLst>
          <pc:docMk/>
          <pc:sldMk cId="625152174" sldId="2194"/>
        </pc:sldMkLst>
      </pc:sldChg>
      <pc:sldChg chg="add del">
        <pc:chgData name="Asif Rehmani" userId="e3bc34669d675361" providerId="LiveId" clId="{25F45764-85CF-4384-B721-DEE70E4EF73F}" dt="2022-03-07T17:48:05.652" v="2599" actId="47"/>
        <pc:sldMkLst>
          <pc:docMk/>
          <pc:sldMk cId="987554957" sldId="2195"/>
        </pc:sldMkLst>
      </pc:sldChg>
      <pc:sldChg chg="add del">
        <pc:chgData name="Asif Rehmani" userId="e3bc34669d675361" providerId="LiveId" clId="{25F45764-85CF-4384-B721-DEE70E4EF73F}" dt="2022-03-07T17:48:05.652" v="2599" actId="47"/>
        <pc:sldMkLst>
          <pc:docMk/>
          <pc:sldMk cId="1314611060" sldId="2196"/>
        </pc:sldMkLst>
      </pc:sldChg>
      <pc:sldChg chg="add del">
        <pc:chgData name="Asif Rehmani" userId="e3bc34669d675361" providerId="LiveId" clId="{25F45764-85CF-4384-B721-DEE70E4EF73F}" dt="2022-03-07T17:48:05.652" v="2599" actId="47"/>
        <pc:sldMkLst>
          <pc:docMk/>
          <pc:sldMk cId="2112444536" sldId="2197"/>
        </pc:sldMkLst>
      </pc:sldChg>
      <pc:sldChg chg="add del">
        <pc:chgData name="Asif Rehmani" userId="e3bc34669d675361" providerId="LiveId" clId="{25F45764-85CF-4384-B721-DEE70E4EF73F}" dt="2022-03-07T17:48:05.652" v="2599" actId="47"/>
        <pc:sldMkLst>
          <pc:docMk/>
          <pc:sldMk cId="1672802086" sldId="2198"/>
        </pc:sldMkLst>
      </pc:sldChg>
      <pc:sldChg chg="add del">
        <pc:chgData name="Asif Rehmani" userId="e3bc34669d675361" providerId="LiveId" clId="{25F45764-85CF-4384-B721-DEE70E4EF73F}" dt="2022-03-07T17:48:05.652" v="2599" actId="47"/>
        <pc:sldMkLst>
          <pc:docMk/>
          <pc:sldMk cId="4085371297" sldId="2199"/>
        </pc:sldMkLst>
      </pc:sldChg>
      <pc:sldChg chg="add del">
        <pc:chgData name="Asif Rehmani" userId="e3bc34669d675361" providerId="LiveId" clId="{25F45764-85CF-4384-B721-DEE70E4EF73F}" dt="2022-03-07T17:48:05.652" v="2599" actId="47"/>
        <pc:sldMkLst>
          <pc:docMk/>
          <pc:sldMk cId="1725393864" sldId="2200"/>
        </pc:sldMkLst>
      </pc:sldChg>
      <pc:sldChg chg="add del">
        <pc:chgData name="Asif Rehmani" userId="e3bc34669d675361" providerId="LiveId" clId="{25F45764-85CF-4384-B721-DEE70E4EF73F}" dt="2022-03-07T17:48:05.652" v="2599" actId="47"/>
        <pc:sldMkLst>
          <pc:docMk/>
          <pc:sldMk cId="4257377311" sldId="2201"/>
        </pc:sldMkLst>
      </pc:sldChg>
      <pc:sldChg chg="add del">
        <pc:chgData name="Asif Rehmani" userId="e3bc34669d675361" providerId="LiveId" clId="{25F45764-85CF-4384-B721-DEE70E4EF73F}" dt="2022-03-07T17:48:05.652" v="2599" actId="47"/>
        <pc:sldMkLst>
          <pc:docMk/>
          <pc:sldMk cId="3037150336" sldId="2202"/>
        </pc:sldMkLst>
      </pc:sldChg>
      <pc:sldChg chg="add del">
        <pc:chgData name="Asif Rehmani" userId="e3bc34669d675361" providerId="LiveId" clId="{25F45764-85CF-4384-B721-DEE70E4EF73F}" dt="2022-03-07T17:48:05.652" v="2599" actId="47"/>
        <pc:sldMkLst>
          <pc:docMk/>
          <pc:sldMk cId="4092874428" sldId="2203"/>
        </pc:sldMkLst>
      </pc:sldChg>
      <pc:sldChg chg="add del">
        <pc:chgData name="Asif Rehmani" userId="e3bc34669d675361" providerId="LiveId" clId="{25F45764-85CF-4384-B721-DEE70E4EF73F}" dt="2022-03-07T17:48:05.652" v="2599" actId="47"/>
        <pc:sldMkLst>
          <pc:docMk/>
          <pc:sldMk cId="2998805648" sldId="2204"/>
        </pc:sldMkLst>
      </pc:sldChg>
      <pc:sldChg chg="add del">
        <pc:chgData name="Asif Rehmani" userId="e3bc34669d675361" providerId="LiveId" clId="{25F45764-85CF-4384-B721-DEE70E4EF73F}" dt="2022-03-07T17:48:05.652" v="2599" actId="47"/>
        <pc:sldMkLst>
          <pc:docMk/>
          <pc:sldMk cId="1754348706" sldId="2206"/>
        </pc:sldMkLst>
      </pc:sldChg>
      <pc:sldChg chg="add del">
        <pc:chgData name="Asif Rehmani" userId="e3bc34669d675361" providerId="LiveId" clId="{25F45764-85CF-4384-B721-DEE70E4EF73F}" dt="2022-03-07T17:48:05.652" v="2599" actId="47"/>
        <pc:sldMkLst>
          <pc:docMk/>
          <pc:sldMk cId="104446854" sldId="2207"/>
        </pc:sldMkLst>
      </pc:sldChg>
      <pc:sldChg chg="ord modTransition">
        <pc:chgData name="Asif Rehmani" userId="e3bc34669d675361" providerId="LiveId" clId="{25F45764-85CF-4384-B721-DEE70E4EF73F}" dt="2022-04-03T14:46:52.343" v="6266"/>
        <pc:sldMkLst>
          <pc:docMk/>
          <pc:sldMk cId="2612314518" sldId="2208"/>
        </pc:sldMkLst>
      </pc:sldChg>
      <pc:sldChg chg="add del">
        <pc:chgData name="Asif Rehmani" userId="e3bc34669d675361" providerId="LiveId" clId="{25F45764-85CF-4384-B721-DEE70E4EF73F}" dt="2022-03-07T17:48:05.652" v="2599" actId="47"/>
        <pc:sldMkLst>
          <pc:docMk/>
          <pc:sldMk cId="3482183147" sldId="2209"/>
        </pc:sldMkLst>
      </pc:sldChg>
      <pc:sldChg chg="add del">
        <pc:chgData name="Asif Rehmani" userId="e3bc34669d675361" providerId="LiveId" clId="{25F45764-85CF-4384-B721-DEE70E4EF73F}" dt="2022-03-07T17:48:05.652" v="2599" actId="47"/>
        <pc:sldMkLst>
          <pc:docMk/>
          <pc:sldMk cId="3007023443" sldId="2210"/>
        </pc:sldMkLst>
      </pc:sldChg>
      <pc:sldChg chg="add del">
        <pc:chgData name="Asif Rehmani" userId="e3bc34669d675361" providerId="LiveId" clId="{25F45764-85CF-4384-B721-DEE70E4EF73F}" dt="2022-03-07T17:48:05.652" v="2599" actId="47"/>
        <pc:sldMkLst>
          <pc:docMk/>
          <pc:sldMk cId="3290048572" sldId="2211"/>
        </pc:sldMkLst>
      </pc:sldChg>
      <pc:sldChg chg="add del">
        <pc:chgData name="Asif Rehmani" userId="e3bc34669d675361" providerId="LiveId" clId="{25F45764-85CF-4384-B721-DEE70E4EF73F}" dt="2022-03-07T17:48:05.652" v="2599" actId="47"/>
        <pc:sldMkLst>
          <pc:docMk/>
          <pc:sldMk cId="1956449471" sldId="2212"/>
        </pc:sldMkLst>
      </pc:sldChg>
      <pc:sldChg chg="add del">
        <pc:chgData name="Asif Rehmani" userId="e3bc34669d675361" providerId="LiveId" clId="{25F45764-85CF-4384-B721-DEE70E4EF73F}" dt="2022-03-07T17:48:05.652" v="2599" actId="47"/>
        <pc:sldMkLst>
          <pc:docMk/>
          <pc:sldMk cId="3516606531" sldId="2213"/>
        </pc:sldMkLst>
      </pc:sldChg>
      <pc:sldChg chg="add del">
        <pc:chgData name="Asif Rehmani" userId="e3bc34669d675361" providerId="LiveId" clId="{25F45764-85CF-4384-B721-DEE70E4EF73F}" dt="2022-03-07T17:48:05.652" v="2599" actId="47"/>
        <pc:sldMkLst>
          <pc:docMk/>
          <pc:sldMk cId="2290474533" sldId="2215"/>
        </pc:sldMkLst>
      </pc:sldChg>
      <pc:sldChg chg="addSp delSp modSp mod modTransition setBg modClrScheme delDesignElem chgLayout modNotesTx">
        <pc:chgData name="Asif Rehmani" userId="e3bc34669d675361" providerId="LiveId" clId="{25F45764-85CF-4384-B721-DEE70E4EF73F}" dt="2022-04-03T14:46:52.343" v="6266"/>
        <pc:sldMkLst>
          <pc:docMk/>
          <pc:sldMk cId="356186179" sldId="2216"/>
        </pc:sldMkLst>
        <pc:spChg chg="mod ord">
          <ac:chgData name="Asif Rehmani" userId="e3bc34669d675361" providerId="LiveId" clId="{25F45764-85CF-4384-B721-DEE70E4EF73F}" dt="2022-04-03T14:19:26.667" v="6196" actId="403"/>
          <ac:spMkLst>
            <pc:docMk/>
            <pc:sldMk cId="356186179" sldId="2216"/>
            <ac:spMk id="2" creationId="{DD7EBD93-5395-4BDA-B1AF-A4B45ACBDA7D}"/>
          </ac:spMkLst>
        </pc:spChg>
        <pc:spChg chg="del mod ord">
          <ac:chgData name="Asif Rehmani" userId="e3bc34669d675361" providerId="LiveId" clId="{25F45764-85CF-4384-B721-DEE70E4EF73F}" dt="2022-04-03T14:18:42.393" v="6176" actId="478"/>
          <ac:spMkLst>
            <pc:docMk/>
            <pc:sldMk cId="356186179" sldId="2216"/>
            <ac:spMk id="3" creationId="{9D95AF2B-2CED-4F89-9825-110717EB0704}"/>
          </ac:spMkLst>
        </pc:spChg>
        <pc:spChg chg="add mod ord">
          <ac:chgData name="Asif Rehmani" userId="e3bc34669d675361" providerId="LiveId" clId="{25F45764-85CF-4384-B721-DEE70E4EF73F}" dt="2022-04-03T14:18:55.330" v="6181" actId="26606"/>
          <ac:spMkLst>
            <pc:docMk/>
            <pc:sldMk cId="356186179" sldId="2216"/>
            <ac:spMk id="4" creationId="{901F2344-FCE4-4621-8EBC-E3C2F58D0DD3}"/>
          </ac:spMkLst>
        </pc:spChg>
        <pc:spChg chg="add del">
          <ac:chgData name="Asif Rehmani" userId="e3bc34669d675361" providerId="LiveId" clId="{25F45764-85CF-4384-B721-DEE70E4EF73F}" dt="2022-04-03T14:18:49.769" v="6180" actId="700"/>
          <ac:spMkLst>
            <pc:docMk/>
            <pc:sldMk cId="356186179" sldId="2216"/>
            <ac:spMk id="8" creationId="{907EF6B7-1338-4443-8C46-6A318D952DFD}"/>
          </ac:spMkLst>
        </pc:spChg>
        <pc:spChg chg="add">
          <ac:chgData name="Asif Rehmani" userId="e3bc34669d675361" providerId="LiveId" clId="{25F45764-85CF-4384-B721-DEE70E4EF73F}" dt="2022-04-03T14:18:55.330" v="6181" actId="26606"/>
          <ac:spMkLst>
            <pc:docMk/>
            <pc:sldMk cId="356186179" sldId="2216"/>
            <ac:spMk id="9" creationId="{4E1BEB12-92AF-4445-98AD-4C7756E7C93B}"/>
          </ac:spMkLst>
        </pc:spChg>
        <pc:spChg chg="add del">
          <ac:chgData name="Asif Rehmani" userId="e3bc34669d675361" providerId="LiveId" clId="{25F45764-85CF-4384-B721-DEE70E4EF73F}" dt="2022-04-03T14:18:49.769" v="6180" actId="700"/>
          <ac:spMkLst>
            <pc:docMk/>
            <pc:sldMk cId="356186179" sldId="2216"/>
            <ac:spMk id="10" creationId="{DAAE4CDD-124C-4DCF-9584-B6033B545DD5}"/>
          </ac:spMkLst>
        </pc:spChg>
        <pc:spChg chg="add">
          <ac:chgData name="Asif Rehmani" userId="e3bc34669d675361" providerId="LiveId" clId="{25F45764-85CF-4384-B721-DEE70E4EF73F}" dt="2022-04-03T14:18:55.330" v="6181" actId="26606"/>
          <ac:spMkLst>
            <pc:docMk/>
            <pc:sldMk cId="356186179" sldId="2216"/>
            <ac:spMk id="11" creationId="{D0522C2C-7B5C-48A7-A969-03941E5D2E76}"/>
          </ac:spMkLst>
        </pc:spChg>
        <pc:spChg chg="add del">
          <ac:chgData name="Asif Rehmani" userId="e3bc34669d675361" providerId="LiveId" clId="{25F45764-85CF-4384-B721-DEE70E4EF73F}" dt="2022-04-03T14:18:49.769" v="6180" actId="700"/>
          <ac:spMkLst>
            <pc:docMk/>
            <pc:sldMk cId="356186179" sldId="2216"/>
            <ac:spMk id="12" creationId="{081E4A58-353D-44AE-B2FC-2A74E2E400F7}"/>
          </ac:spMkLst>
        </pc:spChg>
        <pc:spChg chg="add">
          <ac:chgData name="Asif Rehmani" userId="e3bc34669d675361" providerId="LiveId" clId="{25F45764-85CF-4384-B721-DEE70E4EF73F}" dt="2022-04-03T14:18:55.330" v="6181" actId="26606"/>
          <ac:spMkLst>
            <pc:docMk/>
            <pc:sldMk cId="356186179" sldId="2216"/>
            <ac:spMk id="13" creationId="{9C682A1A-5B2D-4111-BBD6-620165633E5B}"/>
          </ac:spMkLst>
        </pc:spChg>
        <pc:spChg chg="add">
          <ac:chgData name="Asif Rehmani" userId="e3bc34669d675361" providerId="LiveId" clId="{25F45764-85CF-4384-B721-DEE70E4EF73F}" dt="2022-04-03T14:18:55.330" v="6181" actId="26606"/>
          <ac:spMkLst>
            <pc:docMk/>
            <pc:sldMk cId="356186179" sldId="2216"/>
            <ac:spMk id="15" creationId="{D6EE29F2-D77F-4BD0-A20B-334D316A1C9D}"/>
          </ac:spMkLst>
        </pc:spChg>
        <pc:spChg chg="add">
          <ac:chgData name="Asif Rehmani" userId="e3bc34669d675361" providerId="LiveId" clId="{25F45764-85CF-4384-B721-DEE70E4EF73F}" dt="2022-04-03T14:18:55.330" v="6181" actId="26606"/>
          <ac:spMkLst>
            <pc:docMk/>
            <pc:sldMk cId="356186179" sldId="2216"/>
            <ac:spMk id="17" creationId="{22D09ED2-868F-42C6-866E-F92E0CEF314F}"/>
          </ac:spMkLst>
        </pc:spChg>
      </pc:sldChg>
      <pc:sldChg chg="add del">
        <pc:chgData name="Asif Rehmani" userId="e3bc34669d675361" providerId="LiveId" clId="{25F45764-85CF-4384-B721-DEE70E4EF73F}" dt="2022-03-07T17:48:05.652" v="2599" actId="47"/>
        <pc:sldMkLst>
          <pc:docMk/>
          <pc:sldMk cId="171606626" sldId="2217"/>
        </pc:sldMkLst>
      </pc:sldChg>
      <pc:sldChg chg="addSp delSp modSp new mod modTransition setBg modClrScheme chgLayout modNotesTx">
        <pc:chgData name="Asif Rehmani" userId="e3bc34669d675361" providerId="LiveId" clId="{25F45764-85CF-4384-B721-DEE70E4EF73F}" dt="2022-04-03T14:47:33.540" v="6282" actId="26606"/>
        <pc:sldMkLst>
          <pc:docMk/>
          <pc:sldMk cId="3149064759" sldId="2218"/>
        </pc:sldMkLst>
        <pc:spChg chg="mod ord">
          <ac:chgData name="Asif Rehmani" userId="e3bc34669d675361" providerId="LiveId" clId="{25F45764-85CF-4384-B721-DEE70E4EF73F}" dt="2022-04-03T14:47:33.540" v="6282" actId="26606"/>
          <ac:spMkLst>
            <pc:docMk/>
            <pc:sldMk cId="3149064759" sldId="2218"/>
            <ac:spMk id="2" creationId="{9FBD45A1-A207-485C-8F4B-B402351E6F52}"/>
          </ac:spMkLst>
        </pc:spChg>
        <pc:spChg chg="del mod ord">
          <ac:chgData name="Asif Rehmani" userId="e3bc34669d675361" providerId="LiveId" clId="{25F45764-85CF-4384-B721-DEE70E4EF73F}" dt="2022-03-04T13:29:21.173" v="379" actId="700"/>
          <ac:spMkLst>
            <pc:docMk/>
            <pc:sldMk cId="3149064759" sldId="2218"/>
            <ac:spMk id="3" creationId="{A01BDD4E-906A-48AB-9098-EA4A7A857C60}"/>
          </ac:spMkLst>
        </pc:spChg>
        <pc:spChg chg="add mod ord">
          <ac:chgData name="Asif Rehmani" userId="e3bc34669d675361" providerId="LiveId" clId="{25F45764-85CF-4384-B721-DEE70E4EF73F}" dt="2022-04-03T14:47:33.540" v="6282" actId="26606"/>
          <ac:spMkLst>
            <pc:docMk/>
            <pc:sldMk cId="3149064759" sldId="2218"/>
            <ac:spMk id="4" creationId="{3D1DED07-1DC8-4627-BF7B-E81F668D0784}"/>
          </ac:spMkLst>
        </pc:spChg>
        <pc:spChg chg="add del">
          <ac:chgData name="Asif Rehmani" userId="e3bc34669d675361" providerId="LiveId" clId="{25F45764-85CF-4384-B721-DEE70E4EF73F}" dt="2022-04-03T14:47:33.540" v="6282" actId="26606"/>
          <ac:spMkLst>
            <pc:docMk/>
            <pc:sldMk cId="3149064759" sldId="2218"/>
            <ac:spMk id="9" creationId="{577D6B2E-37A3-429E-A37C-F30ED6487282}"/>
          </ac:spMkLst>
        </pc:spChg>
        <pc:spChg chg="add del">
          <ac:chgData name="Asif Rehmani" userId="e3bc34669d675361" providerId="LiveId" clId="{25F45764-85CF-4384-B721-DEE70E4EF73F}" dt="2022-04-03T14:47:33.540" v="6282" actId="26606"/>
          <ac:spMkLst>
            <pc:docMk/>
            <pc:sldMk cId="3149064759" sldId="2218"/>
            <ac:spMk id="11" creationId="{5CEAD642-85CF-4750-8432-7C80C901F001}"/>
          </ac:spMkLst>
        </pc:spChg>
        <pc:spChg chg="add del">
          <ac:chgData name="Asif Rehmani" userId="e3bc34669d675361" providerId="LiveId" clId="{25F45764-85CF-4384-B721-DEE70E4EF73F}" dt="2022-04-03T14:47:33.540" v="6282" actId="26606"/>
          <ac:spMkLst>
            <pc:docMk/>
            <pc:sldMk cId="3149064759" sldId="2218"/>
            <ac:spMk id="13" creationId="{FA33EEAE-15D5-4119-8C1E-89D943F911EF}"/>
          </ac:spMkLst>
        </pc:spChg>
        <pc:spChg chg="add del">
          <ac:chgData name="Asif Rehmani" userId="e3bc34669d675361" providerId="LiveId" clId="{25F45764-85CF-4384-B721-DEE70E4EF73F}" dt="2022-04-03T14:47:33.540" v="6282" actId="26606"/>
          <ac:spMkLst>
            <pc:docMk/>
            <pc:sldMk cId="3149064759" sldId="2218"/>
            <ac:spMk id="15" creationId="{730D8B3B-9B80-4025-B934-26DC7D7CD231}"/>
          </ac:spMkLst>
        </pc:spChg>
        <pc:spChg chg="add del">
          <ac:chgData name="Asif Rehmani" userId="e3bc34669d675361" providerId="LiveId" clId="{25F45764-85CF-4384-B721-DEE70E4EF73F}" dt="2022-04-03T14:47:33.540" v="6282" actId="26606"/>
          <ac:spMkLst>
            <pc:docMk/>
            <pc:sldMk cId="3149064759" sldId="2218"/>
            <ac:spMk id="17" creationId="{1064D5D5-227B-4F66-9AEA-46F570E793BD}"/>
          </ac:spMkLst>
        </pc:spChg>
        <pc:spChg chg="add del">
          <ac:chgData name="Asif Rehmani" userId="e3bc34669d675361" providerId="LiveId" clId="{25F45764-85CF-4384-B721-DEE70E4EF73F}" dt="2022-04-03T14:47:33.540" v="6282" actId="26606"/>
          <ac:spMkLst>
            <pc:docMk/>
            <pc:sldMk cId="3149064759" sldId="2218"/>
            <ac:spMk id="19" creationId="{646B67A4-D328-4747-A82B-65E84FA46368}"/>
          </ac:spMkLst>
        </pc:spChg>
        <pc:spChg chg="add del">
          <ac:chgData name="Asif Rehmani" userId="e3bc34669d675361" providerId="LiveId" clId="{25F45764-85CF-4384-B721-DEE70E4EF73F}" dt="2022-04-03T14:47:33.540" v="6282" actId="26606"/>
          <ac:spMkLst>
            <pc:docMk/>
            <pc:sldMk cId="3149064759" sldId="2218"/>
            <ac:spMk id="21" creationId="{B5A1B09C-1565-46F8-B70F-621C5EB48A09}"/>
          </ac:spMkLst>
        </pc:spChg>
        <pc:spChg chg="add del">
          <ac:chgData name="Asif Rehmani" userId="e3bc34669d675361" providerId="LiveId" clId="{25F45764-85CF-4384-B721-DEE70E4EF73F}" dt="2022-04-03T14:47:33.540" v="6282" actId="26606"/>
          <ac:spMkLst>
            <pc:docMk/>
            <pc:sldMk cId="3149064759" sldId="2218"/>
            <ac:spMk id="23" creationId="{8C516CC8-80AC-446C-A56E-9F54B7210402}"/>
          </ac:spMkLst>
        </pc:spChg>
        <pc:spChg chg="add">
          <ac:chgData name="Asif Rehmani" userId="e3bc34669d675361" providerId="LiveId" clId="{25F45764-85CF-4384-B721-DEE70E4EF73F}" dt="2022-04-03T14:47:33.540" v="6282" actId="26606"/>
          <ac:spMkLst>
            <pc:docMk/>
            <pc:sldMk cId="3149064759" sldId="2218"/>
            <ac:spMk id="28" creationId="{EB270761-CC40-4F3F-A916-7E3BC3989348}"/>
          </ac:spMkLst>
        </pc:spChg>
        <pc:spChg chg="add">
          <ac:chgData name="Asif Rehmani" userId="e3bc34669d675361" providerId="LiveId" clId="{25F45764-85CF-4384-B721-DEE70E4EF73F}" dt="2022-04-03T14:47:33.540" v="6282" actId="26606"/>
          <ac:spMkLst>
            <pc:docMk/>
            <pc:sldMk cId="3149064759" sldId="2218"/>
            <ac:spMk id="30" creationId="{2820855C-9FA4-417A-BE67-63C022F81980}"/>
          </ac:spMkLst>
        </pc:spChg>
        <pc:spChg chg="add">
          <ac:chgData name="Asif Rehmani" userId="e3bc34669d675361" providerId="LiveId" clId="{25F45764-85CF-4384-B721-DEE70E4EF73F}" dt="2022-04-03T14:47:33.540" v="6282" actId="26606"/>
          <ac:spMkLst>
            <pc:docMk/>
            <pc:sldMk cId="3149064759" sldId="2218"/>
            <ac:spMk id="32" creationId="{D7E6A49B-1B06-403E-8CC5-ACB38A6BDEEB}"/>
          </ac:spMkLst>
        </pc:spChg>
      </pc:sldChg>
      <pc:sldChg chg="addSp delSp modSp new mod modTransition setBg modClrScheme chgLayout modNotesTx">
        <pc:chgData name="Asif Rehmani" userId="e3bc34669d675361" providerId="LiveId" clId="{25F45764-85CF-4384-B721-DEE70E4EF73F}" dt="2022-04-03T14:46:52.343" v="6266"/>
        <pc:sldMkLst>
          <pc:docMk/>
          <pc:sldMk cId="1233102486" sldId="2219"/>
        </pc:sldMkLst>
        <pc:spChg chg="mod ord">
          <ac:chgData name="Asif Rehmani" userId="e3bc34669d675361" providerId="LiveId" clId="{25F45764-85CF-4384-B721-DEE70E4EF73F}" dt="2022-04-03T13:37:15.382" v="5600" actId="20577"/>
          <ac:spMkLst>
            <pc:docMk/>
            <pc:sldMk cId="1233102486" sldId="2219"/>
            <ac:spMk id="2" creationId="{20B4D190-4FA3-48E7-B377-590D3E9CA132}"/>
          </ac:spMkLst>
        </pc:spChg>
        <pc:spChg chg="del mod">
          <ac:chgData name="Asif Rehmani" userId="e3bc34669d675361" providerId="LiveId" clId="{25F45764-85CF-4384-B721-DEE70E4EF73F}" dt="2022-03-04T13:34:55.375" v="402" actId="26606"/>
          <ac:spMkLst>
            <pc:docMk/>
            <pc:sldMk cId="1233102486" sldId="2219"/>
            <ac:spMk id="3" creationId="{41DEDCFA-C641-47F9-AC28-C14405E46C7A}"/>
          </ac:spMkLst>
        </pc:spChg>
        <pc:spChg chg="add del">
          <ac:chgData name="Asif Rehmani" userId="e3bc34669d675361" providerId="LiveId" clId="{25F45764-85CF-4384-B721-DEE70E4EF73F}" dt="2022-03-04T13:36:31.628" v="405" actId="26606"/>
          <ac:spMkLst>
            <pc:docMk/>
            <pc:sldMk cId="1233102486" sldId="2219"/>
            <ac:spMk id="10" creationId="{257363FD-7E77-4145-9483-331A807ADF0E}"/>
          </ac:spMkLst>
        </pc:spChg>
        <pc:spChg chg="add del">
          <ac:chgData name="Asif Rehmani" userId="e3bc34669d675361" providerId="LiveId" clId="{25F45764-85CF-4384-B721-DEE70E4EF73F}" dt="2022-03-04T13:36:34.908" v="407" actId="26606"/>
          <ac:spMkLst>
            <pc:docMk/>
            <pc:sldMk cId="1233102486" sldId="2219"/>
            <ac:spMk id="12" creationId="{83C98ABE-055B-441F-B07E-44F97F083C39}"/>
          </ac:spMkLst>
        </pc:spChg>
        <pc:spChg chg="add del">
          <ac:chgData name="Asif Rehmani" userId="e3bc34669d675361" providerId="LiveId" clId="{25F45764-85CF-4384-B721-DEE70E4EF73F}" dt="2022-03-04T13:36:34.908" v="407" actId="26606"/>
          <ac:spMkLst>
            <pc:docMk/>
            <pc:sldMk cId="1233102486" sldId="2219"/>
            <ac:spMk id="13" creationId="{F3060C83-F051-4F0E-ABAD-AA0DFC48B218}"/>
          </ac:spMkLst>
        </pc:spChg>
        <pc:spChg chg="add del">
          <ac:chgData name="Asif Rehmani" userId="e3bc34669d675361" providerId="LiveId" clId="{25F45764-85CF-4384-B721-DEE70E4EF73F}" dt="2022-03-04T13:36:34.908" v="407" actId="26606"/>
          <ac:spMkLst>
            <pc:docMk/>
            <pc:sldMk cId="1233102486" sldId="2219"/>
            <ac:spMk id="14" creationId="{29FDB030-9B49-4CED-8CCD-4D99382388AC}"/>
          </ac:spMkLst>
        </pc:spChg>
        <pc:spChg chg="add del">
          <ac:chgData name="Asif Rehmani" userId="e3bc34669d675361" providerId="LiveId" clId="{25F45764-85CF-4384-B721-DEE70E4EF73F}" dt="2022-03-04T13:36:34.908" v="407" actId="26606"/>
          <ac:spMkLst>
            <pc:docMk/>
            <pc:sldMk cId="1233102486" sldId="2219"/>
            <ac:spMk id="16" creationId="{3783CA14-24A1-485C-8B30-D6A5D87987AD}"/>
          </ac:spMkLst>
        </pc:spChg>
        <pc:spChg chg="add del">
          <ac:chgData name="Asif Rehmani" userId="e3bc34669d675361" providerId="LiveId" clId="{25F45764-85CF-4384-B721-DEE70E4EF73F}" dt="2022-03-04T13:36:34.908" v="407" actId="26606"/>
          <ac:spMkLst>
            <pc:docMk/>
            <pc:sldMk cId="1233102486" sldId="2219"/>
            <ac:spMk id="18" creationId="{9A97C86A-04D6-40F7-AE84-31AB43E6A846}"/>
          </ac:spMkLst>
        </pc:spChg>
        <pc:spChg chg="add del">
          <ac:chgData name="Asif Rehmani" userId="e3bc34669d675361" providerId="LiveId" clId="{25F45764-85CF-4384-B721-DEE70E4EF73F}" dt="2022-03-04T13:36:34.908" v="407" actId="26606"/>
          <ac:spMkLst>
            <pc:docMk/>
            <pc:sldMk cId="1233102486" sldId="2219"/>
            <ac:spMk id="20" creationId="{FF9F2414-84E8-453E-B1F3-389FDE8192D9}"/>
          </ac:spMkLst>
        </pc:spChg>
        <pc:spChg chg="add del">
          <ac:chgData name="Asif Rehmani" userId="e3bc34669d675361" providerId="LiveId" clId="{25F45764-85CF-4384-B721-DEE70E4EF73F}" dt="2022-03-04T13:36:34.908" v="407" actId="26606"/>
          <ac:spMkLst>
            <pc:docMk/>
            <pc:sldMk cId="1233102486" sldId="2219"/>
            <ac:spMk id="22" creationId="{3ECA69A1-7536-43AC-85EF-C7106179F5ED}"/>
          </ac:spMkLst>
        </pc:spChg>
        <pc:graphicFrameChg chg="add mod ord modGraphic">
          <ac:chgData name="Asif Rehmani" userId="e3bc34669d675361" providerId="LiveId" clId="{25F45764-85CF-4384-B721-DEE70E4EF73F}" dt="2022-03-04T13:36:31.628" v="405" actId="26606"/>
          <ac:graphicFrameMkLst>
            <pc:docMk/>
            <pc:sldMk cId="1233102486" sldId="2219"/>
            <ac:graphicFrameMk id="5" creationId="{B51992C7-7634-4DCD-A9F6-3544489A3A19}"/>
          </ac:graphicFrameMkLst>
        </pc:graphicFrameChg>
      </pc:sldChg>
      <pc:sldChg chg="addSp modSp new mod modTransition setBg modClrScheme chgLayout modNotesTx">
        <pc:chgData name="Asif Rehmani" userId="e3bc34669d675361" providerId="LiveId" clId="{25F45764-85CF-4384-B721-DEE70E4EF73F}" dt="2022-04-03T14:46:52.343" v="6266"/>
        <pc:sldMkLst>
          <pc:docMk/>
          <pc:sldMk cId="3988444353" sldId="2220"/>
        </pc:sldMkLst>
        <pc:spChg chg="mod ord">
          <ac:chgData name="Asif Rehmani" userId="e3bc34669d675361" providerId="LiveId" clId="{25F45764-85CF-4384-B721-DEE70E4EF73F}" dt="2022-03-04T14:03:45.607" v="865" actId="20577"/>
          <ac:spMkLst>
            <pc:docMk/>
            <pc:sldMk cId="3988444353" sldId="2220"/>
            <ac:spMk id="2" creationId="{D4091416-7250-4160-92C9-280EFA9ABA7B}"/>
          </ac:spMkLst>
        </pc:spChg>
        <pc:spChg chg="mod ord">
          <ac:chgData name="Asif Rehmani" userId="e3bc34669d675361" providerId="LiveId" clId="{25F45764-85CF-4384-B721-DEE70E4EF73F}" dt="2022-03-04T13:40:01.535" v="724" actId="20577"/>
          <ac:spMkLst>
            <pc:docMk/>
            <pc:sldMk cId="3988444353" sldId="2220"/>
            <ac:spMk id="3" creationId="{281AF22B-ED99-478A-888B-A4B652EC573D}"/>
          </ac:spMkLst>
        </pc:spChg>
        <pc:spChg chg="add">
          <ac:chgData name="Asif Rehmani" userId="e3bc34669d675361" providerId="LiveId" clId="{25F45764-85CF-4384-B721-DEE70E4EF73F}" dt="2022-03-04T13:39:44.856" v="720" actId="26606"/>
          <ac:spMkLst>
            <pc:docMk/>
            <pc:sldMk cId="3988444353" sldId="2220"/>
            <ac:spMk id="8" creationId="{907EF6B7-1338-4443-8C46-6A318D952DFD}"/>
          </ac:spMkLst>
        </pc:spChg>
        <pc:spChg chg="add">
          <ac:chgData name="Asif Rehmani" userId="e3bc34669d675361" providerId="LiveId" clId="{25F45764-85CF-4384-B721-DEE70E4EF73F}" dt="2022-03-04T13:39:44.856" v="720" actId="26606"/>
          <ac:spMkLst>
            <pc:docMk/>
            <pc:sldMk cId="3988444353" sldId="2220"/>
            <ac:spMk id="10" creationId="{DAAE4CDD-124C-4DCF-9584-B6033B545DD5}"/>
          </ac:spMkLst>
        </pc:spChg>
        <pc:spChg chg="add">
          <ac:chgData name="Asif Rehmani" userId="e3bc34669d675361" providerId="LiveId" clId="{25F45764-85CF-4384-B721-DEE70E4EF73F}" dt="2022-03-04T13:39:44.856" v="720" actId="26606"/>
          <ac:spMkLst>
            <pc:docMk/>
            <pc:sldMk cId="3988444353" sldId="2220"/>
            <ac:spMk id="12" creationId="{081E4A58-353D-44AE-B2FC-2A74E2E400F7}"/>
          </ac:spMkLst>
        </pc:spChg>
      </pc:sldChg>
      <pc:sldChg chg="addSp delSp modSp new mod ord modTransition setBg modClrScheme chgLayout modNotesTx">
        <pc:chgData name="Asif Rehmani" userId="e3bc34669d675361" providerId="LiveId" clId="{25F45764-85CF-4384-B721-DEE70E4EF73F}" dt="2022-04-03T14:46:52.343" v="6266"/>
        <pc:sldMkLst>
          <pc:docMk/>
          <pc:sldMk cId="4264331510" sldId="2221"/>
        </pc:sldMkLst>
        <pc:spChg chg="mod ord">
          <ac:chgData name="Asif Rehmani" userId="e3bc34669d675361" providerId="LiveId" clId="{25F45764-85CF-4384-B721-DEE70E4EF73F}" dt="2022-03-04T13:28:42.560" v="378" actId="14100"/>
          <ac:spMkLst>
            <pc:docMk/>
            <pc:sldMk cId="4264331510" sldId="2221"/>
            <ac:spMk id="2" creationId="{982F1327-990F-4533-AF79-927BC41BA0D8}"/>
          </ac:spMkLst>
        </pc:spChg>
        <pc:spChg chg="del">
          <ac:chgData name="Asif Rehmani" userId="e3bc34669d675361" providerId="LiveId" clId="{25F45764-85CF-4384-B721-DEE70E4EF73F}" dt="2022-03-04T13:26:37.494" v="360" actId="478"/>
          <ac:spMkLst>
            <pc:docMk/>
            <pc:sldMk cId="4264331510" sldId="2221"/>
            <ac:spMk id="3" creationId="{BCE7419C-3F36-427F-A191-E3CD922BCE86}"/>
          </ac:spMkLst>
        </pc:spChg>
        <pc:spChg chg="add del mod ord">
          <ac:chgData name="Asif Rehmani" userId="e3bc34669d675361" providerId="LiveId" clId="{25F45764-85CF-4384-B721-DEE70E4EF73F}" dt="2022-03-04T13:27:38.795" v="370"/>
          <ac:spMkLst>
            <pc:docMk/>
            <pc:sldMk cId="4264331510" sldId="2221"/>
            <ac:spMk id="6" creationId="{0C1BFC8A-8C7B-45FB-AACC-EF5C9DAA7317}"/>
          </ac:spMkLst>
        </pc:spChg>
        <pc:spChg chg="add">
          <ac:chgData name="Asif Rehmani" userId="e3bc34669d675361" providerId="LiveId" clId="{25F45764-85CF-4384-B721-DEE70E4EF73F}" dt="2022-03-04T13:27:12.553" v="365" actId="26606"/>
          <ac:spMkLst>
            <pc:docMk/>
            <pc:sldMk cId="4264331510" sldId="2221"/>
            <ac:spMk id="11" creationId="{C4285719-470E-454C-AF62-8323075F1F5B}"/>
          </ac:spMkLst>
        </pc:spChg>
        <pc:spChg chg="add mod">
          <ac:chgData name="Asif Rehmani" userId="e3bc34669d675361" providerId="LiveId" clId="{25F45764-85CF-4384-B721-DEE70E4EF73F}" dt="2022-03-07T17:30:12.725" v="2020" actId="20577"/>
          <ac:spMkLst>
            <pc:docMk/>
            <pc:sldMk cId="4264331510" sldId="2221"/>
            <ac:spMk id="12" creationId="{2A91571D-B9DE-4B50-A8D6-C57E46992C1D}"/>
          </ac:spMkLst>
        </pc:spChg>
        <pc:spChg chg="add">
          <ac:chgData name="Asif Rehmani" userId="e3bc34669d675361" providerId="LiveId" clId="{25F45764-85CF-4384-B721-DEE70E4EF73F}" dt="2022-03-04T13:27:12.553" v="365" actId="26606"/>
          <ac:spMkLst>
            <pc:docMk/>
            <pc:sldMk cId="4264331510" sldId="2221"/>
            <ac:spMk id="13" creationId="{CD9FE4EF-C4D8-49A0-B2FF-81D8DB7D8A24}"/>
          </ac:spMkLst>
        </pc:spChg>
        <pc:spChg chg="add">
          <ac:chgData name="Asif Rehmani" userId="e3bc34669d675361" providerId="LiveId" clId="{25F45764-85CF-4384-B721-DEE70E4EF73F}" dt="2022-03-04T13:27:12.553" v="365" actId="26606"/>
          <ac:spMkLst>
            <pc:docMk/>
            <pc:sldMk cId="4264331510" sldId="2221"/>
            <ac:spMk id="15" creationId="{4300840D-0A0B-4512-BACA-B439D5B9C57C}"/>
          </ac:spMkLst>
        </pc:spChg>
        <pc:spChg chg="add">
          <ac:chgData name="Asif Rehmani" userId="e3bc34669d675361" providerId="LiveId" clId="{25F45764-85CF-4384-B721-DEE70E4EF73F}" dt="2022-03-04T13:27:12.553" v="365" actId="26606"/>
          <ac:spMkLst>
            <pc:docMk/>
            <pc:sldMk cId="4264331510" sldId="2221"/>
            <ac:spMk id="17" creationId="{D2B78728-A580-49A7-84F9-6EF6F583ADE0}"/>
          </ac:spMkLst>
        </pc:spChg>
        <pc:spChg chg="add">
          <ac:chgData name="Asif Rehmani" userId="e3bc34669d675361" providerId="LiveId" clId="{25F45764-85CF-4384-B721-DEE70E4EF73F}" dt="2022-03-04T13:27:12.553" v="365" actId="26606"/>
          <ac:spMkLst>
            <pc:docMk/>
            <pc:sldMk cId="4264331510" sldId="2221"/>
            <ac:spMk id="19" creationId="{38FAA1A1-D861-433F-88FA-1E9D6FD31D11}"/>
          </ac:spMkLst>
        </pc:spChg>
        <pc:spChg chg="add">
          <ac:chgData name="Asif Rehmani" userId="e3bc34669d675361" providerId="LiveId" clId="{25F45764-85CF-4384-B721-DEE70E4EF73F}" dt="2022-03-04T13:27:12.553" v="365" actId="26606"/>
          <ac:spMkLst>
            <pc:docMk/>
            <pc:sldMk cId="4264331510" sldId="2221"/>
            <ac:spMk id="21" creationId="{8D71EDA1-87BF-4D5D-AB79-F346FD19278A}"/>
          </ac:spMkLst>
        </pc:spChg>
        <pc:picChg chg="add del mod">
          <ac:chgData name="Asif Rehmani" userId="e3bc34669d675361" providerId="LiveId" clId="{25F45764-85CF-4384-B721-DEE70E4EF73F}" dt="2022-03-04T13:27:37.939" v="369" actId="478"/>
          <ac:picMkLst>
            <pc:docMk/>
            <pc:sldMk cId="4264331510" sldId="2221"/>
            <ac:picMk id="5" creationId="{C6C9FA74-6E6F-476C-A817-4A386689B2FE}"/>
          </ac:picMkLst>
        </pc:picChg>
        <pc:picChg chg="add mod">
          <ac:chgData name="Asif Rehmani" userId="e3bc34669d675361" providerId="LiveId" clId="{25F45764-85CF-4384-B721-DEE70E4EF73F}" dt="2022-03-07T17:30:20.413" v="2021" actId="14100"/>
          <ac:picMkLst>
            <pc:docMk/>
            <pc:sldMk cId="4264331510" sldId="2221"/>
            <ac:picMk id="8" creationId="{9ACEA467-BED9-4879-881A-3B359FBF2CAC}"/>
          </ac:picMkLst>
        </pc:picChg>
      </pc:sldChg>
      <pc:sldChg chg="addSp delSp modSp new mod modTransition setBg modClrScheme modAnim chgLayout modNotesTx">
        <pc:chgData name="Asif Rehmani" userId="e3bc34669d675361" providerId="LiveId" clId="{25F45764-85CF-4384-B721-DEE70E4EF73F}" dt="2022-04-03T14:46:52.343" v="6266"/>
        <pc:sldMkLst>
          <pc:docMk/>
          <pc:sldMk cId="762432531" sldId="2222"/>
        </pc:sldMkLst>
        <pc:spChg chg="mod ord">
          <ac:chgData name="Asif Rehmani" userId="e3bc34669d675361" providerId="LiveId" clId="{25F45764-85CF-4384-B721-DEE70E4EF73F}" dt="2022-03-07T17:30:52.365" v="2023" actId="26606"/>
          <ac:spMkLst>
            <pc:docMk/>
            <pc:sldMk cId="762432531" sldId="2222"/>
            <ac:spMk id="2" creationId="{6A375FB7-A4E8-4586-A3C5-EBC1DC51CF78}"/>
          </ac:spMkLst>
        </pc:spChg>
        <pc:spChg chg="del mod ord">
          <ac:chgData name="Asif Rehmani" userId="e3bc34669d675361" providerId="LiveId" clId="{25F45764-85CF-4384-B721-DEE70E4EF73F}" dt="2022-03-04T14:02:50.044" v="861" actId="700"/>
          <ac:spMkLst>
            <pc:docMk/>
            <pc:sldMk cId="762432531" sldId="2222"/>
            <ac:spMk id="3" creationId="{12C49513-9D30-4358-8F5F-A2BE329DCC34}"/>
          </ac:spMkLst>
        </pc:spChg>
        <pc:spChg chg="add mod ord">
          <ac:chgData name="Asif Rehmani" userId="e3bc34669d675361" providerId="LiveId" clId="{25F45764-85CF-4384-B721-DEE70E4EF73F}" dt="2022-03-07T17:31:17.920" v="2038" actId="20577"/>
          <ac:spMkLst>
            <pc:docMk/>
            <pc:sldMk cId="762432531" sldId="2222"/>
            <ac:spMk id="4" creationId="{84CA019C-6DB2-4115-8DE3-C5C021281DCD}"/>
          </ac:spMkLst>
        </pc:spChg>
        <pc:spChg chg="add del">
          <ac:chgData name="Asif Rehmani" userId="e3bc34669d675361" providerId="LiveId" clId="{25F45764-85CF-4384-B721-DEE70E4EF73F}" dt="2022-03-04T14:04:54.597" v="925" actId="26606"/>
          <ac:spMkLst>
            <pc:docMk/>
            <pc:sldMk cId="762432531" sldId="2222"/>
            <ac:spMk id="9" creationId="{88294908-8B00-4F58-BBBA-20F71A40AA9E}"/>
          </ac:spMkLst>
        </pc:spChg>
        <pc:spChg chg="add del">
          <ac:chgData name="Asif Rehmani" userId="e3bc34669d675361" providerId="LiveId" clId="{25F45764-85CF-4384-B721-DEE70E4EF73F}" dt="2022-03-04T14:04:54.597" v="925" actId="26606"/>
          <ac:spMkLst>
            <pc:docMk/>
            <pc:sldMk cId="762432531" sldId="2222"/>
            <ac:spMk id="11" creationId="{4364C879-1404-4203-8E9D-CC5DE0A621A2}"/>
          </ac:spMkLst>
        </pc:spChg>
        <pc:spChg chg="add del">
          <ac:chgData name="Asif Rehmani" userId="e3bc34669d675361" providerId="LiveId" clId="{25F45764-85CF-4384-B721-DEE70E4EF73F}" dt="2022-03-04T14:04:54.597" v="925" actId="26606"/>
          <ac:spMkLst>
            <pc:docMk/>
            <pc:sldMk cId="762432531" sldId="2222"/>
            <ac:spMk id="13" creationId="{84617302-4B0D-4351-A6BB-6F0930D943AC}"/>
          </ac:spMkLst>
        </pc:spChg>
        <pc:spChg chg="add del">
          <ac:chgData name="Asif Rehmani" userId="e3bc34669d675361" providerId="LiveId" clId="{25F45764-85CF-4384-B721-DEE70E4EF73F}" dt="2022-03-04T14:04:54.597" v="925" actId="26606"/>
          <ac:spMkLst>
            <pc:docMk/>
            <pc:sldMk cId="762432531" sldId="2222"/>
            <ac:spMk id="15" creationId="{DA2C7802-C2E0-4218-8F89-8DD7CCD2CD1C}"/>
          </ac:spMkLst>
        </pc:spChg>
        <pc:spChg chg="add del">
          <ac:chgData name="Asif Rehmani" userId="e3bc34669d675361" providerId="LiveId" clId="{25F45764-85CF-4384-B721-DEE70E4EF73F}" dt="2022-03-04T14:04:54.597" v="925" actId="26606"/>
          <ac:spMkLst>
            <pc:docMk/>
            <pc:sldMk cId="762432531" sldId="2222"/>
            <ac:spMk id="17" creationId="{A6D7111A-21E5-4EE9-8A78-10E5530F0116}"/>
          </ac:spMkLst>
        </pc:spChg>
        <pc:spChg chg="add del">
          <ac:chgData name="Asif Rehmani" userId="e3bc34669d675361" providerId="LiveId" clId="{25F45764-85CF-4384-B721-DEE70E4EF73F}" dt="2022-03-04T14:04:54.597" v="925" actId="26606"/>
          <ac:spMkLst>
            <pc:docMk/>
            <pc:sldMk cId="762432531" sldId="2222"/>
            <ac:spMk id="19" creationId="{A3969E80-A77B-49FC-9122-D89AFD5EE118}"/>
          </ac:spMkLst>
        </pc:spChg>
        <pc:spChg chg="add del">
          <ac:chgData name="Asif Rehmani" userId="e3bc34669d675361" providerId="LiveId" clId="{25F45764-85CF-4384-B721-DEE70E4EF73F}" dt="2022-03-04T14:04:54.597" v="925" actId="26606"/>
          <ac:spMkLst>
            <pc:docMk/>
            <pc:sldMk cId="762432531" sldId="2222"/>
            <ac:spMk id="21" creationId="{1849CA57-76BD-4CF2-80BA-D7A46A01B7B1}"/>
          </ac:spMkLst>
        </pc:spChg>
        <pc:spChg chg="add del">
          <ac:chgData name="Asif Rehmani" userId="e3bc34669d675361" providerId="LiveId" clId="{25F45764-85CF-4384-B721-DEE70E4EF73F}" dt="2022-03-04T14:04:54.597" v="925" actId="26606"/>
          <ac:spMkLst>
            <pc:docMk/>
            <pc:sldMk cId="762432531" sldId="2222"/>
            <ac:spMk id="23" creationId="{35E9085E-E730-4768-83D4-6CB7E9897153}"/>
          </ac:spMkLst>
        </pc:spChg>
        <pc:spChg chg="add del">
          <ac:chgData name="Asif Rehmani" userId="e3bc34669d675361" providerId="LiveId" clId="{25F45764-85CF-4384-B721-DEE70E4EF73F}" dt="2022-03-04T14:04:54.597" v="925" actId="26606"/>
          <ac:spMkLst>
            <pc:docMk/>
            <pc:sldMk cId="762432531" sldId="2222"/>
            <ac:spMk id="25" creationId="{973272FE-A474-4CAE-8CA2-BCC8B476C3F4}"/>
          </ac:spMkLst>
        </pc:spChg>
        <pc:spChg chg="add del">
          <ac:chgData name="Asif Rehmani" userId="e3bc34669d675361" providerId="LiveId" clId="{25F45764-85CF-4384-B721-DEE70E4EF73F}" dt="2022-03-04T14:04:54.597" v="925" actId="26606"/>
          <ac:spMkLst>
            <pc:docMk/>
            <pc:sldMk cId="762432531" sldId="2222"/>
            <ac:spMk id="27" creationId="{E07981EA-05A6-437C-88D7-B377B92B031D}"/>
          </ac:spMkLst>
        </pc:spChg>
        <pc:spChg chg="add del">
          <ac:chgData name="Asif Rehmani" userId="e3bc34669d675361" providerId="LiveId" clId="{25F45764-85CF-4384-B721-DEE70E4EF73F}" dt="2022-03-04T14:04:54.597" v="925" actId="26606"/>
          <ac:spMkLst>
            <pc:docMk/>
            <pc:sldMk cId="762432531" sldId="2222"/>
            <ac:spMk id="29" creationId="{15E3C750-986E-4769-B1AE-49289FBEE757}"/>
          </ac:spMkLst>
        </pc:spChg>
        <pc:spChg chg="add del">
          <ac:chgData name="Asif Rehmani" userId="e3bc34669d675361" providerId="LiveId" clId="{25F45764-85CF-4384-B721-DEE70E4EF73F}" dt="2022-03-07T17:30:52.365" v="2023" actId="26606"/>
          <ac:spMkLst>
            <pc:docMk/>
            <pc:sldMk cId="762432531" sldId="2222"/>
            <ac:spMk id="31" creationId="{6F5A5072-7B47-4D32-B52A-4EBBF590B8A5}"/>
          </ac:spMkLst>
        </pc:spChg>
        <pc:spChg chg="add del">
          <ac:chgData name="Asif Rehmani" userId="e3bc34669d675361" providerId="LiveId" clId="{25F45764-85CF-4384-B721-DEE70E4EF73F}" dt="2022-03-07T17:30:52.365" v="2023" actId="26606"/>
          <ac:spMkLst>
            <pc:docMk/>
            <pc:sldMk cId="762432531" sldId="2222"/>
            <ac:spMk id="32" creationId="{9715DAF0-AE1B-46C9-8A6B-DB2AA05AB91D}"/>
          </ac:spMkLst>
        </pc:spChg>
        <pc:spChg chg="add del">
          <ac:chgData name="Asif Rehmani" userId="e3bc34669d675361" providerId="LiveId" clId="{25F45764-85CF-4384-B721-DEE70E4EF73F}" dt="2022-03-07T17:30:52.365" v="2023" actId="26606"/>
          <ac:spMkLst>
            <pc:docMk/>
            <pc:sldMk cId="762432531" sldId="2222"/>
            <ac:spMk id="33" creationId="{6016219D-510E-4184-9090-6D5578A87BD1}"/>
          </ac:spMkLst>
        </pc:spChg>
        <pc:spChg chg="add del">
          <ac:chgData name="Asif Rehmani" userId="e3bc34669d675361" providerId="LiveId" clId="{25F45764-85CF-4384-B721-DEE70E4EF73F}" dt="2022-03-07T17:30:52.365" v="2023" actId="26606"/>
          <ac:spMkLst>
            <pc:docMk/>
            <pc:sldMk cId="762432531" sldId="2222"/>
            <ac:spMk id="34" creationId="{AFF4A713-7B75-4B21-90D7-5AB19547C728}"/>
          </ac:spMkLst>
        </pc:spChg>
        <pc:spChg chg="add del">
          <ac:chgData name="Asif Rehmani" userId="e3bc34669d675361" providerId="LiveId" clId="{25F45764-85CF-4384-B721-DEE70E4EF73F}" dt="2022-03-07T17:30:52.365" v="2023" actId="26606"/>
          <ac:spMkLst>
            <pc:docMk/>
            <pc:sldMk cId="762432531" sldId="2222"/>
            <ac:spMk id="35" creationId="{DC631C0B-6DA6-4E57-8231-CE32B3434A7E}"/>
          </ac:spMkLst>
        </pc:spChg>
        <pc:spChg chg="add del">
          <ac:chgData name="Asif Rehmani" userId="e3bc34669d675361" providerId="LiveId" clId="{25F45764-85CF-4384-B721-DEE70E4EF73F}" dt="2022-03-07T17:30:52.365" v="2023" actId="26606"/>
          <ac:spMkLst>
            <pc:docMk/>
            <pc:sldMk cId="762432531" sldId="2222"/>
            <ac:spMk id="36" creationId="{C29501E6-A978-4A61-9689-9085AF97A53A}"/>
          </ac:spMkLst>
        </pc:spChg>
        <pc:spChg chg="add">
          <ac:chgData name="Asif Rehmani" userId="e3bc34669d675361" providerId="LiveId" clId="{25F45764-85CF-4384-B721-DEE70E4EF73F}" dt="2022-03-07T17:30:52.365" v="2023" actId="26606"/>
          <ac:spMkLst>
            <pc:docMk/>
            <pc:sldMk cId="762432531" sldId="2222"/>
            <ac:spMk id="41" creationId="{D278ADA9-6383-4BDD-80D2-8899A402687B}"/>
          </ac:spMkLst>
        </pc:spChg>
        <pc:spChg chg="add">
          <ac:chgData name="Asif Rehmani" userId="e3bc34669d675361" providerId="LiveId" clId="{25F45764-85CF-4384-B721-DEE70E4EF73F}" dt="2022-03-07T17:30:52.365" v="2023" actId="26606"/>
          <ac:spMkLst>
            <pc:docMk/>
            <pc:sldMk cId="762432531" sldId="2222"/>
            <ac:spMk id="43" creationId="{484B7147-B0F6-40ED-B5A2-FF72BC8198B6}"/>
          </ac:spMkLst>
        </pc:spChg>
        <pc:spChg chg="add">
          <ac:chgData name="Asif Rehmani" userId="e3bc34669d675361" providerId="LiveId" clId="{25F45764-85CF-4384-B721-DEE70E4EF73F}" dt="2022-03-07T17:30:52.365" v="2023" actId="26606"/>
          <ac:spMkLst>
            <pc:docMk/>
            <pc:sldMk cId="762432531" sldId="2222"/>
            <ac:spMk id="45" creationId="{B36D2DE0-0628-4A9A-A59D-7BA8B5EB3022}"/>
          </ac:spMkLst>
        </pc:spChg>
        <pc:spChg chg="add">
          <ac:chgData name="Asif Rehmani" userId="e3bc34669d675361" providerId="LiveId" clId="{25F45764-85CF-4384-B721-DEE70E4EF73F}" dt="2022-03-07T17:30:52.365" v="2023" actId="26606"/>
          <ac:spMkLst>
            <pc:docMk/>
            <pc:sldMk cId="762432531" sldId="2222"/>
            <ac:spMk id="47" creationId="{48E405C9-94BE-41DA-928C-DEC9A8550E9F}"/>
          </ac:spMkLst>
        </pc:spChg>
        <pc:spChg chg="add">
          <ac:chgData name="Asif Rehmani" userId="e3bc34669d675361" providerId="LiveId" clId="{25F45764-85CF-4384-B721-DEE70E4EF73F}" dt="2022-03-07T17:30:52.365" v="2023" actId="26606"/>
          <ac:spMkLst>
            <pc:docMk/>
            <pc:sldMk cId="762432531" sldId="2222"/>
            <ac:spMk id="49" creationId="{D2091A72-D5BB-42AC-8FD3-F7747D90861E}"/>
          </ac:spMkLst>
        </pc:spChg>
        <pc:spChg chg="add">
          <ac:chgData name="Asif Rehmani" userId="e3bc34669d675361" providerId="LiveId" clId="{25F45764-85CF-4384-B721-DEE70E4EF73F}" dt="2022-03-07T17:30:52.365" v="2023" actId="26606"/>
          <ac:spMkLst>
            <pc:docMk/>
            <pc:sldMk cId="762432531" sldId="2222"/>
            <ac:spMk id="51" creationId="{6ED12BFC-A737-46AF-8411-481112D54B0C}"/>
          </ac:spMkLst>
        </pc:spChg>
      </pc:sldChg>
      <pc:sldChg chg="addSp delSp modSp new mod modTransition delAnim modAnim modNotesTx">
        <pc:chgData name="Asif Rehmani" userId="e3bc34669d675361" providerId="LiveId" clId="{25F45764-85CF-4384-B721-DEE70E4EF73F}" dt="2022-04-03T14:53:59.585" v="6345" actId="14100"/>
        <pc:sldMkLst>
          <pc:docMk/>
          <pc:sldMk cId="4062421236" sldId="2223"/>
        </pc:sldMkLst>
        <pc:spChg chg="mod">
          <ac:chgData name="Asif Rehmani" userId="e3bc34669d675361" providerId="LiveId" clId="{25F45764-85CF-4384-B721-DEE70E4EF73F}" dt="2022-03-07T17:08:07.726" v="954" actId="14100"/>
          <ac:spMkLst>
            <pc:docMk/>
            <pc:sldMk cId="4062421236" sldId="2223"/>
            <ac:spMk id="2" creationId="{9ABD3D87-5186-4048-B8DB-11B9911ACAC0}"/>
          </ac:spMkLst>
        </pc:spChg>
        <pc:spChg chg="del">
          <ac:chgData name="Asif Rehmani" userId="e3bc34669d675361" providerId="LiveId" clId="{25F45764-85CF-4384-B721-DEE70E4EF73F}" dt="2022-03-07T17:04:56.832" v="940" actId="478"/>
          <ac:spMkLst>
            <pc:docMk/>
            <pc:sldMk cId="4062421236" sldId="2223"/>
            <ac:spMk id="3" creationId="{C5B8786E-FAF7-4DEE-B085-EA0F2E9823B1}"/>
          </ac:spMkLst>
        </pc:spChg>
        <pc:spChg chg="add del mod">
          <ac:chgData name="Asif Rehmani" userId="e3bc34669d675361" providerId="LiveId" clId="{25F45764-85CF-4384-B721-DEE70E4EF73F}" dt="2022-03-07T17:12:18.170" v="986" actId="478"/>
          <ac:spMkLst>
            <pc:docMk/>
            <pc:sldMk cId="4062421236" sldId="2223"/>
            <ac:spMk id="10" creationId="{AF2365C2-595A-424C-B7BF-9B462DDA60FE}"/>
          </ac:spMkLst>
        </pc:spChg>
        <pc:picChg chg="add mod">
          <ac:chgData name="Asif Rehmani" userId="e3bc34669d675361" providerId="LiveId" clId="{25F45764-85CF-4384-B721-DEE70E4EF73F}" dt="2022-04-03T14:53:38.210" v="6340" actId="1076"/>
          <ac:picMkLst>
            <pc:docMk/>
            <pc:sldMk cId="4062421236" sldId="2223"/>
            <ac:picMk id="4" creationId="{DB2955A2-FFB6-44D7-AD0A-CB826FBD8109}"/>
          </ac:picMkLst>
        </pc:picChg>
        <pc:picChg chg="add del mod ord">
          <ac:chgData name="Asif Rehmani" userId="e3bc34669d675361" providerId="LiveId" clId="{25F45764-85CF-4384-B721-DEE70E4EF73F}" dt="2022-03-07T17:12:18.170" v="986" actId="478"/>
          <ac:picMkLst>
            <pc:docMk/>
            <pc:sldMk cId="4062421236" sldId="2223"/>
            <ac:picMk id="5" creationId="{4D9F59A6-C21C-4808-BADE-5DDCB16D9AB7}"/>
          </ac:picMkLst>
        </pc:picChg>
        <pc:picChg chg="add mod">
          <ac:chgData name="Asif Rehmani" userId="e3bc34669d675361" providerId="LiveId" clId="{25F45764-85CF-4384-B721-DEE70E4EF73F}" dt="2022-04-03T14:53:50.921" v="6343" actId="14100"/>
          <ac:picMkLst>
            <pc:docMk/>
            <pc:sldMk cId="4062421236" sldId="2223"/>
            <ac:picMk id="6" creationId="{3E2F6A48-BC63-4B31-BEDD-5FD87ACAE6EF}"/>
          </ac:picMkLst>
        </pc:picChg>
        <pc:picChg chg="add del mod">
          <ac:chgData name="Asif Rehmani" userId="e3bc34669d675361" providerId="LiveId" clId="{25F45764-85CF-4384-B721-DEE70E4EF73F}" dt="2022-03-07T17:12:18.170" v="986" actId="478"/>
          <ac:picMkLst>
            <pc:docMk/>
            <pc:sldMk cId="4062421236" sldId="2223"/>
            <ac:picMk id="7" creationId="{5B8312E3-7C0E-42CB-A1C7-E2ADEBAFB01F}"/>
          </ac:picMkLst>
        </pc:picChg>
        <pc:picChg chg="add mod">
          <ac:chgData name="Asif Rehmani" userId="e3bc34669d675361" providerId="LiveId" clId="{25F45764-85CF-4384-B721-DEE70E4EF73F}" dt="2022-04-03T14:53:59.585" v="6345" actId="14100"/>
          <ac:picMkLst>
            <pc:docMk/>
            <pc:sldMk cId="4062421236" sldId="2223"/>
            <ac:picMk id="8" creationId="{8E8D6F1E-BCC8-43BC-A335-38FC36AC4F29}"/>
          </ac:picMkLst>
        </pc:picChg>
        <pc:picChg chg="add del mod ord">
          <ac:chgData name="Asif Rehmani" userId="e3bc34669d675361" providerId="LiveId" clId="{25F45764-85CF-4384-B721-DEE70E4EF73F}" dt="2022-03-07T17:12:18.170" v="986" actId="478"/>
          <ac:picMkLst>
            <pc:docMk/>
            <pc:sldMk cId="4062421236" sldId="2223"/>
            <ac:picMk id="9" creationId="{5597D17E-4E6D-45C4-9C32-9D3B595527AC}"/>
          </ac:picMkLst>
        </pc:picChg>
        <pc:picChg chg="add del mod">
          <ac:chgData name="Asif Rehmani" userId="e3bc34669d675361" providerId="LiveId" clId="{25F45764-85CF-4384-B721-DEE70E4EF73F}" dt="2022-03-07T17:12:31.988" v="989" actId="21"/>
          <ac:picMkLst>
            <pc:docMk/>
            <pc:sldMk cId="4062421236" sldId="2223"/>
            <ac:picMk id="12" creationId="{04D73753-12D2-4BDC-87C8-AC6B13846282}"/>
          </ac:picMkLst>
        </pc:picChg>
        <pc:picChg chg="add del mod">
          <ac:chgData name="Asif Rehmani" userId="e3bc34669d675361" providerId="LiveId" clId="{25F45764-85CF-4384-B721-DEE70E4EF73F}" dt="2022-03-09T19:34:44.593" v="2889" actId="478"/>
          <ac:picMkLst>
            <pc:docMk/>
            <pc:sldMk cId="4062421236" sldId="2223"/>
            <ac:picMk id="14" creationId="{8A9E790D-9B16-49BC-BB45-E3173C3E287E}"/>
          </ac:picMkLst>
        </pc:picChg>
        <pc:picChg chg="add del mod">
          <ac:chgData name="Asif Rehmani" userId="e3bc34669d675361" providerId="LiveId" clId="{25F45764-85CF-4384-B721-DEE70E4EF73F}" dt="2022-03-09T19:34:44.059" v="2888" actId="478"/>
          <ac:picMkLst>
            <pc:docMk/>
            <pc:sldMk cId="4062421236" sldId="2223"/>
            <ac:picMk id="16" creationId="{8B555A47-F2A3-4407-91B3-B707D3B1B220}"/>
          </ac:picMkLst>
        </pc:picChg>
        <pc:picChg chg="add del mod">
          <ac:chgData name="Asif Rehmani" userId="e3bc34669d675361" providerId="LiveId" clId="{25F45764-85CF-4384-B721-DEE70E4EF73F}" dt="2022-03-09T19:34:43.449" v="2887" actId="478"/>
          <ac:picMkLst>
            <pc:docMk/>
            <pc:sldMk cId="4062421236" sldId="2223"/>
            <ac:picMk id="18" creationId="{9E1F63FC-9D01-452F-A92F-AD555D15D0AE}"/>
          </ac:picMkLst>
        </pc:picChg>
      </pc:sldChg>
      <pc:sldChg chg="addSp delSp modSp new mod modTransition setBg modClrScheme modAnim delDesignElem chgLayout modNotesTx">
        <pc:chgData name="Asif Rehmani" userId="e3bc34669d675361" providerId="LiveId" clId="{25F45764-85CF-4384-B721-DEE70E4EF73F}" dt="2022-04-03T14:54:39.754" v="6352" actId="20577"/>
        <pc:sldMkLst>
          <pc:docMk/>
          <pc:sldMk cId="2977609073" sldId="2224"/>
        </pc:sldMkLst>
        <pc:spChg chg="del mod ord">
          <ac:chgData name="Asif Rehmani" userId="e3bc34669d675361" providerId="LiveId" clId="{25F45764-85CF-4384-B721-DEE70E4EF73F}" dt="2022-03-07T17:37:18.206" v="2123" actId="478"/>
          <ac:spMkLst>
            <pc:docMk/>
            <pc:sldMk cId="2977609073" sldId="2224"/>
            <ac:spMk id="2" creationId="{63100FE2-2B2C-46DC-9447-DCC8380A7E22}"/>
          </ac:spMkLst>
        </pc:spChg>
        <pc:spChg chg="mod ord">
          <ac:chgData name="Asif Rehmani" userId="e3bc34669d675361" providerId="LiveId" clId="{25F45764-85CF-4384-B721-DEE70E4EF73F}" dt="2022-04-03T14:54:39.754" v="6352" actId="20577"/>
          <ac:spMkLst>
            <pc:docMk/>
            <pc:sldMk cId="2977609073" sldId="2224"/>
            <ac:spMk id="3" creationId="{04F0FFC9-E27A-4304-81CD-F5D814809737}"/>
          </ac:spMkLst>
        </pc:spChg>
        <pc:spChg chg="add del mod">
          <ac:chgData name="Asif Rehmani" userId="e3bc34669d675361" providerId="LiveId" clId="{25F45764-85CF-4384-B721-DEE70E4EF73F}" dt="2022-03-07T17:37:20.590" v="2124" actId="478"/>
          <ac:spMkLst>
            <pc:docMk/>
            <pc:sldMk cId="2977609073" sldId="2224"/>
            <ac:spMk id="5" creationId="{C5FCEEDF-20EE-47E1-BCFB-D7D2BEF52E8F}"/>
          </ac:spMkLst>
        </pc:spChg>
        <pc:spChg chg="add del mod ord">
          <ac:chgData name="Asif Rehmani" userId="e3bc34669d675361" providerId="LiveId" clId="{25F45764-85CF-4384-B721-DEE70E4EF73F}" dt="2022-03-07T17:39:01.187" v="2255" actId="700"/>
          <ac:spMkLst>
            <pc:docMk/>
            <pc:sldMk cId="2977609073" sldId="2224"/>
            <ac:spMk id="6" creationId="{94DF2196-0143-4236-8D63-067FAF72C937}"/>
          </ac:spMkLst>
        </pc:spChg>
        <pc:spChg chg="add del">
          <ac:chgData name="Asif Rehmani" userId="e3bc34669d675361" providerId="LiveId" clId="{25F45764-85CF-4384-B721-DEE70E4EF73F}" dt="2022-03-07T17:39:01.187" v="2255" actId="700"/>
          <ac:spMkLst>
            <pc:docMk/>
            <pc:sldMk cId="2977609073" sldId="2224"/>
            <ac:spMk id="8" creationId="{907EF6B7-1338-4443-8C46-6A318D952DFD}"/>
          </ac:spMkLst>
        </pc:spChg>
        <pc:spChg chg="add del">
          <ac:chgData name="Asif Rehmani" userId="e3bc34669d675361" providerId="LiveId" clId="{25F45764-85CF-4384-B721-DEE70E4EF73F}" dt="2022-03-07T17:39:01.187" v="2255" actId="700"/>
          <ac:spMkLst>
            <pc:docMk/>
            <pc:sldMk cId="2977609073" sldId="2224"/>
            <ac:spMk id="10" creationId="{DAAE4CDD-124C-4DCF-9584-B6033B545DD5}"/>
          </ac:spMkLst>
        </pc:spChg>
        <pc:spChg chg="add mod">
          <ac:chgData name="Asif Rehmani" userId="e3bc34669d675361" providerId="LiveId" clId="{25F45764-85CF-4384-B721-DEE70E4EF73F}" dt="2022-03-07T17:39:21.292" v="2269" actId="20577"/>
          <ac:spMkLst>
            <pc:docMk/>
            <pc:sldMk cId="2977609073" sldId="2224"/>
            <ac:spMk id="11" creationId="{2799B8A1-9301-4590-8A2D-246134E1F32C}"/>
          </ac:spMkLst>
        </pc:spChg>
        <pc:spChg chg="add del">
          <ac:chgData name="Asif Rehmani" userId="e3bc34669d675361" providerId="LiveId" clId="{25F45764-85CF-4384-B721-DEE70E4EF73F}" dt="2022-03-07T17:39:01.187" v="2255" actId="700"/>
          <ac:spMkLst>
            <pc:docMk/>
            <pc:sldMk cId="2977609073" sldId="2224"/>
            <ac:spMk id="12" creationId="{081E4A58-353D-44AE-B2FC-2A74E2E400F7}"/>
          </ac:spMkLst>
        </pc:spChg>
      </pc:sldChg>
      <pc:sldChg chg="addSp delSp modSp new mod modTransition setBg modClrScheme modAnim chgLayout modNotesTx">
        <pc:chgData name="Asif Rehmani" userId="e3bc34669d675361" providerId="LiveId" clId="{25F45764-85CF-4384-B721-DEE70E4EF73F}" dt="2022-04-03T14:46:52.343" v="6266"/>
        <pc:sldMkLst>
          <pc:docMk/>
          <pc:sldMk cId="3230505641" sldId="2225"/>
        </pc:sldMkLst>
        <pc:spChg chg="mod ord">
          <ac:chgData name="Asif Rehmani" userId="e3bc34669d675361" providerId="LiveId" clId="{25F45764-85CF-4384-B721-DEE70E4EF73F}" dt="2022-03-10T21:38:00.661" v="3102" actId="1076"/>
          <ac:spMkLst>
            <pc:docMk/>
            <pc:sldMk cId="3230505641" sldId="2225"/>
            <ac:spMk id="2" creationId="{A0925EBD-6E60-425E-BB0C-6864EEABF3BD}"/>
          </ac:spMkLst>
        </pc:spChg>
        <pc:spChg chg="del">
          <ac:chgData name="Asif Rehmani" userId="e3bc34669d675361" providerId="LiveId" clId="{25F45764-85CF-4384-B721-DEE70E4EF73F}" dt="2022-03-10T21:33:56.823" v="3060" actId="478"/>
          <ac:spMkLst>
            <pc:docMk/>
            <pc:sldMk cId="3230505641" sldId="2225"/>
            <ac:spMk id="3" creationId="{C0CF6439-B110-4215-ABF6-B7CA4D54E366}"/>
          </ac:spMkLst>
        </pc:spChg>
        <pc:spChg chg="add del mod ord">
          <ac:chgData name="Asif Rehmani" userId="e3bc34669d675361" providerId="LiveId" clId="{25F45764-85CF-4384-B721-DEE70E4EF73F}" dt="2022-03-10T21:34:34.676" v="3063" actId="700"/>
          <ac:spMkLst>
            <pc:docMk/>
            <pc:sldMk cId="3230505641" sldId="2225"/>
            <ac:spMk id="6" creationId="{4F6E1B9E-4A2B-46C1-9334-EE6052B9AA16}"/>
          </ac:spMkLst>
        </pc:spChg>
        <pc:spChg chg="add del mod ord">
          <ac:chgData name="Asif Rehmani" userId="e3bc34669d675361" providerId="LiveId" clId="{25F45764-85CF-4384-B721-DEE70E4EF73F}" dt="2022-03-10T21:34:39.257" v="3064" actId="700"/>
          <ac:spMkLst>
            <pc:docMk/>
            <pc:sldMk cId="3230505641" sldId="2225"/>
            <ac:spMk id="7" creationId="{7E1DB36A-CDB0-4A96-807E-E18827E3C92C}"/>
          </ac:spMkLst>
        </pc:spChg>
        <pc:spChg chg="add del mod ord">
          <ac:chgData name="Asif Rehmani" userId="e3bc34669d675361" providerId="LiveId" clId="{25F45764-85CF-4384-B721-DEE70E4EF73F}" dt="2022-03-10T21:34:47.353" v="3065" actId="700"/>
          <ac:spMkLst>
            <pc:docMk/>
            <pc:sldMk cId="3230505641" sldId="2225"/>
            <ac:spMk id="8" creationId="{10F89455-B509-4725-8727-7F18EE6093B2}"/>
          </ac:spMkLst>
        </pc:spChg>
        <pc:spChg chg="add del mod ord">
          <ac:chgData name="Asif Rehmani" userId="e3bc34669d675361" providerId="LiveId" clId="{25F45764-85CF-4384-B721-DEE70E4EF73F}" dt="2022-03-10T21:35:57.722" v="3068" actId="26606"/>
          <ac:spMkLst>
            <pc:docMk/>
            <pc:sldMk cId="3230505641" sldId="2225"/>
            <ac:spMk id="9" creationId="{14208CFC-948F-47E3-B989-6F4060BB67C2}"/>
          </ac:spMkLst>
        </pc:spChg>
        <pc:spChg chg="add del">
          <ac:chgData name="Asif Rehmani" userId="e3bc34669d675361" providerId="LiveId" clId="{25F45764-85CF-4384-B721-DEE70E4EF73F}" dt="2022-03-10T21:35:57.722" v="3068" actId="26606"/>
          <ac:spMkLst>
            <pc:docMk/>
            <pc:sldMk cId="3230505641" sldId="2225"/>
            <ac:spMk id="14" creationId="{4038CB10-1F5C-4D54-9DF7-12586DE5B007}"/>
          </ac:spMkLst>
        </pc:spChg>
        <pc:spChg chg="add del">
          <ac:chgData name="Asif Rehmani" userId="e3bc34669d675361" providerId="LiveId" clId="{25F45764-85CF-4384-B721-DEE70E4EF73F}" dt="2022-03-10T21:35:57.722" v="3068" actId="26606"/>
          <ac:spMkLst>
            <pc:docMk/>
            <pc:sldMk cId="3230505641" sldId="2225"/>
            <ac:spMk id="16" creationId="{73ED6512-6858-4552-B699-9A97FE9A4EA2}"/>
          </ac:spMkLst>
        </pc:spChg>
        <pc:spChg chg="add">
          <ac:chgData name="Asif Rehmani" userId="e3bc34669d675361" providerId="LiveId" clId="{25F45764-85CF-4384-B721-DEE70E4EF73F}" dt="2022-03-10T21:35:57.722" v="3068" actId="26606"/>
          <ac:spMkLst>
            <pc:docMk/>
            <pc:sldMk cId="3230505641" sldId="2225"/>
            <ac:spMk id="21" creationId="{A8384FB5-9ADC-4DDC-881B-597D56F5B15D}"/>
          </ac:spMkLst>
        </pc:spChg>
        <pc:spChg chg="add">
          <ac:chgData name="Asif Rehmani" userId="e3bc34669d675361" providerId="LiveId" clId="{25F45764-85CF-4384-B721-DEE70E4EF73F}" dt="2022-03-10T21:35:57.722" v="3068" actId="26606"/>
          <ac:spMkLst>
            <pc:docMk/>
            <pc:sldMk cId="3230505641" sldId="2225"/>
            <ac:spMk id="23" creationId="{91E5A9A7-95C6-4F4F-B00E-C82E07FE62EF}"/>
          </ac:spMkLst>
        </pc:spChg>
        <pc:spChg chg="add">
          <ac:chgData name="Asif Rehmani" userId="e3bc34669d675361" providerId="LiveId" clId="{25F45764-85CF-4384-B721-DEE70E4EF73F}" dt="2022-03-10T21:35:57.722" v="3068" actId="26606"/>
          <ac:spMkLst>
            <pc:docMk/>
            <pc:sldMk cId="3230505641" sldId="2225"/>
            <ac:spMk id="25" creationId="{D07DD2DE-F619-49DD-B5E7-03A290FF4ED1}"/>
          </ac:spMkLst>
        </pc:spChg>
        <pc:spChg chg="add">
          <ac:chgData name="Asif Rehmani" userId="e3bc34669d675361" providerId="LiveId" clId="{25F45764-85CF-4384-B721-DEE70E4EF73F}" dt="2022-03-10T21:35:57.722" v="3068" actId="26606"/>
          <ac:spMkLst>
            <pc:docMk/>
            <pc:sldMk cId="3230505641" sldId="2225"/>
            <ac:spMk id="27" creationId="{85149191-5F60-4A28-AAFF-039F96B0F3EC}"/>
          </ac:spMkLst>
        </pc:spChg>
        <pc:spChg chg="add">
          <ac:chgData name="Asif Rehmani" userId="e3bc34669d675361" providerId="LiveId" clId="{25F45764-85CF-4384-B721-DEE70E4EF73F}" dt="2022-03-10T21:35:57.722" v="3068" actId="26606"/>
          <ac:spMkLst>
            <pc:docMk/>
            <pc:sldMk cId="3230505641" sldId="2225"/>
            <ac:spMk id="29" creationId="{F8260ED5-17F7-4158-B241-D51DD4CF1B7E}"/>
          </ac:spMkLst>
        </pc:spChg>
        <pc:picChg chg="add mod">
          <ac:chgData name="Asif Rehmani" userId="e3bc34669d675361" providerId="LiveId" clId="{25F45764-85CF-4384-B721-DEE70E4EF73F}" dt="2022-04-03T13:07:09.498" v="4887" actId="1076"/>
          <ac:picMkLst>
            <pc:docMk/>
            <pc:sldMk cId="3230505641" sldId="2225"/>
            <ac:picMk id="5" creationId="{345D1617-0868-4C99-800A-90818841D37A}"/>
          </ac:picMkLst>
        </pc:picChg>
        <pc:picChg chg="add mod">
          <ac:chgData name="Asif Rehmani" userId="e3bc34669d675361" providerId="LiveId" clId="{25F45764-85CF-4384-B721-DEE70E4EF73F}" dt="2022-04-03T13:07:18.474" v="4890" actId="1076"/>
          <ac:picMkLst>
            <pc:docMk/>
            <pc:sldMk cId="3230505641" sldId="2225"/>
            <ac:picMk id="11" creationId="{676E5B76-C10B-45B4-8505-92B3C4549A52}"/>
          </ac:picMkLst>
        </pc:picChg>
      </pc:sldChg>
      <pc:sldChg chg="addSp modSp new mod modTransition setBg modClrScheme addAnim delAnim modAnim chgLayout modNotesTx">
        <pc:chgData name="Asif Rehmani" userId="e3bc34669d675361" providerId="LiveId" clId="{25F45764-85CF-4384-B721-DEE70E4EF73F}" dt="2022-04-03T14:49:00.328" v="6311" actId="1076"/>
        <pc:sldMkLst>
          <pc:docMk/>
          <pc:sldMk cId="339414374" sldId="2226"/>
        </pc:sldMkLst>
        <pc:spChg chg="mod ord">
          <ac:chgData name="Asif Rehmani" userId="e3bc34669d675361" providerId="LiveId" clId="{25F45764-85CF-4384-B721-DEE70E4EF73F}" dt="2022-04-03T14:49:00.328" v="6311" actId="1076"/>
          <ac:spMkLst>
            <pc:docMk/>
            <pc:sldMk cId="339414374" sldId="2226"/>
            <ac:spMk id="2" creationId="{49921F30-37AB-4136-BEE0-EE5DD05110BF}"/>
          </ac:spMkLst>
        </pc:spChg>
        <pc:spChg chg="mod ord">
          <ac:chgData name="Asif Rehmani" userId="e3bc34669d675361" providerId="LiveId" clId="{25F45764-85CF-4384-B721-DEE70E4EF73F}" dt="2022-04-03T14:48:55.922" v="6310" actId="14100"/>
          <ac:spMkLst>
            <pc:docMk/>
            <pc:sldMk cId="339414374" sldId="2226"/>
            <ac:spMk id="3" creationId="{711335F7-C0F6-4C8C-A8DF-16619D2C457C}"/>
          </ac:spMkLst>
        </pc:spChg>
        <pc:spChg chg="add">
          <ac:chgData name="Asif Rehmani" userId="e3bc34669d675361" providerId="LiveId" clId="{25F45764-85CF-4384-B721-DEE70E4EF73F}" dt="2022-03-07T17:27:27.151" v="1835" actId="26606"/>
          <ac:spMkLst>
            <pc:docMk/>
            <pc:sldMk cId="339414374" sldId="2226"/>
            <ac:spMk id="8" creationId="{907EF6B7-1338-4443-8C46-6A318D952DFD}"/>
          </ac:spMkLst>
        </pc:spChg>
        <pc:spChg chg="add">
          <ac:chgData name="Asif Rehmani" userId="e3bc34669d675361" providerId="LiveId" clId="{25F45764-85CF-4384-B721-DEE70E4EF73F}" dt="2022-03-07T17:27:27.151" v="1835" actId="26606"/>
          <ac:spMkLst>
            <pc:docMk/>
            <pc:sldMk cId="339414374" sldId="2226"/>
            <ac:spMk id="10" creationId="{DAAE4CDD-124C-4DCF-9584-B6033B545DD5}"/>
          </ac:spMkLst>
        </pc:spChg>
        <pc:spChg chg="add">
          <ac:chgData name="Asif Rehmani" userId="e3bc34669d675361" providerId="LiveId" clId="{25F45764-85CF-4384-B721-DEE70E4EF73F}" dt="2022-03-07T17:27:27.151" v="1835" actId="26606"/>
          <ac:spMkLst>
            <pc:docMk/>
            <pc:sldMk cId="339414374" sldId="2226"/>
            <ac:spMk id="12" creationId="{081E4A58-353D-44AE-B2FC-2A74E2E400F7}"/>
          </ac:spMkLst>
        </pc:spChg>
      </pc:sldChg>
      <pc:sldChg chg="addSp modSp new mod modTransition setBg modClrScheme chgLayout modNotesTx">
        <pc:chgData name="Asif Rehmani" userId="e3bc34669d675361" providerId="LiveId" clId="{25F45764-85CF-4384-B721-DEE70E4EF73F}" dt="2022-04-03T14:46:52.343" v="6266"/>
        <pc:sldMkLst>
          <pc:docMk/>
          <pc:sldMk cId="4226841426" sldId="2227"/>
        </pc:sldMkLst>
        <pc:spChg chg="mod ord">
          <ac:chgData name="Asif Rehmani" userId="e3bc34669d675361" providerId="LiveId" clId="{25F45764-85CF-4384-B721-DEE70E4EF73F}" dt="2022-03-07T17:36:35.806" v="2121" actId="403"/>
          <ac:spMkLst>
            <pc:docMk/>
            <pc:sldMk cId="4226841426" sldId="2227"/>
            <ac:spMk id="2" creationId="{EF8A3190-493A-4165-A6C9-F08B579C163A}"/>
          </ac:spMkLst>
        </pc:spChg>
        <pc:spChg chg="mod ord">
          <ac:chgData name="Asif Rehmani" userId="e3bc34669d675361" providerId="LiveId" clId="{25F45764-85CF-4384-B721-DEE70E4EF73F}" dt="2022-03-18T12:59:08.714" v="4317" actId="20577"/>
          <ac:spMkLst>
            <pc:docMk/>
            <pc:sldMk cId="4226841426" sldId="2227"/>
            <ac:spMk id="3" creationId="{0F36A8EA-5E8F-4691-91A4-EC80F4B2B970}"/>
          </ac:spMkLst>
        </pc:spChg>
        <pc:spChg chg="add">
          <ac:chgData name="Asif Rehmani" userId="e3bc34669d675361" providerId="LiveId" clId="{25F45764-85CF-4384-B721-DEE70E4EF73F}" dt="2022-03-07T17:36:24.972" v="2118" actId="26606"/>
          <ac:spMkLst>
            <pc:docMk/>
            <pc:sldMk cId="4226841426" sldId="2227"/>
            <ac:spMk id="8" creationId="{9AFC454B-A080-4D23-B177-6D5356C6E6EF}"/>
          </ac:spMkLst>
        </pc:spChg>
        <pc:spChg chg="add">
          <ac:chgData name="Asif Rehmani" userId="e3bc34669d675361" providerId="LiveId" clId="{25F45764-85CF-4384-B721-DEE70E4EF73F}" dt="2022-03-07T17:36:24.972" v="2118" actId="26606"/>
          <ac:spMkLst>
            <pc:docMk/>
            <pc:sldMk cId="4226841426" sldId="2227"/>
            <ac:spMk id="10" creationId="{D0522C2C-7B5C-48A7-A969-03941E5D2E76}"/>
          </ac:spMkLst>
        </pc:spChg>
        <pc:spChg chg="add">
          <ac:chgData name="Asif Rehmani" userId="e3bc34669d675361" providerId="LiveId" clId="{25F45764-85CF-4384-B721-DEE70E4EF73F}" dt="2022-03-07T17:36:24.972" v="2118" actId="26606"/>
          <ac:spMkLst>
            <pc:docMk/>
            <pc:sldMk cId="4226841426" sldId="2227"/>
            <ac:spMk id="12" creationId="{9C682A1A-5B2D-4111-BBD6-620165633E5B}"/>
          </ac:spMkLst>
        </pc:spChg>
        <pc:spChg chg="add">
          <ac:chgData name="Asif Rehmani" userId="e3bc34669d675361" providerId="LiveId" clId="{25F45764-85CF-4384-B721-DEE70E4EF73F}" dt="2022-03-07T17:36:24.972" v="2118" actId="26606"/>
          <ac:spMkLst>
            <pc:docMk/>
            <pc:sldMk cId="4226841426" sldId="2227"/>
            <ac:spMk id="14" creationId="{D6EE29F2-D77F-4BD0-A20B-334D316A1C9D}"/>
          </ac:spMkLst>
        </pc:spChg>
        <pc:spChg chg="add">
          <ac:chgData name="Asif Rehmani" userId="e3bc34669d675361" providerId="LiveId" clId="{25F45764-85CF-4384-B721-DEE70E4EF73F}" dt="2022-03-07T17:36:24.972" v="2118" actId="26606"/>
          <ac:spMkLst>
            <pc:docMk/>
            <pc:sldMk cId="4226841426" sldId="2227"/>
            <ac:spMk id="16" creationId="{22D09ED2-868F-42C6-866E-F92E0CEF314F}"/>
          </ac:spMkLst>
        </pc:spChg>
      </pc:sldChg>
      <pc:sldChg chg="addSp delSp modSp new mod modTransition setBg delAnim modAnim">
        <pc:chgData name="Asif Rehmani" userId="e3bc34669d675361" providerId="LiveId" clId="{25F45764-85CF-4384-B721-DEE70E4EF73F}" dt="2022-04-03T14:46:52.343" v="6266"/>
        <pc:sldMkLst>
          <pc:docMk/>
          <pc:sldMk cId="999164265" sldId="2228"/>
        </pc:sldMkLst>
        <pc:spChg chg="mod">
          <ac:chgData name="Asif Rehmani" userId="e3bc34669d675361" providerId="LiveId" clId="{25F45764-85CF-4384-B721-DEE70E4EF73F}" dt="2022-03-07T17:38:17.560" v="2251" actId="20577"/>
          <ac:spMkLst>
            <pc:docMk/>
            <pc:sldMk cId="999164265" sldId="2228"/>
            <ac:spMk id="2" creationId="{6760BA41-5417-4C90-8E63-806A8C247EEB}"/>
          </ac:spMkLst>
        </pc:spChg>
        <pc:spChg chg="del mod">
          <ac:chgData name="Asif Rehmani" userId="e3bc34669d675361" providerId="LiveId" clId="{25F45764-85CF-4384-B721-DEE70E4EF73F}" dt="2022-04-03T13:51:14.286" v="6086" actId="478"/>
          <ac:spMkLst>
            <pc:docMk/>
            <pc:sldMk cId="999164265" sldId="2228"/>
            <ac:spMk id="3" creationId="{7F3814CD-0D20-4529-95EE-58A7C3E17CE3}"/>
          </ac:spMkLst>
        </pc:spChg>
        <pc:spChg chg="add mod">
          <ac:chgData name="Asif Rehmani" userId="e3bc34669d675361" providerId="LiveId" clId="{25F45764-85CF-4384-B721-DEE70E4EF73F}" dt="2022-04-03T13:51:14.286" v="6086" actId="478"/>
          <ac:spMkLst>
            <pc:docMk/>
            <pc:sldMk cId="999164265" sldId="2228"/>
            <ac:spMk id="5" creationId="{61B69102-7673-4F2B-B229-2224B6169349}"/>
          </ac:spMkLst>
        </pc:spChg>
        <pc:spChg chg="add">
          <ac:chgData name="Asif Rehmani" userId="e3bc34669d675361" providerId="LiveId" clId="{25F45764-85CF-4384-B721-DEE70E4EF73F}" dt="2022-03-07T17:38:01.889" v="2216" actId="26606"/>
          <ac:spMkLst>
            <pc:docMk/>
            <pc:sldMk cId="999164265" sldId="2228"/>
            <ac:spMk id="8" creationId="{4522B21E-B2B9-4C72-9A71-C87EFD137480}"/>
          </ac:spMkLst>
        </pc:spChg>
        <pc:spChg chg="add">
          <ac:chgData name="Asif Rehmani" userId="e3bc34669d675361" providerId="LiveId" clId="{25F45764-85CF-4384-B721-DEE70E4EF73F}" dt="2022-03-07T17:38:01.889" v="2216" actId="26606"/>
          <ac:spMkLst>
            <pc:docMk/>
            <pc:sldMk cId="999164265" sldId="2228"/>
            <ac:spMk id="10" creationId="{5EB7D2A2-F448-44D4-938C-DC84CBCB3B1E}"/>
          </ac:spMkLst>
        </pc:spChg>
        <pc:spChg chg="add">
          <ac:chgData name="Asif Rehmani" userId="e3bc34669d675361" providerId="LiveId" clId="{25F45764-85CF-4384-B721-DEE70E4EF73F}" dt="2022-03-07T17:38:01.889" v="2216" actId="26606"/>
          <ac:spMkLst>
            <pc:docMk/>
            <pc:sldMk cId="999164265" sldId="2228"/>
            <ac:spMk id="12" creationId="{871AEA07-1E14-44B4-8E55-64EF049CD66F}"/>
          </ac:spMkLst>
        </pc:spChg>
        <pc:cxnChg chg="add">
          <ac:chgData name="Asif Rehmani" userId="e3bc34669d675361" providerId="LiveId" clId="{25F45764-85CF-4384-B721-DEE70E4EF73F}" dt="2022-03-07T17:38:01.889" v="2216" actId="26606"/>
          <ac:cxnSpMkLst>
            <pc:docMk/>
            <pc:sldMk cId="999164265" sldId="2228"/>
            <ac:cxnSpMk id="14" creationId="{F7C8EA93-3210-4C62-99E9-153C275E3A87}"/>
          </ac:cxnSpMkLst>
        </pc:cxnChg>
      </pc:sldChg>
      <pc:sldChg chg="addSp delSp modSp new mod modTransition setBg modClrScheme modAnim chgLayout modNotesTx">
        <pc:chgData name="Asif Rehmani" userId="e3bc34669d675361" providerId="LiveId" clId="{25F45764-85CF-4384-B721-DEE70E4EF73F}" dt="2022-04-03T14:56:05.226" v="6354"/>
        <pc:sldMkLst>
          <pc:docMk/>
          <pc:sldMk cId="1048783643" sldId="2229"/>
        </pc:sldMkLst>
        <pc:spChg chg="mod ord">
          <ac:chgData name="Asif Rehmani" userId="e3bc34669d675361" providerId="LiveId" clId="{25F45764-85CF-4384-B721-DEE70E4EF73F}" dt="2022-03-18T12:11:11.424" v="4247" actId="26606"/>
          <ac:spMkLst>
            <pc:docMk/>
            <pc:sldMk cId="1048783643" sldId="2229"/>
            <ac:spMk id="2" creationId="{5E35EF9F-E462-402E-AB3F-166E4039B18B}"/>
          </ac:spMkLst>
        </pc:spChg>
        <pc:spChg chg="del mod ord">
          <ac:chgData name="Asif Rehmani" userId="e3bc34669d675361" providerId="LiveId" clId="{25F45764-85CF-4384-B721-DEE70E4EF73F}" dt="2022-03-18T12:11:11.424" v="4247" actId="26606"/>
          <ac:spMkLst>
            <pc:docMk/>
            <pc:sldMk cId="1048783643" sldId="2229"/>
            <ac:spMk id="3" creationId="{4A34FE6A-DC9C-4A7A-8609-5FCB58325959}"/>
          </ac:spMkLst>
        </pc:spChg>
        <pc:spChg chg="add">
          <ac:chgData name="Asif Rehmani" userId="e3bc34669d675361" providerId="LiveId" clId="{25F45764-85CF-4384-B721-DEE70E4EF73F}" dt="2022-03-18T12:11:11.424" v="4247" actId="26606"/>
          <ac:spMkLst>
            <pc:docMk/>
            <pc:sldMk cId="1048783643" sldId="2229"/>
            <ac:spMk id="9" creationId="{0C541B88-1AE9-40C3-AFD5-967787C1979F}"/>
          </ac:spMkLst>
        </pc:spChg>
        <pc:spChg chg="add">
          <ac:chgData name="Asif Rehmani" userId="e3bc34669d675361" providerId="LiveId" clId="{25F45764-85CF-4384-B721-DEE70E4EF73F}" dt="2022-03-18T12:11:11.424" v="4247" actId="26606"/>
          <ac:spMkLst>
            <pc:docMk/>
            <pc:sldMk cId="1048783643" sldId="2229"/>
            <ac:spMk id="11" creationId="{E5F17139-31EE-46AC-B04F-DBBD852DD6CB}"/>
          </ac:spMkLst>
        </pc:spChg>
        <pc:spChg chg="add">
          <ac:chgData name="Asif Rehmani" userId="e3bc34669d675361" providerId="LiveId" clId="{25F45764-85CF-4384-B721-DEE70E4EF73F}" dt="2022-03-18T12:11:11.424" v="4247" actId="26606"/>
          <ac:spMkLst>
            <pc:docMk/>
            <pc:sldMk cId="1048783643" sldId="2229"/>
            <ac:spMk id="17" creationId="{89D16701-DA76-4F72-BB63-E2C3FFBDFE0F}"/>
          </ac:spMkLst>
        </pc:spChg>
        <pc:spChg chg="add">
          <ac:chgData name="Asif Rehmani" userId="e3bc34669d675361" providerId="LiveId" clId="{25F45764-85CF-4384-B721-DEE70E4EF73F}" dt="2022-03-18T12:11:11.424" v="4247" actId="26606"/>
          <ac:spMkLst>
            <pc:docMk/>
            <pc:sldMk cId="1048783643" sldId="2229"/>
            <ac:spMk id="19" creationId="{1CC28BE1-9DC6-43FE-9582-39F091098D77}"/>
          </ac:spMkLst>
        </pc:spChg>
        <pc:grpChg chg="add">
          <ac:chgData name="Asif Rehmani" userId="e3bc34669d675361" providerId="LiveId" clId="{25F45764-85CF-4384-B721-DEE70E4EF73F}" dt="2022-03-18T12:11:11.424" v="4247" actId="26606"/>
          <ac:grpSpMkLst>
            <pc:docMk/>
            <pc:sldMk cId="1048783643" sldId="2229"/>
            <ac:grpSpMk id="13" creationId="{7CF625D3-71A3-4F30-A096-8EF334E959D0}"/>
          </ac:grpSpMkLst>
        </pc:grpChg>
        <pc:grpChg chg="add">
          <ac:chgData name="Asif Rehmani" userId="e3bc34669d675361" providerId="LiveId" clId="{25F45764-85CF-4384-B721-DEE70E4EF73F}" dt="2022-03-18T12:11:11.424" v="4247" actId="26606"/>
          <ac:grpSpMkLst>
            <pc:docMk/>
            <pc:sldMk cId="1048783643" sldId="2229"/>
            <ac:grpSpMk id="21" creationId="{AF9AF3F3-CE0C-4125-BDD7-346487FA0B40}"/>
          </ac:grpSpMkLst>
        </pc:grpChg>
        <pc:graphicFrameChg chg="add mod">
          <ac:chgData name="Asif Rehmani" userId="e3bc34669d675361" providerId="LiveId" clId="{25F45764-85CF-4384-B721-DEE70E4EF73F}" dt="2022-04-03T13:57:12.941" v="6088"/>
          <ac:graphicFrameMkLst>
            <pc:docMk/>
            <pc:sldMk cId="1048783643" sldId="2229"/>
            <ac:graphicFrameMk id="5" creationId="{A8966E8E-7186-ED14-BEB9-3249DC793E57}"/>
          </ac:graphicFrameMkLst>
        </pc:graphicFrameChg>
      </pc:sldChg>
      <pc:sldChg chg="modSp add mod modTransition modShow modNotesTx">
        <pc:chgData name="Asif Rehmani" userId="e3bc34669d675361" providerId="LiveId" clId="{25F45764-85CF-4384-B721-DEE70E4EF73F}" dt="2022-04-03T14:46:52.343" v="6266"/>
        <pc:sldMkLst>
          <pc:docMk/>
          <pc:sldMk cId="4192727113" sldId="2230"/>
        </pc:sldMkLst>
        <pc:spChg chg="mod">
          <ac:chgData name="Asif Rehmani" userId="e3bc34669d675361" providerId="LiveId" clId="{25F45764-85CF-4384-B721-DEE70E4EF73F}" dt="2022-03-18T12:59:27.481" v="4366" actId="20577"/>
          <ac:spMkLst>
            <pc:docMk/>
            <pc:sldMk cId="4192727113" sldId="2230"/>
            <ac:spMk id="3" creationId="{0F36A8EA-5E8F-4691-91A4-EC80F4B2B970}"/>
          </ac:spMkLst>
        </pc:spChg>
      </pc:sldChg>
      <pc:sldChg chg="addSp delSp modSp new mod ord modTransition setBg modClrScheme chgLayout modNotesTx">
        <pc:chgData name="Asif Rehmani" userId="e3bc34669d675361" providerId="LiveId" clId="{25F45764-85CF-4384-B721-DEE70E4EF73F}" dt="2022-04-03T14:51:12.410" v="6333" actId="20577"/>
        <pc:sldMkLst>
          <pc:docMk/>
          <pc:sldMk cId="2872898382" sldId="2231"/>
        </pc:sldMkLst>
        <pc:spChg chg="del mod ord">
          <ac:chgData name="Asif Rehmani" userId="e3bc34669d675361" providerId="LiveId" clId="{25F45764-85CF-4384-B721-DEE70E4EF73F}" dt="2022-04-03T12:57:41.272" v="4743" actId="700"/>
          <ac:spMkLst>
            <pc:docMk/>
            <pc:sldMk cId="2872898382" sldId="2231"/>
            <ac:spMk id="2" creationId="{116B16BC-C55A-4CAB-B2EC-A0D4AEBE2F6D}"/>
          </ac:spMkLst>
        </pc:spChg>
        <pc:spChg chg="del mod ord">
          <ac:chgData name="Asif Rehmani" userId="e3bc34669d675361" providerId="LiveId" clId="{25F45764-85CF-4384-B721-DEE70E4EF73F}" dt="2022-04-03T12:57:41.272" v="4743" actId="700"/>
          <ac:spMkLst>
            <pc:docMk/>
            <pc:sldMk cId="2872898382" sldId="2231"/>
            <ac:spMk id="3" creationId="{F30DD9DC-5B54-438C-8BAF-2E0FC663694D}"/>
          </ac:spMkLst>
        </pc:spChg>
        <pc:spChg chg="add mod ord">
          <ac:chgData name="Asif Rehmani" userId="e3bc34669d675361" providerId="LiveId" clId="{25F45764-85CF-4384-B721-DEE70E4EF73F}" dt="2022-04-03T13:03:59.301" v="4779" actId="20577"/>
          <ac:spMkLst>
            <pc:docMk/>
            <pc:sldMk cId="2872898382" sldId="2231"/>
            <ac:spMk id="4" creationId="{85B1CE66-95C1-4A52-AA8F-9FAFEB02BB6E}"/>
          </ac:spMkLst>
        </pc:spChg>
        <pc:spChg chg="add del mod ord">
          <ac:chgData name="Asif Rehmani" userId="e3bc34669d675361" providerId="LiveId" clId="{25F45764-85CF-4384-B721-DEE70E4EF73F}" dt="2022-04-03T13:01:39.888" v="4765" actId="478"/>
          <ac:spMkLst>
            <pc:docMk/>
            <pc:sldMk cId="2872898382" sldId="2231"/>
            <ac:spMk id="5" creationId="{44FA5527-3245-4DE5-A69D-14C226B13F90}"/>
          </ac:spMkLst>
        </pc:spChg>
        <pc:spChg chg="add del">
          <ac:chgData name="Asif Rehmani" userId="e3bc34669d675361" providerId="LiveId" clId="{25F45764-85CF-4384-B721-DEE70E4EF73F}" dt="2022-04-03T12:58:25.953" v="4753" actId="26606"/>
          <ac:spMkLst>
            <pc:docMk/>
            <pc:sldMk cId="2872898382" sldId="2231"/>
            <ac:spMk id="10" creationId="{827B839B-9ADE-406B-8590-F1CAEDED45A1}"/>
          </ac:spMkLst>
        </pc:spChg>
        <pc:spChg chg="add del">
          <ac:chgData name="Asif Rehmani" userId="e3bc34669d675361" providerId="LiveId" clId="{25F45764-85CF-4384-B721-DEE70E4EF73F}" dt="2022-04-03T12:58:25.953" v="4753" actId="26606"/>
          <ac:spMkLst>
            <pc:docMk/>
            <pc:sldMk cId="2872898382" sldId="2231"/>
            <ac:spMk id="12" creationId="{CFE45BF0-46DB-408C-B5F7-7B11716805D4}"/>
          </ac:spMkLst>
        </pc:spChg>
        <pc:spChg chg="add del">
          <ac:chgData name="Asif Rehmani" userId="e3bc34669d675361" providerId="LiveId" clId="{25F45764-85CF-4384-B721-DEE70E4EF73F}" dt="2022-04-03T12:58:25.953" v="4753" actId="26606"/>
          <ac:spMkLst>
            <pc:docMk/>
            <pc:sldMk cId="2872898382" sldId="2231"/>
            <ac:spMk id="14" creationId="{2AEBC8F2-97B1-41B4-93F1-2D289E197FBA}"/>
          </ac:spMkLst>
        </pc:spChg>
        <pc:spChg chg="add del">
          <ac:chgData name="Asif Rehmani" userId="e3bc34669d675361" providerId="LiveId" clId="{25F45764-85CF-4384-B721-DEE70E4EF73F}" dt="2022-04-03T12:58:25.953" v="4753" actId="26606"/>
          <ac:spMkLst>
            <pc:docMk/>
            <pc:sldMk cId="2872898382" sldId="2231"/>
            <ac:spMk id="16" creationId="{472E3A19-F5D5-48FC-BB9C-48C2F68F598B}"/>
          </ac:spMkLst>
        </pc:spChg>
        <pc:spChg chg="add del">
          <ac:chgData name="Asif Rehmani" userId="e3bc34669d675361" providerId="LiveId" clId="{25F45764-85CF-4384-B721-DEE70E4EF73F}" dt="2022-04-03T12:58:25.953" v="4753" actId="26606"/>
          <ac:spMkLst>
            <pc:docMk/>
            <pc:sldMk cId="2872898382" sldId="2231"/>
            <ac:spMk id="18" creationId="{7A62E32F-BB65-43A8-8EB5-92346890E549}"/>
          </ac:spMkLst>
        </pc:spChg>
        <pc:spChg chg="add del">
          <ac:chgData name="Asif Rehmani" userId="e3bc34669d675361" providerId="LiveId" clId="{25F45764-85CF-4384-B721-DEE70E4EF73F}" dt="2022-04-03T12:58:25.953" v="4753" actId="26606"/>
          <ac:spMkLst>
            <pc:docMk/>
            <pc:sldMk cId="2872898382" sldId="2231"/>
            <ac:spMk id="20" creationId="{14E91B64-9FCC-451E-AFB4-A827D6329367}"/>
          </ac:spMkLst>
        </pc:spChg>
        <pc:spChg chg="add">
          <ac:chgData name="Asif Rehmani" userId="e3bc34669d675361" providerId="LiveId" clId="{25F45764-85CF-4384-B721-DEE70E4EF73F}" dt="2022-04-03T13:02:20.211" v="4778" actId="26606"/>
          <ac:spMkLst>
            <pc:docMk/>
            <pc:sldMk cId="2872898382" sldId="2231"/>
            <ac:spMk id="83" creationId="{33B1EE1F-6738-485F-A620-2602F7683DFB}"/>
          </ac:spMkLst>
        </pc:spChg>
        <pc:picChg chg="add mod">
          <ac:chgData name="Asif Rehmani" userId="e3bc34669d675361" providerId="LiveId" clId="{25F45764-85CF-4384-B721-DEE70E4EF73F}" dt="2022-04-03T13:02:20.211" v="4778" actId="26606"/>
          <ac:picMkLst>
            <pc:docMk/>
            <pc:sldMk cId="2872898382" sldId="2231"/>
            <ac:picMk id="7" creationId="{660A7E89-FD30-D130-DC5B-27E252CCA225}"/>
          </ac:picMkLst>
        </pc:picChg>
        <pc:picChg chg="add mod ord">
          <ac:chgData name="Asif Rehmani" userId="e3bc34669d675361" providerId="LiveId" clId="{25F45764-85CF-4384-B721-DEE70E4EF73F}" dt="2022-04-03T13:02:20.211" v="4778" actId="26606"/>
          <ac:picMkLst>
            <pc:docMk/>
            <pc:sldMk cId="2872898382" sldId="2231"/>
            <ac:picMk id="1026" creationId="{D07B109A-1B53-4BD8-9D90-0AB1920D5121}"/>
          </ac:picMkLst>
        </pc:picChg>
        <pc:picChg chg="add mod ord">
          <ac:chgData name="Asif Rehmani" userId="e3bc34669d675361" providerId="LiveId" clId="{25F45764-85CF-4384-B721-DEE70E4EF73F}" dt="2022-04-03T13:02:20.211" v="4778" actId="26606"/>
          <ac:picMkLst>
            <pc:docMk/>
            <pc:sldMk cId="2872898382" sldId="2231"/>
            <ac:picMk id="1028" creationId="{6E351F8B-FA6F-4376-BFC4-579AE8FB1A31}"/>
          </ac:picMkLst>
        </pc:picChg>
        <pc:picChg chg="add mod ord">
          <ac:chgData name="Asif Rehmani" userId="e3bc34669d675361" providerId="LiveId" clId="{25F45764-85CF-4384-B721-DEE70E4EF73F}" dt="2022-04-03T13:02:20.211" v="4778" actId="26606"/>
          <ac:picMkLst>
            <pc:docMk/>
            <pc:sldMk cId="2872898382" sldId="2231"/>
            <ac:picMk id="1030" creationId="{E3858439-979E-4596-A866-42704826B048}"/>
          </ac:picMkLst>
        </pc:picChg>
        <pc:picChg chg="add mod">
          <ac:chgData name="Asif Rehmani" userId="e3bc34669d675361" providerId="LiveId" clId="{25F45764-85CF-4384-B721-DEE70E4EF73F}" dt="2022-04-03T13:02:20.211" v="4778" actId="26606"/>
          <ac:picMkLst>
            <pc:docMk/>
            <pc:sldMk cId="2872898382" sldId="2231"/>
            <ac:picMk id="1032" creationId="{3F493743-812C-4865-8AFF-7C1365D61CDE}"/>
          </ac:picMkLst>
        </pc:picChg>
        <pc:picChg chg="add mod ord">
          <ac:chgData name="Asif Rehmani" userId="e3bc34669d675361" providerId="LiveId" clId="{25F45764-85CF-4384-B721-DEE70E4EF73F}" dt="2022-04-03T13:02:20.211" v="4778" actId="26606"/>
          <ac:picMkLst>
            <pc:docMk/>
            <pc:sldMk cId="2872898382" sldId="2231"/>
            <ac:picMk id="1034" creationId="{1A806AF6-52C4-4387-923C-741FD9835168}"/>
          </ac:picMkLst>
        </pc:picChg>
        <pc:picChg chg="add mod">
          <ac:chgData name="Asif Rehmani" userId="e3bc34669d675361" providerId="LiveId" clId="{25F45764-85CF-4384-B721-DEE70E4EF73F}" dt="2022-04-03T13:02:20.211" v="4778" actId="26606"/>
          <ac:picMkLst>
            <pc:docMk/>
            <pc:sldMk cId="2872898382" sldId="2231"/>
            <ac:picMk id="1036" creationId="{C9DEFB8C-7B73-4207-997B-79B2493BA41E}"/>
          </ac:picMkLst>
        </pc:picChg>
        <pc:picChg chg="add mod">
          <ac:chgData name="Asif Rehmani" userId="e3bc34669d675361" providerId="LiveId" clId="{25F45764-85CF-4384-B721-DEE70E4EF73F}" dt="2022-04-03T13:02:20.211" v="4778" actId="26606"/>
          <ac:picMkLst>
            <pc:docMk/>
            <pc:sldMk cId="2872898382" sldId="2231"/>
            <ac:picMk id="1038" creationId="{826CF240-9112-4772-87C3-870E8B8F3ADC}"/>
          </ac:picMkLst>
        </pc:picChg>
        <pc:cxnChg chg="add del">
          <ac:chgData name="Asif Rehmani" userId="e3bc34669d675361" providerId="LiveId" clId="{25F45764-85CF-4384-B721-DEE70E4EF73F}" dt="2022-04-03T13:02:20.211" v="4778" actId="26606"/>
          <ac:cxnSpMkLst>
            <pc:docMk/>
            <pc:sldMk cId="2872898382" sldId="2231"/>
            <ac:cxnSpMk id="11" creationId="{A7F400EE-A8A5-48AF-B4D6-291B52C6F0B0}"/>
          </ac:cxnSpMkLst>
        </pc:cxnChg>
        <pc:cxnChg chg="add">
          <ac:chgData name="Asif Rehmani" userId="e3bc34669d675361" providerId="LiveId" clId="{25F45764-85CF-4384-B721-DEE70E4EF73F}" dt="2022-04-03T13:02:20.211" v="4778" actId="26606"/>
          <ac:cxnSpMkLst>
            <pc:docMk/>
            <pc:sldMk cId="2872898382" sldId="2231"/>
            <ac:cxnSpMk id="85" creationId="{ADC544FB-7860-4381-935B-43879C94F627}"/>
          </ac:cxnSpMkLst>
        </pc:cxnChg>
      </pc:sldChg>
      <pc:sldChg chg="addSp delSp modSp new mod modTransition modAnim modNotesTx">
        <pc:chgData name="Asif Rehmani" userId="e3bc34669d675361" providerId="LiveId" clId="{25F45764-85CF-4384-B721-DEE70E4EF73F}" dt="2022-04-03T14:51:58.643" v="6339"/>
        <pc:sldMkLst>
          <pc:docMk/>
          <pc:sldMk cId="3525028106" sldId="2232"/>
        </pc:sldMkLst>
        <pc:spChg chg="mod">
          <ac:chgData name="Asif Rehmani" userId="e3bc34669d675361" providerId="LiveId" clId="{25F45764-85CF-4384-B721-DEE70E4EF73F}" dt="2022-04-03T14:51:40.878" v="6338"/>
          <ac:spMkLst>
            <pc:docMk/>
            <pc:sldMk cId="3525028106" sldId="2232"/>
            <ac:spMk id="2" creationId="{77B6EEDE-BE8F-4B96-8EA7-2653C5129AA8}"/>
          </ac:spMkLst>
        </pc:spChg>
        <pc:spChg chg="add del mod">
          <ac:chgData name="Asif Rehmani" userId="e3bc34669d675361" providerId="LiveId" clId="{25F45764-85CF-4384-B721-DEE70E4EF73F}" dt="2022-04-03T13:50:02.629" v="6083" actId="26606"/>
          <ac:spMkLst>
            <pc:docMk/>
            <pc:sldMk cId="3525028106" sldId="2232"/>
            <ac:spMk id="3" creationId="{AD3BA6D7-6DA6-494E-BE5F-1F0CF980D9F6}"/>
          </ac:spMkLst>
        </pc:spChg>
        <pc:spChg chg="add del mod">
          <ac:chgData name="Asif Rehmani" userId="e3bc34669d675361" providerId="LiveId" clId="{25F45764-85CF-4384-B721-DEE70E4EF73F}" dt="2022-04-03T14:51:40.878" v="6338"/>
          <ac:spMkLst>
            <pc:docMk/>
            <pc:sldMk cId="3525028106" sldId="2232"/>
            <ac:spMk id="4" creationId="{F4DEAFF5-1C3F-4F4A-BA2D-40698D8C908B}"/>
          </ac:spMkLst>
        </pc:spChg>
        <pc:spChg chg="add del mod">
          <ac:chgData name="Asif Rehmani" userId="e3bc34669d675361" providerId="LiveId" clId="{25F45764-85CF-4384-B721-DEE70E4EF73F}" dt="2022-04-03T14:51:40.878" v="6338"/>
          <ac:spMkLst>
            <pc:docMk/>
            <pc:sldMk cId="3525028106" sldId="2232"/>
            <ac:spMk id="7" creationId="{D7A8BEA8-7EBF-4B43-8B9E-28BAF96CB1D1}"/>
          </ac:spMkLst>
        </pc:spChg>
        <pc:spChg chg="add del mod">
          <ac:chgData name="Asif Rehmani" userId="e3bc34669d675361" providerId="LiveId" clId="{25F45764-85CF-4384-B721-DEE70E4EF73F}" dt="2022-04-03T14:51:40.221" v="6337"/>
          <ac:spMkLst>
            <pc:docMk/>
            <pc:sldMk cId="3525028106" sldId="2232"/>
            <ac:spMk id="8" creationId="{E9C828C9-AC24-402C-96FA-8FD8B43DA292}"/>
          </ac:spMkLst>
        </pc:spChg>
        <pc:spChg chg="add del mod">
          <ac:chgData name="Asif Rehmani" userId="e3bc34669d675361" providerId="LiveId" clId="{25F45764-85CF-4384-B721-DEE70E4EF73F}" dt="2022-04-03T14:51:40.221" v="6337"/>
          <ac:spMkLst>
            <pc:docMk/>
            <pc:sldMk cId="3525028106" sldId="2232"/>
            <ac:spMk id="9" creationId="{93A77A28-C206-41C8-BB65-E32022CC5B0A}"/>
          </ac:spMkLst>
        </pc:spChg>
        <pc:graphicFrameChg chg="add del">
          <ac:chgData name="Asif Rehmani" userId="e3bc34669d675361" providerId="LiveId" clId="{25F45764-85CF-4384-B721-DEE70E4EF73F}" dt="2022-04-03T13:49:28.784" v="6070" actId="26606"/>
          <ac:graphicFrameMkLst>
            <pc:docMk/>
            <pc:sldMk cId="3525028106" sldId="2232"/>
            <ac:graphicFrameMk id="5" creationId="{1ADB9660-59A1-61A9-684D-48571E8B6158}"/>
          </ac:graphicFrameMkLst>
        </pc:graphicFrameChg>
        <pc:graphicFrameChg chg="add">
          <ac:chgData name="Asif Rehmani" userId="e3bc34669d675361" providerId="LiveId" clId="{25F45764-85CF-4384-B721-DEE70E4EF73F}" dt="2022-04-03T13:50:02.629" v="6083" actId="26606"/>
          <ac:graphicFrameMkLst>
            <pc:docMk/>
            <pc:sldMk cId="3525028106" sldId="2232"/>
            <ac:graphicFrameMk id="6" creationId="{82C12DE2-33BD-8524-98AD-01243E838144}"/>
          </ac:graphicFrameMkLst>
        </pc:graphicFrameChg>
      </pc:sldChg>
      <pc:sldChg chg="addSp delSp modSp new mod modTransition setBg modClrScheme chgLayout modNotesTx">
        <pc:chgData name="Asif Rehmani" userId="e3bc34669d675361" providerId="LiveId" clId="{25F45764-85CF-4384-B721-DEE70E4EF73F}" dt="2022-04-03T14:46:52.343" v="6266"/>
        <pc:sldMkLst>
          <pc:docMk/>
          <pc:sldMk cId="220966934" sldId="2233"/>
        </pc:sldMkLst>
        <pc:spChg chg="add del mod ord">
          <ac:chgData name="Asif Rehmani" userId="e3bc34669d675361" providerId="LiveId" clId="{25F45764-85CF-4384-B721-DEE70E4EF73F}" dt="2022-04-03T13:31:25.850" v="5438"/>
          <ac:spMkLst>
            <pc:docMk/>
            <pc:sldMk cId="220966934" sldId="2233"/>
            <ac:spMk id="4" creationId="{228A106E-6FDB-4BB0-B469-39CFB75F7EC8}"/>
          </ac:spMkLst>
        </pc:spChg>
        <pc:spChg chg="add del mod ord">
          <ac:chgData name="Asif Rehmani" userId="e3bc34669d675361" providerId="LiveId" clId="{25F45764-85CF-4384-B721-DEE70E4EF73F}" dt="2022-04-03T13:31:25.850" v="5438"/>
          <ac:spMkLst>
            <pc:docMk/>
            <pc:sldMk cId="220966934" sldId="2233"/>
            <ac:spMk id="5" creationId="{4018468F-EFB3-4379-BAC2-57CE6A649D38}"/>
          </ac:spMkLst>
        </pc:spChg>
        <pc:spChg chg="add del mod ord">
          <ac:chgData name="Asif Rehmani" userId="e3bc34669d675361" providerId="LiveId" clId="{25F45764-85CF-4384-B721-DEE70E4EF73F}" dt="2022-04-03T13:31:32.398" v="5439" actId="700"/>
          <ac:spMkLst>
            <pc:docMk/>
            <pc:sldMk cId="220966934" sldId="2233"/>
            <ac:spMk id="6" creationId="{EE406839-B200-421A-BA9A-68630708AC62}"/>
          </ac:spMkLst>
        </pc:spChg>
        <pc:spChg chg="add del mod">
          <ac:chgData name="Asif Rehmani" userId="e3bc34669d675361" providerId="LiveId" clId="{25F45764-85CF-4384-B721-DEE70E4EF73F}" dt="2022-04-03T13:31:32.398" v="5439" actId="700"/>
          <ac:spMkLst>
            <pc:docMk/>
            <pc:sldMk cId="220966934" sldId="2233"/>
            <ac:spMk id="7" creationId="{0F5A5382-1933-43DF-9F1A-1294E691A9AA}"/>
          </ac:spMkLst>
        </pc:spChg>
        <pc:spChg chg="add del mod ord">
          <ac:chgData name="Asif Rehmani" userId="e3bc34669d675361" providerId="LiveId" clId="{25F45764-85CF-4384-B721-DEE70E4EF73F}" dt="2022-04-03T13:31:37.639" v="5440" actId="700"/>
          <ac:spMkLst>
            <pc:docMk/>
            <pc:sldMk cId="220966934" sldId="2233"/>
            <ac:spMk id="8" creationId="{6CA112F8-0E67-47EA-BA82-E5C3F9CA3AB3}"/>
          </ac:spMkLst>
        </pc:spChg>
        <pc:spChg chg="add del mod ord">
          <ac:chgData name="Asif Rehmani" userId="e3bc34669d675361" providerId="LiveId" clId="{25F45764-85CF-4384-B721-DEE70E4EF73F}" dt="2022-04-03T13:31:51.617" v="5441" actId="700"/>
          <ac:spMkLst>
            <pc:docMk/>
            <pc:sldMk cId="220966934" sldId="2233"/>
            <ac:spMk id="9" creationId="{4074A2B1-CE0B-411E-B90A-0D4823A9151C}"/>
          </ac:spMkLst>
        </pc:spChg>
        <pc:spChg chg="add del mod ord">
          <ac:chgData name="Asif Rehmani" userId="e3bc34669d675361" providerId="LiveId" clId="{25F45764-85CF-4384-B721-DEE70E4EF73F}" dt="2022-04-03T13:32:12.557" v="5442" actId="700"/>
          <ac:spMkLst>
            <pc:docMk/>
            <pc:sldMk cId="220966934" sldId="2233"/>
            <ac:spMk id="10" creationId="{E337C0C5-131D-4FFB-9E0E-0201D8CDCA81}"/>
          </ac:spMkLst>
        </pc:spChg>
        <pc:spChg chg="add mod ord">
          <ac:chgData name="Asif Rehmani" userId="e3bc34669d675361" providerId="LiveId" clId="{25F45764-85CF-4384-B721-DEE70E4EF73F}" dt="2022-04-03T13:36:07.194" v="5514" actId="20577"/>
          <ac:spMkLst>
            <pc:docMk/>
            <pc:sldMk cId="220966934" sldId="2233"/>
            <ac:spMk id="11" creationId="{B21053B8-9248-4402-93DB-F13ACBA686A0}"/>
          </ac:spMkLst>
        </pc:spChg>
        <pc:spChg chg="add">
          <ac:chgData name="Asif Rehmani" userId="e3bc34669d675361" providerId="LiveId" clId="{25F45764-85CF-4384-B721-DEE70E4EF73F}" dt="2022-04-03T13:32:19.474" v="5443" actId="26606"/>
          <ac:spMkLst>
            <pc:docMk/>
            <pc:sldMk cId="220966934" sldId="2233"/>
            <ac:spMk id="16" creationId="{A8384FB5-9ADC-4DDC-881B-597D56F5B15D}"/>
          </ac:spMkLst>
        </pc:spChg>
        <pc:spChg chg="add">
          <ac:chgData name="Asif Rehmani" userId="e3bc34669d675361" providerId="LiveId" clId="{25F45764-85CF-4384-B721-DEE70E4EF73F}" dt="2022-04-03T13:32:19.474" v="5443" actId="26606"/>
          <ac:spMkLst>
            <pc:docMk/>
            <pc:sldMk cId="220966934" sldId="2233"/>
            <ac:spMk id="18" creationId="{1199E1B1-A8C0-4FE8-A5A8-1CB41D69F857}"/>
          </ac:spMkLst>
        </pc:spChg>
        <pc:spChg chg="add">
          <ac:chgData name="Asif Rehmani" userId="e3bc34669d675361" providerId="LiveId" clId="{25F45764-85CF-4384-B721-DEE70E4EF73F}" dt="2022-04-03T13:32:19.474" v="5443" actId="26606"/>
          <ac:spMkLst>
            <pc:docMk/>
            <pc:sldMk cId="220966934" sldId="2233"/>
            <ac:spMk id="20" creationId="{84A8DE83-DE75-4B41-9DB4-A7EC0B0DEC0B}"/>
          </ac:spMkLst>
        </pc:spChg>
        <pc:spChg chg="add">
          <ac:chgData name="Asif Rehmani" userId="e3bc34669d675361" providerId="LiveId" clId="{25F45764-85CF-4384-B721-DEE70E4EF73F}" dt="2022-04-03T13:32:19.474" v="5443" actId="26606"/>
          <ac:spMkLst>
            <pc:docMk/>
            <pc:sldMk cId="220966934" sldId="2233"/>
            <ac:spMk id="22" creationId="{A7009A0A-BEF5-4EAC-AF15-E4F9F002E239}"/>
          </ac:spMkLst>
        </pc:spChg>
        <pc:picChg chg="add mod ord">
          <ac:chgData name="Asif Rehmani" userId="e3bc34669d675361" providerId="LiveId" clId="{25F45764-85CF-4384-B721-DEE70E4EF73F}" dt="2022-04-03T13:32:19.474" v="5443" actId="26606"/>
          <ac:picMkLst>
            <pc:docMk/>
            <pc:sldMk cId="220966934" sldId="2233"/>
            <ac:picMk id="3" creationId="{BA39ABE8-612C-4826-9D2C-A05409E031D8}"/>
          </ac:picMkLst>
        </pc:picChg>
      </pc:sldChg>
      <pc:sldChg chg="addSp delSp add del setBg delDesignElem">
        <pc:chgData name="Asif Rehmani" userId="e3bc34669d675361" providerId="LiveId" clId="{25F45764-85CF-4384-B721-DEE70E4EF73F}" dt="2022-04-03T13:32:38.460" v="5463"/>
        <pc:sldMkLst>
          <pc:docMk/>
          <pc:sldMk cId="1860373287" sldId="2234"/>
        </pc:sldMkLst>
        <pc:spChg chg="add del">
          <ac:chgData name="Asif Rehmani" userId="e3bc34669d675361" providerId="LiveId" clId="{25F45764-85CF-4384-B721-DEE70E4EF73F}" dt="2022-04-03T13:32:38.460" v="5463"/>
          <ac:spMkLst>
            <pc:docMk/>
            <pc:sldMk cId="1860373287" sldId="2234"/>
            <ac:spMk id="16" creationId="{A8384FB5-9ADC-4DDC-881B-597D56F5B15D}"/>
          </ac:spMkLst>
        </pc:spChg>
        <pc:spChg chg="add del">
          <ac:chgData name="Asif Rehmani" userId="e3bc34669d675361" providerId="LiveId" clId="{25F45764-85CF-4384-B721-DEE70E4EF73F}" dt="2022-04-03T13:32:38.460" v="5463"/>
          <ac:spMkLst>
            <pc:docMk/>
            <pc:sldMk cId="1860373287" sldId="2234"/>
            <ac:spMk id="18" creationId="{1199E1B1-A8C0-4FE8-A5A8-1CB41D69F857}"/>
          </ac:spMkLst>
        </pc:spChg>
        <pc:spChg chg="add del">
          <ac:chgData name="Asif Rehmani" userId="e3bc34669d675361" providerId="LiveId" clId="{25F45764-85CF-4384-B721-DEE70E4EF73F}" dt="2022-04-03T13:32:38.460" v="5463"/>
          <ac:spMkLst>
            <pc:docMk/>
            <pc:sldMk cId="1860373287" sldId="2234"/>
            <ac:spMk id="20" creationId="{84A8DE83-DE75-4B41-9DB4-A7EC0B0DEC0B}"/>
          </ac:spMkLst>
        </pc:spChg>
        <pc:spChg chg="add del">
          <ac:chgData name="Asif Rehmani" userId="e3bc34669d675361" providerId="LiveId" clId="{25F45764-85CF-4384-B721-DEE70E4EF73F}" dt="2022-04-03T13:32:38.460" v="5463"/>
          <ac:spMkLst>
            <pc:docMk/>
            <pc:sldMk cId="1860373287" sldId="2234"/>
            <ac:spMk id="22" creationId="{A7009A0A-BEF5-4EAC-AF15-E4F9F002E239}"/>
          </ac:spMkLst>
        </pc:spChg>
      </pc:sldChg>
      <pc:sldChg chg="addSp delSp modSp add mod modTransition modNotesTx">
        <pc:chgData name="Asif Rehmani" userId="e3bc34669d675361" providerId="LiveId" clId="{25F45764-85CF-4384-B721-DEE70E4EF73F}" dt="2022-04-03T14:46:52.343" v="6266"/>
        <pc:sldMkLst>
          <pc:docMk/>
          <pc:sldMk cId="3882676462" sldId="2234"/>
        </pc:sldMkLst>
        <pc:spChg chg="mod">
          <ac:chgData name="Asif Rehmani" userId="e3bc34669d675361" providerId="LiveId" clId="{25F45764-85CF-4384-B721-DEE70E4EF73F}" dt="2022-04-03T13:34:44.466" v="5479" actId="26606"/>
          <ac:spMkLst>
            <pc:docMk/>
            <pc:sldMk cId="3882676462" sldId="2234"/>
            <ac:spMk id="11" creationId="{B21053B8-9248-4402-93DB-F13ACBA686A0}"/>
          </ac:spMkLst>
        </pc:spChg>
        <pc:spChg chg="del">
          <ac:chgData name="Asif Rehmani" userId="e3bc34669d675361" providerId="LiveId" clId="{25F45764-85CF-4384-B721-DEE70E4EF73F}" dt="2022-04-03T13:33:54.083" v="5474" actId="26606"/>
          <ac:spMkLst>
            <pc:docMk/>
            <pc:sldMk cId="3882676462" sldId="2234"/>
            <ac:spMk id="16" creationId="{A8384FB5-9ADC-4DDC-881B-597D56F5B15D}"/>
          </ac:spMkLst>
        </pc:spChg>
        <pc:spChg chg="del">
          <ac:chgData name="Asif Rehmani" userId="e3bc34669d675361" providerId="LiveId" clId="{25F45764-85CF-4384-B721-DEE70E4EF73F}" dt="2022-04-03T13:33:54.083" v="5474" actId="26606"/>
          <ac:spMkLst>
            <pc:docMk/>
            <pc:sldMk cId="3882676462" sldId="2234"/>
            <ac:spMk id="18" creationId="{1199E1B1-A8C0-4FE8-A5A8-1CB41D69F857}"/>
          </ac:spMkLst>
        </pc:spChg>
        <pc:spChg chg="del">
          <ac:chgData name="Asif Rehmani" userId="e3bc34669d675361" providerId="LiveId" clId="{25F45764-85CF-4384-B721-DEE70E4EF73F}" dt="2022-04-03T13:33:54.083" v="5474" actId="26606"/>
          <ac:spMkLst>
            <pc:docMk/>
            <pc:sldMk cId="3882676462" sldId="2234"/>
            <ac:spMk id="20" creationId="{84A8DE83-DE75-4B41-9DB4-A7EC0B0DEC0B}"/>
          </ac:spMkLst>
        </pc:spChg>
        <pc:spChg chg="del">
          <ac:chgData name="Asif Rehmani" userId="e3bc34669d675361" providerId="LiveId" clId="{25F45764-85CF-4384-B721-DEE70E4EF73F}" dt="2022-04-03T13:33:54.083" v="5474" actId="26606"/>
          <ac:spMkLst>
            <pc:docMk/>
            <pc:sldMk cId="3882676462" sldId="2234"/>
            <ac:spMk id="22" creationId="{A7009A0A-BEF5-4EAC-AF15-E4F9F002E239}"/>
          </ac:spMkLst>
        </pc:spChg>
        <pc:spChg chg="add del">
          <ac:chgData name="Asif Rehmani" userId="e3bc34669d675361" providerId="LiveId" clId="{25F45764-85CF-4384-B721-DEE70E4EF73F}" dt="2022-04-03T13:34:44.466" v="5479" actId="26606"/>
          <ac:spMkLst>
            <pc:docMk/>
            <pc:sldMk cId="3882676462" sldId="2234"/>
            <ac:spMk id="71" creationId="{A8384FB5-9ADC-4DDC-881B-597D56F5B15D}"/>
          </ac:spMkLst>
        </pc:spChg>
        <pc:spChg chg="add del">
          <ac:chgData name="Asif Rehmani" userId="e3bc34669d675361" providerId="LiveId" clId="{25F45764-85CF-4384-B721-DEE70E4EF73F}" dt="2022-04-03T13:34:44.466" v="5479" actId="26606"/>
          <ac:spMkLst>
            <pc:docMk/>
            <pc:sldMk cId="3882676462" sldId="2234"/>
            <ac:spMk id="73" creationId="{1199E1B1-A8C0-4FE8-A5A8-1CB41D69F857}"/>
          </ac:spMkLst>
        </pc:spChg>
        <pc:spChg chg="add del">
          <ac:chgData name="Asif Rehmani" userId="e3bc34669d675361" providerId="LiveId" clId="{25F45764-85CF-4384-B721-DEE70E4EF73F}" dt="2022-04-03T13:34:44.466" v="5479" actId="26606"/>
          <ac:spMkLst>
            <pc:docMk/>
            <pc:sldMk cId="3882676462" sldId="2234"/>
            <ac:spMk id="75" creationId="{84A8DE83-DE75-4B41-9DB4-A7EC0B0DEC0B}"/>
          </ac:spMkLst>
        </pc:spChg>
        <pc:spChg chg="add del">
          <ac:chgData name="Asif Rehmani" userId="e3bc34669d675361" providerId="LiveId" clId="{25F45764-85CF-4384-B721-DEE70E4EF73F}" dt="2022-04-03T13:34:44.466" v="5479" actId="26606"/>
          <ac:spMkLst>
            <pc:docMk/>
            <pc:sldMk cId="3882676462" sldId="2234"/>
            <ac:spMk id="77" creationId="{A7009A0A-BEF5-4EAC-AF15-E4F9F002E239}"/>
          </ac:spMkLst>
        </pc:spChg>
        <pc:spChg chg="add">
          <ac:chgData name="Asif Rehmani" userId="e3bc34669d675361" providerId="LiveId" clId="{25F45764-85CF-4384-B721-DEE70E4EF73F}" dt="2022-04-03T13:34:44.466" v="5479" actId="26606"/>
          <ac:spMkLst>
            <pc:docMk/>
            <pc:sldMk cId="3882676462" sldId="2234"/>
            <ac:spMk id="137" creationId="{A8384FB5-9ADC-4DDC-881B-597D56F5B15D}"/>
          </ac:spMkLst>
        </pc:spChg>
        <pc:spChg chg="add">
          <ac:chgData name="Asif Rehmani" userId="e3bc34669d675361" providerId="LiveId" clId="{25F45764-85CF-4384-B721-DEE70E4EF73F}" dt="2022-04-03T13:34:44.466" v="5479" actId="26606"/>
          <ac:spMkLst>
            <pc:docMk/>
            <pc:sldMk cId="3882676462" sldId="2234"/>
            <ac:spMk id="139" creationId="{1199E1B1-A8C0-4FE8-A5A8-1CB41D69F857}"/>
          </ac:spMkLst>
        </pc:spChg>
        <pc:spChg chg="add">
          <ac:chgData name="Asif Rehmani" userId="e3bc34669d675361" providerId="LiveId" clId="{25F45764-85CF-4384-B721-DEE70E4EF73F}" dt="2022-04-03T13:34:44.466" v="5479" actId="26606"/>
          <ac:spMkLst>
            <pc:docMk/>
            <pc:sldMk cId="3882676462" sldId="2234"/>
            <ac:spMk id="141" creationId="{84A8DE83-DE75-4B41-9DB4-A7EC0B0DEC0B}"/>
          </ac:spMkLst>
        </pc:spChg>
        <pc:spChg chg="add">
          <ac:chgData name="Asif Rehmani" userId="e3bc34669d675361" providerId="LiveId" clId="{25F45764-85CF-4384-B721-DEE70E4EF73F}" dt="2022-04-03T13:34:44.466" v="5479" actId="26606"/>
          <ac:spMkLst>
            <pc:docMk/>
            <pc:sldMk cId="3882676462" sldId="2234"/>
            <ac:spMk id="143" creationId="{A7009A0A-BEF5-4EAC-AF15-E4F9F002E239}"/>
          </ac:spMkLst>
        </pc:spChg>
        <pc:picChg chg="del">
          <ac:chgData name="Asif Rehmani" userId="e3bc34669d675361" providerId="LiveId" clId="{25F45764-85CF-4384-B721-DEE70E4EF73F}" dt="2022-04-03T13:33:39.387" v="5472" actId="478"/>
          <ac:picMkLst>
            <pc:docMk/>
            <pc:sldMk cId="3882676462" sldId="2234"/>
            <ac:picMk id="3" creationId="{BA39ABE8-612C-4826-9D2C-A05409E031D8}"/>
          </ac:picMkLst>
        </pc:picChg>
        <pc:picChg chg="add del mod">
          <ac:chgData name="Asif Rehmani" userId="e3bc34669d675361" providerId="LiveId" clId="{25F45764-85CF-4384-B721-DEE70E4EF73F}" dt="2022-04-03T13:34:42.059" v="5477" actId="478"/>
          <ac:picMkLst>
            <pc:docMk/>
            <pc:sldMk cId="3882676462" sldId="2234"/>
            <ac:picMk id="2050" creationId="{0C95B2AF-363B-4699-85F4-CEFB3CEEDAC2}"/>
          </ac:picMkLst>
        </pc:picChg>
        <pc:picChg chg="add mod">
          <ac:chgData name="Asif Rehmani" userId="e3bc34669d675361" providerId="LiveId" clId="{25F45764-85CF-4384-B721-DEE70E4EF73F}" dt="2022-04-03T13:34:56.943" v="5482" actId="1440"/>
          <ac:picMkLst>
            <pc:docMk/>
            <pc:sldMk cId="3882676462" sldId="2234"/>
            <ac:picMk id="2052" creationId="{F694C2B6-9A43-4E9B-A010-A748FBA0932E}"/>
          </ac:picMkLst>
        </pc:picChg>
      </pc:sldChg>
      <pc:sldChg chg="addSp modSp new mod modTransition setBg">
        <pc:chgData name="Asif Rehmani" userId="e3bc34669d675361" providerId="LiveId" clId="{25F45764-85CF-4384-B721-DEE70E4EF73F}" dt="2022-04-03T14:47:46.438" v="6293" actId="20577"/>
        <pc:sldMkLst>
          <pc:docMk/>
          <pc:sldMk cId="981900848" sldId="2235"/>
        </pc:sldMkLst>
        <pc:spChg chg="mod">
          <ac:chgData name="Asif Rehmani" userId="e3bc34669d675361" providerId="LiveId" clId="{25F45764-85CF-4384-B721-DEE70E4EF73F}" dt="2022-04-03T14:47:46.438" v="6293" actId="20577"/>
          <ac:spMkLst>
            <pc:docMk/>
            <pc:sldMk cId="981900848" sldId="2235"/>
            <ac:spMk id="2" creationId="{6369AE06-CB58-43D6-B6AF-53AFA58509CE}"/>
          </ac:spMkLst>
        </pc:spChg>
        <pc:spChg chg="mod">
          <ac:chgData name="Asif Rehmani" userId="e3bc34669d675361" providerId="LiveId" clId="{25F45764-85CF-4384-B721-DEE70E4EF73F}" dt="2022-04-03T13:35:43.157" v="5495" actId="26606"/>
          <ac:spMkLst>
            <pc:docMk/>
            <pc:sldMk cId="981900848" sldId="2235"/>
            <ac:spMk id="3" creationId="{43314B44-266A-41B2-89AA-B4B667299E05}"/>
          </ac:spMkLst>
        </pc:spChg>
        <pc:spChg chg="add">
          <ac:chgData name="Asif Rehmani" userId="e3bc34669d675361" providerId="LiveId" clId="{25F45764-85CF-4384-B721-DEE70E4EF73F}" dt="2022-04-03T13:35:43.157" v="5495" actId="26606"/>
          <ac:spMkLst>
            <pc:docMk/>
            <pc:sldMk cId="981900848" sldId="2235"/>
            <ac:spMk id="9" creationId="{9B7AD9F6-8CE7-4299-8FC6-328F4DCD3FF9}"/>
          </ac:spMkLst>
        </pc:spChg>
        <pc:spChg chg="add">
          <ac:chgData name="Asif Rehmani" userId="e3bc34669d675361" providerId="LiveId" clId="{25F45764-85CF-4384-B721-DEE70E4EF73F}" dt="2022-04-03T13:35:43.157" v="5495" actId="26606"/>
          <ac:spMkLst>
            <pc:docMk/>
            <pc:sldMk cId="981900848" sldId="2235"/>
            <ac:spMk id="11" creationId="{82580482-BA80-420A-8A05-C58E97F26B21}"/>
          </ac:spMkLst>
        </pc:spChg>
        <pc:picChg chg="add">
          <ac:chgData name="Asif Rehmani" userId="e3bc34669d675361" providerId="LiveId" clId="{25F45764-85CF-4384-B721-DEE70E4EF73F}" dt="2022-04-03T13:35:43.157" v="5495" actId="26606"/>
          <ac:picMkLst>
            <pc:docMk/>
            <pc:sldMk cId="981900848" sldId="2235"/>
            <ac:picMk id="5" creationId="{DE0874A0-B48A-09F6-F063-EC08D8C91331}"/>
          </ac:picMkLst>
        </pc:picChg>
      </pc:sldChg>
      <pc:sldChg chg="addSp delSp modSp new mod modTransition setBg modClrScheme modAnim chgLayout">
        <pc:chgData name="Asif Rehmani" userId="e3bc34669d675361" providerId="LiveId" clId="{25F45764-85CF-4384-B721-DEE70E4EF73F}" dt="2022-04-03T14:46:52.343" v="6266"/>
        <pc:sldMkLst>
          <pc:docMk/>
          <pc:sldMk cId="3567938177" sldId="2236"/>
        </pc:sldMkLst>
        <pc:spChg chg="add del">
          <ac:chgData name="Asif Rehmani" userId="e3bc34669d675361" providerId="LiveId" clId="{25F45764-85CF-4384-B721-DEE70E4EF73F}" dt="2022-04-03T14:10:52.224" v="6093" actId="22"/>
          <ac:spMkLst>
            <pc:docMk/>
            <pc:sldMk cId="3567938177" sldId="2236"/>
            <ac:spMk id="3" creationId="{261F2EC2-3822-46AA-99FF-2B4FDDB4454B}"/>
          </ac:spMkLst>
        </pc:spChg>
        <pc:spChg chg="add del">
          <ac:chgData name="Asif Rehmani" userId="e3bc34669d675361" providerId="LiveId" clId="{25F45764-85CF-4384-B721-DEE70E4EF73F}" dt="2022-04-03T14:11:14.912" v="6095" actId="22"/>
          <ac:spMkLst>
            <pc:docMk/>
            <pc:sldMk cId="3567938177" sldId="2236"/>
            <ac:spMk id="5" creationId="{5C6315CC-77F9-400E-8938-BDC43D19599E}"/>
          </ac:spMkLst>
        </pc:spChg>
        <pc:spChg chg="add del mod ord">
          <ac:chgData name="Asif Rehmani" userId="e3bc34669d675361" providerId="LiveId" clId="{25F45764-85CF-4384-B721-DEE70E4EF73F}" dt="2022-04-03T14:13:46.694" v="6159" actId="207"/>
          <ac:spMkLst>
            <pc:docMk/>
            <pc:sldMk cId="3567938177" sldId="2236"/>
            <ac:spMk id="8" creationId="{17FF92CD-8F2F-407F-A44E-0CE5663B3D07}"/>
          </ac:spMkLst>
        </pc:spChg>
        <pc:spChg chg="add del">
          <ac:chgData name="Asif Rehmani" userId="e3bc34669d675361" providerId="LiveId" clId="{25F45764-85CF-4384-B721-DEE70E4EF73F}" dt="2022-04-03T14:12:25.081" v="6102" actId="26606"/>
          <ac:spMkLst>
            <pc:docMk/>
            <pc:sldMk cId="3567938177" sldId="2236"/>
            <ac:spMk id="13" creationId="{A8384FB5-9ADC-4DDC-881B-597D56F5B15D}"/>
          </ac:spMkLst>
        </pc:spChg>
        <pc:spChg chg="add del">
          <ac:chgData name="Asif Rehmani" userId="e3bc34669d675361" providerId="LiveId" clId="{25F45764-85CF-4384-B721-DEE70E4EF73F}" dt="2022-04-03T14:12:25.081" v="6102" actId="26606"/>
          <ac:spMkLst>
            <pc:docMk/>
            <pc:sldMk cId="3567938177" sldId="2236"/>
            <ac:spMk id="15" creationId="{1199E1B1-A8C0-4FE8-A5A8-1CB41D69F857}"/>
          </ac:spMkLst>
        </pc:spChg>
        <pc:spChg chg="add del">
          <ac:chgData name="Asif Rehmani" userId="e3bc34669d675361" providerId="LiveId" clId="{25F45764-85CF-4384-B721-DEE70E4EF73F}" dt="2022-04-03T14:12:25.081" v="6102" actId="26606"/>
          <ac:spMkLst>
            <pc:docMk/>
            <pc:sldMk cId="3567938177" sldId="2236"/>
            <ac:spMk id="17" creationId="{84A8DE83-DE75-4B41-9DB4-A7EC0B0DEC0B}"/>
          </ac:spMkLst>
        </pc:spChg>
        <pc:spChg chg="add del">
          <ac:chgData name="Asif Rehmani" userId="e3bc34669d675361" providerId="LiveId" clId="{25F45764-85CF-4384-B721-DEE70E4EF73F}" dt="2022-04-03T14:12:25.081" v="6102" actId="26606"/>
          <ac:spMkLst>
            <pc:docMk/>
            <pc:sldMk cId="3567938177" sldId="2236"/>
            <ac:spMk id="19" creationId="{A7009A0A-BEF5-4EAC-AF15-E4F9F002E239}"/>
          </ac:spMkLst>
        </pc:spChg>
        <pc:spChg chg="add del">
          <ac:chgData name="Asif Rehmani" userId="e3bc34669d675361" providerId="LiveId" clId="{25F45764-85CF-4384-B721-DEE70E4EF73F}" dt="2022-04-03T14:12:33.648" v="6104" actId="26606"/>
          <ac:spMkLst>
            <pc:docMk/>
            <pc:sldMk cId="3567938177" sldId="2236"/>
            <ac:spMk id="21" creationId="{A4AC5506-6312-4701-8D3C-40187889A947}"/>
          </ac:spMkLst>
        </pc:spChg>
        <pc:picChg chg="add mod ord">
          <ac:chgData name="Asif Rehmani" userId="e3bc34669d675361" providerId="LiveId" clId="{25F45764-85CF-4384-B721-DEE70E4EF73F}" dt="2022-04-03T14:17:53.587" v="6170" actId="14100"/>
          <ac:picMkLst>
            <pc:docMk/>
            <pc:sldMk cId="3567938177" sldId="2236"/>
            <ac:picMk id="7" creationId="{3BDBC2E1-84EB-4AF8-BB94-2361F854CBDE}"/>
          </ac:picMkLst>
        </pc:picChg>
        <pc:picChg chg="add mod">
          <ac:chgData name="Asif Rehmani" userId="e3bc34669d675361" providerId="LiveId" clId="{25F45764-85CF-4384-B721-DEE70E4EF73F}" dt="2022-04-03T14:17:56.483" v="6171" actId="14100"/>
          <ac:picMkLst>
            <pc:docMk/>
            <pc:sldMk cId="3567938177" sldId="2236"/>
            <ac:picMk id="10" creationId="{D6A17B4A-C8A2-4BE2-9543-5C7D8808AFBF}"/>
          </ac:picMkLst>
        </pc:picChg>
      </pc:sldChg>
      <pc:sldChg chg="addSp delSp modSp add mod modTransition delAnim">
        <pc:chgData name="Asif Rehmani" userId="e3bc34669d675361" providerId="LiveId" clId="{25F45764-85CF-4384-B721-DEE70E4EF73F}" dt="2022-04-03T14:46:52.343" v="6266"/>
        <pc:sldMkLst>
          <pc:docMk/>
          <pc:sldMk cId="1759463750" sldId="2237"/>
        </pc:sldMkLst>
        <pc:spChg chg="mod">
          <ac:chgData name="Asif Rehmani" userId="e3bc34669d675361" providerId="LiveId" clId="{25F45764-85CF-4384-B721-DEE70E4EF73F}" dt="2022-04-03T14:41:41.213" v="6251" actId="20577"/>
          <ac:spMkLst>
            <pc:docMk/>
            <pc:sldMk cId="1759463750" sldId="2237"/>
            <ac:spMk id="8" creationId="{17FF92CD-8F2F-407F-A44E-0CE5663B3D07}"/>
          </ac:spMkLst>
        </pc:spChg>
        <pc:picChg chg="add mod">
          <ac:chgData name="Asif Rehmani" userId="e3bc34669d675361" providerId="LiveId" clId="{25F45764-85CF-4384-B721-DEE70E4EF73F}" dt="2022-04-03T14:45:34.026" v="6259" actId="1076"/>
          <ac:picMkLst>
            <pc:docMk/>
            <pc:sldMk cId="1759463750" sldId="2237"/>
            <ac:picMk id="3" creationId="{FA0CDA30-434D-4C0A-A8A6-E4D91F543895}"/>
          </ac:picMkLst>
        </pc:picChg>
        <pc:picChg chg="del">
          <ac:chgData name="Asif Rehmani" userId="e3bc34669d675361" providerId="LiveId" clId="{25F45764-85CF-4384-B721-DEE70E4EF73F}" dt="2022-04-03T14:41:21.704" v="6201" actId="478"/>
          <ac:picMkLst>
            <pc:docMk/>
            <pc:sldMk cId="1759463750" sldId="2237"/>
            <ac:picMk id="7" creationId="{3BDBC2E1-84EB-4AF8-BB94-2361F854CBDE}"/>
          </ac:picMkLst>
        </pc:picChg>
        <pc:picChg chg="del">
          <ac:chgData name="Asif Rehmani" userId="e3bc34669d675361" providerId="LiveId" clId="{25F45764-85CF-4384-B721-DEE70E4EF73F}" dt="2022-04-03T14:41:20.340" v="6200" actId="478"/>
          <ac:picMkLst>
            <pc:docMk/>
            <pc:sldMk cId="1759463750" sldId="2237"/>
            <ac:picMk id="10" creationId="{D6A17B4A-C8A2-4BE2-9543-5C7D8808AFBF}"/>
          </ac:picMkLst>
        </pc:picChg>
      </pc:sldChg>
      <pc:sldChg chg="add del">
        <pc:chgData name="Asif Rehmani" userId="e3bc34669d675361" providerId="LiveId" clId="{25F45764-85CF-4384-B721-DEE70E4EF73F}" dt="2022-04-03T14:41:17.833" v="6198"/>
        <pc:sldMkLst>
          <pc:docMk/>
          <pc:sldMk cId="2059921856" sldId="2237"/>
        </pc:sldMkLst>
      </pc:sldChg>
      <pc:sldMasterChg chg="add del addSldLayout delSldLayout">
        <pc:chgData name="Asif Rehmani" userId="e3bc34669d675361" providerId="LiveId" clId="{25F45764-85CF-4384-B721-DEE70E4EF73F}" dt="2022-03-07T17:48:05.652" v="2599" actId="47"/>
        <pc:sldMasterMkLst>
          <pc:docMk/>
          <pc:sldMasterMk cId="2804737544" sldId="2147483730"/>
        </pc:sldMasterMkLst>
        <pc:sldLayoutChg chg="add del">
          <pc:chgData name="Asif Rehmani" userId="e3bc34669d675361" providerId="LiveId" clId="{25F45764-85CF-4384-B721-DEE70E4EF73F}" dt="2022-03-07T17:48:05.652" v="2599" actId="47"/>
          <pc:sldLayoutMkLst>
            <pc:docMk/>
            <pc:sldMasterMk cId="2804737544" sldId="2147483730"/>
            <pc:sldLayoutMk cId="3059606586" sldId="2147483731"/>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463444872" sldId="2147483732"/>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993232516" sldId="2147483733"/>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290145449" sldId="2147483734"/>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172727373" sldId="2147483735"/>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974557116" sldId="2147483736"/>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760281384" sldId="2147483737"/>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757173258" sldId="2147483738"/>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243133178" sldId="2147483739"/>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3059225812" sldId="2147483740"/>
          </pc:sldLayoutMkLst>
        </pc:sldLayoutChg>
        <pc:sldLayoutChg chg="add del">
          <pc:chgData name="Asif Rehmani" userId="e3bc34669d675361" providerId="LiveId" clId="{25F45764-85CF-4384-B721-DEE70E4EF73F}" dt="2022-03-07T17:48:05.652" v="2599" actId="47"/>
          <pc:sldLayoutMkLst>
            <pc:docMk/>
            <pc:sldMasterMk cId="2804737544" sldId="2147483730"/>
            <pc:sldLayoutMk cId="115824794" sldId="2147483741"/>
          </pc:sldLayoutMkLst>
        </pc:sldLayoutChg>
      </pc:sldMasterChg>
    </pc:docChg>
  </pc:docChgLst>
  <pc:docChgLst>
    <pc:chgData name="Asif Rehmani" userId="e3bc34669d675361" providerId="LiveId" clId="{D818E0ED-C641-4AFE-9E84-65E51B39FD90}"/>
    <pc:docChg chg="undo redo custSel addSld delSld modSld sldOrd">
      <pc:chgData name="Asif Rehmani" userId="e3bc34669d675361" providerId="LiveId" clId="{D818E0ED-C641-4AFE-9E84-65E51B39FD90}" dt="2023-05-02T22:26:14.031" v="124"/>
      <pc:docMkLst>
        <pc:docMk/>
      </pc:docMkLst>
      <pc:sldChg chg="mod modShow">
        <pc:chgData name="Asif Rehmani" userId="e3bc34669d675361" providerId="LiveId" clId="{D818E0ED-C641-4AFE-9E84-65E51B39FD90}" dt="2023-05-02T22:23:33.469" v="122" actId="729"/>
        <pc:sldMkLst>
          <pc:docMk/>
          <pc:sldMk cId="2977609073" sldId="2224"/>
        </pc:sldMkLst>
      </pc:sldChg>
      <pc:sldChg chg="modSp ord replTag">
        <pc:chgData name="Asif Rehmani" userId="e3bc34669d675361" providerId="LiveId" clId="{D818E0ED-C641-4AFE-9E84-65E51B39FD90}" dt="2023-05-02T22:26:14.031" v="124"/>
        <pc:sldMkLst>
          <pc:docMk/>
          <pc:sldMk cId="2554714303" sldId="2257"/>
        </pc:sldMkLst>
        <pc:spChg chg="mod">
          <ac:chgData name="Asif Rehmani" userId="e3bc34669d675361" providerId="LiveId" clId="{D818E0ED-C641-4AFE-9E84-65E51B39FD90}" dt="2023-05-02T22:15:05.694" v="60"/>
          <ac:spMkLst>
            <pc:docMk/>
            <pc:sldMk cId="2554714303" sldId="2257"/>
            <ac:spMk id="6" creationId="{29D8D55E-8320-FB96-AC28-B3EB2B06B55F}"/>
          </ac:spMkLst>
        </pc:spChg>
      </pc:sldChg>
      <pc:sldChg chg="modSp">
        <pc:chgData name="Asif Rehmani" userId="e3bc34669d675361" providerId="LiveId" clId="{D818E0ED-C641-4AFE-9E84-65E51B39FD90}" dt="2023-05-02T18:01:19.962" v="10" actId="20577"/>
        <pc:sldMkLst>
          <pc:docMk/>
          <pc:sldMk cId="189475902" sldId="2258"/>
        </pc:sldMkLst>
        <pc:spChg chg="mod">
          <ac:chgData name="Asif Rehmani" userId="e3bc34669d675361" providerId="LiveId" clId="{D818E0ED-C641-4AFE-9E84-65E51B39FD90}" dt="2023-05-02T18:01:19.962" v="10" actId="20577"/>
          <ac:spMkLst>
            <pc:docMk/>
            <pc:sldMk cId="189475902" sldId="2258"/>
            <ac:spMk id="4" creationId="{84CA019C-6DB2-4115-8DE3-C5C021281DCD}"/>
          </ac:spMkLst>
        </pc:spChg>
      </pc:sldChg>
      <pc:sldChg chg="modSp add del mod setBg">
        <pc:chgData name="Asif Rehmani" userId="e3bc34669d675361" providerId="LiveId" clId="{D818E0ED-C641-4AFE-9E84-65E51B39FD90}" dt="2023-05-02T18:03:30.369" v="49" actId="20577"/>
        <pc:sldMkLst>
          <pc:docMk/>
          <pc:sldMk cId="3434009092" sldId="2259"/>
        </pc:sldMkLst>
        <pc:spChg chg="mod">
          <ac:chgData name="Asif Rehmani" userId="e3bc34669d675361" providerId="LiveId" clId="{D818E0ED-C641-4AFE-9E84-65E51B39FD90}" dt="2023-05-02T18:03:30.369" v="49" actId="20577"/>
          <ac:spMkLst>
            <pc:docMk/>
            <pc:sldMk cId="3434009092" sldId="2259"/>
            <ac:spMk id="4" creationId="{E2F38F82-B742-66F3-B9BB-85EAA65B85C1}"/>
          </ac:spMkLst>
        </pc:spChg>
      </pc:sldChg>
      <pc:sldChg chg="addSp delSp add del setBg delDesignElem">
        <pc:chgData name="Asif Rehmani" userId="e3bc34669d675361" providerId="LiveId" clId="{D818E0ED-C641-4AFE-9E84-65E51B39FD90}" dt="2023-05-02T18:19:46.663" v="53"/>
        <pc:sldMkLst>
          <pc:docMk/>
          <pc:sldMk cId="3466055910" sldId="2145706446"/>
        </pc:sldMkLst>
        <pc:spChg chg="add del">
          <ac:chgData name="Asif Rehmani" userId="e3bc34669d675361" providerId="LiveId" clId="{D818E0ED-C641-4AFE-9E84-65E51B39FD90}" dt="2023-05-02T18:19:46.614" v="52"/>
          <ac:spMkLst>
            <pc:docMk/>
            <pc:sldMk cId="3466055910" sldId="2145706446"/>
            <ac:spMk id="15" creationId="{B6FACB3C-9069-4791-BC5C-0DB7CD19B853}"/>
          </ac:spMkLst>
        </pc:spChg>
        <pc:spChg chg="add del">
          <ac:chgData name="Asif Rehmani" userId="e3bc34669d675361" providerId="LiveId" clId="{D818E0ED-C641-4AFE-9E84-65E51B39FD90}" dt="2023-05-02T18:19:46.614" v="52"/>
          <ac:spMkLst>
            <pc:docMk/>
            <pc:sldMk cId="3466055910" sldId="2145706446"/>
            <ac:spMk id="17" creationId="{71F2038E-D777-4B76-81DD-DD13EE91B9DD}"/>
          </ac:spMkLst>
        </pc:spChg>
        <pc:grpChg chg="add del">
          <ac:chgData name="Asif Rehmani" userId="e3bc34669d675361" providerId="LiveId" clId="{D818E0ED-C641-4AFE-9E84-65E51B39FD90}" dt="2023-05-02T18:19:46.614" v="52"/>
          <ac:grpSpMkLst>
            <pc:docMk/>
            <pc:sldMk cId="3466055910" sldId="2145706446"/>
            <ac:grpSpMk id="19" creationId="{DD354807-230F-4402-B1B9-F733A8F1F190}"/>
          </ac:grpSpMkLst>
        </pc:grpChg>
      </pc:sldChg>
      <pc:sldChg chg="modSp add modAnim">
        <pc:chgData name="Asif Rehmani" userId="e3bc34669d675361" providerId="LiveId" clId="{D818E0ED-C641-4AFE-9E84-65E51B39FD90}" dt="2023-05-02T22:20:59.454" v="121" actId="20577"/>
        <pc:sldMkLst>
          <pc:docMk/>
          <pc:sldMk cId="393450965" sldId="2145706447"/>
        </pc:sldMkLst>
        <pc:spChg chg="mod">
          <ac:chgData name="Asif Rehmani" userId="e3bc34669d675361" providerId="LiveId" clId="{D818E0ED-C641-4AFE-9E84-65E51B39FD90}" dt="2023-05-02T22:20:59.454" v="121" actId="20577"/>
          <ac:spMkLst>
            <pc:docMk/>
            <pc:sldMk cId="393450965" sldId="2145706447"/>
            <ac:spMk id="3" creationId="{04F0FFC9-E27A-4304-81CD-F5D814809737}"/>
          </ac:spMkLst>
        </pc:spChg>
      </pc:sldChg>
      <pc:sldChg chg="addSp delSp add del setBg delDesignElem">
        <pc:chgData name="Asif Rehmani" userId="e3bc34669d675361" providerId="LiveId" clId="{D818E0ED-C641-4AFE-9E84-65E51B39FD90}" dt="2023-05-02T22:20:32.473" v="64"/>
        <pc:sldMkLst>
          <pc:docMk/>
          <pc:sldMk cId="3651644333" sldId="2145706447"/>
        </pc:sldMkLst>
        <pc:spChg chg="add del">
          <ac:chgData name="Asif Rehmani" userId="e3bc34669d675361" providerId="LiveId" clId="{D818E0ED-C641-4AFE-9E84-65E51B39FD90}" dt="2023-05-02T22:20:32.473" v="64"/>
          <ac:spMkLst>
            <pc:docMk/>
            <pc:sldMk cId="3651644333" sldId="2145706447"/>
            <ac:spMk id="8" creationId="{907EF6B7-1338-4443-8C46-6A318D952DFD}"/>
          </ac:spMkLst>
        </pc:spChg>
        <pc:spChg chg="add del">
          <ac:chgData name="Asif Rehmani" userId="e3bc34669d675361" providerId="LiveId" clId="{D818E0ED-C641-4AFE-9E84-65E51B39FD90}" dt="2023-05-02T22:20:32.473" v="64"/>
          <ac:spMkLst>
            <pc:docMk/>
            <pc:sldMk cId="3651644333" sldId="2145706447"/>
            <ac:spMk id="10" creationId="{DAAE4CDD-124C-4DCF-9584-B6033B545DD5}"/>
          </ac:spMkLst>
        </pc:spChg>
        <pc:spChg chg="add del">
          <ac:chgData name="Asif Rehmani" userId="e3bc34669d675361" providerId="LiveId" clId="{D818E0ED-C641-4AFE-9E84-65E51B39FD90}" dt="2023-05-02T22:20:32.473" v="64"/>
          <ac:spMkLst>
            <pc:docMk/>
            <pc:sldMk cId="3651644333" sldId="2145706447"/>
            <ac:spMk id="12" creationId="{081E4A58-353D-44AE-B2FC-2A74E2E400F7}"/>
          </ac:spMkLst>
        </pc:spChg>
      </pc:sldChg>
    </pc:docChg>
  </pc:docChgLst>
  <pc:docChgLst>
    <pc:chgData name="Asif Rehmani" userId="e3bc34669d675361" providerId="LiveId" clId="{B49F6924-B950-4CE0-BF30-1CC77A7C999D}"/>
    <pc:docChg chg="undo custSel addSld delSld modSld sldOrd delMainMaster modSection">
      <pc:chgData name="Asif Rehmani" userId="e3bc34669d675361" providerId="LiveId" clId="{B49F6924-B950-4CE0-BF30-1CC77A7C999D}" dt="2023-10-03T18:26:28.248" v="1441" actId="20577"/>
      <pc:docMkLst>
        <pc:docMk/>
      </pc:docMkLst>
      <pc:sldChg chg="addSp delSp add del setBg delDesignElem">
        <pc:chgData name="Asif Rehmani" userId="e3bc34669d675361" providerId="LiveId" clId="{B49F6924-B950-4CE0-BF30-1CC77A7C999D}" dt="2023-10-03T13:31:51.760" v="3"/>
        <pc:sldMkLst>
          <pc:docMk/>
          <pc:sldMk cId="3575020938" sldId="257"/>
        </pc:sldMkLst>
        <pc:spChg chg="add del">
          <ac:chgData name="Asif Rehmani" userId="e3bc34669d675361" providerId="LiveId" clId="{B49F6924-B950-4CE0-BF30-1CC77A7C999D}" dt="2023-10-03T13:31:51.731" v="2"/>
          <ac:spMkLst>
            <pc:docMk/>
            <pc:sldMk cId="3575020938" sldId="257"/>
            <ac:spMk id="71" creationId="{4A70F4F6-8761-4016-931A-4535464E4C26}"/>
          </ac:spMkLst>
        </pc:spChg>
        <pc:spChg chg="add del">
          <ac:chgData name="Asif Rehmani" userId="e3bc34669d675361" providerId="LiveId" clId="{B49F6924-B950-4CE0-BF30-1CC77A7C999D}" dt="2023-10-03T13:31:51.731" v="2"/>
          <ac:spMkLst>
            <pc:docMk/>
            <pc:sldMk cId="3575020938" sldId="257"/>
            <ac:spMk id="73" creationId="{A5271697-90F1-4A23-8EF2-0179F2EAFACB}"/>
          </ac:spMkLst>
        </pc:spChg>
        <pc:spChg chg="add del">
          <ac:chgData name="Asif Rehmani" userId="e3bc34669d675361" providerId="LiveId" clId="{B49F6924-B950-4CE0-BF30-1CC77A7C999D}" dt="2023-10-03T13:31:51.731" v="2"/>
          <ac:spMkLst>
            <pc:docMk/>
            <pc:sldMk cId="3575020938" sldId="257"/>
            <ac:spMk id="97" creationId="{D9F5512A-48E1-4C07-B75E-3CCC517B6804}"/>
          </ac:spMkLst>
        </pc:spChg>
        <pc:grpChg chg="add del">
          <ac:chgData name="Asif Rehmani" userId="e3bc34669d675361" providerId="LiveId" clId="{B49F6924-B950-4CE0-BF30-1CC77A7C999D}" dt="2023-10-03T13:31:51.731" v="2"/>
          <ac:grpSpMkLst>
            <pc:docMk/>
            <pc:sldMk cId="3575020938" sldId="257"/>
            <ac:grpSpMk id="75" creationId="{B4C49FD3-CD95-4BA4-8BD3-B4A4C6844FCC}"/>
          </ac:grpSpMkLst>
        </pc:grpChg>
      </pc:sldChg>
      <pc:sldChg chg="del">
        <pc:chgData name="Asif Rehmani" userId="e3bc34669d675361" providerId="LiveId" clId="{B49F6924-B950-4CE0-BF30-1CC77A7C999D}" dt="2023-10-03T14:22:36.513" v="1030" actId="47"/>
        <pc:sldMkLst>
          <pc:docMk/>
          <pc:sldMk cId="77286494" sldId="2129"/>
        </pc:sldMkLst>
      </pc:sldChg>
      <pc:sldChg chg="addSp delSp modSp add del mod setBg delDesignElem modNotesTx">
        <pc:chgData name="Asif Rehmani" userId="e3bc34669d675361" providerId="LiveId" clId="{B49F6924-B950-4CE0-BF30-1CC77A7C999D}" dt="2023-10-03T18:16:39.354" v="1261" actId="20577"/>
        <pc:sldMkLst>
          <pc:docMk/>
          <pc:sldMk cId="2112444536" sldId="2197"/>
        </pc:sldMkLst>
        <pc:spChg chg="mod">
          <ac:chgData name="Asif Rehmani" userId="e3bc34669d675361" providerId="LiveId" clId="{B49F6924-B950-4CE0-BF30-1CC77A7C999D}" dt="2023-10-03T13:50:15.812" v="486" actId="26606"/>
          <ac:spMkLst>
            <pc:docMk/>
            <pc:sldMk cId="2112444536" sldId="2197"/>
            <ac:spMk id="2" creationId="{C30876E9-8F63-4FD3-BFDB-13C0F5BFF9B2}"/>
          </ac:spMkLst>
        </pc:spChg>
        <pc:spChg chg="add del">
          <ac:chgData name="Asif Rehmani" userId="e3bc34669d675361" providerId="LiveId" clId="{B49F6924-B950-4CE0-BF30-1CC77A7C999D}" dt="2023-10-03T13:50:15.812" v="486" actId="26606"/>
          <ac:spMkLst>
            <pc:docMk/>
            <pc:sldMk cId="2112444536" sldId="2197"/>
            <ac:spMk id="16" creationId="{A8384FB5-9ADC-4DDC-881B-597D56F5B15D}"/>
          </ac:spMkLst>
        </pc:spChg>
        <pc:spChg chg="add del">
          <ac:chgData name="Asif Rehmani" userId="e3bc34669d675361" providerId="LiveId" clId="{B49F6924-B950-4CE0-BF30-1CC77A7C999D}" dt="2023-10-03T13:50:15.812" v="486" actId="26606"/>
          <ac:spMkLst>
            <pc:docMk/>
            <pc:sldMk cId="2112444536" sldId="2197"/>
            <ac:spMk id="18" creationId="{91E5A9A7-95C6-4F4F-B00E-C82E07FE62EF}"/>
          </ac:spMkLst>
        </pc:spChg>
        <pc:spChg chg="add del">
          <ac:chgData name="Asif Rehmani" userId="e3bc34669d675361" providerId="LiveId" clId="{B49F6924-B950-4CE0-BF30-1CC77A7C999D}" dt="2023-10-03T13:50:15.812" v="486" actId="26606"/>
          <ac:spMkLst>
            <pc:docMk/>
            <pc:sldMk cId="2112444536" sldId="2197"/>
            <ac:spMk id="20" creationId="{D07DD2DE-F619-49DD-B5E7-03A290FF4ED1}"/>
          </ac:spMkLst>
        </pc:spChg>
        <pc:spChg chg="add del">
          <ac:chgData name="Asif Rehmani" userId="e3bc34669d675361" providerId="LiveId" clId="{B49F6924-B950-4CE0-BF30-1CC77A7C999D}" dt="2023-10-03T13:50:15.812" v="486" actId="26606"/>
          <ac:spMkLst>
            <pc:docMk/>
            <pc:sldMk cId="2112444536" sldId="2197"/>
            <ac:spMk id="22" creationId="{85149191-5F60-4A28-AAFF-039F96B0F3EC}"/>
          </ac:spMkLst>
        </pc:spChg>
        <pc:spChg chg="add del">
          <ac:chgData name="Asif Rehmani" userId="e3bc34669d675361" providerId="LiveId" clId="{B49F6924-B950-4CE0-BF30-1CC77A7C999D}" dt="2023-10-03T13:50:15.812" v="486" actId="26606"/>
          <ac:spMkLst>
            <pc:docMk/>
            <pc:sldMk cId="2112444536" sldId="2197"/>
            <ac:spMk id="24" creationId="{F8260ED5-17F7-4158-B241-D51DD4CF1B7E}"/>
          </ac:spMkLst>
        </pc:spChg>
        <pc:spChg chg="add del">
          <ac:chgData name="Asif Rehmani" userId="e3bc34669d675361" providerId="LiveId" clId="{B49F6924-B950-4CE0-BF30-1CC77A7C999D}" dt="2023-10-03T13:50:14.097" v="483" actId="26606"/>
          <ac:spMkLst>
            <pc:docMk/>
            <pc:sldMk cId="2112444536" sldId="2197"/>
            <ac:spMk id="29" creationId="{665DBBEF-238B-476B-96AB-8AAC3224ECEA}"/>
          </ac:spMkLst>
        </pc:spChg>
        <pc:spChg chg="add del">
          <ac:chgData name="Asif Rehmani" userId="e3bc34669d675361" providerId="LiveId" clId="{B49F6924-B950-4CE0-BF30-1CC77A7C999D}" dt="2023-10-03T13:50:14.097" v="483" actId="26606"/>
          <ac:spMkLst>
            <pc:docMk/>
            <pc:sldMk cId="2112444536" sldId="2197"/>
            <ac:spMk id="31" creationId="{3FCFB1DE-0B7E-48CC-BA90-B2AB0889F9D6}"/>
          </ac:spMkLst>
        </pc:spChg>
        <pc:spChg chg="add del">
          <ac:chgData name="Asif Rehmani" userId="e3bc34669d675361" providerId="LiveId" clId="{B49F6924-B950-4CE0-BF30-1CC77A7C999D}" dt="2023-10-03T13:50:15.805" v="485" actId="26606"/>
          <ac:spMkLst>
            <pc:docMk/>
            <pc:sldMk cId="2112444536" sldId="2197"/>
            <ac:spMk id="33" creationId="{84D4DDB8-B68F-45B0-9F62-C4279996F672}"/>
          </ac:spMkLst>
        </pc:spChg>
        <pc:spChg chg="add del">
          <ac:chgData name="Asif Rehmani" userId="e3bc34669d675361" providerId="LiveId" clId="{B49F6924-B950-4CE0-BF30-1CC77A7C999D}" dt="2023-10-03T13:50:15.805" v="485" actId="26606"/>
          <ac:spMkLst>
            <pc:docMk/>
            <pc:sldMk cId="2112444536" sldId="2197"/>
            <ac:spMk id="34" creationId="{5DCB5928-DC7D-4612-9922-441966E15627}"/>
          </ac:spMkLst>
        </pc:spChg>
        <pc:spChg chg="add del">
          <ac:chgData name="Asif Rehmani" userId="e3bc34669d675361" providerId="LiveId" clId="{B49F6924-B950-4CE0-BF30-1CC77A7C999D}" dt="2023-10-03T13:50:15.805" v="485" actId="26606"/>
          <ac:spMkLst>
            <pc:docMk/>
            <pc:sldMk cId="2112444536" sldId="2197"/>
            <ac:spMk id="35" creationId="{AF2F604E-43BE-4DC3-B983-E071523364F8}"/>
          </ac:spMkLst>
        </pc:spChg>
        <pc:spChg chg="add del">
          <ac:chgData name="Asif Rehmani" userId="e3bc34669d675361" providerId="LiveId" clId="{B49F6924-B950-4CE0-BF30-1CC77A7C999D}" dt="2023-10-03T13:50:15.805" v="485" actId="26606"/>
          <ac:spMkLst>
            <pc:docMk/>
            <pc:sldMk cId="2112444536" sldId="2197"/>
            <ac:spMk id="36" creationId="{682C1161-1736-45EC-99B7-33F3CAE9D517}"/>
          </ac:spMkLst>
        </pc:spChg>
        <pc:spChg chg="add del">
          <ac:chgData name="Asif Rehmani" userId="e3bc34669d675361" providerId="LiveId" clId="{B49F6924-B950-4CE0-BF30-1CC77A7C999D}" dt="2023-10-03T13:50:15.805" v="485" actId="26606"/>
          <ac:spMkLst>
            <pc:docMk/>
            <pc:sldMk cId="2112444536" sldId="2197"/>
            <ac:spMk id="37" creationId="{08C9B587-E65E-4B52-B37C-ABEBB6E87928}"/>
          </ac:spMkLst>
        </pc:spChg>
        <pc:spChg chg="add">
          <ac:chgData name="Asif Rehmani" userId="e3bc34669d675361" providerId="LiveId" clId="{B49F6924-B950-4CE0-BF30-1CC77A7C999D}" dt="2023-10-03T13:50:15.812" v="486" actId="26606"/>
          <ac:spMkLst>
            <pc:docMk/>
            <pc:sldMk cId="2112444536" sldId="2197"/>
            <ac:spMk id="39" creationId="{665DBBEF-238B-476B-96AB-8AAC3224ECEA}"/>
          </ac:spMkLst>
        </pc:spChg>
        <pc:spChg chg="add">
          <ac:chgData name="Asif Rehmani" userId="e3bc34669d675361" providerId="LiveId" clId="{B49F6924-B950-4CE0-BF30-1CC77A7C999D}" dt="2023-10-03T13:50:15.812" v="486" actId="26606"/>
          <ac:spMkLst>
            <pc:docMk/>
            <pc:sldMk cId="2112444536" sldId="2197"/>
            <ac:spMk id="40" creationId="{3FCFB1DE-0B7E-48CC-BA90-B2AB0889F9D6}"/>
          </ac:spMkLst>
        </pc:spChg>
        <pc:picChg chg="mod">
          <ac:chgData name="Asif Rehmani" userId="e3bc34669d675361" providerId="LiveId" clId="{B49F6924-B950-4CE0-BF30-1CC77A7C999D}" dt="2023-10-03T13:51:25.725" v="519" actId="14100"/>
          <ac:picMkLst>
            <pc:docMk/>
            <pc:sldMk cId="2112444536" sldId="2197"/>
            <ac:picMk id="5" creationId="{87381383-1728-4AB6-B8DC-FDE71D7D0357}"/>
          </ac:picMkLst>
        </pc:picChg>
      </pc:sldChg>
      <pc:sldChg chg="addSp delSp add del mod modNotesTx">
        <pc:chgData name="Asif Rehmani" userId="e3bc34669d675361" providerId="LiveId" clId="{B49F6924-B950-4CE0-BF30-1CC77A7C999D}" dt="2023-10-03T13:49:08.334" v="471"/>
        <pc:sldMkLst>
          <pc:docMk/>
          <pc:sldMk cId="239631888" sldId="2206"/>
        </pc:sldMkLst>
        <pc:picChg chg="add del">
          <ac:chgData name="Asif Rehmani" userId="e3bc34669d675361" providerId="LiveId" clId="{B49F6924-B950-4CE0-BF30-1CC77A7C999D}" dt="2023-10-03T13:45:02.481" v="431" actId="21"/>
          <ac:picMkLst>
            <pc:docMk/>
            <pc:sldMk cId="239631888" sldId="2206"/>
            <ac:picMk id="3" creationId="{087BD830-43D5-888A-184C-4EA00D80B010}"/>
          </ac:picMkLst>
        </pc:picChg>
      </pc:sldChg>
      <pc:sldChg chg="add del modNotesTx">
        <pc:chgData name="Asif Rehmani" userId="e3bc34669d675361" providerId="LiveId" clId="{B49F6924-B950-4CE0-BF30-1CC77A7C999D}" dt="2023-10-03T18:15:55.012" v="1150" actId="20577"/>
        <pc:sldMkLst>
          <pc:docMk/>
          <pc:sldMk cId="1496550153" sldId="2207"/>
        </pc:sldMkLst>
      </pc:sldChg>
      <pc:sldChg chg="addSp delSp modSp mod">
        <pc:chgData name="Asif Rehmani" userId="e3bc34669d675361" providerId="LiveId" clId="{B49F6924-B950-4CE0-BF30-1CC77A7C999D}" dt="2023-10-03T13:47:19.687" v="458" actId="20577"/>
        <pc:sldMkLst>
          <pc:docMk/>
          <pc:sldMk cId="3149064759" sldId="2218"/>
        </pc:sldMkLst>
        <pc:spChg chg="mod">
          <ac:chgData name="Asif Rehmani" userId="e3bc34669d675361" providerId="LiveId" clId="{B49F6924-B950-4CE0-BF30-1CC77A7C999D}" dt="2023-10-03T13:47:19.687" v="458" actId="20577"/>
          <ac:spMkLst>
            <pc:docMk/>
            <pc:sldMk cId="3149064759" sldId="2218"/>
            <ac:spMk id="2" creationId="{9FBD45A1-A207-485C-8F4B-B402351E6F52}"/>
          </ac:spMkLst>
        </pc:spChg>
        <pc:spChg chg="mod">
          <ac:chgData name="Asif Rehmani" userId="e3bc34669d675361" providerId="LiveId" clId="{B49F6924-B950-4CE0-BF30-1CC77A7C999D}" dt="2023-10-03T13:35:03.366" v="40" actId="26606"/>
          <ac:spMkLst>
            <pc:docMk/>
            <pc:sldMk cId="3149064759" sldId="2218"/>
            <ac:spMk id="4" creationId="{3D1DED07-1DC8-4627-BF7B-E81F668D0784}"/>
          </ac:spMkLst>
        </pc:spChg>
        <pc:spChg chg="del">
          <ac:chgData name="Asif Rehmani" userId="e3bc34669d675361" providerId="LiveId" clId="{B49F6924-B950-4CE0-BF30-1CC77A7C999D}" dt="2023-10-03T13:35:03.366" v="40" actId="26606"/>
          <ac:spMkLst>
            <pc:docMk/>
            <pc:sldMk cId="3149064759" sldId="2218"/>
            <ac:spMk id="28" creationId="{EB270761-CC40-4F3F-A916-7E3BC3989348}"/>
          </ac:spMkLst>
        </pc:spChg>
        <pc:spChg chg="del">
          <ac:chgData name="Asif Rehmani" userId="e3bc34669d675361" providerId="LiveId" clId="{B49F6924-B950-4CE0-BF30-1CC77A7C999D}" dt="2023-10-03T13:35:03.366" v="40" actId="26606"/>
          <ac:spMkLst>
            <pc:docMk/>
            <pc:sldMk cId="3149064759" sldId="2218"/>
            <ac:spMk id="30" creationId="{2820855C-9FA4-417A-BE67-63C022F81980}"/>
          </ac:spMkLst>
        </pc:spChg>
        <pc:spChg chg="del">
          <ac:chgData name="Asif Rehmani" userId="e3bc34669d675361" providerId="LiveId" clId="{B49F6924-B950-4CE0-BF30-1CC77A7C999D}" dt="2023-10-03T13:35:03.366" v="40" actId="26606"/>
          <ac:spMkLst>
            <pc:docMk/>
            <pc:sldMk cId="3149064759" sldId="2218"/>
            <ac:spMk id="32" creationId="{D7E6A49B-1B06-403E-8CC5-ACB38A6BDEEB}"/>
          </ac:spMkLst>
        </pc:spChg>
        <pc:spChg chg="add">
          <ac:chgData name="Asif Rehmani" userId="e3bc34669d675361" providerId="LiveId" clId="{B49F6924-B950-4CE0-BF30-1CC77A7C999D}" dt="2023-10-03T13:35:03.366" v="40" actId="26606"/>
          <ac:spMkLst>
            <pc:docMk/>
            <pc:sldMk cId="3149064759" sldId="2218"/>
            <ac:spMk id="37" creationId="{FFD48BC7-DC40-47DE-87EE-9F4B6ECB9ABB}"/>
          </ac:spMkLst>
        </pc:spChg>
        <pc:spChg chg="add">
          <ac:chgData name="Asif Rehmani" userId="e3bc34669d675361" providerId="LiveId" clId="{B49F6924-B950-4CE0-BF30-1CC77A7C999D}" dt="2023-10-03T13:35:03.366" v="40" actId="26606"/>
          <ac:spMkLst>
            <pc:docMk/>
            <pc:sldMk cId="3149064759" sldId="2218"/>
            <ac:spMk id="39" creationId="{E502BBC7-2C76-46F3-BC24-5985BC13DB88}"/>
          </ac:spMkLst>
        </pc:spChg>
        <pc:spChg chg="add">
          <ac:chgData name="Asif Rehmani" userId="e3bc34669d675361" providerId="LiveId" clId="{B49F6924-B950-4CE0-BF30-1CC77A7C999D}" dt="2023-10-03T13:35:03.366" v="40" actId="26606"/>
          <ac:spMkLst>
            <pc:docMk/>
            <pc:sldMk cId="3149064759" sldId="2218"/>
            <ac:spMk id="41" creationId="{C7F28D52-2A5F-4D23-81AE-7CB8B591C7AF}"/>
          </ac:spMkLst>
        </pc:spChg>
        <pc:spChg chg="add">
          <ac:chgData name="Asif Rehmani" userId="e3bc34669d675361" providerId="LiveId" clId="{B49F6924-B950-4CE0-BF30-1CC77A7C999D}" dt="2023-10-03T13:35:03.366" v="40" actId="26606"/>
          <ac:spMkLst>
            <pc:docMk/>
            <pc:sldMk cId="3149064759" sldId="2218"/>
            <ac:spMk id="43" creationId="{3629484E-3792-4B3D-89AD-7C8A1ED0E0D4}"/>
          </ac:spMkLst>
        </pc:spChg>
      </pc:sldChg>
      <pc:sldChg chg="modSp mod ord">
        <pc:chgData name="Asif Rehmani" userId="e3bc34669d675361" providerId="LiveId" clId="{B49F6924-B950-4CE0-BF30-1CC77A7C999D}" dt="2023-10-03T18:19:04.519" v="1336" actId="20577"/>
        <pc:sldMkLst>
          <pc:docMk/>
          <pc:sldMk cId="1233102486" sldId="2219"/>
        </pc:sldMkLst>
        <pc:spChg chg="mod">
          <ac:chgData name="Asif Rehmani" userId="e3bc34669d675361" providerId="LiveId" clId="{B49F6924-B950-4CE0-BF30-1CC77A7C999D}" dt="2023-10-03T18:19:04.519" v="1336" actId="20577"/>
          <ac:spMkLst>
            <pc:docMk/>
            <pc:sldMk cId="1233102486" sldId="2219"/>
            <ac:spMk id="2" creationId="{20B4D190-4FA3-48E7-B377-590D3E9CA132}"/>
          </ac:spMkLst>
        </pc:spChg>
      </pc:sldChg>
      <pc:sldChg chg="ord">
        <pc:chgData name="Asif Rehmani" userId="e3bc34669d675361" providerId="LiveId" clId="{B49F6924-B950-4CE0-BF30-1CC77A7C999D}" dt="2023-10-03T18:19:40.176" v="1340"/>
        <pc:sldMkLst>
          <pc:docMk/>
          <pc:sldMk cId="3988444353" sldId="2220"/>
        </pc:sldMkLst>
      </pc:sldChg>
      <pc:sldChg chg="addSp modSp mod">
        <pc:chgData name="Asif Rehmani" userId="e3bc34669d675361" providerId="LiveId" clId="{B49F6924-B950-4CE0-BF30-1CC77A7C999D}" dt="2023-10-03T14:18:05.776" v="987" actId="20577"/>
        <pc:sldMkLst>
          <pc:docMk/>
          <pc:sldMk cId="4264331510" sldId="2221"/>
        </pc:sldMkLst>
        <pc:spChg chg="mod">
          <ac:chgData name="Asif Rehmani" userId="e3bc34669d675361" providerId="LiveId" clId="{B49F6924-B950-4CE0-BF30-1CC77A7C999D}" dt="2023-10-03T14:18:05.776" v="987" actId="20577"/>
          <ac:spMkLst>
            <pc:docMk/>
            <pc:sldMk cId="4264331510" sldId="2221"/>
            <ac:spMk id="2" creationId="{982F1327-990F-4533-AF79-927BC41BA0D8}"/>
          </ac:spMkLst>
        </pc:spChg>
        <pc:spChg chg="mod">
          <ac:chgData name="Asif Rehmani" userId="e3bc34669d675361" providerId="LiveId" clId="{B49F6924-B950-4CE0-BF30-1CC77A7C999D}" dt="2023-10-03T14:17:50.016" v="983" actId="1076"/>
          <ac:spMkLst>
            <pc:docMk/>
            <pc:sldMk cId="4264331510" sldId="2221"/>
            <ac:spMk id="12" creationId="{2A91571D-B9DE-4B50-A8D6-C57E46992C1D}"/>
          </ac:spMkLst>
        </pc:spChg>
        <pc:picChg chg="add mod">
          <ac:chgData name="Asif Rehmani" userId="e3bc34669d675361" providerId="LiveId" clId="{B49F6924-B950-4CE0-BF30-1CC77A7C999D}" dt="2023-10-03T14:17:25.801" v="948" actId="1076"/>
          <ac:picMkLst>
            <pc:docMk/>
            <pc:sldMk cId="4264331510" sldId="2221"/>
            <ac:picMk id="3" creationId="{FE55DB30-3E34-D2E1-04F9-C6AF544D72EB}"/>
          </ac:picMkLst>
        </pc:picChg>
      </pc:sldChg>
      <pc:sldChg chg="modSp mod">
        <pc:chgData name="Asif Rehmani" userId="e3bc34669d675361" providerId="LiveId" clId="{B49F6924-B950-4CE0-BF30-1CC77A7C999D}" dt="2023-10-03T14:21:13.855" v="1025" actId="20577"/>
        <pc:sldMkLst>
          <pc:docMk/>
          <pc:sldMk cId="4062421236" sldId="2223"/>
        </pc:sldMkLst>
        <pc:spChg chg="mod">
          <ac:chgData name="Asif Rehmani" userId="e3bc34669d675361" providerId="LiveId" clId="{B49F6924-B950-4CE0-BF30-1CC77A7C999D}" dt="2023-10-03T14:21:13.855" v="1025" actId="20577"/>
          <ac:spMkLst>
            <pc:docMk/>
            <pc:sldMk cId="4062421236" sldId="2223"/>
            <ac:spMk id="2" creationId="{9ABD3D87-5186-4048-B8DB-11B9911ACAC0}"/>
          </ac:spMkLst>
        </pc:spChg>
      </pc:sldChg>
      <pc:sldChg chg="modSp mod modNotesTx">
        <pc:chgData name="Asif Rehmani" userId="e3bc34669d675361" providerId="LiveId" clId="{B49F6924-B950-4CE0-BF30-1CC77A7C999D}" dt="2023-10-03T18:26:28.248" v="1441" actId="20577"/>
        <pc:sldMkLst>
          <pc:docMk/>
          <pc:sldMk cId="4226841426" sldId="2227"/>
        </pc:sldMkLst>
        <pc:spChg chg="mod">
          <ac:chgData name="Asif Rehmani" userId="e3bc34669d675361" providerId="LiveId" clId="{B49F6924-B950-4CE0-BF30-1CC77A7C999D}" dt="2023-10-03T18:25:33.101" v="1412" actId="20577"/>
          <ac:spMkLst>
            <pc:docMk/>
            <pc:sldMk cId="4226841426" sldId="2227"/>
            <ac:spMk id="3" creationId="{0F36A8EA-5E8F-4691-91A4-EC80F4B2B970}"/>
          </ac:spMkLst>
        </pc:spChg>
      </pc:sldChg>
      <pc:sldChg chg="modSp mod">
        <pc:chgData name="Asif Rehmani" userId="e3bc34669d675361" providerId="LiveId" clId="{B49F6924-B950-4CE0-BF30-1CC77A7C999D}" dt="2023-10-03T13:58:17.920" v="672" actId="20577"/>
        <pc:sldMkLst>
          <pc:docMk/>
          <pc:sldMk cId="220966934" sldId="2233"/>
        </pc:sldMkLst>
        <pc:spChg chg="mod">
          <ac:chgData name="Asif Rehmani" userId="e3bc34669d675361" providerId="LiveId" clId="{B49F6924-B950-4CE0-BF30-1CC77A7C999D}" dt="2023-10-03T13:58:17.920" v="672" actId="20577"/>
          <ac:spMkLst>
            <pc:docMk/>
            <pc:sldMk cId="220966934" sldId="2233"/>
            <ac:spMk id="11" creationId="{B21053B8-9248-4402-93DB-F13ACBA686A0}"/>
          </ac:spMkLst>
        </pc:spChg>
      </pc:sldChg>
      <pc:sldChg chg="modSp mod modNotesTx">
        <pc:chgData name="Asif Rehmani" userId="e3bc34669d675361" providerId="LiveId" clId="{B49F6924-B950-4CE0-BF30-1CC77A7C999D}" dt="2023-10-03T13:58:31.020" v="710" actId="20577"/>
        <pc:sldMkLst>
          <pc:docMk/>
          <pc:sldMk cId="3882676462" sldId="2234"/>
        </pc:sldMkLst>
        <pc:spChg chg="mod">
          <ac:chgData name="Asif Rehmani" userId="e3bc34669d675361" providerId="LiveId" clId="{B49F6924-B950-4CE0-BF30-1CC77A7C999D}" dt="2023-10-03T13:58:31.020" v="710" actId="20577"/>
          <ac:spMkLst>
            <pc:docMk/>
            <pc:sldMk cId="3882676462" sldId="2234"/>
            <ac:spMk id="11" creationId="{B21053B8-9248-4402-93DB-F13ACBA686A0}"/>
          </ac:spMkLst>
        </pc:spChg>
      </pc:sldChg>
      <pc:sldChg chg="del">
        <pc:chgData name="Asif Rehmani" userId="e3bc34669d675361" providerId="LiveId" clId="{B49F6924-B950-4CE0-BF30-1CC77A7C999D}" dt="2023-10-03T13:32:56.143" v="8" actId="47"/>
        <pc:sldMkLst>
          <pc:docMk/>
          <pc:sldMk cId="1266856362" sldId="2255"/>
        </pc:sldMkLst>
      </pc:sldChg>
      <pc:sldChg chg="del">
        <pc:chgData name="Asif Rehmani" userId="e3bc34669d675361" providerId="LiveId" clId="{B49F6924-B950-4CE0-BF30-1CC77A7C999D}" dt="2023-10-03T13:54:50.036" v="596" actId="47"/>
        <pc:sldMkLst>
          <pc:docMk/>
          <pc:sldMk cId="189475902" sldId="2258"/>
        </pc:sldMkLst>
      </pc:sldChg>
      <pc:sldChg chg="del">
        <pc:chgData name="Asif Rehmani" userId="e3bc34669d675361" providerId="LiveId" clId="{B49F6924-B950-4CE0-BF30-1CC77A7C999D}" dt="2023-10-03T13:31:53.563" v="4" actId="47"/>
        <pc:sldMkLst>
          <pc:docMk/>
          <pc:sldMk cId="3434009092" sldId="2259"/>
        </pc:sldMkLst>
      </pc:sldChg>
      <pc:sldChg chg="del">
        <pc:chgData name="Asif Rehmani" userId="e3bc34669d675361" providerId="LiveId" clId="{B49F6924-B950-4CE0-BF30-1CC77A7C999D}" dt="2023-10-03T13:33:37.596" v="13" actId="47"/>
        <pc:sldMkLst>
          <pc:docMk/>
          <pc:sldMk cId="3466055910" sldId="2145706446"/>
        </pc:sldMkLst>
      </pc:sldChg>
      <pc:sldChg chg="add del">
        <pc:chgData name="Asif Rehmani" userId="e3bc34669d675361" providerId="LiveId" clId="{B49F6924-B950-4CE0-BF30-1CC77A7C999D}" dt="2023-10-03T13:32:40.500" v="6"/>
        <pc:sldMkLst>
          <pc:docMk/>
          <pc:sldMk cId="823931724" sldId="2145706448"/>
        </pc:sldMkLst>
      </pc:sldChg>
      <pc:sldChg chg="add">
        <pc:chgData name="Asif Rehmani" userId="e3bc34669d675361" providerId="LiveId" clId="{B49F6924-B950-4CE0-BF30-1CC77A7C999D}" dt="2023-10-03T13:32:40.522" v="7"/>
        <pc:sldMkLst>
          <pc:docMk/>
          <pc:sldMk cId="2337747191" sldId="2145706448"/>
        </pc:sldMkLst>
      </pc:sldChg>
      <pc:sldChg chg="addSp delSp add del setBg delDesignElem">
        <pc:chgData name="Asif Rehmani" userId="e3bc34669d675361" providerId="LiveId" clId="{B49F6924-B950-4CE0-BF30-1CC77A7C999D}" dt="2023-10-03T13:33:28.568" v="11"/>
        <pc:sldMkLst>
          <pc:docMk/>
          <pc:sldMk cId="1887900754" sldId="2145706449"/>
        </pc:sldMkLst>
        <pc:spChg chg="add del">
          <ac:chgData name="Asif Rehmani" userId="e3bc34669d675361" providerId="LiveId" clId="{B49F6924-B950-4CE0-BF30-1CC77A7C999D}" dt="2023-10-03T13:33:28.568" v="11"/>
          <ac:spMkLst>
            <pc:docMk/>
            <pc:sldMk cId="1887900754" sldId="2145706449"/>
            <ac:spMk id="15" creationId="{B6FACB3C-9069-4791-BC5C-0DB7CD19B853}"/>
          </ac:spMkLst>
        </pc:spChg>
        <pc:spChg chg="add del">
          <ac:chgData name="Asif Rehmani" userId="e3bc34669d675361" providerId="LiveId" clId="{B49F6924-B950-4CE0-BF30-1CC77A7C999D}" dt="2023-10-03T13:33:28.568" v="11"/>
          <ac:spMkLst>
            <pc:docMk/>
            <pc:sldMk cId="1887900754" sldId="2145706449"/>
            <ac:spMk id="17" creationId="{71F2038E-D777-4B76-81DD-DD13EE91B9DD}"/>
          </ac:spMkLst>
        </pc:spChg>
        <pc:grpChg chg="add del">
          <ac:chgData name="Asif Rehmani" userId="e3bc34669d675361" providerId="LiveId" clId="{B49F6924-B950-4CE0-BF30-1CC77A7C999D}" dt="2023-10-03T13:33:28.568" v="11"/>
          <ac:grpSpMkLst>
            <pc:docMk/>
            <pc:sldMk cId="1887900754" sldId="2145706449"/>
            <ac:grpSpMk id="19" creationId="{DD354807-230F-4402-B1B9-F733A8F1F190}"/>
          </ac:grpSpMkLst>
        </pc:grpChg>
      </pc:sldChg>
      <pc:sldChg chg="modSp add mod">
        <pc:chgData name="Asif Rehmani" userId="e3bc34669d675361" providerId="LiveId" clId="{B49F6924-B950-4CE0-BF30-1CC77A7C999D}" dt="2023-10-03T13:34:06.274" v="39" actId="20577"/>
        <pc:sldMkLst>
          <pc:docMk/>
          <pc:sldMk cId="3057225790" sldId="2145706449"/>
        </pc:sldMkLst>
        <pc:spChg chg="mod">
          <ac:chgData name="Asif Rehmani" userId="e3bc34669d675361" providerId="LiveId" clId="{B49F6924-B950-4CE0-BF30-1CC77A7C999D}" dt="2023-10-03T13:34:06.274" v="39" actId="20577"/>
          <ac:spMkLst>
            <pc:docMk/>
            <pc:sldMk cId="3057225790" sldId="2145706449"/>
            <ac:spMk id="3" creationId="{869F5A59-F5AB-4B45-BFAC-23A1E4743F7D}"/>
          </ac:spMkLst>
        </pc:spChg>
      </pc:sldChg>
      <pc:sldChg chg="addSp delSp modSp new del mod setBg modClrScheme chgLayout">
        <pc:chgData name="Asif Rehmani" userId="e3bc34669d675361" providerId="LiveId" clId="{B49F6924-B950-4CE0-BF30-1CC77A7C999D}" dt="2023-10-03T18:14:51.742" v="1094" actId="47"/>
        <pc:sldMkLst>
          <pc:docMk/>
          <pc:sldMk cId="4184081094" sldId="2145706450"/>
        </pc:sldMkLst>
        <pc:spChg chg="del mod ord">
          <ac:chgData name="Asif Rehmani" userId="e3bc34669d675361" providerId="LiveId" clId="{B49F6924-B950-4CE0-BF30-1CC77A7C999D}" dt="2023-10-03T13:38:39.058" v="42" actId="700"/>
          <ac:spMkLst>
            <pc:docMk/>
            <pc:sldMk cId="4184081094" sldId="2145706450"/>
            <ac:spMk id="2" creationId="{A70BA663-59F3-E4E3-1FDB-EF68C6F75EA5}"/>
          </ac:spMkLst>
        </pc:spChg>
        <pc:spChg chg="del mod ord">
          <ac:chgData name="Asif Rehmani" userId="e3bc34669d675361" providerId="LiveId" clId="{B49F6924-B950-4CE0-BF30-1CC77A7C999D}" dt="2023-10-03T13:38:39.058" v="42" actId="700"/>
          <ac:spMkLst>
            <pc:docMk/>
            <pc:sldMk cId="4184081094" sldId="2145706450"/>
            <ac:spMk id="3" creationId="{952663B0-2820-39F2-4A75-D3674636B444}"/>
          </ac:spMkLst>
        </pc:spChg>
        <pc:spChg chg="add mod ord">
          <ac:chgData name="Asif Rehmani" userId="e3bc34669d675361" providerId="LiveId" clId="{B49F6924-B950-4CE0-BF30-1CC77A7C999D}" dt="2023-10-03T18:14:29.977" v="1093" actId="20577"/>
          <ac:spMkLst>
            <pc:docMk/>
            <pc:sldMk cId="4184081094" sldId="2145706450"/>
            <ac:spMk id="4" creationId="{AA53CC71-D466-BCAB-7987-3361D17051C0}"/>
          </ac:spMkLst>
        </pc:spChg>
        <pc:spChg chg="add del mod ord">
          <ac:chgData name="Asif Rehmani" userId="e3bc34669d675361" providerId="LiveId" clId="{B49F6924-B950-4CE0-BF30-1CC77A7C999D}" dt="2023-10-03T13:47:08.362" v="448" actId="478"/>
          <ac:spMkLst>
            <pc:docMk/>
            <pc:sldMk cId="4184081094" sldId="2145706450"/>
            <ac:spMk id="5" creationId="{580326BC-88F3-ACA1-0C06-B216267AF39D}"/>
          </ac:spMkLst>
        </pc:spChg>
        <pc:spChg chg="add del">
          <ac:chgData name="Asif Rehmani" userId="e3bc34669d675361" providerId="LiveId" clId="{B49F6924-B950-4CE0-BF30-1CC77A7C999D}" dt="2023-10-03T13:46:31.819" v="446" actId="26606"/>
          <ac:spMkLst>
            <pc:docMk/>
            <pc:sldMk cId="4184081094" sldId="2145706450"/>
            <ac:spMk id="10" creationId="{FFD48BC7-DC40-47DE-87EE-9F4B6ECB9ABB}"/>
          </ac:spMkLst>
        </pc:spChg>
        <pc:spChg chg="add del">
          <ac:chgData name="Asif Rehmani" userId="e3bc34669d675361" providerId="LiveId" clId="{B49F6924-B950-4CE0-BF30-1CC77A7C999D}" dt="2023-10-03T13:46:31.819" v="446" actId="26606"/>
          <ac:spMkLst>
            <pc:docMk/>
            <pc:sldMk cId="4184081094" sldId="2145706450"/>
            <ac:spMk id="12" creationId="{E502BBC7-2C76-46F3-BC24-5985BC13DB88}"/>
          </ac:spMkLst>
        </pc:spChg>
        <pc:spChg chg="add del">
          <ac:chgData name="Asif Rehmani" userId="e3bc34669d675361" providerId="LiveId" clId="{B49F6924-B950-4CE0-BF30-1CC77A7C999D}" dt="2023-10-03T13:46:31.819" v="446" actId="26606"/>
          <ac:spMkLst>
            <pc:docMk/>
            <pc:sldMk cId="4184081094" sldId="2145706450"/>
            <ac:spMk id="14" creationId="{C7F28D52-2A5F-4D23-81AE-7CB8B591C7AF}"/>
          </ac:spMkLst>
        </pc:spChg>
        <pc:spChg chg="add del">
          <ac:chgData name="Asif Rehmani" userId="e3bc34669d675361" providerId="LiveId" clId="{B49F6924-B950-4CE0-BF30-1CC77A7C999D}" dt="2023-10-03T13:46:31.819" v="446" actId="26606"/>
          <ac:spMkLst>
            <pc:docMk/>
            <pc:sldMk cId="4184081094" sldId="2145706450"/>
            <ac:spMk id="16" creationId="{3629484E-3792-4B3D-89AD-7C8A1ED0E0D4}"/>
          </ac:spMkLst>
        </pc:spChg>
        <pc:spChg chg="add">
          <ac:chgData name="Asif Rehmani" userId="e3bc34669d675361" providerId="LiveId" clId="{B49F6924-B950-4CE0-BF30-1CC77A7C999D}" dt="2023-10-03T13:46:31.819" v="446" actId="26606"/>
          <ac:spMkLst>
            <pc:docMk/>
            <pc:sldMk cId="4184081094" sldId="2145706450"/>
            <ac:spMk id="21" creationId="{1EADCAF8-8823-4E89-8612-21029831A4B2}"/>
          </ac:spMkLst>
        </pc:spChg>
        <pc:spChg chg="add">
          <ac:chgData name="Asif Rehmani" userId="e3bc34669d675361" providerId="LiveId" clId="{B49F6924-B950-4CE0-BF30-1CC77A7C999D}" dt="2023-10-03T13:46:31.819" v="446" actId="26606"/>
          <ac:spMkLst>
            <pc:docMk/>
            <pc:sldMk cId="4184081094" sldId="2145706450"/>
            <ac:spMk id="23" creationId="{28CA07B2-0819-4B62-9425-7A52BBDD7070}"/>
          </ac:spMkLst>
        </pc:spChg>
        <pc:grpChg chg="add">
          <ac:chgData name="Asif Rehmani" userId="e3bc34669d675361" providerId="LiveId" clId="{B49F6924-B950-4CE0-BF30-1CC77A7C999D}" dt="2023-10-03T13:46:31.819" v="446" actId="26606"/>
          <ac:grpSpMkLst>
            <pc:docMk/>
            <pc:sldMk cId="4184081094" sldId="2145706450"/>
            <ac:grpSpMk id="25" creationId="{DA02BEE4-A5D4-40AF-882D-49D34B086FFF}"/>
          </ac:grpSpMkLst>
        </pc:grpChg>
      </pc:sldChg>
      <pc:sldChg chg="addSp delSp modSp new mod setBg">
        <pc:chgData name="Asif Rehmani" userId="e3bc34669d675361" providerId="LiveId" clId="{B49F6924-B950-4CE0-BF30-1CC77A7C999D}" dt="2023-10-03T18:15:07.445" v="1100" actId="1076"/>
        <pc:sldMkLst>
          <pc:docMk/>
          <pc:sldMk cId="493022463" sldId="2145706451"/>
        </pc:sldMkLst>
        <pc:spChg chg="mod">
          <ac:chgData name="Asif Rehmani" userId="e3bc34669d675361" providerId="LiveId" clId="{B49F6924-B950-4CE0-BF30-1CC77A7C999D}" dt="2023-10-03T18:15:07.445" v="1100" actId="1076"/>
          <ac:spMkLst>
            <pc:docMk/>
            <pc:sldMk cId="493022463" sldId="2145706451"/>
            <ac:spMk id="2" creationId="{CD8DE0C4-5A5F-F4C4-3467-11AE99308920}"/>
          </ac:spMkLst>
        </pc:spChg>
        <pc:spChg chg="del mod">
          <ac:chgData name="Asif Rehmani" userId="e3bc34669d675361" providerId="LiveId" clId="{B49F6924-B950-4CE0-BF30-1CC77A7C999D}" dt="2023-10-03T13:47:59.135" v="464" actId="478"/>
          <ac:spMkLst>
            <pc:docMk/>
            <pc:sldMk cId="493022463" sldId="2145706451"/>
            <ac:spMk id="3" creationId="{AF8E4F2E-2173-EEF5-857A-64B1F52C8B07}"/>
          </ac:spMkLst>
        </pc:spChg>
        <pc:spChg chg="add del">
          <ac:chgData name="Asif Rehmani" userId="e3bc34669d675361" providerId="LiveId" clId="{B49F6924-B950-4CE0-BF30-1CC77A7C999D}" dt="2023-10-03T13:52:01.559" v="520" actId="26606"/>
          <ac:spMkLst>
            <pc:docMk/>
            <pc:sldMk cId="493022463" sldId="2145706451"/>
            <ac:spMk id="8" creationId="{1EADCAF8-8823-4E89-8612-21029831A4B2}"/>
          </ac:spMkLst>
        </pc:spChg>
        <pc:spChg chg="add del">
          <ac:chgData name="Asif Rehmani" userId="e3bc34669d675361" providerId="LiveId" clId="{B49F6924-B950-4CE0-BF30-1CC77A7C999D}" dt="2023-10-03T13:52:01.559" v="520" actId="26606"/>
          <ac:spMkLst>
            <pc:docMk/>
            <pc:sldMk cId="493022463" sldId="2145706451"/>
            <ac:spMk id="10" creationId="{28CA07B2-0819-4B62-9425-7A52BBDD7070}"/>
          </ac:spMkLst>
        </pc:spChg>
        <pc:spChg chg="add">
          <ac:chgData name="Asif Rehmani" userId="e3bc34669d675361" providerId="LiveId" clId="{B49F6924-B950-4CE0-BF30-1CC77A7C999D}" dt="2023-10-03T13:52:01.559" v="520" actId="26606"/>
          <ac:spMkLst>
            <pc:docMk/>
            <pc:sldMk cId="493022463" sldId="2145706451"/>
            <ac:spMk id="24" creationId="{6314D791-4D8A-4854-B8FC-6959656D09AD}"/>
          </ac:spMkLst>
        </pc:spChg>
        <pc:spChg chg="add">
          <ac:chgData name="Asif Rehmani" userId="e3bc34669d675361" providerId="LiveId" clId="{B49F6924-B950-4CE0-BF30-1CC77A7C999D}" dt="2023-10-03T13:52:01.559" v="520" actId="26606"/>
          <ac:spMkLst>
            <pc:docMk/>
            <pc:sldMk cId="493022463" sldId="2145706451"/>
            <ac:spMk id="26" creationId="{15076E76-3EB3-4269-8135-07CAB20E59A5}"/>
          </ac:spMkLst>
        </pc:spChg>
        <pc:grpChg chg="add del">
          <ac:chgData name="Asif Rehmani" userId="e3bc34669d675361" providerId="LiveId" clId="{B49F6924-B950-4CE0-BF30-1CC77A7C999D}" dt="2023-10-03T13:52:01.559" v="520" actId="26606"/>
          <ac:grpSpMkLst>
            <pc:docMk/>
            <pc:sldMk cId="493022463" sldId="2145706451"/>
            <ac:grpSpMk id="12" creationId="{DA02BEE4-A5D4-40AF-882D-49D34B086FFF}"/>
          </ac:grpSpMkLst>
        </pc:grpChg>
        <pc:grpChg chg="add">
          <ac:chgData name="Asif Rehmani" userId="e3bc34669d675361" providerId="LiveId" clId="{B49F6924-B950-4CE0-BF30-1CC77A7C999D}" dt="2023-10-03T13:52:01.559" v="520" actId="26606"/>
          <ac:grpSpMkLst>
            <pc:docMk/>
            <pc:sldMk cId="493022463" sldId="2145706451"/>
            <ac:grpSpMk id="28" creationId="{5EB3C7E5-50E1-4F9E-AEA3-A6D2190394F1}"/>
          </ac:grpSpMkLst>
        </pc:grpChg>
        <pc:grpChg chg="add">
          <ac:chgData name="Asif Rehmani" userId="e3bc34669d675361" providerId="LiveId" clId="{B49F6924-B950-4CE0-BF30-1CC77A7C999D}" dt="2023-10-03T13:52:01.559" v="520" actId="26606"/>
          <ac:grpSpMkLst>
            <pc:docMk/>
            <pc:sldMk cId="493022463" sldId="2145706451"/>
            <ac:grpSpMk id="34" creationId="{B988F9A4-0578-4C59-8B4A-346E02CF3A3F}"/>
          </ac:grpSpMkLst>
        </pc:grpChg>
      </pc:sldChg>
      <pc:sldChg chg="addSp delSp modSp new mod setBg modNotesTx">
        <pc:chgData name="Asif Rehmani" userId="e3bc34669d675361" providerId="LiveId" clId="{B49F6924-B950-4CE0-BF30-1CC77A7C999D}" dt="2023-10-03T18:15:26.283" v="1104" actId="20577"/>
        <pc:sldMkLst>
          <pc:docMk/>
          <pc:sldMk cId="2158547929" sldId="2145706452"/>
        </pc:sldMkLst>
        <pc:spChg chg="mod">
          <ac:chgData name="Asif Rehmani" userId="e3bc34669d675361" providerId="LiveId" clId="{B49F6924-B950-4CE0-BF30-1CC77A7C999D}" dt="2023-10-03T18:15:26.283" v="1104" actId="20577"/>
          <ac:spMkLst>
            <pc:docMk/>
            <pc:sldMk cId="2158547929" sldId="2145706452"/>
            <ac:spMk id="2" creationId="{31E755FB-D772-C420-0C5B-B8B626DE47C4}"/>
          </ac:spMkLst>
        </pc:spChg>
        <pc:spChg chg="del">
          <ac:chgData name="Asif Rehmani" userId="e3bc34669d675361" providerId="LiveId" clId="{B49F6924-B950-4CE0-BF30-1CC77A7C999D}" dt="2023-10-03T13:44:44.444" v="428" actId="478"/>
          <ac:spMkLst>
            <pc:docMk/>
            <pc:sldMk cId="2158547929" sldId="2145706452"/>
            <ac:spMk id="3" creationId="{20B9083E-83F3-B21E-6C89-EE86EB2661E1}"/>
          </ac:spMkLst>
        </pc:spChg>
        <pc:spChg chg="add">
          <ac:chgData name="Asif Rehmani" userId="e3bc34669d675361" providerId="LiveId" clId="{B49F6924-B950-4CE0-BF30-1CC77A7C999D}" dt="2023-10-03T13:49:26.373" v="472" actId="26606"/>
          <ac:spMkLst>
            <pc:docMk/>
            <pc:sldMk cId="2158547929" sldId="2145706452"/>
            <ac:spMk id="7" creationId="{943CAA20-3569-4189-9E48-239A229A86CA}"/>
          </ac:spMkLst>
        </pc:spChg>
        <pc:spChg chg="add">
          <ac:chgData name="Asif Rehmani" userId="e3bc34669d675361" providerId="LiveId" clId="{B49F6924-B950-4CE0-BF30-1CC77A7C999D}" dt="2023-10-03T13:49:26.373" v="472" actId="26606"/>
          <ac:spMkLst>
            <pc:docMk/>
            <pc:sldMk cId="2158547929" sldId="2145706452"/>
            <ac:spMk id="9" creationId="{DA542B6D-E775-4832-91DC-2D20F857813A}"/>
          </ac:spMkLst>
        </pc:spChg>
      </pc:sldChg>
      <pc:sldChg chg="addSp modSp new mod setBg modNotesTx">
        <pc:chgData name="Asif Rehmani" userId="e3bc34669d675361" providerId="LiveId" clId="{B49F6924-B950-4CE0-BF30-1CC77A7C999D}" dt="2023-10-03T18:16:54.937" v="1302" actId="20577"/>
        <pc:sldMkLst>
          <pc:docMk/>
          <pc:sldMk cId="64856572" sldId="2145706453"/>
        </pc:sldMkLst>
        <pc:spChg chg="mod">
          <ac:chgData name="Asif Rehmani" userId="e3bc34669d675361" providerId="LiveId" clId="{B49F6924-B950-4CE0-BF30-1CC77A7C999D}" dt="2023-10-03T13:53:15.039" v="570" actId="26606"/>
          <ac:spMkLst>
            <pc:docMk/>
            <pc:sldMk cId="64856572" sldId="2145706453"/>
            <ac:spMk id="2" creationId="{6DE70273-CB14-6EBB-B76B-A1701928D0A4}"/>
          </ac:spMkLst>
        </pc:spChg>
        <pc:spChg chg="mod">
          <ac:chgData name="Asif Rehmani" userId="e3bc34669d675361" providerId="LiveId" clId="{B49F6924-B950-4CE0-BF30-1CC77A7C999D}" dt="2023-10-03T13:53:15.039" v="570" actId="26606"/>
          <ac:spMkLst>
            <pc:docMk/>
            <pc:sldMk cId="64856572" sldId="2145706453"/>
            <ac:spMk id="3" creationId="{8598CA40-9D27-879E-2470-3F0A6C6E3F7B}"/>
          </ac:spMkLst>
        </pc:spChg>
        <pc:spChg chg="add">
          <ac:chgData name="Asif Rehmani" userId="e3bc34669d675361" providerId="LiveId" clId="{B49F6924-B950-4CE0-BF30-1CC77A7C999D}" dt="2023-10-03T13:53:15.039" v="570" actId="26606"/>
          <ac:spMkLst>
            <pc:docMk/>
            <pc:sldMk cId="64856572" sldId="2145706453"/>
            <ac:spMk id="8" creationId="{5463EB0A-3D7C-4AA5-BFA5-8EE5B4BA5624}"/>
          </ac:spMkLst>
        </pc:spChg>
        <pc:spChg chg="add">
          <ac:chgData name="Asif Rehmani" userId="e3bc34669d675361" providerId="LiveId" clId="{B49F6924-B950-4CE0-BF30-1CC77A7C999D}" dt="2023-10-03T13:53:15.039" v="570" actId="26606"/>
          <ac:spMkLst>
            <pc:docMk/>
            <pc:sldMk cId="64856572" sldId="2145706453"/>
            <ac:spMk id="10" creationId="{7945AD00-F967-454D-A4B2-39ABA5C88C20}"/>
          </ac:spMkLst>
        </pc:spChg>
        <pc:spChg chg="add">
          <ac:chgData name="Asif Rehmani" userId="e3bc34669d675361" providerId="LiveId" clId="{B49F6924-B950-4CE0-BF30-1CC77A7C999D}" dt="2023-10-03T13:53:15.039" v="570" actId="26606"/>
          <ac:spMkLst>
            <pc:docMk/>
            <pc:sldMk cId="64856572" sldId="2145706453"/>
            <ac:spMk id="12" creationId="{E9BC5B79-B912-427C-8219-E3E50943FCDE}"/>
          </ac:spMkLst>
        </pc:spChg>
      </pc:sldChg>
      <pc:sldChg chg="addSp modSp new mod setBg">
        <pc:chgData name="Asif Rehmani" userId="e3bc34669d675361" providerId="LiveId" clId="{B49F6924-B950-4CE0-BF30-1CC77A7C999D}" dt="2023-10-03T13:59:58.892" v="765" actId="20577"/>
        <pc:sldMkLst>
          <pc:docMk/>
          <pc:sldMk cId="1013736526" sldId="2145706454"/>
        </pc:sldMkLst>
        <pc:spChg chg="mod">
          <ac:chgData name="Asif Rehmani" userId="e3bc34669d675361" providerId="LiveId" clId="{B49F6924-B950-4CE0-BF30-1CC77A7C999D}" dt="2023-10-03T13:59:58.892" v="765" actId="20577"/>
          <ac:spMkLst>
            <pc:docMk/>
            <pc:sldMk cId="1013736526" sldId="2145706454"/>
            <ac:spMk id="2" creationId="{845257D4-C3D3-E412-371E-EE93DD7DBEAF}"/>
          </ac:spMkLst>
        </pc:spChg>
        <pc:spChg chg="mod">
          <ac:chgData name="Asif Rehmani" userId="e3bc34669d675361" providerId="LiveId" clId="{B49F6924-B950-4CE0-BF30-1CC77A7C999D}" dt="2023-10-03T13:59:50.135" v="761" actId="26606"/>
          <ac:spMkLst>
            <pc:docMk/>
            <pc:sldMk cId="1013736526" sldId="2145706454"/>
            <ac:spMk id="3" creationId="{AE85D71A-F20A-80AE-ECBB-B4A35D9CEA0C}"/>
          </ac:spMkLst>
        </pc:spChg>
        <pc:spChg chg="add">
          <ac:chgData name="Asif Rehmani" userId="e3bc34669d675361" providerId="LiveId" clId="{B49F6924-B950-4CE0-BF30-1CC77A7C999D}" dt="2023-10-03T13:59:50.135" v="761" actId="26606"/>
          <ac:spMkLst>
            <pc:docMk/>
            <pc:sldMk cId="1013736526" sldId="2145706454"/>
            <ac:spMk id="8" creationId="{943CAA20-3569-4189-9E48-239A229A86CA}"/>
          </ac:spMkLst>
        </pc:spChg>
        <pc:spChg chg="add">
          <ac:chgData name="Asif Rehmani" userId="e3bc34669d675361" providerId="LiveId" clId="{B49F6924-B950-4CE0-BF30-1CC77A7C999D}" dt="2023-10-03T13:59:50.135" v="761" actId="26606"/>
          <ac:spMkLst>
            <pc:docMk/>
            <pc:sldMk cId="1013736526" sldId="2145706454"/>
            <ac:spMk id="10" creationId="{DA542B6D-E775-4832-91DC-2D20F857813A}"/>
          </ac:spMkLst>
        </pc:spChg>
      </pc:sldChg>
      <pc:sldChg chg="addSp modSp new mod ord setBg">
        <pc:chgData name="Asif Rehmani" userId="e3bc34669d675361" providerId="LiveId" clId="{B49F6924-B950-4CE0-BF30-1CC77A7C999D}" dt="2023-10-03T14:24:03.276" v="1032"/>
        <pc:sldMkLst>
          <pc:docMk/>
          <pc:sldMk cId="1711343751" sldId="2145706455"/>
        </pc:sldMkLst>
        <pc:spChg chg="mod">
          <ac:chgData name="Asif Rehmani" userId="e3bc34669d675361" providerId="LiveId" clId="{B49F6924-B950-4CE0-BF30-1CC77A7C999D}" dt="2023-10-03T14:15:24.252" v="896" actId="120"/>
          <ac:spMkLst>
            <pc:docMk/>
            <pc:sldMk cId="1711343751" sldId="2145706455"/>
            <ac:spMk id="2" creationId="{4B08D346-91DE-3B49-0380-222A3195CD98}"/>
          </ac:spMkLst>
        </pc:spChg>
        <pc:spChg chg="mod">
          <ac:chgData name="Asif Rehmani" userId="e3bc34669d675361" providerId="LiveId" clId="{B49F6924-B950-4CE0-BF30-1CC77A7C999D}" dt="2023-10-03T14:15:32.920" v="897" actId="120"/>
          <ac:spMkLst>
            <pc:docMk/>
            <pc:sldMk cId="1711343751" sldId="2145706455"/>
            <ac:spMk id="3" creationId="{2196C629-738C-569B-9955-AB341937095A}"/>
          </ac:spMkLst>
        </pc:spChg>
        <pc:spChg chg="add">
          <ac:chgData name="Asif Rehmani" userId="e3bc34669d675361" providerId="LiveId" clId="{B49F6924-B950-4CE0-BF30-1CC77A7C999D}" dt="2023-10-03T14:14:59.275" v="889" actId="26606"/>
          <ac:spMkLst>
            <pc:docMk/>
            <pc:sldMk cId="1711343751" sldId="2145706455"/>
            <ac:spMk id="10" creationId="{DF05ACD0-FF4A-4F8F-B5C5-6A4EBD0D1B38}"/>
          </ac:spMkLst>
        </pc:spChg>
        <pc:spChg chg="add">
          <ac:chgData name="Asif Rehmani" userId="e3bc34669d675361" providerId="LiveId" clId="{B49F6924-B950-4CE0-BF30-1CC77A7C999D}" dt="2023-10-03T14:14:59.275" v="889" actId="26606"/>
          <ac:spMkLst>
            <pc:docMk/>
            <pc:sldMk cId="1711343751" sldId="2145706455"/>
            <ac:spMk id="12" creationId="{4C9AFA28-B5ED-4346-9AF7-68A157F16C7E}"/>
          </ac:spMkLst>
        </pc:spChg>
        <pc:picChg chg="add mod">
          <ac:chgData name="Asif Rehmani" userId="e3bc34669d675361" providerId="LiveId" clId="{B49F6924-B950-4CE0-BF30-1CC77A7C999D}" dt="2023-10-03T14:14:59.275" v="889" actId="26606"/>
          <ac:picMkLst>
            <pc:docMk/>
            <pc:sldMk cId="1711343751" sldId="2145706455"/>
            <ac:picMk id="5" creationId="{4D6B79FA-2347-93EE-1551-1A0812EE3BB6}"/>
          </ac:picMkLst>
        </pc:picChg>
      </pc:sldChg>
      <pc:sldChg chg="addSp delSp modSp new mod ord setBg modNotesTx">
        <pc:chgData name="Asif Rehmani" userId="e3bc34669d675361" providerId="LiveId" clId="{B49F6924-B950-4CE0-BF30-1CC77A7C999D}" dt="2023-10-03T18:21:36.926" v="1406" actId="20577"/>
        <pc:sldMkLst>
          <pc:docMk/>
          <pc:sldMk cId="1320442960" sldId="2145706456"/>
        </pc:sldMkLst>
        <pc:spChg chg="mod">
          <ac:chgData name="Asif Rehmani" userId="e3bc34669d675361" providerId="LiveId" clId="{B49F6924-B950-4CE0-BF30-1CC77A7C999D}" dt="2023-10-03T14:18:45.901" v="990" actId="26606"/>
          <ac:spMkLst>
            <pc:docMk/>
            <pc:sldMk cId="1320442960" sldId="2145706456"/>
            <ac:spMk id="2" creationId="{74C4186F-DF5D-6365-EC2D-8A403585D727}"/>
          </ac:spMkLst>
        </pc:spChg>
        <pc:spChg chg="mod">
          <ac:chgData name="Asif Rehmani" userId="e3bc34669d675361" providerId="LiveId" clId="{B49F6924-B950-4CE0-BF30-1CC77A7C999D}" dt="2023-10-03T14:19:45.964" v="1007" actId="403"/>
          <ac:spMkLst>
            <pc:docMk/>
            <pc:sldMk cId="1320442960" sldId="2145706456"/>
            <ac:spMk id="3" creationId="{82B1F06C-D8C9-4710-6DEC-51BB16150611}"/>
          </ac:spMkLst>
        </pc:spChg>
        <pc:spChg chg="add mod">
          <ac:chgData name="Asif Rehmani" userId="e3bc34669d675361" providerId="LiveId" clId="{B49F6924-B950-4CE0-BF30-1CC77A7C999D}" dt="2023-10-03T14:20:12.053" v="1018" actId="14100"/>
          <ac:spMkLst>
            <pc:docMk/>
            <pc:sldMk cId="1320442960" sldId="2145706456"/>
            <ac:spMk id="4" creationId="{ADC0B879-DE89-DDA3-E9E2-7F06601CBC5E}"/>
          </ac:spMkLst>
        </pc:spChg>
        <pc:spChg chg="add">
          <ac:chgData name="Asif Rehmani" userId="e3bc34669d675361" providerId="LiveId" clId="{B49F6924-B950-4CE0-BF30-1CC77A7C999D}" dt="2023-10-03T14:18:45.901" v="990" actId="26606"/>
          <ac:spMkLst>
            <pc:docMk/>
            <pc:sldMk cId="1320442960" sldId="2145706456"/>
            <ac:spMk id="5" creationId="{100EDD19-6802-4EC3-95CE-CFFAB042CFD6}"/>
          </ac:spMkLst>
        </pc:spChg>
        <pc:spChg chg="add">
          <ac:chgData name="Asif Rehmani" userId="e3bc34669d675361" providerId="LiveId" clId="{B49F6924-B950-4CE0-BF30-1CC77A7C999D}" dt="2023-10-03T14:18:45.901" v="990" actId="26606"/>
          <ac:spMkLst>
            <pc:docMk/>
            <pc:sldMk cId="1320442960" sldId="2145706456"/>
            <ac:spMk id="6" creationId="{DB17E863-922E-4C26-BD64-E8FD41D28661}"/>
          </ac:spMkLst>
        </pc:spChg>
        <pc:spChg chg="add del">
          <ac:chgData name="Asif Rehmani" userId="e3bc34669d675361" providerId="LiveId" clId="{B49F6924-B950-4CE0-BF30-1CC77A7C999D}" dt="2023-10-03T14:18:36.799" v="989" actId="26606"/>
          <ac:spMkLst>
            <pc:docMk/>
            <pc:sldMk cId="1320442960" sldId="2145706456"/>
            <ac:spMk id="8" creationId="{DAF1966E-FD40-4A4A-B61B-C4DF7FA05F06}"/>
          </ac:spMkLst>
        </pc:spChg>
        <pc:spChg chg="add del">
          <ac:chgData name="Asif Rehmani" userId="e3bc34669d675361" providerId="LiveId" clId="{B49F6924-B950-4CE0-BF30-1CC77A7C999D}" dt="2023-10-03T14:18:36.799" v="989" actId="26606"/>
          <ac:spMkLst>
            <pc:docMk/>
            <pc:sldMk cId="1320442960" sldId="2145706456"/>
            <ac:spMk id="10" creationId="{047BFA19-D45E-416B-A404-7AF2F3F27017}"/>
          </ac:spMkLst>
        </pc:spChg>
        <pc:spChg chg="add del">
          <ac:chgData name="Asif Rehmani" userId="e3bc34669d675361" providerId="LiveId" clId="{B49F6924-B950-4CE0-BF30-1CC77A7C999D}" dt="2023-10-03T14:18:36.799" v="989" actId="26606"/>
          <ac:spMkLst>
            <pc:docMk/>
            <pc:sldMk cId="1320442960" sldId="2145706456"/>
            <ac:spMk id="12" creationId="{8E0105E7-23DB-4CF2-8258-FF47C7620F6E}"/>
          </ac:spMkLst>
        </pc:spChg>
        <pc:spChg chg="add del">
          <ac:chgData name="Asif Rehmani" userId="e3bc34669d675361" providerId="LiveId" clId="{B49F6924-B950-4CE0-BF30-1CC77A7C999D}" dt="2023-10-03T14:18:36.799" v="989" actId="26606"/>
          <ac:spMkLst>
            <pc:docMk/>
            <pc:sldMk cId="1320442960" sldId="2145706456"/>
            <ac:spMk id="14" creationId="{074B4F7D-14B2-478B-8BF5-01E4E0C5D263}"/>
          </ac:spMkLst>
        </pc:spChg>
      </pc:sldChg>
      <pc:sldChg chg="addSp delSp add del setBg delDesignElem">
        <pc:chgData name="Asif Rehmani" userId="e3bc34669d675361" providerId="LiveId" clId="{B49F6924-B950-4CE0-BF30-1CC77A7C999D}" dt="2023-10-03T14:22:32.222" v="1029"/>
        <pc:sldMkLst>
          <pc:docMk/>
          <pc:sldMk cId="2436765809" sldId="2145706464"/>
        </pc:sldMkLst>
        <pc:spChg chg="add del">
          <ac:chgData name="Asif Rehmani" userId="e3bc34669d675361" providerId="LiveId" clId="{B49F6924-B950-4CE0-BF30-1CC77A7C999D}" dt="2023-10-03T14:22:32.197" v="1028"/>
          <ac:spMkLst>
            <pc:docMk/>
            <pc:sldMk cId="2436765809" sldId="2145706464"/>
            <ac:spMk id="8" creationId="{DAF1966E-FD40-4A4A-B61B-C4DF7FA05F06}"/>
          </ac:spMkLst>
        </pc:spChg>
        <pc:spChg chg="add del">
          <ac:chgData name="Asif Rehmani" userId="e3bc34669d675361" providerId="LiveId" clId="{B49F6924-B950-4CE0-BF30-1CC77A7C999D}" dt="2023-10-03T14:22:32.197" v="1028"/>
          <ac:spMkLst>
            <pc:docMk/>
            <pc:sldMk cId="2436765809" sldId="2145706464"/>
            <ac:spMk id="10" creationId="{047BFA19-D45E-416B-A404-7AF2F3F27017}"/>
          </ac:spMkLst>
        </pc:spChg>
        <pc:spChg chg="add del">
          <ac:chgData name="Asif Rehmani" userId="e3bc34669d675361" providerId="LiveId" clId="{B49F6924-B950-4CE0-BF30-1CC77A7C999D}" dt="2023-10-03T14:22:32.197" v="1028"/>
          <ac:spMkLst>
            <pc:docMk/>
            <pc:sldMk cId="2436765809" sldId="2145706464"/>
            <ac:spMk id="12" creationId="{8E0105E7-23DB-4CF2-8258-FF47C7620F6E}"/>
          </ac:spMkLst>
        </pc:spChg>
        <pc:spChg chg="add del">
          <ac:chgData name="Asif Rehmani" userId="e3bc34669d675361" providerId="LiveId" clId="{B49F6924-B950-4CE0-BF30-1CC77A7C999D}" dt="2023-10-03T14:22:32.197" v="1028"/>
          <ac:spMkLst>
            <pc:docMk/>
            <pc:sldMk cId="2436765809" sldId="2145706464"/>
            <ac:spMk id="14" creationId="{074B4F7D-14B2-478B-8BF5-01E4E0C5D263}"/>
          </ac:spMkLst>
        </pc:spChg>
      </pc:sldChg>
      <pc:sldChg chg="addSp delSp modSp new mod">
        <pc:chgData name="Asif Rehmani" userId="e3bc34669d675361" providerId="LiveId" clId="{B49F6924-B950-4CE0-BF30-1CC77A7C999D}" dt="2023-10-03T14:30:52.516" v="1076" actId="26606"/>
        <pc:sldMkLst>
          <pc:docMk/>
          <pc:sldMk cId="3217605573" sldId="2145706465"/>
        </pc:sldMkLst>
        <pc:spChg chg="mod ord">
          <ac:chgData name="Asif Rehmani" userId="e3bc34669d675361" providerId="LiveId" clId="{B49F6924-B950-4CE0-BF30-1CC77A7C999D}" dt="2023-10-03T14:30:52.516" v="1076" actId="26606"/>
          <ac:spMkLst>
            <pc:docMk/>
            <pc:sldMk cId="3217605573" sldId="2145706465"/>
            <ac:spMk id="2" creationId="{9CE780FC-9B76-4C63-B10F-4D49D5063D23}"/>
          </ac:spMkLst>
        </pc:spChg>
        <pc:spChg chg="del">
          <ac:chgData name="Asif Rehmani" userId="e3bc34669d675361" providerId="LiveId" clId="{B49F6924-B950-4CE0-BF30-1CC77A7C999D}" dt="2023-10-03T14:27:01.858" v="1065" actId="478"/>
          <ac:spMkLst>
            <pc:docMk/>
            <pc:sldMk cId="3217605573" sldId="2145706465"/>
            <ac:spMk id="3" creationId="{634DF98B-42FF-0CC1-E06A-EB126DEF0DF6}"/>
          </ac:spMkLst>
        </pc:spChg>
        <pc:picChg chg="add mod">
          <ac:chgData name="Asif Rehmani" userId="e3bc34669d675361" providerId="LiveId" clId="{B49F6924-B950-4CE0-BF30-1CC77A7C999D}" dt="2023-10-03T14:30:52.516" v="1076" actId="26606"/>
          <ac:picMkLst>
            <pc:docMk/>
            <pc:sldMk cId="3217605573" sldId="2145706465"/>
            <ac:picMk id="5" creationId="{61E719CB-725E-0A03-F6C8-41EA2CCE29AC}"/>
          </ac:picMkLst>
        </pc:picChg>
        <pc:picChg chg="add mod">
          <ac:chgData name="Asif Rehmani" userId="e3bc34669d675361" providerId="LiveId" clId="{B49F6924-B950-4CE0-BF30-1CC77A7C999D}" dt="2023-10-03T14:30:52.516" v="1076" actId="26606"/>
          <ac:picMkLst>
            <pc:docMk/>
            <pc:sldMk cId="3217605573" sldId="2145706465"/>
            <ac:picMk id="7" creationId="{35B12151-3370-B614-8F11-5972925DE592}"/>
          </ac:picMkLst>
        </pc:picChg>
        <pc:picChg chg="add mod ord">
          <ac:chgData name="Asif Rehmani" userId="e3bc34669d675361" providerId="LiveId" clId="{B49F6924-B950-4CE0-BF30-1CC77A7C999D}" dt="2023-10-03T14:30:52.516" v="1076" actId="26606"/>
          <ac:picMkLst>
            <pc:docMk/>
            <pc:sldMk cId="3217605573" sldId="2145706465"/>
            <ac:picMk id="9" creationId="{58F0FAF9-A718-F6CC-2690-E10B64D6338E}"/>
          </ac:picMkLst>
        </pc:picChg>
        <pc:picChg chg="add mod">
          <ac:chgData name="Asif Rehmani" userId="e3bc34669d675361" providerId="LiveId" clId="{B49F6924-B950-4CE0-BF30-1CC77A7C999D}" dt="2023-10-03T14:30:52.516" v="1076" actId="26606"/>
          <ac:picMkLst>
            <pc:docMk/>
            <pc:sldMk cId="3217605573" sldId="2145706465"/>
            <ac:picMk id="11" creationId="{122B4778-C1FD-C342-99F1-D3C022DBDEF5}"/>
          </ac:picMkLst>
        </pc:picChg>
        <pc:picChg chg="add mod">
          <ac:chgData name="Asif Rehmani" userId="e3bc34669d675361" providerId="LiveId" clId="{B49F6924-B950-4CE0-BF30-1CC77A7C999D}" dt="2023-10-03T14:30:52.516" v="1076" actId="26606"/>
          <ac:picMkLst>
            <pc:docMk/>
            <pc:sldMk cId="3217605573" sldId="2145706465"/>
            <ac:picMk id="13" creationId="{CED8FDB7-EE0C-0290-93CC-338054F66273}"/>
          </ac:picMkLst>
        </pc:picChg>
        <pc:picChg chg="add mod ord">
          <ac:chgData name="Asif Rehmani" userId="e3bc34669d675361" providerId="LiveId" clId="{B49F6924-B950-4CE0-BF30-1CC77A7C999D}" dt="2023-10-03T14:30:52.516" v="1076" actId="26606"/>
          <ac:picMkLst>
            <pc:docMk/>
            <pc:sldMk cId="3217605573" sldId="2145706465"/>
            <ac:picMk id="15" creationId="{DA0D484C-6589-6224-E02A-53B3745E7906}"/>
          </ac:picMkLst>
        </pc:picChg>
        <pc:picChg chg="add mod ord">
          <ac:chgData name="Asif Rehmani" userId="e3bc34669d675361" providerId="LiveId" clId="{B49F6924-B950-4CE0-BF30-1CC77A7C999D}" dt="2023-10-03T14:30:52.516" v="1076" actId="26606"/>
          <ac:picMkLst>
            <pc:docMk/>
            <pc:sldMk cId="3217605573" sldId="2145706465"/>
            <ac:picMk id="17" creationId="{1BFF91DA-8BB6-141E-8A4C-B99F202FAC50}"/>
          </ac:picMkLst>
        </pc:picChg>
        <pc:picChg chg="add mod">
          <ac:chgData name="Asif Rehmani" userId="e3bc34669d675361" providerId="LiveId" clId="{B49F6924-B950-4CE0-BF30-1CC77A7C999D}" dt="2023-10-03T14:30:52.516" v="1076" actId="26606"/>
          <ac:picMkLst>
            <pc:docMk/>
            <pc:sldMk cId="3217605573" sldId="2145706465"/>
            <ac:picMk id="19" creationId="{B2C87C6D-E885-4C68-CA9E-C61615E38F86}"/>
          </ac:picMkLst>
        </pc:picChg>
        <pc:picChg chg="add mod">
          <ac:chgData name="Asif Rehmani" userId="e3bc34669d675361" providerId="LiveId" clId="{B49F6924-B950-4CE0-BF30-1CC77A7C999D}" dt="2023-10-03T14:30:52.516" v="1076" actId="26606"/>
          <ac:picMkLst>
            <pc:docMk/>
            <pc:sldMk cId="3217605573" sldId="2145706465"/>
            <ac:picMk id="21" creationId="{D9FE1778-2150-3216-2F28-E858CC253A5C}"/>
          </ac:picMkLst>
        </pc:picChg>
        <pc:picChg chg="add mod ord">
          <ac:chgData name="Asif Rehmani" userId="e3bc34669d675361" providerId="LiveId" clId="{B49F6924-B950-4CE0-BF30-1CC77A7C999D}" dt="2023-10-03T14:30:52.516" v="1076" actId="26606"/>
          <ac:picMkLst>
            <pc:docMk/>
            <pc:sldMk cId="3217605573" sldId="2145706465"/>
            <ac:picMk id="23" creationId="{257ADAA0-5E6B-3C37-F284-F808233E1788}"/>
          </ac:picMkLst>
        </pc:picChg>
      </pc:sldChg>
      <pc:sldMasterChg chg="del delSldLayout">
        <pc:chgData name="Asif Rehmani" userId="e3bc34669d675361" providerId="LiveId" clId="{B49F6924-B950-4CE0-BF30-1CC77A7C999D}" dt="2023-10-03T13:31:53.563" v="4" actId="47"/>
        <pc:sldMasterMkLst>
          <pc:docMk/>
          <pc:sldMasterMk cId="3539483263" sldId="2147483744"/>
        </pc:sldMasterMkLst>
        <pc:sldLayoutChg chg="del">
          <pc:chgData name="Asif Rehmani" userId="e3bc34669d675361" providerId="LiveId" clId="{B49F6924-B950-4CE0-BF30-1CC77A7C999D}" dt="2023-10-03T13:31:53.563" v="4" actId="47"/>
          <pc:sldLayoutMkLst>
            <pc:docMk/>
            <pc:sldMasterMk cId="3539483263" sldId="2147483744"/>
            <pc:sldLayoutMk cId="2349434102" sldId="2147483745"/>
          </pc:sldLayoutMkLst>
        </pc:sldLayoutChg>
        <pc:sldLayoutChg chg="del">
          <pc:chgData name="Asif Rehmani" userId="e3bc34669d675361" providerId="LiveId" clId="{B49F6924-B950-4CE0-BF30-1CC77A7C999D}" dt="2023-10-03T13:31:53.563" v="4" actId="47"/>
          <pc:sldLayoutMkLst>
            <pc:docMk/>
            <pc:sldMasterMk cId="3539483263" sldId="2147483744"/>
            <pc:sldLayoutMk cId="895002530" sldId="2147483746"/>
          </pc:sldLayoutMkLst>
        </pc:sldLayoutChg>
        <pc:sldLayoutChg chg="del">
          <pc:chgData name="Asif Rehmani" userId="e3bc34669d675361" providerId="LiveId" clId="{B49F6924-B950-4CE0-BF30-1CC77A7C999D}" dt="2023-10-03T13:31:53.563" v="4" actId="47"/>
          <pc:sldLayoutMkLst>
            <pc:docMk/>
            <pc:sldMasterMk cId="3539483263" sldId="2147483744"/>
            <pc:sldLayoutMk cId="2026966924" sldId="2147483747"/>
          </pc:sldLayoutMkLst>
        </pc:sldLayoutChg>
        <pc:sldLayoutChg chg="del">
          <pc:chgData name="Asif Rehmani" userId="e3bc34669d675361" providerId="LiveId" clId="{B49F6924-B950-4CE0-BF30-1CC77A7C999D}" dt="2023-10-03T13:31:53.563" v="4" actId="47"/>
          <pc:sldLayoutMkLst>
            <pc:docMk/>
            <pc:sldMasterMk cId="3539483263" sldId="2147483744"/>
            <pc:sldLayoutMk cId="2781058225" sldId="2147483748"/>
          </pc:sldLayoutMkLst>
        </pc:sldLayoutChg>
        <pc:sldLayoutChg chg="del">
          <pc:chgData name="Asif Rehmani" userId="e3bc34669d675361" providerId="LiveId" clId="{B49F6924-B950-4CE0-BF30-1CC77A7C999D}" dt="2023-10-03T13:31:53.563" v="4" actId="47"/>
          <pc:sldLayoutMkLst>
            <pc:docMk/>
            <pc:sldMasterMk cId="3539483263" sldId="2147483744"/>
            <pc:sldLayoutMk cId="391444430" sldId="2147483749"/>
          </pc:sldLayoutMkLst>
        </pc:sldLayoutChg>
        <pc:sldLayoutChg chg="del">
          <pc:chgData name="Asif Rehmani" userId="e3bc34669d675361" providerId="LiveId" clId="{B49F6924-B950-4CE0-BF30-1CC77A7C999D}" dt="2023-10-03T13:31:53.563" v="4" actId="47"/>
          <pc:sldLayoutMkLst>
            <pc:docMk/>
            <pc:sldMasterMk cId="3539483263" sldId="2147483744"/>
            <pc:sldLayoutMk cId="3105643579" sldId="2147483750"/>
          </pc:sldLayoutMkLst>
        </pc:sldLayoutChg>
        <pc:sldLayoutChg chg="del">
          <pc:chgData name="Asif Rehmani" userId="e3bc34669d675361" providerId="LiveId" clId="{B49F6924-B950-4CE0-BF30-1CC77A7C999D}" dt="2023-10-03T13:31:53.563" v="4" actId="47"/>
          <pc:sldLayoutMkLst>
            <pc:docMk/>
            <pc:sldMasterMk cId="3539483263" sldId="2147483744"/>
            <pc:sldLayoutMk cId="2463681633" sldId="2147483751"/>
          </pc:sldLayoutMkLst>
        </pc:sldLayoutChg>
        <pc:sldLayoutChg chg="del">
          <pc:chgData name="Asif Rehmani" userId="e3bc34669d675361" providerId="LiveId" clId="{B49F6924-B950-4CE0-BF30-1CC77A7C999D}" dt="2023-10-03T13:31:53.563" v="4" actId="47"/>
          <pc:sldLayoutMkLst>
            <pc:docMk/>
            <pc:sldMasterMk cId="3539483263" sldId="2147483744"/>
            <pc:sldLayoutMk cId="3239336209" sldId="2147483752"/>
          </pc:sldLayoutMkLst>
        </pc:sldLayoutChg>
        <pc:sldLayoutChg chg="del">
          <pc:chgData name="Asif Rehmani" userId="e3bc34669d675361" providerId="LiveId" clId="{B49F6924-B950-4CE0-BF30-1CC77A7C999D}" dt="2023-10-03T13:31:53.563" v="4" actId="47"/>
          <pc:sldLayoutMkLst>
            <pc:docMk/>
            <pc:sldMasterMk cId="3539483263" sldId="2147483744"/>
            <pc:sldLayoutMk cId="1843919399" sldId="2147483753"/>
          </pc:sldLayoutMkLst>
        </pc:sldLayoutChg>
        <pc:sldLayoutChg chg="del">
          <pc:chgData name="Asif Rehmani" userId="e3bc34669d675361" providerId="LiveId" clId="{B49F6924-B950-4CE0-BF30-1CC77A7C999D}" dt="2023-10-03T13:31:53.563" v="4" actId="47"/>
          <pc:sldLayoutMkLst>
            <pc:docMk/>
            <pc:sldMasterMk cId="3539483263" sldId="2147483744"/>
            <pc:sldLayoutMk cId="3331519781" sldId="2147483754"/>
          </pc:sldLayoutMkLst>
        </pc:sldLayoutChg>
        <pc:sldLayoutChg chg="del">
          <pc:chgData name="Asif Rehmani" userId="e3bc34669d675361" providerId="LiveId" clId="{B49F6924-B950-4CE0-BF30-1CC77A7C999D}" dt="2023-10-03T13:31:53.563" v="4" actId="47"/>
          <pc:sldLayoutMkLst>
            <pc:docMk/>
            <pc:sldMasterMk cId="3539483263" sldId="2147483744"/>
            <pc:sldLayoutMk cId="855712750" sldId="2147483755"/>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B56F8-0388-4164-BE39-D4355A2EC5EB}" type="doc">
      <dgm:prSet loTypeId="urn:microsoft.com/office/officeart/2005/8/layout/cycle6" loCatId="cycle" qsTypeId="urn:microsoft.com/office/officeart/2005/8/quickstyle/simple2" qsCatId="simple" csTypeId="urn:microsoft.com/office/officeart/2005/8/colors/accent1_2" csCatId="accent1"/>
      <dgm:spPr/>
      <dgm:t>
        <a:bodyPr/>
        <a:lstStyle/>
        <a:p>
          <a:endParaRPr lang="en-US"/>
        </a:p>
      </dgm:t>
    </dgm:pt>
    <dgm:pt modelId="{CB8196D2-BEF4-4B71-BB19-927C988E07D9}">
      <dgm:prSet/>
      <dgm:spPr/>
      <dgm:t>
        <a:bodyPr/>
        <a:lstStyle/>
        <a:p>
          <a:r>
            <a:rPr lang="en-US"/>
            <a:t>CRM</a:t>
          </a:r>
        </a:p>
      </dgm:t>
    </dgm:pt>
    <dgm:pt modelId="{275A4B73-D3EA-4644-9A66-82DA03828475}" type="parTrans" cxnId="{1829BBFE-417D-4391-AB8E-D08035F727D4}">
      <dgm:prSet/>
      <dgm:spPr/>
      <dgm:t>
        <a:bodyPr/>
        <a:lstStyle/>
        <a:p>
          <a:endParaRPr lang="en-US"/>
        </a:p>
      </dgm:t>
    </dgm:pt>
    <dgm:pt modelId="{1A4DC878-FE51-4F6C-8F4A-3C6094389968}" type="sibTrans" cxnId="{1829BBFE-417D-4391-AB8E-D08035F727D4}">
      <dgm:prSet/>
      <dgm:spPr/>
      <dgm:t>
        <a:bodyPr/>
        <a:lstStyle/>
        <a:p>
          <a:endParaRPr lang="en-US"/>
        </a:p>
      </dgm:t>
    </dgm:pt>
    <dgm:pt modelId="{2E5E4B47-EB6E-4666-9CCB-CD3CA6FC8F02}">
      <dgm:prSet/>
      <dgm:spPr/>
      <dgm:t>
        <a:bodyPr/>
        <a:lstStyle/>
        <a:p>
          <a:r>
            <a:rPr lang="en-US"/>
            <a:t>ERP</a:t>
          </a:r>
        </a:p>
      </dgm:t>
    </dgm:pt>
    <dgm:pt modelId="{1B430CA7-2163-4DF6-B30A-FE704C08387D}" type="parTrans" cxnId="{AB4925AA-7293-42AA-B734-1B2ACFC81E6A}">
      <dgm:prSet/>
      <dgm:spPr/>
      <dgm:t>
        <a:bodyPr/>
        <a:lstStyle/>
        <a:p>
          <a:endParaRPr lang="en-US"/>
        </a:p>
      </dgm:t>
    </dgm:pt>
    <dgm:pt modelId="{712C6652-49CD-46F8-986F-D36580B9B3E9}" type="sibTrans" cxnId="{AB4925AA-7293-42AA-B734-1B2ACFC81E6A}">
      <dgm:prSet/>
      <dgm:spPr/>
      <dgm:t>
        <a:bodyPr/>
        <a:lstStyle/>
        <a:p>
          <a:endParaRPr lang="en-US"/>
        </a:p>
      </dgm:t>
    </dgm:pt>
    <dgm:pt modelId="{9C93D1A1-F162-4081-970F-19B8BD9471E0}" type="pres">
      <dgm:prSet presAssocID="{57CB56F8-0388-4164-BE39-D4355A2EC5EB}" presName="cycle" presStyleCnt="0">
        <dgm:presLayoutVars>
          <dgm:dir/>
          <dgm:resizeHandles val="exact"/>
        </dgm:presLayoutVars>
      </dgm:prSet>
      <dgm:spPr/>
    </dgm:pt>
    <dgm:pt modelId="{4C5C9AC5-F6E1-4ADC-BFD0-9EDD353E4555}" type="pres">
      <dgm:prSet presAssocID="{CB8196D2-BEF4-4B71-BB19-927C988E07D9}" presName="node" presStyleLbl="node1" presStyleIdx="0" presStyleCnt="2">
        <dgm:presLayoutVars>
          <dgm:bulletEnabled val="1"/>
        </dgm:presLayoutVars>
      </dgm:prSet>
      <dgm:spPr/>
    </dgm:pt>
    <dgm:pt modelId="{11380ABE-65DB-425D-B3A1-0DD466FFE5DB}" type="pres">
      <dgm:prSet presAssocID="{CB8196D2-BEF4-4B71-BB19-927C988E07D9}" presName="spNode" presStyleCnt="0"/>
      <dgm:spPr/>
    </dgm:pt>
    <dgm:pt modelId="{28168C49-10C3-4DB3-BC97-C3A1A92045BF}" type="pres">
      <dgm:prSet presAssocID="{1A4DC878-FE51-4F6C-8F4A-3C6094389968}" presName="sibTrans" presStyleLbl="sibTrans1D1" presStyleIdx="0" presStyleCnt="2"/>
      <dgm:spPr/>
    </dgm:pt>
    <dgm:pt modelId="{4EE6716C-81E7-44A3-AB01-FE82D9149FBD}" type="pres">
      <dgm:prSet presAssocID="{2E5E4B47-EB6E-4666-9CCB-CD3CA6FC8F02}" presName="node" presStyleLbl="node1" presStyleIdx="1" presStyleCnt="2">
        <dgm:presLayoutVars>
          <dgm:bulletEnabled val="1"/>
        </dgm:presLayoutVars>
      </dgm:prSet>
      <dgm:spPr/>
    </dgm:pt>
    <dgm:pt modelId="{70F0DB00-8F96-4A66-BB78-CEC24359BCA7}" type="pres">
      <dgm:prSet presAssocID="{2E5E4B47-EB6E-4666-9CCB-CD3CA6FC8F02}" presName="spNode" presStyleCnt="0"/>
      <dgm:spPr/>
    </dgm:pt>
    <dgm:pt modelId="{728EC74C-CA86-44BB-AAE6-717DBB8B49AB}" type="pres">
      <dgm:prSet presAssocID="{712C6652-49CD-46F8-986F-D36580B9B3E9}" presName="sibTrans" presStyleLbl="sibTrans1D1" presStyleIdx="1" presStyleCnt="2"/>
      <dgm:spPr/>
    </dgm:pt>
  </dgm:ptLst>
  <dgm:cxnLst>
    <dgm:cxn modelId="{504E2420-3FC1-4BC2-BC84-B3AB3751DAED}" type="presOf" srcId="{57CB56F8-0388-4164-BE39-D4355A2EC5EB}" destId="{9C93D1A1-F162-4081-970F-19B8BD9471E0}" srcOrd="0" destOrd="0" presId="urn:microsoft.com/office/officeart/2005/8/layout/cycle6"/>
    <dgm:cxn modelId="{40112D5D-BA47-4696-BB9D-D72434CABA22}" type="presOf" srcId="{1A4DC878-FE51-4F6C-8F4A-3C6094389968}" destId="{28168C49-10C3-4DB3-BC97-C3A1A92045BF}" srcOrd="0" destOrd="0" presId="urn:microsoft.com/office/officeart/2005/8/layout/cycle6"/>
    <dgm:cxn modelId="{F49DA972-EA1E-465B-8409-C78637EFD0E7}" type="presOf" srcId="{CB8196D2-BEF4-4B71-BB19-927C988E07D9}" destId="{4C5C9AC5-F6E1-4ADC-BFD0-9EDD353E4555}" srcOrd="0" destOrd="0" presId="urn:microsoft.com/office/officeart/2005/8/layout/cycle6"/>
    <dgm:cxn modelId="{4190147A-42CD-490F-BD0C-212D21D79101}" type="presOf" srcId="{712C6652-49CD-46F8-986F-D36580B9B3E9}" destId="{728EC74C-CA86-44BB-AAE6-717DBB8B49AB}" srcOrd="0" destOrd="0" presId="urn:microsoft.com/office/officeart/2005/8/layout/cycle6"/>
    <dgm:cxn modelId="{AB4925AA-7293-42AA-B734-1B2ACFC81E6A}" srcId="{57CB56F8-0388-4164-BE39-D4355A2EC5EB}" destId="{2E5E4B47-EB6E-4666-9CCB-CD3CA6FC8F02}" srcOrd="1" destOrd="0" parTransId="{1B430CA7-2163-4DF6-B30A-FE704C08387D}" sibTransId="{712C6652-49CD-46F8-986F-D36580B9B3E9}"/>
    <dgm:cxn modelId="{9DB297CA-38EA-49A1-97B2-AFC8F1508F5B}" type="presOf" srcId="{2E5E4B47-EB6E-4666-9CCB-CD3CA6FC8F02}" destId="{4EE6716C-81E7-44A3-AB01-FE82D9149FBD}" srcOrd="0" destOrd="0" presId="urn:microsoft.com/office/officeart/2005/8/layout/cycle6"/>
    <dgm:cxn modelId="{1829BBFE-417D-4391-AB8E-D08035F727D4}" srcId="{57CB56F8-0388-4164-BE39-D4355A2EC5EB}" destId="{CB8196D2-BEF4-4B71-BB19-927C988E07D9}" srcOrd="0" destOrd="0" parTransId="{275A4B73-D3EA-4644-9A66-82DA03828475}" sibTransId="{1A4DC878-FE51-4F6C-8F4A-3C6094389968}"/>
    <dgm:cxn modelId="{600E7013-90EF-4B97-A29B-44F037153C04}" type="presParOf" srcId="{9C93D1A1-F162-4081-970F-19B8BD9471E0}" destId="{4C5C9AC5-F6E1-4ADC-BFD0-9EDD353E4555}" srcOrd="0" destOrd="0" presId="urn:microsoft.com/office/officeart/2005/8/layout/cycle6"/>
    <dgm:cxn modelId="{31D513B6-A5D2-4F29-AA39-464BB9F69147}" type="presParOf" srcId="{9C93D1A1-F162-4081-970F-19B8BD9471E0}" destId="{11380ABE-65DB-425D-B3A1-0DD466FFE5DB}" srcOrd="1" destOrd="0" presId="urn:microsoft.com/office/officeart/2005/8/layout/cycle6"/>
    <dgm:cxn modelId="{EE975F66-54C8-4F21-9A04-E5910BE49317}" type="presParOf" srcId="{9C93D1A1-F162-4081-970F-19B8BD9471E0}" destId="{28168C49-10C3-4DB3-BC97-C3A1A92045BF}" srcOrd="2" destOrd="0" presId="urn:microsoft.com/office/officeart/2005/8/layout/cycle6"/>
    <dgm:cxn modelId="{C4D21D8E-C1C2-471E-ACD3-9CE724C0312A}" type="presParOf" srcId="{9C93D1A1-F162-4081-970F-19B8BD9471E0}" destId="{4EE6716C-81E7-44A3-AB01-FE82D9149FBD}" srcOrd="3" destOrd="0" presId="urn:microsoft.com/office/officeart/2005/8/layout/cycle6"/>
    <dgm:cxn modelId="{1DB08765-1C34-4496-A9E6-7B375258B508}" type="presParOf" srcId="{9C93D1A1-F162-4081-970F-19B8BD9471E0}" destId="{70F0DB00-8F96-4A66-BB78-CEC24359BCA7}" srcOrd="4" destOrd="0" presId="urn:microsoft.com/office/officeart/2005/8/layout/cycle6"/>
    <dgm:cxn modelId="{03DF5F7F-E847-4378-B322-424305A0B0A2}" type="presParOf" srcId="{9C93D1A1-F162-4081-970F-19B8BD9471E0}" destId="{728EC74C-CA86-44BB-AAE6-717DBB8B49AB}"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D0AC5-A28B-4803-BB88-12CCE109D60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B054F6-B98A-49FF-8CD7-A947453F1F3B}">
      <dgm:prSet/>
      <dgm:spPr/>
      <dgm:t>
        <a:bodyPr/>
        <a:lstStyle/>
        <a:p>
          <a:r>
            <a:rPr lang="en-US"/>
            <a:t>The interfaces are always evolving and changing</a:t>
          </a:r>
        </a:p>
      </dgm:t>
    </dgm:pt>
    <dgm:pt modelId="{625AFE55-435E-4CA4-993D-784CFFCD5368}" type="parTrans" cxnId="{05ABBA81-C05D-49F0-8801-7F67BF7AD4E4}">
      <dgm:prSet/>
      <dgm:spPr/>
      <dgm:t>
        <a:bodyPr/>
        <a:lstStyle/>
        <a:p>
          <a:endParaRPr lang="en-US"/>
        </a:p>
      </dgm:t>
    </dgm:pt>
    <dgm:pt modelId="{A2CA74E8-9A8B-46FF-B84F-99244A4B11ED}" type="sibTrans" cxnId="{05ABBA81-C05D-49F0-8801-7F67BF7AD4E4}">
      <dgm:prSet/>
      <dgm:spPr/>
      <dgm:t>
        <a:bodyPr/>
        <a:lstStyle/>
        <a:p>
          <a:endParaRPr lang="en-US"/>
        </a:p>
      </dgm:t>
    </dgm:pt>
    <dgm:pt modelId="{772145AD-E61B-403C-8F6F-3963DE294EF2}">
      <dgm:prSet/>
      <dgm:spPr/>
      <dgm:t>
        <a:bodyPr/>
        <a:lstStyle/>
        <a:p>
          <a:r>
            <a:rPr lang="en-US"/>
            <a:t>Train on processes and not technology</a:t>
          </a:r>
        </a:p>
      </dgm:t>
    </dgm:pt>
    <dgm:pt modelId="{DDEAC840-FA06-4F69-8E38-9C7305BE0587}" type="parTrans" cxnId="{EB6DD419-ED5C-46D5-9640-1D6415DC13B4}">
      <dgm:prSet/>
      <dgm:spPr/>
      <dgm:t>
        <a:bodyPr/>
        <a:lstStyle/>
        <a:p>
          <a:endParaRPr lang="en-US"/>
        </a:p>
      </dgm:t>
    </dgm:pt>
    <dgm:pt modelId="{54A12393-8E62-4D9C-9371-013850582BB2}" type="sibTrans" cxnId="{EB6DD419-ED5C-46D5-9640-1D6415DC13B4}">
      <dgm:prSet/>
      <dgm:spPr/>
      <dgm:t>
        <a:bodyPr/>
        <a:lstStyle/>
        <a:p>
          <a:endParaRPr lang="en-US"/>
        </a:p>
      </dgm:t>
    </dgm:pt>
    <dgm:pt modelId="{218AF861-F93C-4BAD-8464-9EC9359169F8}">
      <dgm:prSet/>
      <dgm:spPr/>
      <dgm:t>
        <a:bodyPr/>
        <a:lstStyle/>
        <a:p>
          <a:r>
            <a:rPr lang="en-US"/>
            <a:t>Provide </a:t>
          </a:r>
          <a:r>
            <a:rPr lang="en-US" i="1"/>
            <a:t>short</a:t>
          </a:r>
          <a:r>
            <a:rPr lang="en-US"/>
            <a:t> and </a:t>
          </a:r>
          <a:r>
            <a:rPr lang="en-US" i="1"/>
            <a:t>frequent</a:t>
          </a:r>
          <a:r>
            <a:rPr lang="en-US"/>
            <a:t> orientation sessions </a:t>
          </a:r>
        </a:p>
      </dgm:t>
    </dgm:pt>
    <dgm:pt modelId="{15050073-2FD5-415A-BAB0-15ABFA1E6176}" type="parTrans" cxnId="{AF87DB6E-4692-451A-8D64-CDF0CAC98CE9}">
      <dgm:prSet/>
      <dgm:spPr/>
      <dgm:t>
        <a:bodyPr/>
        <a:lstStyle/>
        <a:p>
          <a:endParaRPr lang="en-US"/>
        </a:p>
      </dgm:t>
    </dgm:pt>
    <dgm:pt modelId="{EBB4C637-0AF1-4F8C-A4BB-0822AF2045AB}" type="sibTrans" cxnId="{AF87DB6E-4692-451A-8D64-CDF0CAC98CE9}">
      <dgm:prSet/>
      <dgm:spPr/>
      <dgm:t>
        <a:bodyPr/>
        <a:lstStyle/>
        <a:p>
          <a:endParaRPr lang="en-US"/>
        </a:p>
      </dgm:t>
    </dgm:pt>
    <dgm:pt modelId="{69D1D9FF-CDA3-4AC2-933B-4A3F29C06D5A}" type="pres">
      <dgm:prSet presAssocID="{D4AD0AC5-A28B-4803-BB88-12CCE109D601}" presName="root" presStyleCnt="0">
        <dgm:presLayoutVars>
          <dgm:dir/>
          <dgm:resizeHandles val="exact"/>
        </dgm:presLayoutVars>
      </dgm:prSet>
      <dgm:spPr/>
    </dgm:pt>
    <dgm:pt modelId="{65D5ED14-A849-4AC2-AE35-AA717AFB22FC}" type="pres">
      <dgm:prSet presAssocID="{4DB054F6-B98A-49FF-8CD7-A947453F1F3B}" presName="compNode" presStyleCnt="0"/>
      <dgm:spPr/>
    </dgm:pt>
    <dgm:pt modelId="{9A94CE05-ABD9-4504-819F-CB37CEDAED22}" type="pres">
      <dgm:prSet presAssocID="{4DB054F6-B98A-49FF-8CD7-A947453F1F3B}" presName="bgRect" presStyleLbl="bgShp" presStyleIdx="0" presStyleCnt="3"/>
      <dgm:spPr/>
    </dgm:pt>
    <dgm:pt modelId="{DA00B8C8-25BB-4E9F-BF08-2367FF1EE4A4}" type="pres">
      <dgm:prSet presAssocID="{4DB054F6-B98A-49FF-8CD7-A947453F1F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3DBF8937-F5AD-4B5D-A3CB-A3151BCB8DBA}" type="pres">
      <dgm:prSet presAssocID="{4DB054F6-B98A-49FF-8CD7-A947453F1F3B}" presName="spaceRect" presStyleCnt="0"/>
      <dgm:spPr/>
    </dgm:pt>
    <dgm:pt modelId="{24C2DB22-7A70-41D4-9AB7-E88D97BBE0C0}" type="pres">
      <dgm:prSet presAssocID="{4DB054F6-B98A-49FF-8CD7-A947453F1F3B}" presName="parTx" presStyleLbl="revTx" presStyleIdx="0" presStyleCnt="3">
        <dgm:presLayoutVars>
          <dgm:chMax val="0"/>
          <dgm:chPref val="0"/>
        </dgm:presLayoutVars>
      </dgm:prSet>
      <dgm:spPr/>
    </dgm:pt>
    <dgm:pt modelId="{6C1A219B-4851-488A-ACCC-AC8F4FA2A3D3}" type="pres">
      <dgm:prSet presAssocID="{A2CA74E8-9A8B-46FF-B84F-99244A4B11ED}" presName="sibTrans" presStyleCnt="0"/>
      <dgm:spPr/>
    </dgm:pt>
    <dgm:pt modelId="{CC7B8E14-6ADC-4A43-94E8-5A8AD547A91F}" type="pres">
      <dgm:prSet presAssocID="{772145AD-E61B-403C-8F6F-3963DE294EF2}" presName="compNode" presStyleCnt="0"/>
      <dgm:spPr/>
    </dgm:pt>
    <dgm:pt modelId="{29B4E9E9-79F7-4EFB-8220-0A20380864E7}" type="pres">
      <dgm:prSet presAssocID="{772145AD-E61B-403C-8F6F-3963DE294EF2}" presName="bgRect" presStyleLbl="bgShp" presStyleIdx="1" presStyleCnt="3"/>
      <dgm:spPr/>
    </dgm:pt>
    <dgm:pt modelId="{DE42A6F7-F750-4BDF-815A-6FD5BF376B63}" type="pres">
      <dgm:prSet presAssocID="{772145AD-E61B-403C-8F6F-3963DE294E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F502737D-0201-4F9A-913E-0897F6FE388E}" type="pres">
      <dgm:prSet presAssocID="{772145AD-E61B-403C-8F6F-3963DE294EF2}" presName="spaceRect" presStyleCnt="0"/>
      <dgm:spPr/>
    </dgm:pt>
    <dgm:pt modelId="{C3578904-D8A1-4519-8497-EABD0D746142}" type="pres">
      <dgm:prSet presAssocID="{772145AD-E61B-403C-8F6F-3963DE294EF2}" presName="parTx" presStyleLbl="revTx" presStyleIdx="1" presStyleCnt="3">
        <dgm:presLayoutVars>
          <dgm:chMax val="0"/>
          <dgm:chPref val="0"/>
        </dgm:presLayoutVars>
      </dgm:prSet>
      <dgm:spPr/>
    </dgm:pt>
    <dgm:pt modelId="{31693F68-53E9-47B0-840B-DE26F28CD1CC}" type="pres">
      <dgm:prSet presAssocID="{54A12393-8E62-4D9C-9371-013850582BB2}" presName="sibTrans" presStyleCnt="0"/>
      <dgm:spPr/>
    </dgm:pt>
    <dgm:pt modelId="{467CF807-A2D0-4487-8D5A-6950B6B1FBD4}" type="pres">
      <dgm:prSet presAssocID="{218AF861-F93C-4BAD-8464-9EC9359169F8}" presName="compNode" presStyleCnt="0"/>
      <dgm:spPr/>
    </dgm:pt>
    <dgm:pt modelId="{5541B272-9D56-43F9-A8C2-7E84B1CA8CD9}" type="pres">
      <dgm:prSet presAssocID="{218AF861-F93C-4BAD-8464-9EC9359169F8}" presName="bgRect" presStyleLbl="bgShp" presStyleIdx="2" presStyleCnt="3"/>
      <dgm:spPr/>
    </dgm:pt>
    <dgm:pt modelId="{89714DF1-7AEC-4F01-9657-227B4D0C181E}" type="pres">
      <dgm:prSet presAssocID="{218AF861-F93C-4BAD-8464-9EC9359169F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25% with solid fill"/>
        </a:ext>
      </dgm:extLst>
    </dgm:pt>
    <dgm:pt modelId="{092BBD26-5068-432C-B9CC-79AFB65B5CB5}" type="pres">
      <dgm:prSet presAssocID="{218AF861-F93C-4BAD-8464-9EC9359169F8}" presName="spaceRect" presStyleCnt="0"/>
      <dgm:spPr/>
    </dgm:pt>
    <dgm:pt modelId="{065EA9E2-0626-47FB-B00F-AFD9310D256F}" type="pres">
      <dgm:prSet presAssocID="{218AF861-F93C-4BAD-8464-9EC9359169F8}" presName="parTx" presStyleLbl="revTx" presStyleIdx="2" presStyleCnt="3">
        <dgm:presLayoutVars>
          <dgm:chMax val="0"/>
          <dgm:chPref val="0"/>
        </dgm:presLayoutVars>
      </dgm:prSet>
      <dgm:spPr/>
    </dgm:pt>
  </dgm:ptLst>
  <dgm:cxnLst>
    <dgm:cxn modelId="{A38D3402-E942-4EE7-92AF-3D49BA3528FC}" type="presOf" srcId="{D4AD0AC5-A28B-4803-BB88-12CCE109D601}" destId="{69D1D9FF-CDA3-4AC2-933B-4A3F29C06D5A}" srcOrd="0" destOrd="0" presId="urn:microsoft.com/office/officeart/2018/2/layout/IconVerticalSolidList"/>
    <dgm:cxn modelId="{EB6DD419-ED5C-46D5-9640-1D6415DC13B4}" srcId="{D4AD0AC5-A28B-4803-BB88-12CCE109D601}" destId="{772145AD-E61B-403C-8F6F-3963DE294EF2}" srcOrd="1" destOrd="0" parTransId="{DDEAC840-FA06-4F69-8E38-9C7305BE0587}" sibTransId="{54A12393-8E62-4D9C-9371-013850582BB2}"/>
    <dgm:cxn modelId="{9B86C235-7752-42F1-BBEC-2F73597FFD6A}" type="presOf" srcId="{4DB054F6-B98A-49FF-8CD7-A947453F1F3B}" destId="{24C2DB22-7A70-41D4-9AB7-E88D97BBE0C0}" srcOrd="0" destOrd="0" presId="urn:microsoft.com/office/officeart/2018/2/layout/IconVerticalSolidList"/>
    <dgm:cxn modelId="{AF87DB6E-4692-451A-8D64-CDF0CAC98CE9}" srcId="{D4AD0AC5-A28B-4803-BB88-12CCE109D601}" destId="{218AF861-F93C-4BAD-8464-9EC9359169F8}" srcOrd="2" destOrd="0" parTransId="{15050073-2FD5-415A-BAB0-15ABFA1E6176}" sibTransId="{EBB4C637-0AF1-4F8C-A4BB-0822AF2045AB}"/>
    <dgm:cxn modelId="{05ABBA81-C05D-49F0-8801-7F67BF7AD4E4}" srcId="{D4AD0AC5-A28B-4803-BB88-12CCE109D601}" destId="{4DB054F6-B98A-49FF-8CD7-A947453F1F3B}" srcOrd="0" destOrd="0" parTransId="{625AFE55-435E-4CA4-993D-784CFFCD5368}" sibTransId="{A2CA74E8-9A8B-46FF-B84F-99244A4B11ED}"/>
    <dgm:cxn modelId="{567058BD-F143-4199-8581-317098C8F388}" type="presOf" srcId="{772145AD-E61B-403C-8F6F-3963DE294EF2}" destId="{C3578904-D8A1-4519-8497-EABD0D746142}" srcOrd="0" destOrd="0" presId="urn:microsoft.com/office/officeart/2018/2/layout/IconVerticalSolidList"/>
    <dgm:cxn modelId="{8EFAF6DF-CE19-4716-95F4-73506BB87614}" type="presOf" srcId="{218AF861-F93C-4BAD-8464-9EC9359169F8}" destId="{065EA9E2-0626-47FB-B00F-AFD9310D256F}" srcOrd="0" destOrd="0" presId="urn:microsoft.com/office/officeart/2018/2/layout/IconVerticalSolidList"/>
    <dgm:cxn modelId="{E85862B9-9840-4023-AB85-0550E53DCE50}" type="presParOf" srcId="{69D1D9FF-CDA3-4AC2-933B-4A3F29C06D5A}" destId="{65D5ED14-A849-4AC2-AE35-AA717AFB22FC}" srcOrd="0" destOrd="0" presId="urn:microsoft.com/office/officeart/2018/2/layout/IconVerticalSolidList"/>
    <dgm:cxn modelId="{476D21A9-1D91-4CBC-B35E-703045335A1E}" type="presParOf" srcId="{65D5ED14-A849-4AC2-AE35-AA717AFB22FC}" destId="{9A94CE05-ABD9-4504-819F-CB37CEDAED22}" srcOrd="0" destOrd="0" presId="urn:microsoft.com/office/officeart/2018/2/layout/IconVerticalSolidList"/>
    <dgm:cxn modelId="{EC2759BB-2AFC-483A-92E8-199B35E314B2}" type="presParOf" srcId="{65D5ED14-A849-4AC2-AE35-AA717AFB22FC}" destId="{DA00B8C8-25BB-4E9F-BF08-2367FF1EE4A4}" srcOrd="1" destOrd="0" presId="urn:microsoft.com/office/officeart/2018/2/layout/IconVerticalSolidList"/>
    <dgm:cxn modelId="{6041C6A0-B707-4FB5-A7D4-33FFCB7156FF}" type="presParOf" srcId="{65D5ED14-A849-4AC2-AE35-AA717AFB22FC}" destId="{3DBF8937-F5AD-4B5D-A3CB-A3151BCB8DBA}" srcOrd="2" destOrd="0" presId="urn:microsoft.com/office/officeart/2018/2/layout/IconVerticalSolidList"/>
    <dgm:cxn modelId="{010B8471-C11A-42A1-A079-FC2AC00AA9F3}" type="presParOf" srcId="{65D5ED14-A849-4AC2-AE35-AA717AFB22FC}" destId="{24C2DB22-7A70-41D4-9AB7-E88D97BBE0C0}" srcOrd="3" destOrd="0" presId="urn:microsoft.com/office/officeart/2018/2/layout/IconVerticalSolidList"/>
    <dgm:cxn modelId="{5A195A7D-F90E-4456-9417-6392B3753632}" type="presParOf" srcId="{69D1D9FF-CDA3-4AC2-933B-4A3F29C06D5A}" destId="{6C1A219B-4851-488A-ACCC-AC8F4FA2A3D3}" srcOrd="1" destOrd="0" presId="urn:microsoft.com/office/officeart/2018/2/layout/IconVerticalSolidList"/>
    <dgm:cxn modelId="{8EA3253E-1242-456B-9E38-06E25D932811}" type="presParOf" srcId="{69D1D9FF-CDA3-4AC2-933B-4A3F29C06D5A}" destId="{CC7B8E14-6ADC-4A43-94E8-5A8AD547A91F}" srcOrd="2" destOrd="0" presId="urn:microsoft.com/office/officeart/2018/2/layout/IconVerticalSolidList"/>
    <dgm:cxn modelId="{805C8835-E4A0-4449-84DF-491C300F856D}" type="presParOf" srcId="{CC7B8E14-6ADC-4A43-94E8-5A8AD547A91F}" destId="{29B4E9E9-79F7-4EFB-8220-0A20380864E7}" srcOrd="0" destOrd="0" presId="urn:microsoft.com/office/officeart/2018/2/layout/IconVerticalSolidList"/>
    <dgm:cxn modelId="{5EC9FF97-5D24-45D1-BCC0-CE0DADE5D1F1}" type="presParOf" srcId="{CC7B8E14-6ADC-4A43-94E8-5A8AD547A91F}" destId="{DE42A6F7-F750-4BDF-815A-6FD5BF376B63}" srcOrd="1" destOrd="0" presId="urn:microsoft.com/office/officeart/2018/2/layout/IconVerticalSolidList"/>
    <dgm:cxn modelId="{A2A4A4E9-C33C-4E6C-B41B-C55C40EDDD1C}" type="presParOf" srcId="{CC7B8E14-6ADC-4A43-94E8-5A8AD547A91F}" destId="{F502737D-0201-4F9A-913E-0897F6FE388E}" srcOrd="2" destOrd="0" presId="urn:microsoft.com/office/officeart/2018/2/layout/IconVerticalSolidList"/>
    <dgm:cxn modelId="{732B135C-E023-456B-AF71-F8AD9C672930}" type="presParOf" srcId="{CC7B8E14-6ADC-4A43-94E8-5A8AD547A91F}" destId="{C3578904-D8A1-4519-8497-EABD0D746142}" srcOrd="3" destOrd="0" presId="urn:microsoft.com/office/officeart/2018/2/layout/IconVerticalSolidList"/>
    <dgm:cxn modelId="{5918B890-3A07-4F46-BD0C-BB1976BAFCC1}" type="presParOf" srcId="{69D1D9FF-CDA3-4AC2-933B-4A3F29C06D5A}" destId="{31693F68-53E9-47B0-840B-DE26F28CD1CC}" srcOrd="3" destOrd="0" presId="urn:microsoft.com/office/officeart/2018/2/layout/IconVerticalSolidList"/>
    <dgm:cxn modelId="{5D026FB3-1DB2-447E-AD52-801B5C19B471}" type="presParOf" srcId="{69D1D9FF-CDA3-4AC2-933B-4A3F29C06D5A}" destId="{467CF807-A2D0-4487-8D5A-6950B6B1FBD4}" srcOrd="4" destOrd="0" presId="urn:microsoft.com/office/officeart/2018/2/layout/IconVerticalSolidList"/>
    <dgm:cxn modelId="{D79AF6A8-EF11-4125-A24A-CFEABE3D7BE5}" type="presParOf" srcId="{467CF807-A2D0-4487-8D5A-6950B6B1FBD4}" destId="{5541B272-9D56-43F9-A8C2-7E84B1CA8CD9}" srcOrd="0" destOrd="0" presId="urn:microsoft.com/office/officeart/2018/2/layout/IconVerticalSolidList"/>
    <dgm:cxn modelId="{7AB83FCD-48E8-410B-AB45-7B723D498EC3}" type="presParOf" srcId="{467CF807-A2D0-4487-8D5A-6950B6B1FBD4}" destId="{89714DF1-7AEC-4F01-9657-227B4D0C181E}" srcOrd="1" destOrd="0" presId="urn:microsoft.com/office/officeart/2018/2/layout/IconVerticalSolidList"/>
    <dgm:cxn modelId="{8C378E5A-96BD-45DC-9F4E-E25D6C42CED1}" type="presParOf" srcId="{467CF807-A2D0-4487-8D5A-6950B6B1FBD4}" destId="{092BBD26-5068-432C-B9CC-79AFB65B5CB5}" srcOrd="2" destOrd="0" presId="urn:microsoft.com/office/officeart/2018/2/layout/IconVerticalSolidList"/>
    <dgm:cxn modelId="{E32C6BE9-09D7-4302-A772-DD7976B61C69}" type="presParOf" srcId="{467CF807-A2D0-4487-8D5A-6950B6B1FBD4}" destId="{065EA9E2-0626-47FB-B00F-AFD9310D256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C9AC5-F6E1-4ADC-BFD0-9EDD353E4555}">
      <dsp:nvSpPr>
        <dsp:cNvPr id="0" name=""/>
        <dsp:cNvSpPr/>
      </dsp:nvSpPr>
      <dsp:spPr>
        <a:xfrm>
          <a:off x="1854831" y="1124365"/>
          <a:ext cx="3234779" cy="21026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CRM</a:t>
          </a:r>
        </a:p>
      </dsp:txBody>
      <dsp:txXfrm>
        <a:off x="1957472" y="1227006"/>
        <a:ext cx="3029497" cy="1897324"/>
      </dsp:txXfrm>
    </dsp:sp>
    <dsp:sp modelId="{28168C49-10C3-4DB3-BC97-C3A1A92045BF}">
      <dsp:nvSpPr>
        <dsp:cNvPr id="0" name=""/>
        <dsp:cNvSpPr/>
      </dsp:nvSpPr>
      <dsp:spPr>
        <a:xfrm>
          <a:off x="3472221" y="390090"/>
          <a:ext cx="3571157" cy="3571157"/>
        </a:xfrm>
        <a:custGeom>
          <a:avLst/>
          <a:gdLst/>
          <a:ahLst/>
          <a:cxnLst/>
          <a:rect l="0" t="0" r="0" b="0"/>
          <a:pathLst>
            <a:path>
              <a:moveTo>
                <a:pt x="359483" y="711081"/>
              </a:moveTo>
              <a:arcTo wR="1785578" hR="1785578" stAng="13019780" swAng="63604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6716C-81E7-44A3-AB01-FE82D9149FBD}">
      <dsp:nvSpPr>
        <dsp:cNvPr id="0" name=""/>
        <dsp:cNvSpPr/>
      </dsp:nvSpPr>
      <dsp:spPr>
        <a:xfrm>
          <a:off x="5425989" y="1124365"/>
          <a:ext cx="3234779" cy="21026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ERP</a:t>
          </a:r>
        </a:p>
      </dsp:txBody>
      <dsp:txXfrm>
        <a:off x="5528630" y="1227006"/>
        <a:ext cx="3029497" cy="1897324"/>
      </dsp:txXfrm>
    </dsp:sp>
    <dsp:sp modelId="{728EC74C-CA86-44BB-AAE6-717DBB8B49AB}">
      <dsp:nvSpPr>
        <dsp:cNvPr id="0" name=""/>
        <dsp:cNvSpPr/>
      </dsp:nvSpPr>
      <dsp:spPr>
        <a:xfrm>
          <a:off x="3472221" y="390090"/>
          <a:ext cx="3571157" cy="3571157"/>
        </a:xfrm>
        <a:custGeom>
          <a:avLst/>
          <a:gdLst/>
          <a:ahLst/>
          <a:cxnLst/>
          <a:rect l="0" t="0" r="0" b="0"/>
          <a:pathLst>
            <a:path>
              <a:moveTo>
                <a:pt x="3211674" y="2860075"/>
              </a:moveTo>
              <a:arcTo wR="1785578" hR="1785578" stAng="2219780" swAng="63604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4CE05-ABD9-4504-819F-CB37CEDAED22}">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0B8C8-25BB-4E9F-BF08-2367FF1EE4A4}">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2DB22-7A70-41D4-9AB7-E88D97BBE0C0}">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The interfaces are always evolving and changing</a:t>
          </a:r>
        </a:p>
      </dsp:txBody>
      <dsp:txXfrm>
        <a:off x="1939533" y="717"/>
        <a:ext cx="4362067" cy="1679249"/>
      </dsp:txXfrm>
    </dsp:sp>
    <dsp:sp modelId="{29B4E9E9-79F7-4EFB-8220-0A20380864E7}">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2A6F7-F750-4BDF-815A-6FD5BF376B63}">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78904-D8A1-4519-8497-EABD0D746142}">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Train on processes and not technology</a:t>
          </a:r>
        </a:p>
      </dsp:txBody>
      <dsp:txXfrm>
        <a:off x="1939533" y="2099779"/>
        <a:ext cx="4362067" cy="1679249"/>
      </dsp:txXfrm>
    </dsp:sp>
    <dsp:sp modelId="{5541B272-9D56-43F9-A8C2-7E84B1CA8CD9}">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14DF1-7AEC-4F01-9657-227B4D0C181E}">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5EA9E2-0626-47FB-B00F-AFD9310D256F}">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Provide </a:t>
          </a:r>
          <a:r>
            <a:rPr lang="en-US" sz="2500" i="1" kern="1200"/>
            <a:t>short</a:t>
          </a:r>
          <a:r>
            <a:rPr lang="en-US" sz="2500" kern="1200"/>
            <a:t> and </a:t>
          </a:r>
          <a:r>
            <a:rPr lang="en-US" sz="2500" i="1" kern="1200"/>
            <a:t>frequent</a:t>
          </a:r>
          <a:r>
            <a:rPr lang="en-US" sz="2500" kern="1200"/>
            <a:t> orientation sessions </a:t>
          </a:r>
        </a:p>
      </dsp:txBody>
      <dsp:txXfrm>
        <a:off x="1939533" y="4198841"/>
        <a:ext cx="4362067" cy="1679249"/>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ABC95-456D-4B5D-9C7E-2C5AD8F5DFFF}"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B56D8-D5DF-4278-BDD4-7C47CB88B3D2}" type="slidenum">
              <a:rPr lang="en-US" smtClean="0"/>
              <a:t>‹#›</a:t>
            </a:fld>
            <a:endParaRPr lang="en-US"/>
          </a:p>
        </p:txBody>
      </p:sp>
    </p:spTree>
    <p:extLst>
      <p:ext uri="{BB962C8B-B14F-4D97-AF65-F5344CB8AC3E}">
        <p14:creationId xmlns:p14="http://schemas.microsoft.com/office/powerpoint/2010/main" val="288617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conference topics include:</a:t>
            </a:r>
          </a:p>
          <a:p>
            <a:endParaRPr lang="en-US" dirty="0"/>
          </a:p>
          <a:p>
            <a:pPr marL="171450" indent="-171450">
              <a:buFont typeface="Arial" panose="020B0604020202020204" pitchFamily="34" charset="0"/>
              <a:buChar char="•"/>
            </a:pPr>
            <a:r>
              <a:rPr lang="en-US" dirty="0"/>
              <a:t>Organizational change management </a:t>
            </a:r>
          </a:p>
          <a:p>
            <a:pPr marL="171450" indent="-171450">
              <a:buFont typeface="Arial" panose="020B0604020202020204" pitchFamily="34" charset="0"/>
              <a:buChar char="•"/>
            </a:pPr>
            <a:r>
              <a:rPr lang="en-US" dirty="0"/>
              <a:t>Ways to increase user adoption</a:t>
            </a:r>
          </a:p>
          <a:p>
            <a:pPr marL="171450" indent="-171450">
              <a:buFont typeface="Arial" panose="020B0604020202020204" pitchFamily="34" charset="0"/>
              <a:buChar char="•"/>
            </a:pPr>
            <a:r>
              <a:rPr lang="en-US" dirty="0"/>
              <a:t>Learning in the flow of work </a:t>
            </a:r>
          </a:p>
          <a:p>
            <a:pPr marL="171450" indent="-171450">
              <a:buFont typeface="Arial" panose="020B0604020202020204" pitchFamily="34" charset="0"/>
              <a:buChar char="•"/>
            </a:pPr>
            <a:r>
              <a:rPr lang="en-US" dirty="0"/>
              <a:t>Introduction to Dynamics 365 for the Microsoft 365 guy or gal </a:t>
            </a:r>
          </a:p>
          <a:p>
            <a:pPr marL="171450" indent="-171450">
              <a:buFont typeface="Arial" panose="020B0604020202020204" pitchFamily="34" charset="0"/>
              <a:buChar char="•"/>
            </a:pPr>
            <a:r>
              <a:rPr lang="en-US" dirty="0"/>
              <a:t>Microsoft Viva: what are the components of Viva and why you should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919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the years, the Dynamics community has grown quite a bit. I discovered the many faces behind the vibrant Dynamics community. </a:t>
            </a:r>
          </a:p>
          <a:p>
            <a:endParaRPr lang="en-US" dirty="0"/>
          </a:p>
          <a:p>
            <a:r>
              <a:rPr lang="en-US" dirty="0"/>
              <a:t>Dynamics MVPs pictured:</a:t>
            </a:r>
          </a:p>
          <a:p>
            <a:r>
              <a:rPr lang="en-US" dirty="0"/>
              <a:t>Heidi Neuhauser, Lisa Crosbie, Ashley Steiner, Kylie Kiser, Geoff Ables, Gus Gonzalez, Dian Taylor. </a:t>
            </a:r>
          </a:p>
        </p:txBody>
      </p:sp>
      <p:sp>
        <p:nvSpPr>
          <p:cNvPr id="4" name="Slide Number Placeholder 3"/>
          <p:cNvSpPr>
            <a:spLocks noGrp="1"/>
          </p:cNvSpPr>
          <p:nvPr>
            <p:ph type="sldNum" sz="quarter" idx="5"/>
          </p:nvPr>
        </p:nvSpPr>
        <p:spPr/>
        <p:txBody>
          <a:bodyPr/>
          <a:lstStyle/>
          <a:p>
            <a:fld id="{7A7B56D8-D5DF-4278-BDD4-7C47CB88B3D2}" type="slidenum">
              <a:rPr lang="en-US" smtClean="0"/>
              <a:t>12</a:t>
            </a:fld>
            <a:endParaRPr lang="en-US"/>
          </a:p>
        </p:txBody>
      </p:sp>
    </p:spTree>
    <p:extLst>
      <p:ext uri="{BB962C8B-B14F-4D97-AF65-F5344CB8AC3E}">
        <p14:creationId xmlns:p14="http://schemas.microsoft.com/office/powerpoint/2010/main" val="414371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dig into what Dynamics really is.</a:t>
            </a:r>
          </a:p>
        </p:txBody>
      </p:sp>
      <p:sp>
        <p:nvSpPr>
          <p:cNvPr id="4" name="Slide Number Placeholder 3"/>
          <p:cNvSpPr>
            <a:spLocks noGrp="1"/>
          </p:cNvSpPr>
          <p:nvPr>
            <p:ph type="sldNum" sz="quarter" idx="5"/>
          </p:nvPr>
        </p:nvSpPr>
        <p:spPr/>
        <p:txBody>
          <a:bodyPr/>
          <a:lstStyle/>
          <a:p>
            <a:fld id="{7A7B56D8-D5DF-4278-BDD4-7C47CB88B3D2}" type="slidenum">
              <a:rPr lang="en-US" smtClean="0"/>
              <a:t>13</a:t>
            </a:fld>
            <a:endParaRPr lang="en-US"/>
          </a:p>
        </p:txBody>
      </p:sp>
    </p:spTree>
    <p:extLst>
      <p:ext uri="{BB962C8B-B14F-4D97-AF65-F5344CB8AC3E}">
        <p14:creationId xmlns:p14="http://schemas.microsoft.com/office/powerpoint/2010/main" val="299684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Let’s look through a brief history of Dynamics.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Around 2001 and 2002, Microsoft started pushing into business applications space and acquired a few companies that were focusing on ERP like Navision (NAV), Great Plains (GP), Axapta (AX), </a:t>
            </a:r>
            <a:r>
              <a:rPr lang="en-US" sz="1800" dirty="0" err="1">
                <a:effectLst/>
                <a:latin typeface="Calibri" panose="020F0502020204030204" pitchFamily="34" charset="0"/>
              </a:rPr>
              <a:t>iCommunicate</a:t>
            </a:r>
            <a:r>
              <a:rPr lang="en-US" sz="1800" dirty="0">
                <a:effectLst/>
                <a:latin typeface="Calibri" panose="020F0502020204030204" pitchFamily="34" charset="0"/>
              </a:rPr>
              <a:t> (a web based CRM company), etc. standalone ERP systems acquired and rolled into Dynamics 365 when that cloud offering was introduced later in 2016.</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Great Plains was a solution meant to compete with QuickBooks. </a:t>
            </a:r>
          </a:p>
          <a:p>
            <a:pPr marL="0" marR="0">
              <a:spcBef>
                <a:spcPts val="0"/>
              </a:spcBef>
              <a:spcAft>
                <a:spcPts val="0"/>
              </a:spcAft>
            </a:pPr>
            <a:r>
              <a:rPr lang="en-US" sz="1800" dirty="0">
                <a:effectLst/>
                <a:latin typeface="Calibri" panose="020F0502020204030204" pitchFamily="34" charset="0"/>
              </a:rPr>
              <a:t>Axapta was a solution that was commonly used by manufacturing organizations, distribution types of organizations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They were allowed to keep their own names like Dynamics NAV and Dynamics GP to begin with but eventually it all got rolled into the Dynamics branding when Dynamics 365 was created.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The software that was previously known as Microsoft Dynamics CRM (Customer relationship management) is now known as Dynamics 365 CE (Customer Engagement)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Dynamics 365 was officially released November 1st 2016. classic interface was a clunky user experience. </a:t>
            </a:r>
          </a:p>
          <a:p>
            <a:pPr marL="0" marR="0">
              <a:spcBef>
                <a:spcPts val="0"/>
              </a:spcBef>
              <a:spcAft>
                <a:spcPts val="0"/>
              </a:spcAft>
            </a:pPr>
            <a:r>
              <a:rPr lang="en-US" sz="1800" dirty="0">
                <a:effectLst/>
                <a:latin typeface="Calibri" panose="020F0502020204030204" pitchFamily="34" charset="0"/>
              </a:rPr>
              <a:t>In 2018 Microsoft released the unified interface for Dynamics. </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14</a:t>
            </a:fld>
            <a:endParaRPr lang="en-US"/>
          </a:p>
        </p:txBody>
      </p:sp>
    </p:spTree>
    <p:extLst>
      <p:ext uri="{BB962C8B-B14F-4D97-AF65-F5344CB8AC3E}">
        <p14:creationId xmlns:p14="http://schemas.microsoft.com/office/powerpoint/2010/main" val="428862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When I dug in further to truly understand what Dynamics 365 was all about, I realized that it is a set of business applications for CRM and ERP.</a:t>
            </a:r>
          </a:p>
          <a:p>
            <a:endParaRPr lang="en-US" sz="1800" dirty="0">
              <a:effectLst/>
              <a:latin typeface="Calibri" panose="020F0502020204030204" pitchFamily="34" charset="0"/>
            </a:endParaRPr>
          </a:p>
          <a:p>
            <a:r>
              <a:rPr lang="en-US" sz="1800" dirty="0">
                <a:effectLst/>
                <a:latin typeface="Calibri" panose="020F0502020204030204" pitchFamily="34" charset="0"/>
              </a:rPr>
              <a:t>Many companies start by using the CRM capabilities of Dynamics like Dynamics 365 sales, marketing, customer service. Then when the time is right for them they go into the ERP side of things which is either business central or finance and operations to manage their financials, supply chain, operations, manufacturing, and so much more. </a:t>
            </a:r>
          </a:p>
          <a:p>
            <a:endParaRPr lang="en-US" sz="1800" dirty="0">
              <a:effectLst/>
              <a:latin typeface="Calibri" panose="020F0502020204030204" pitchFamily="34" charset="0"/>
            </a:endParaRPr>
          </a:p>
          <a:p>
            <a:r>
              <a:rPr lang="en-US" dirty="0"/>
              <a:t>Model driven apps are based on the Common Data Service - a secure cloud based storage space - and take a data first approach. </a:t>
            </a:r>
          </a:p>
        </p:txBody>
      </p:sp>
      <p:sp>
        <p:nvSpPr>
          <p:cNvPr id="4" name="Slide Number Placeholder 3"/>
          <p:cNvSpPr>
            <a:spLocks noGrp="1"/>
          </p:cNvSpPr>
          <p:nvPr>
            <p:ph type="sldNum" sz="quarter" idx="5"/>
          </p:nvPr>
        </p:nvSpPr>
        <p:spPr/>
        <p:txBody>
          <a:bodyPr/>
          <a:lstStyle/>
          <a:p>
            <a:fld id="{7A7B56D8-D5DF-4278-BDD4-7C47CB88B3D2}" type="slidenum">
              <a:rPr lang="en-US" smtClean="0"/>
              <a:t>15</a:t>
            </a:fld>
            <a:endParaRPr lang="en-US"/>
          </a:p>
        </p:txBody>
      </p:sp>
    </p:spTree>
    <p:extLst>
      <p:ext uri="{BB962C8B-B14F-4D97-AF65-F5344CB8AC3E}">
        <p14:creationId xmlns:p14="http://schemas.microsoft.com/office/powerpoint/2010/main" val="67075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Microsoft 365 folks are familiar with Canvas apps created using Power Apps. These types of apps provide drag and drop capability of elements to create apps for desktop and mobile devices. They are much more free form in nature.</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16</a:t>
            </a:fld>
            <a:endParaRPr lang="en-US"/>
          </a:p>
        </p:txBody>
      </p:sp>
    </p:spTree>
    <p:extLst>
      <p:ext uri="{BB962C8B-B14F-4D97-AF65-F5344CB8AC3E}">
        <p14:creationId xmlns:p14="http://schemas.microsoft.com/office/powerpoint/2010/main" val="300125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type of app that you can create using Power Apps called model-driven app. All Dynamics 365 applications are created using the model driven app capability using Dataverse as a database.</a:t>
            </a:r>
          </a:p>
          <a:p>
            <a:endParaRPr lang="en-US" dirty="0"/>
          </a:p>
          <a:p>
            <a:r>
              <a:rPr lang="en-US" dirty="0"/>
              <a:t>Every single field in model-driven app is tied to underlying data. Within the Dataverse.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07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different Dynamics applications you can buy either separately or as packages.</a:t>
            </a:r>
          </a:p>
          <a:p>
            <a:endParaRPr lang="en-US" dirty="0"/>
          </a:p>
          <a:p>
            <a:r>
              <a:rPr lang="en-US" dirty="0"/>
              <a:t>Most of them are now only sold exclusively as online applications, thus Dynamics 365, but some you can still buy as on-premises deployments as well.</a:t>
            </a:r>
          </a:p>
        </p:txBody>
      </p:sp>
      <p:sp>
        <p:nvSpPr>
          <p:cNvPr id="4" name="Slide Number Placeholder 3"/>
          <p:cNvSpPr>
            <a:spLocks noGrp="1"/>
          </p:cNvSpPr>
          <p:nvPr>
            <p:ph type="sldNum" sz="quarter" idx="5"/>
          </p:nvPr>
        </p:nvSpPr>
        <p:spPr/>
        <p:txBody>
          <a:bodyPr/>
          <a:lstStyle/>
          <a:p>
            <a:fld id="{7A7B56D8-D5DF-4278-BDD4-7C47CB88B3D2}" type="slidenum">
              <a:rPr lang="en-US" smtClean="0"/>
              <a:t>18</a:t>
            </a:fld>
            <a:endParaRPr lang="en-US"/>
          </a:p>
        </p:txBody>
      </p:sp>
    </p:spTree>
    <p:extLst>
      <p:ext uri="{BB962C8B-B14F-4D97-AF65-F5344CB8AC3E}">
        <p14:creationId xmlns:p14="http://schemas.microsoft.com/office/powerpoint/2010/main" val="945936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This is what the Dynamics 365 family of products looks like today. It is Huge!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Modules include:</a:t>
            </a:r>
          </a:p>
          <a:p>
            <a:pPr marL="0" marR="0">
              <a:spcBef>
                <a:spcPts val="0"/>
              </a:spcBef>
              <a:spcAft>
                <a:spcPts val="0"/>
              </a:spcAft>
            </a:pPr>
            <a:r>
              <a:rPr lang="en-US" sz="1800" dirty="0">
                <a:effectLst/>
                <a:latin typeface="Calibri" panose="020F0502020204030204" pitchFamily="34" charset="0"/>
              </a:rPr>
              <a:t>Sales</a:t>
            </a:r>
          </a:p>
          <a:p>
            <a:pPr marL="0" marR="0">
              <a:spcBef>
                <a:spcPts val="0"/>
              </a:spcBef>
              <a:spcAft>
                <a:spcPts val="0"/>
              </a:spcAft>
            </a:pPr>
            <a:r>
              <a:rPr lang="en-US" sz="1800" dirty="0">
                <a:effectLst/>
                <a:latin typeface="Calibri" panose="020F0502020204030204" pitchFamily="34" charset="0"/>
              </a:rPr>
              <a:t>Marketing</a:t>
            </a:r>
          </a:p>
          <a:p>
            <a:pPr marL="0" marR="0">
              <a:spcBef>
                <a:spcPts val="0"/>
              </a:spcBef>
              <a:spcAft>
                <a:spcPts val="0"/>
              </a:spcAft>
            </a:pPr>
            <a:r>
              <a:rPr lang="en-US" sz="1800" dirty="0">
                <a:effectLst/>
                <a:latin typeface="Calibri" panose="020F0502020204030204" pitchFamily="34" charset="0"/>
              </a:rPr>
              <a:t>Customer Service</a:t>
            </a:r>
          </a:p>
          <a:p>
            <a:pPr marL="0" marR="0">
              <a:spcBef>
                <a:spcPts val="0"/>
              </a:spcBef>
              <a:spcAft>
                <a:spcPts val="0"/>
              </a:spcAft>
            </a:pPr>
            <a:r>
              <a:rPr lang="en-US" sz="1800" dirty="0">
                <a:effectLst/>
                <a:latin typeface="Calibri" panose="020F0502020204030204" pitchFamily="34" charset="0"/>
              </a:rPr>
              <a:t>Business Central</a:t>
            </a:r>
          </a:p>
          <a:p>
            <a:pPr marL="0" marR="0">
              <a:spcBef>
                <a:spcPts val="0"/>
              </a:spcBef>
              <a:spcAft>
                <a:spcPts val="0"/>
              </a:spcAft>
            </a:pPr>
            <a:r>
              <a:rPr lang="en-US" sz="1800" dirty="0">
                <a:effectLst/>
                <a:latin typeface="Calibri" panose="020F0502020204030204" pitchFamily="34" charset="0"/>
              </a:rPr>
              <a:t>Finance and Operations</a:t>
            </a:r>
          </a:p>
          <a:p>
            <a:pPr marL="0" marR="0">
              <a:spcBef>
                <a:spcPts val="0"/>
              </a:spcBef>
              <a:spcAft>
                <a:spcPts val="0"/>
              </a:spcAft>
            </a:pPr>
            <a:r>
              <a:rPr lang="en-US" sz="1800" dirty="0">
                <a:effectLst/>
                <a:latin typeface="Calibri" panose="020F0502020204030204" pitchFamily="34" charset="0"/>
              </a:rPr>
              <a:t>Field Service</a:t>
            </a:r>
          </a:p>
          <a:p>
            <a:pPr marL="0" marR="0">
              <a:spcBef>
                <a:spcPts val="0"/>
              </a:spcBef>
              <a:spcAft>
                <a:spcPts val="0"/>
              </a:spcAft>
            </a:pPr>
            <a:r>
              <a:rPr lang="en-US" sz="1800" dirty="0">
                <a:effectLst/>
                <a:latin typeface="Calibri" panose="020F0502020204030204" pitchFamily="34" charset="0"/>
              </a:rPr>
              <a:t>Human Resource</a:t>
            </a:r>
          </a:p>
          <a:p>
            <a:pPr marL="0" marR="0">
              <a:spcBef>
                <a:spcPts val="0"/>
              </a:spcBef>
              <a:spcAft>
                <a:spcPts val="0"/>
              </a:spcAft>
            </a:pPr>
            <a:r>
              <a:rPr lang="en-US" sz="1800" dirty="0">
                <a:effectLst/>
                <a:latin typeface="Calibri" panose="020F0502020204030204" pitchFamily="34" charset="0"/>
              </a:rPr>
              <a:t>Supply Chain Management</a:t>
            </a:r>
          </a:p>
          <a:p>
            <a:pPr marL="0" marR="0">
              <a:spcBef>
                <a:spcPts val="0"/>
              </a:spcBef>
              <a:spcAft>
                <a:spcPts val="0"/>
              </a:spcAft>
            </a:pPr>
            <a:r>
              <a:rPr lang="en-US" sz="1800" dirty="0">
                <a:effectLst/>
                <a:latin typeface="Calibri" panose="020F0502020204030204" pitchFamily="34" charset="0"/>
              </a:rPr>
              <a:t>Commerce</a:t>
            </a:r>
          </a:p>
          <a:p>
            <a:pPr marL="0" marR="0">
              <a:spcBef>
                <a:spcPts val="0"/>
              </a:spcBef>
              <a:spcAft>
                <a:spcPts val="0"/>
              </a:spcAft>
            </a:pPr>
            <a:r>
              <a:rPr lang="en-US" sz="1800" dirty="0">
                <a:effectLst/>
                <a:latin typeface="Calibri" panose="020F0502020204030204" pitchFamily="34" charset="0"/>
              </a:rPr>
              <a:t>Project Service Automation</a:t>
            </a:r>
          </a:p>
          <a:p>
            <a:pPr marL="0" marR="0">
              <a:spcBef>
                <a:spcPts val="0"/>
              </a:spcBef>
              <a:spcAft>
                <a:spcPts val="0"/>
              </a:spcAft>
            </a:pPr>
            <a:r>
              <a:rPr lang="en-US" sz="1800" dirty="0">
                <a:effectLst/>
                <a:latin typeface="Calibri" panose="020F0502020204030204" pitchFamily="34" charset="0"/>
              </a:rPr>
              <a:t>Artificial Intelligence</a:t>
            </a:r>
          </a:p>
          <a:p>
            <a:pPr marL="0" marR="0">
              <a:spcBef>
                <a:spcPts val="0"/>
              </a:spcBef>
              <a:spcAft>
                <a:spcPts val="0"/>
              </a:spcAft>
            </a:pPr>
            <a:r>
              <a:rPr lang="en-US" sz="1800" dirty="0">
                <a:effectLst/>
                <a:latin typeface="Calibri" panose="020F0502020204030204" pitchFamily="34" charset="0"/>
              </a:rPr>
              <a:t>Mixed Reality</a:t>
            </a:r>
          </a:p>
          <a:p>
            <a:pPr marL="0" marR="0">
              <a:spcBef>
                <a:spcPts val="0"/>
              </a:spcBef>
              <a:spcAft>
                <a:spcPts val="0"/>
              </a:spcAft>
            </a:pPr>
            <a:r>
              <a:rPr lang="en-US" sz="1800" dirty="0">
                <a:effectLst/>
                <a:latin typeface="Calibri" panose="020F0502020204030204" pitchFamily="34" charset="0"/>
              </a:rPr>
              <a:t>And more…</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With these products, Microsoft competes with Salesforce, Oracle, SAP, NetSuite, QuickBooks, HubSpot, Workday, and many other applications. </a:t>
            </a:r>
          </a:p>
        </p:txBody>
      </p:sp>
      <p:sp>
        <p:nvSpPr>
          <p:cNvPr id="4" name="Slide Number Placeholder 3"/>
          <p:cNvSpPr>
            <a:spLocks noGrp="1"/>
          </p:cNvSpPr>
          <p:nvPr>
            <p:ph type="sldNum" sz="quarter" idx="5"/>
          </p:nvPr>
        </p:nvSpPr>
        <p:spPr/>
        <p:txBody>
          <a:bodyPr/>
          <a:lstStyle/>
          <a:p>
            <a:fld id="{7A7B56D8-D5DF-4278-BDD4-7C47CB88B3D2}" type="slidenum">
              <a:rPr lang="en-US" smtClean="0"/>
              <a:t>19</a:t>
            </a:fld>
            <a:endParaRPr lang="en-US"/>
          </a:p>
        </p:txBody>
      </p:sp>
    </p:spTree>
    <p:extLst>
      <p:ext uri="{BB962C8B-B14F-4D97-AF65-F5344CB8AC3E}">
        <p14:creationId xmlns:p14="http://schemas.microsoft.com/office/powerpoint/2010/main" val="2986757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Demos of </a:t>
            </a:r>
          </a:p>
          <a:p>
            <a:endParaRPr lang="en-US" dirty="0"/>
          </a:p>
          <a:p>
            <a:pPr marL="228600" indent="-228600">
              <a:buFont typeface="+mj-lt"/>
              <a:buAutoNum type="arabicPeriod"/>
            </a:pPr>
            <a:r>
              <a:rPr lang="en-US" dirty="0"/>
              <a:t>Dynamics 365 sales hub </a:t>
            </a:r>
          </a:p>
          <a:p>
            <a:pPr marL="228600" indent="-228600">
              <a:buFont typeface="+mj-lt"/>
              <a:buAutoNum type="arabicPeriod"/>
            </a:pPr>
            <a:r>
              <a:rPr lang="en-US" dirty="0"/>
              <a:t>Dynamics 365 customer service </a:t>
            </a:r>
          </a:p>
          <a:p>
            <a:pPr marL="228600" indent="-228600">
              <a:buFont typeface="+mj-lt"/>
              <a:buAutoNum type="arabicPeriod"/>
            </a:pPr>
            <a:r>
              <a:rPr lang="en-US" dirty="0"/>
              <a:t>Dynamics 365 field service </a:t>
            </a:r>
          </a:p>
          <a:p>
            <a:pPr marL="228600" indent="-228600">
              <a:buFont typeface="+mj-lt"/>
              <a:buAutoNum type="arabicPeriod"/>
            </a:pPr>
            <a:r>
              <a:rPr lang="en-US" dirty="0"/>
              <a:t>How Microsoft 365 and Dynamics 365 work together </a:t>
            </a:r>
          </a:p>
          <a:p>
            <a:pPr marL="228600" indent="-228600">
              <a:buFont typeface="+mj-lt"/>
              <a:buAutoNum type="arabicPeriod"/>
            </a:pPr>
            <a:r>
              <a:rPr lang="en-US" dirty="0"/>
              <a:t>Dynamics 365 </a:t>
            </a:r>
            <a:r>
              <a:rPr lang="en-US"/>
              <a:t>BC interfaces</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21</a:t>
            </a:fld>
            <a:endParaRPr lang="en-US"/>
          </a:p>
        </p:txBody>
      </p:sp>
    </p:spTree>
    <p:extLst>
      <p:ext uri="{BB962C8B-B14F-4D97-AF65-F5344CB8AC3E}">
        <p14:creationId xmlns:p14="http://schemas.microsoft.com/office/powerpoint/2010/main" val="655128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Because chances are high that your company will head to Dynamics business applications as well since that's what Microsoft is pushing for pretty hard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You will need to know how to integrate Microsoft 365 and Dynamics 365 and support your users in both</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22</a:t>
            </a:fld>
            <a:endParaRPr lang="en-US"/>
          </a:p>
        </p:txBody>
      </p:sp>
    </p:spTree>
    <p:extLst>
      <p:ext uri="{BB962C8B-B14F-4D97-AF65-F5344CB8AC3E}">
        <p14:creationId xmlns:p14="http://schemas.microsoft.com/office/powerpoint/2010/main" val="393225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 of this presentation is to introduce a Microsoft 365 person to the Dynamics 365 world. In doing so, I will share my findings as well as thoughts about how to proceed within the Dynamics world. </a:t>
            </a:r>
          </a:p>
          <a:p>
            <a:endParaRPr lang="en-US" dirty="0"/>
          </a:p>
          <a:p>
            <a:r>
              <a:rPr lang="en-US" dirty="0"/>
              <a:t>If you have been in the SharePoint and the Microsoft 365 world for a long time, you are aware of the common pitfalls that we have had to deal with in terms of migration as well as user adoption challenges along the way. Some of the same challenges exist in the Dynamics world as well which I'll be talking about in this presentation. </a:t>
            </a:r>
          </a:p>
          <a:p>
            <a:endParaRPr lang="en-US" dirty="0"/>
          </a:p>
          <a:p>
            <a:endParaRPr lang="en-US" dirty="0"/>
          </a:p>
          <a:p>
            <a:r>
              <a:rPr lang="en-US" dirty="0"/>
              <a:t>The URL to download all my presentations:</a:t>
            </a:r>
          </a:p>
          <a:p>
            <a:r>
              <a:rPr lang="en-US" dirty="0"/>
              <a:t>https://info.visualsp.com/download-conference-presentations-1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4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SharePoint files in Dynamics</a:t>
            </a:r>
          </a:p>
          <a:p>
            <a:pPr marL="0" marR="0">
              <a:spcBef>
                <a:spcPts val="0"/>
              </a:spcBef>
              <a:spcAft>
                <a:spcPts val="0"/>
              </a:spcAft>
            </a:pPr>
            <a:r>
              <a:rPr lang="en-US" sz="1800" dirty="0">
                <a:effectLst/>
                <a:latin typeface="Calibri" panose="020F0502020204030204" pitchFamily="34" charset="0"/>
              </a:rPr>
              <a:t>Teams in Dynamics</a:t>
            </a:r>
          </a:p>
          <a:p>
            <a:pPr marL="0" marR="0">
              <a:spcBef>
                <a:spcPts val="0"/>
              </a:spcBef>
              <a:spcAft>
                <a:spcPts val="0"/>
              </a:spcAft>
            </a:pPr>
            <a:r>
              <a:rPr lang="en-US" sz="1800" dirty="0">
                <a:effectLst/>
                <a:latin typeface="Calibri" panose="020F0502020204030204" pitchFamily="34" charset="0"/>
              </a:rPr>
              <a:t>Dynamics in Teams</a:t>
            </a:r>
          </a:p>
          <a:p>
            <a:pPr marL="0" marR="0">
              <a:spcBef>
                <a:spcPts val="0"/>
              </a:spcBef>
              <a:spcAft>
                <a:spcPts val="0"/>
              </a:spcAft>
            </a:pPr>
            <a:r>
              <a:rPr lang="en-US" sz="1800" dirty="0">
                <a:effectLst/>
                <a:latin typeface="Calibri" panose="020F0502020204030204" pitchFamily="34" charset="0"/>
              </a:rPr>
              <a:t>The same power platform, power apps, power bi, power automate work in both to transfer information as you need it.</a:t>
            </a:r>
          </a:p>
          <a:p>
            <a:endParaRPr lang="en-US" dirty="0"/>
          </a:p>
          <a:p>
            <a:r>
              <a:rPr lang="en-US" dirty="0"/>
              <a:t>Blog article talking about and showing the integrations:</a:t>
            </a:r>
          </a:p>
          <a:p>
            <a:r>
              <a:rPr lang="en-US" dirty="0"/>
              <a:t>https://info.visualsp.com/blog/teams-sharepoint-and-dynamics-365-integration-points</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23</a:t>
            </a:fld>
            <a:endParaRPr lang="en-US"/>
          </a:p>
        </p:txBody>
      </p:sp>
    </p:spTree>
    <p:extLst>
      <p:ext uri="{BB962C8B-B14F-4D97-AF65-F5344CB8AC3E}">
        <p14:creationId xmlns:p14="http://schemas.microsoft.com/office/powerpoint/2010/main" val="485464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25</a:t>
            </a:fld>
            <a:endParaRPr lang="en-US"/>
          </a:p>
        </p:txBody>
      </p:sp>
    </p:spTree>
    <p:extLst>
      <p:ext uri="{BB962C8B-B14F-4D97-AF65-F5344CB8AC3E}">
        <p14:creationId xmlns:p14="http://schemas.microsoft.com/office/powerpoint/2010/main" val="578452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all great stuff but there are challenges in the Dynamics world which remind me of the challenges we have had in the SharePoint , Teams and Microsoft 365 world </a:t>
            </a:r>
          </a:p>
        </p:txBody>
      </p:sp>
      <p:sp>
        <p:nvSpPr>
          <p:cNvPr id="4" name="Slide Number Placeholder 3"/>
          <p:cNvSpPr>
            <a:spLocks noGrp="1"/>
          </p:cNvSpPr>
          <p:nvPr>
            <p:ph type="sldNum" sz="quarter" idx="5"/>
          </p:nvPr>
        </p:nvSpPr>
        <p:spPr/>
        <p:txBody>
          <a:bodyPr/>
          <a:lstStyle/>
          <a:p>
            <a:fld id="{7A7B56D8-D5DF-4278-BDD4-7C47CB88B3D2}" type="slidenum">
              <a:rPr lang="en-US" smtClean="0"/>
              <a:t>26</a:t>
            </a:fld>
            <a:endParaRPr lang="en-US"/>
          </a:p>
        </p:txBody>
      </p:sp>
    </p:spTree>
    <p:extLst>
      <p:ext uri="{BB962C8B-B14F-4D97-AF65-F5344CB8AC3E}">
        <p14:creationId xmlns:p14="http://schemas.microsoft.com/office/powerpoint/2010/main" val="3949836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make the same mistakes that we made in SharePoint and then Microsoft 365 where users don't adopt it fully </a:t>
            </a:r>
          </a:p>
          <a:p>
            <a:endParaRPr lang="en-US" dirty="0"/>
          </a:p>
          <a:p>
            <a:pPr marL="0" marR="0">
              <a:spcBef>
                <a:spcPts val="0"/>
              </a:spcBef>
              <a:spcAft>
                <a:spcPts val="0"/>
              </a:spcAft>
            </a:pPr>
            <a:r>
              <a:rPr lang="en-US" sz="1800" dirty="0">
                <a:effectLst/>
                <a:latin typeface="Calibri" panose="020F0502020204030204" pitchFamily="34" charset="0"/>
              </a:rPr>
              <a:t>Overwhelming because sometimes it's too flexible and customizable. Too many options. Looks too non-standard when it's all said and done and implemented.</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Not as robust for specific industries - like warehouse management or manufacturing. For those, you want to go for others that will align well to you Or buy from a company that is taking Dynamics, customizing it and selling the resultant pre-built solution aligned to specific industries and/or specific use cases.</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The built in help in Dynamics is useless and not customized for your needs. No persistent help or training system to help users. </a:t>
            </a:r>
          </a:p>
          <a:p>
            <a:endParaRPr lang="en-US" dirty="0"/>
          </a:p>
          <a:p>
            <a:r>
              <a:rPr lang="en-US" dirty="0"/>
              <a:t>Dynamics 365 has two release waves per year. Release wave one covers features releasing from April through September while wave two covers features releasing from October through March. When you are accepting these releases, there are most times minor and sometimes major changes that are happening which you need to let your users know about. </a:t>
            </a:r>
          </a:p>
          <a:p>
            <a:endParaRPr lang="en-US" dirty="0"/>
          </a:p>
          <a:p>
            <a:r>
              <a:rPr lang="en-US" dirty="0"/>
              <a:t>----</a:t>
            </a:r>
          </a:p>
          <a:p>
            <a:endParaRPr lang="en-US" dirty="0"/>
          </a:p>
          <a:p>
            <a:r>
              <a:rPr lang="en-US" dirty="0"/>
              <a:t>Most CRM projects fail. Sources:</a:t>
            </a:r>
          </a:p>
          <a:p>
            <a:r>
              <a:rPr lang="en-US" dirty="0"/>
              <a:t>https://www.stravatechgroup.com/2018/04/10/why-microsoft-dynamics-crm-365-projects-fail-a-microsoft-partners-perspective/</a:t>
            </a:r>
          </a:p>
          <a:p>
            <a:r>
              <a:rPr lang="en-US" dirty="0"/>
              <a:t>https://www.linkedin.com/pulse/why-70-all-crm-projects-fail-how-yours-one-them-anne-guethoff/?articleId=6662379840106188800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32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revealed that an average knowledge worker is expected to jump around between multiple applications to do their job such as </a:t>
            </a:r>
          </a:p>
          <a:p>
            <a:r>
              <a:rPr lang="en-US" dirty="0"/>
              <a:t>Dynamics, Salesforce, HubSpot, SharePoint, Teams, Outlook, ServiceNow, Workday, </a:t>
            </a:r>
            <a:r>
              <a:rPr lang="en-US" sz="1800" dirty="0">
                <a:effectLst/>
                <a:latin typeface="Calibri" panose="020F0502020204030204" pitchFamily="34" charset="0"/>
              </a:rPr>
              <a:t>SuccessFactors, NetSuite, custom web applications, …</a:t>
            </a:r>
            <a:endParaRPr lang="en-US" dirty="0"/>
          </a:p>
          <a:p>
            <a:endParaRPr lang="en-US" dirty="0"/>
          </a:p>
          <a:p>
            <a:r>
              <a:rPr lang="en-US" dirty="0"/>
              <a:t>Do we really expect our users to be thoroughly trained in all of the applications they need to use? Do we expect them to remember everything when they actually need it?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6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Start with Dynamics 365 Sales, Marketing, Customer Service.</a:t>
            </a:r>
          </a:p>
          <a:p>
            <a:pPr marL="0" marR="0">
              <a:spcBef>
                <a:spcPts val="0"/>
              </a:spcBef>
              <a:spcAft>
                <a:spcPts val="0"/>
              </a:spcAft>
            </a:pPr>
            <a:r>
              <a:rPr lang="en-US" sz="1800" dirty="0">
                <a:effectLst/>
                <a:latin typeface="Calibri" panose="020F0502020204030204" pitchFamily="34" charset="0"/>
              </a:rPr>
              <a:t>Then consider Finance, Operations, Retail and other modules.</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Provide blended learning to your employees </a:t>
            </a:r>
          </a:p>
          <a:p>
            <a:pPr marL="0" marR="0">
              <a:spcBef>
                <a:spcPts val="0"/>
              </a:spcBef>
              <a:spcAft>
                <a:spcPts val="0"/>
              </a:spcAft>
            </a:pPr>
            <a:r>
              <a:rPr lang="en-US" sz="1800" dirty="0">
                <a:effectLst/>
                <a:latin typeface="Calibri" panose="020F0502020204030204" pitchFamily="34" charset="0"/>
              </a:rPr>
              <a:t>a combination of orientation, learning management system (to teach broad concepts within Dynamics such as about Leads, Accounts, Opportunities, Work Orders, Cases, etc.) and a digital coach to provide continuous contextual support and training to users.</a:t>
            </a:r>
          </a:p>
        </p:txBody>
      </p:sp>
      <p:sp>
        <p:nvSpPr>
          <p:cNvPr id="4" name="Slide Number Placeholder 3"/>
          <p:cNvSpPr>
            <a:spLocks noGrp="1"/>
          </p:cNvSpPr>
          <p:nvPr>
            <p:ph type="sldNum" sz="quarter" idx="5"/>
          </p:nvPr>
        </p:nvSpPr>
        <p:spPr/>
        <p:txBody>
          <a:bodyPr/>
          <a:lstStyle/>
          <a:p>
            <a:fld id="{7A7B56D8-D5DF-4278-BDD4-7C47CB88B3D2}" type="slidenum">
              <a:rPr lang="en-US" smtClean="0"/>
              <a:t>29</a:t>
            </a:fld>
            <a:endParaRPr lang="en-US"/>
          </a:p>
        </p:txBody>
      </p:sp>
    </p:spTree>
    <p:extLst>
      <p:ext uri="{BB962C8B-B14F-4D97-AF65-F5344CB8AC3E}">
        <p14:creationId xmlns:p14="http://schemas.microsoft.com/office/powerpoint/2010/main" val="190028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on and rolling out multiple modules of Dynamics 365 all at once is not advisable. Just like rolling out every single module of Microsoft 365 all at once it is not advisable 😊</a:t>
            </a:r>
          </a:p>
          <a:p>
            <a:endParaRPr lang="en-US" dirty="0"/>
          </a:p>
          <a:p>
            <a:r>
              <a:rPr lang="en-US" dirty="0"/>
              <a:t>Why is it not advisable? Because just like any technology, you will need to plan out governance, employee engagement and user adoption methods for each module so your efforts don’t go to waste. And trying to do it all at once seldomly has good result. </a:t>
            </a:r>
          </a:p>
          <a:p>
            <a:endParaRPr lang="en-US" dirty="0"/>
          </a:p>
          <a:p>
            <a:r>
              <a:rPr lang="en-US" dirty="0"/>
              <a:t>Instead, start with Dynamics 365 CRM solutions and then go to Dynamics 365 ERP solutions when ready. </a:t>
            </a:r>
          </a:p>
          <a:p>
            <a:endParaRPr lang="en-US" dirty="0"/>
          </a:p>
          <a:p>
            <a:r>
              <a:rPr lang="en-US" dirty="0"/>
              <a:t>Typically for CRM, Dynamics 365 Sales Marketing and Customer Service our rolled out first.</a:t>
            </a:r>
          </a:p>
          <a:p>
            <a:r>
              <a:rPr lang="en-US" dirty="0"/>
              <a:t>For ERP, Finance &amp; Operations are the main modules that big companies roll out.</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30</a:t>
            </a:fld>
            <a:endParaRPr lang="en-US"/>
          </a:p>
        </p:txBody>
      </p:sp>
    </p:spTree>
    <p:extLst>
      <p:ext uri="{BB962C8B-B14F-4D97-AF65-F5344CB8AC3E}">
        <p14:creationId xmlns:p14="http://schemas.microsoft.com/office/powerpoint/2010/main" val="346198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Trying to thoroughly train users on the Dynamics 365 modules you are rolling out is a waste of time. </a:t>
            </a:r>
          </a:p>
          <a:p>
            <a:endParaRPr lang="en-US" dirty="0"/>
          </a:p>
          <a:p>
            <a:r>
              <a:rPr lang="en-US" i="1" dirty="0"/>
              <a:t>Why you ask?</a:t>
            </a:r>
            <a:r>
              <a:rPr lang="en-US" dirty="0"/>
              <a:t> </a:t>
            </a:r>
          </a:p>
          <a:p>
            <a:endParaRPr lang="en-US" dirty="0"/>
          </a:p>
          <a:p>
            <a:r>
              <a:rPr lang="en-US" dirty="0"/>
              <a:t>Because your Dynamics environment will be constantly evolving and changing. </a:t>
            </a:r>
          </a:p>
          <a:p>
            <a:endParaRPr lang="en-US" dirty="0"/>
          </a:p>
          <a:p>
            <a:r>
              <a:rPr lang="en-US" dirty="0"/>
              <a:t>It's much better to hold an orientation session at the beginning and then regular monthly webinars to answer user questions and show them specific functionality and processes as needed.</a:t>
            </a:r>
          </a:p>
          <a:p>
            <a:endParaRPr lang="en-US" dirty="0"/>
          </a:p>
          <a:p>
            <a:r>
              <a:rPr lang="en-US" dirty="0"/>
              <a:t>A 4 hours orientation session is usually the right amount of time. Covering: </a:t>
            </a:r>
          </a:p>
          <a:p>
            <a:endParaRPr lang="en-US" dirty="0"/>
          </a:p>
          <a:p>
            <a:pPr marL="171450" indent="-171450">
              <a:buFont typeface="Arial" panose="020B0604020202020204" pitchFamily="34" charset="0"/>
              <a:buChar char="•"/>
            </a:pPr>
            <a:r>
              <a:rPr lang="en-US" dirty="0"/>
              <a:t>Orientation to the system</a:t>
            </a:r>
          </a:p>
          <a:p>
            <a:pPr marL="171450" indent="-171450">
              <a:buFont typeface="Arial" panose="020B0604020202020204" pitchFamily="34" charset="0"/>
              <a:buChar char="•"/>
            </a:pPr>
            <a:r>
              <a:rPr lang="en-US" dirty="0"/>
              <a:t>Have folks understand their role in the system</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31</a:t>
            </a:fld>
            <a:endParaRPr lang="en-US"/>
          </a:p>
        </p:txBody>
      </p:sp>
    </p:spTree>
    <p:extLst>
      <p:ext uri="{BB962C8B-B14F-4D97-AF65-F5344CB8AC3E}">
        <p14:creationId xmlns:p14="http://schemas.microsoft.com/office/powerpoint/2010/main" val="3183458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implement a digital coach that is ever present for your users. You want your users to always have the answers they need at their moment of need. </a:t>
            </a:r>
          </a:p>
          <a:p>
            <a:endParaRPr lang="en-US" dirty="0"/>
          </a:p>
          <a:p>
            <a:r>
              <a:rPr lang="en-US" dirty="0"/>
              <a:t>VisualSP is an example of that digital coach which produces an overlay on top of your Dynamics 365 environment to support and guide your users so they don't get frustrated. It is super important for all phases of your Dynamics 365 implementation to have a digital coach implemented to increase user adoption and reduce your support burden.</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32</a:t>
            </a:fld>
            <a:endParaRPr lang="en-US"/>
          </a:p>
        </p:txBody>
      </p:sp>
    </p:spTree>
    <p:extLst>
      <p:ext uri="{BB962C8B-B14F-4D97-AF65-F5344CB8AC3E}">
        <p14:creationId xmlns:p14="http://schemas.microsoft.com/office/powerpoint/2010/main" val="90853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5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t>
            </a:r>
            <a:r>
              <a:rPr lang="en-US" b="1" dirty="0"/>
              <a:t>Asif Rehmani</a:t>
            </a:r>
          </a:p>
          <a:p>
            <a:r>
              <a:rPr lang="en-US" dirty="0"/>
              <a:t>Founder and </a:t>
            </a:r>
            <a:r>
              <a:rPr lang="en-US" b="1" dirty="0"/>
              <a:t>CEO of VisualSP – a Digital Adoption Platform (DAP) providing Contextual Microlearning to Dynamics 365 users to increase user adoption by 3X and reduce support tickets by 50%.</a:t>
            </a:r>
            <a:endParaRPr lang="en-US" dirty="0"/>
          </a:p>
          <a:p>
            <a:r>
              <a:rPr lang="en-US" dirty="0"/>
              <a:t>Been in the </a:t>
            </a:r>
            <a:r>
              <a:rPr lang="en-US" b="1" dirty="0"/>
              <a:t>Learning business </a:t>
            </a:r>
            <a:r>
              <a:rPr lang="en-US" dirty="0"/>
              <a:t>since 2005 as a trainer.</a:t>
            </a:r>
          </a:p>
          <a:p>
            <a:r>
              <a:rPr lang="en-US" dirty="0"/>
              <a:t>Speak at </a:t>
            </a:r>
            <a:r>
              <a:rPr lang="en-US" b="1" dirty="0"/>
              <a:t>conferences around the world </a:t>
            </a:r>
            <a:r>
              <a:rPr lang="en-US" dirty="0"/>
              <a:t>on end user training, user adoption and performance support.</a:t>
            </a:r>
          </a:p>
          <a:p>
            <a:r>
              <a:rPr lang="en-US" dirty="0"/>
              <a:t>Authored </a:t>
            </a:r>
            <a:r>
              <a:rPr lang="en-US" b="1" dirty="0"/>
              <a:t>multiple books on Microsoft technologies </a:t>
            </a:r>
            <a:r>
              <a:rPr lang="en-US" dirty="0"/>
              <a:t>for </a:t>
            </a:r>
            <a:r>
              <a:rPr lang="en-US" b="1" dirty="0"/>
              <a:t>Wiley </a:t>
            </a:r>
            <a:r>
              <a:rPr lang="en-US" dirty="0"/>
              <a:t>publications </a:t>
            </a:r>
          </a:p>
          <a:p>
            <a:r>
              <a:rPr lang="en-US" b="1" dirty="0"/>
              <a:t>Microsoft</a:t>
            </a:r>
            <a:r>
              <a:rPr lang="en-US" dirty="0"/>
              <a:t> </a:t>
            </a:r>
            <a:r>
              <a:rPr lang="en-US" b="1" dirty="0"/>
              <a:t>MVP since 2007</a:t>
            </a:r>
            <a:r>
              <a:rPr lang="en-US" dirty="0"/>
              <a:t>.</a:t>
            </a:r>
          </a:p>
          <a:p>
            <a:endParaRPr lang="en-US" dirty="0"/>
          </a:p>
          <a:p>
            <a:endParaRPr lang="en-US" dirty="0"/>
          </a:p>
          <a:p>
            <a:r>
              <a:rPr lang="en-US" dirty="0"/>
              <a:t>I started my journey and SharePoint back in 2002 (when the software really sucked!). as the software became better and better and better and more popular in companies, I stuck with it training, consulting , mentoring and writing about it. </a:t>
            </a:r>
          </a:p>
          <a:p>
            <a:endParaRPr lang="en-US" dirty="0"/>
          </a:p>
          <a:p>
            <a:r>
              <a:rPr lang="en-US" dirty="0"/>
              <a:t>In 2016, I turned my focus to SharePoint online and then to Microsoft Office 365. </a:t>
            </a:r>
          </a:p>
          <a:p>
            <a:endParaRPr lang="en-US" dirty="0"/>
          </a:p>
          <a:p>
            <a:r>
              <a:rPr lang="en-US" dirty="0"/>
              <a:t>All along the way, my interactions have been with administrators, power users and end users of the software throughout the world. I see my job as empowering these folks to get the best use out of the software That their companies have invested in.</a:t>
            </a:r>
          </a:p>
          <a:p>
            <a:endParaRPr lang="en-US" dirty="0"/>
          </a:p>
          <a:p>
            <a:r>
              <a:rPr lang="en-US" dirty="0"/>
              <a:t>end user adoption is near and dear to my heart. I strongly believe that without proper usage of the software, it is all for nothing. Getting users on board and having them see what's in it for them is the Holy Grail that all of us should be chasing to make sure we get it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www.sp24conf.com</a:t>
            </a:r>
          </a:p>
        </p:txBody>
      </p:sp>
    </p:spTree>
    <p:extLst>
      <p:ext uri="{BB962C8B-B14F-4D97-AF65-F5344CB8AC3E}">
        <p14:creationId xmlns:p14="http://schemas.microsoft.com/office/powerpoint/2010/main" val="475339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how the built in non-helpful Help (?) mechanism of Dynamics 365 can be replaced with actually helpful help mechanism from your own company using the Digital Coach concept.</a:t>
            </a:r>
          </a:p>
        </p:txBody>
      </p:sp>
      <p:sp>
        <p:nvSpPr>
          <p:cNvPr id="4" name="Slide Number Placeholder 3"/>
          <p:cNvSpPr>
            <a:spLocks noGrp="1"/>
          </p:cNvSpPr>
          <p:nvPr>
            <p:ph type="sldNum" sz="quarter" idx="5"/>
          </p:nvPr>
        </p:nvSpPr>
        <p:spPr/>
        <p:txBody>
          <a:bodyPr/>
          <a:lstStyle/>
          <a:p>
            <a:fld id="{7A7B56D8-D5DF-4278-BDD4-7C47CB88B3D2}" type="slidenum">
              <a:rPr lang="en-US" smtClean="0"/>
              <a:t>34</a:t>
            </a:fld>
            <a:endParaRPr lang="en-US"/>
          </a:p>
        </p:txBody>
      </p:sp>
    </p:spTree>
    <p:extLst>
      <p:ext uri="{BB962C8B-B14F-4D97-AF65-F5344CB8AC3E}">
        <p14:creationId xmlns:p14="http://schemas.microsoft.com/office/powerpoint/2010/main" val="447057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Onboard your users the right way with interactive guided walkthroughs.</a:t>
            </a:r>
          </a:p>
          <a:p>
            <a:endParaRPr lang="en-US" dirty="0"/>
          </a:p>
          <a:p>
            <a:r>
              <a:rPr lang="en-US" dirty="0"/>
              <a:t>Reach out to us at VisualSP if you would like to learn more about how to implement this type of a </a:t>
            </a:r>
            <a:r>
              <a:rPr lang="en-US"/>
              <a:t>Digital Coach.</a:t>
            </a:r>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35</a:t>
            </a:fld>
            <a:endParaRPr lang="en-US"/>
          </a:p>
        </p:txBody>
      </p:sp>
    </p:spTree>
    <p:extLst>
      <p:ext uri="{BB962C8B-B14F-4D97-AF65-F5344CB8AC3E}">
        <p14:creationId xmlns:p14="http://schemas.microsoft.com/office/powerpoint/2010/main" val="1269023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tooltips / inline help to users so they always have the info they need and never frustrated.</a:t>
            </a:r>
          </a:p>
          <a:p>
            <a:endParaRPr lang="en-US" dirty="0"/>
          </a:p>
          <a:p>
            <a:r>
              <a:rPr lang="en-US" dirty="0"/>
              <a:t>These type of contextual experiences you want to consider strongly to implement into your blended learning and support for Microsoft Dynamics users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719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some of the points we talked about. </a:t>
            </a:r>
          </a:p>
        </p:txBody>
      </p:sp>
      <p:sp>
        <p:nvSpPr>
          <p:cNvPr id="4" name="Slide Number Placeholder 3"/>
          <p:cNvSpPr>
            <a:spLocks noGrp="1"/>
          </p:cNvSpPr>
          <p:nvPr>
            <p:ph type="sldNum" sz="quarter" idx="5"/>
          </p:nvPr>
        </p:nvSpPr>
        <p:spPr/>
        <p:txBody>
          <a:bodyPr/>
          <a:lstStyle/>
          <a:p>
            <a:fld id="{7A7B56D8-D5DF-4278-BDD4-7C47CB88B3D2}" type="slidenum">
              <a:rPr lang="en-US" smtClean="0"/>
              <a:t>37</a:t>
            </a:fld>
            <a:endParaRPr lang="en-US"/>
          </a:p>
        </p:txBody>
      </p:sp>
    </p:spTree>
    <p:extLst>
      <p:ext uri="{BB962C8B-B14F-4D97-AF65-F5344CB8AC3E}">
        <p14:creationId xmlns:p14="http://schemas.microsoft.com/office/powerpoint/2010/main" val="2699236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to me at my email address or message me on LinkedIn. I </a:t>
            </a:r>
            <a:r>
              <a:rPr lang="en-US" b="1" dirty="0"/>
              <a:t>Love</a:t>
            </a:r>
            <a:r>
              <a:rPr lang="en-US" dirty="0"/>
              <a:t> hearing from like minded folks. </a:t>
            </a:r>
          </a:p>
          <a:p>
            <a:endParaRPr lang="en-US" dirty="0"/>
          </a:p>
          <a:p>
            <a:r>
              <a:rPr lang="en-US" dirty="0"/>
              <a:t>The long URL where I upload All of my presentations:</a:t>
            </a:r>
          </a:p>
          <a:p>
            <a:r>
              <a:rPr lang="en-US" dirty="0"/>
              <a:t>https://info.visualsp.com/download-conference-presentations-1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8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Back in 2019, our VisualSP customers started using VisualSP on top of Dynamics. They told us that they needed VisualSP to help support and train their users and increase user adoption.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Dynamics was not really on our radar before that and I had only some experience with Dynamics sales component which I thought was pretty rudimentary at that point thinking it was only a sales application just like Salesforce. I had no idea that the Dynamics 365 ecosystem had grown up so much.</a:t>
            </a:r>
          </a:p>
          <a:p>
            <a:endParaRPr lang="en-US" dirty="0"/>
          </a:p>
          <a:p>
            <a:r>
              <a:rPr lang="en-US" dirty="0"/>
              <a:t>It turns out that Microsoft had rolled out the unified interface for Dynamics in 2018 which totally changed how it look and feel to provide a consistent experience across web and mobile platforms and made the design fully responsive. </a:t>
            </a:r>
          </a:p>
        </p:txBody>
      </p:sp>
      <p:sp>
        <p:nvSpPr>
          <p:cNvPr id="4" name="Slide Number Placeholder 3"/>
          <p:cNvSpPr>
            <a:spLocks noGrp="1"/>
          </p:cNvSpPr>
          <p:nvPr>
            <p:ph type="sldNum" sz="quarter" idx="5"/>
          </p:nvPr>
        </p:nvSpPr>
        <p:spPr/>
        <p:txBody>
          <a:bodyPr/>
          <a:lstStyle/>
          <a:p>
            <a:fld id="{7A7B56D8-D5DF-4278-BDD4-7C47CB88B3D2}" type="slidenum">
              <a:rPr lang="en-US" smtClean="0"/>
              <a:t>5</a:t>
            </a:fld>
            <a:endParaRPr lang="en-US"/>
          </a:p>
        </p:txBody>
      </p:sp>
    </p:spTree>
    <p:extLst>
      <p:ext uri="{BB962C8B-B14F-4D97-AF65-F5344CB8AC3E}">
        <p14:creationId xmlns:p14="http://schemas.microsoft.com/office/powerpoint/2010/main" val="71135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7</a:t>
            </a:fld>
            <a:endParaRPr lang="en-US"/>
          </a:p>
        </p:txBody>
      </p:sp>
    </p:spTree>
    <p:extLst>
      <p:ext uri="{BB962C8B-B14F-4D97-AF65-F5344CB8AC3E}">
        <p14:creationId xmlns:p14="http://schemas.microsoft.com/office/powerpoint/2010/main" val="381068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A salesperson is visiting one of her opportunities in Microsoft Dynamics. A banner appears automatically on top of the page letting her know that a new course on </a:t>
            </a:r>
            <a:r>
              <a:rPr lang="en-US" sz="1200" b="1" dirty="0">
                <a:effectLst/>
                <a:latin typeface="Calibri" panose="020F0502020204030204" pitchFamily="34" charset="0"/>
              </a:rPr>
              <a:t>Closing Complex Sales</a:t>
            </a:r>
            <a:r>
              <a:rPr lang="en-US" sz="1200" dirty="0">
                <a:effectLst/>
                <a:latin typeface="Calibri" panose="020F0502020204030204" pitchFamily="34" charset="0"/>
              </a:rPr>
              <a:t> is available that she might be interested in and it will provide her the </a:t>
            </a:r>
            <a:r>
              <a:rPr lang="en-US" sz="1200" b="1" dirty="0">
                <a:effectLst/>
                <a:latin typeface="Calibri" panose="020F0502020204030204" pitchFamily="34" charset="0"/>
              </a:rPr>
              <a:t>Complex Sales </a:t>
            </a:r>
            <a:r>
              <a:rPr lang="en-US" sz="1200" b="0" dirty="0">
                <a:effectLst/>
                <a:latin typeface="Calibri" panose="020F0502020204030204" pitchFamily="34" charset="0"/>
              </a:rPr>
              <a:t>certification</a:t>
            </a:r>
            <a:r>
              <a:rPr lang="en-US" sz="1200" dirty="0">
                <a:effectLst/>
                <a:latin typeface="Calibri" panose="020F0502020204030204" pitchFamily="34" charset="0"/>
              </a:rPr>
              <a:t>. The banner is persistent so it doesn’t block her work. When she is ready, she clicks on the </a:t>
            </a:r>
            <a:r>
              <a:rPr lang="en-US" sz="1200" b="1" dirty="0">
                <a:effectLst/>
                <a:latin typeface="Calibri" panose="020F0502020204030204" pitchFamily="34" charset="0"/>
              </a:rPr>
              <a:t>Start Course </a:t>
            </a:r>
            <a:r>
              <a:rPr lang="en-US" sz="1200" dirty="0">
                <a:effectLst/>
                <a:latin typeface="Calibri" panose="020F0502020204030204" pitchFamily="34" charset="0"/>
              </a:rPr>
              <a:t>button in the banner.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4B231-844F-4D6D-99EA-EDB185E4D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8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The course (which is hosted in the internal LMS) starts in a dialog box in the middle of the page. It does not switch her context from the application she is in which is Very important for the user since it doesn’t take them out of the flow of their work.</a:t>
            </a:r>
          </a:p>
          <a:p>
            <a:endParaRPr lang="en-US" sz="1200" dirty="0">
              <a:effectLst/>
              <a:latin typeface="Calibri" panose="020F0502020204030204" pitchFamily="34" charset="0"/>
            </a:endParaRPr>
          </a:p>
          <a:p>
            <a:r>
              <a:rPr lang="en-US" sz="1200" dirty="0">
                <a:effectLst/>
                <a:latin typeface="Calibri" panose="020F0502020204030204" pitchFamily="34" charset="0"/>
              </a:rPr>
              <a:t>When she is done with the course, she closes the window and goes back to her work. By doing this, she gets credit for taking the course and it’s reflected in the LMS.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4B231-844F-4D6D-99EA-EDB185E4D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6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a:t>
            </a:r>
          </a:p>
          <a:p>
            <a:r>
              <a:rPr lang="en-US" dirty="0"/>
              <a:t>Onboarding new Dynamics Sales users by providing them interactive step-by-step guided walkthroughs automatically as they first enter the application.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968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decided that I needed to learn more about Microsoft Dynamics as a product and the community as a whole so we can support our customers better.</a:t>
            </a:r>
          </a:p>
        </p:txBody>
      </p:sp>
      <p:sp>
        <p:nvSpPr>
          <p:cNvPr id="4" name="Slide Number Placeholder 3"/>
          <p:cNvSpPr>
            <a:spLocks noGrp="1"/>
          </p:cNvSpPr>
          <p:nvPr>
            <p:ph type="sldNum" sz="quarter" idx="5"/>
          </p:nvPr>
        </p:nvSpPr>
        <p:spPr/>
        <p:txBody>
          <a:bodyPr/>
          <a:lstStyle/>
          <a:p>
            <a:fld id="{7A7B56D8-D5DF-4278-BDD4-7C47CB88B3D2}" type="slidenum">
              <a:rPr lang="en-US" smtClean="0"/>
              <a:t>11</a:t>
            </a:fld>
            <a:endParaRPr lang="en-US"/>
          </a:p>
        </p:txBody>
      </p:sp>
    </p:spTree>
    <p:extLst>
      <p:ext uri="{BB962C8B-B14F-4D97-AF65-F5344CB8AC3E}">
        <p14:creationId xmlns:p14="http://schemas.microsoft.com/office/powerpoint/2010/main" val="301231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p24conf.com" TargetMode="Externa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p24conf.com" TargetMode="Externa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28224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22104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87688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546E33-B96F-4848-A706-B22C82ACBF4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65692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04553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546E33-B96F-4848-A706-B22C82ACBF4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139417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546E33-B96F-4848-A706-B22C82ACBF4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690195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46E33-B96F-4848-A706-B22C82ACBF46}"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659673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546E33-B96F-4848-A706-B22C82ACBF46}"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991762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46E33-B96F-4848-A706-B22C82ACBF46}"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122356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46E33-B96F-4848-A706-B22C82ACBF4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48489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44597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46E33-B96F-4848-A706-B22C82ACBF4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43304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4000978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903507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64315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3074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34751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14424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85530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206943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98336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66105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623564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172066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654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373295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04160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552A-073D-4FA5-B4D5-93BD7728B9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FC3A3-D40C-40F5-A9CD-1E6D2E976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139674-E607-4469-8597-D1B08AE325E2}"/>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07A1FC7F-2D41-4BAF-B37E-326EE218B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22F75-A546-4269-93B6-20EE665BB909}"/>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87127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6DB0-93EE-4448-A6C5-CC1548748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1650E-DB53-41BC-B1E6-CC8055419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81AAE-F360-4363-B8F5-407F00DC9F4B}"/>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35D2332E-B1B9-4200-A3E4-BEDC85433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0F891-8A30-407B-BB14-8FBC0B11BEE4}"/>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28464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108A-E53E-4321-8D23-62C9503A6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702FA3-DB0C-4EB8-AAAA-54B73D123F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C2440-AC47-4F55-BBB8-5B504CBDFFCA}"/>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A8EDE3FB-4A6E-41F0-B737-8045239D6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DA244-F78E-4D2F-A4CA-AD19FC3B3D9B}"/>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663818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367D-5284-4B57-91A8-23E669681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D1CB1-9DBF-411E-BB13-7F03334E0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11231-8731-4BA6-8DAE-9B161A564C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4A393-E16C-47A8-AC9F-3CEB0304319C}"/>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6" name="Footer Placeholder 5">
            <a:extLst>
              <a:ext uri="{FF2B5EF4-FFF2-40B4-BE49-F238E27FC236}">
                <a16:creationId xmlns:a16="http://schemas.microsoft.com/office/drawing/2014/main" id="{955CDE6F-9FF8-4379-9153-C2ED1BD0C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8F984-2239-42B5-BB2A-A56F6BFFBDB7}"/>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303515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0773-894A-4BDF-A6B7-B1ADD97FBA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32EAF-598A-4C28-AF5D-CE0D25E56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078487-FC90-413F-9FFF-30FE0580E7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D6401-7B60-4271-B578-516F9DC4B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010293-113B-4962-AA82-D28095E20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BF4E4-642F-48C4-A414-CB432844E7BD}"/>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8" name="Footer Placeholder 7">
            <a:extLst>
              <a:ext uri="{FF2B5EF4-FFF2-40B4-BE49-F238E27FC236}">
                <a16:creationId xmlns:a16="http://schemas.microsoft.com/office/drawing/2014/main" id="{E339EB32-495C-4681-B4C6-F82534EE9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745266-E0A3-4EB4-905C-77B210086C6C}"/>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1207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376136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AC73-AAEA-45B1-9AF3-FABA625CD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A9BF64-2002-445F-8050-E33F99EFD339}"/>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4" name="Footer Placeholder 3">
            <a:extLst>
              <a:ext uri="{FF2B5EF4-FFF2-40B4-BE49-F238E27FC236}">
                <a16:creationId xmlns:a16="http://schemas.microsoft.com/office/drawing/2014/main" id="{937B9C0B-551F-4688-8CC2-8F9993E124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1EDE8A-6FB5-4BB1-96D5-3A8D28DBAC09}"/>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4088251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D0568-DA1C-4D4C-B85B-047637F33FF1}"/>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3" name="Footer Placeholder 2">
            <a:extLst>
              <a:ext uri="{FF2B5EF4-FFF2-40B4-BE49-F238E27FC236}">
                <a16:creationId xmlns:a16="http://schemas.microsoft.com/office/drawing/2014/main" id="{283FE13C-957C-4721-8935-BBFC3A987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CAE528-FB60-4894-ABDE-34766BB2D840}"/>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151635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9A9B-BB94-4332-8ADA-C84D05529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BBDF9C-0C81-4F88-A431-6542D923A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D3EB1-ABCC-498E-8234-4336D18EA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C2877-A4E2-4D5A-A03A-0BBDF285711F}"/>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6" name="Footer Placeholder 5">
            <a:extLst>
              <a:ext uri="{FF2B5EF4-FFF2-40B4-BE49-F238E27FC236}">
                <a16:creationId xmlns:a16="http://schemas.microsoft.com/office/drawing/2014/main" id="{AA5269BC-54CE-4F10-9117-1AB176E75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FD8FC-62C9-4B12-B817-1849A8FB10D5}"/>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578866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AF68-FE0D-4F81-BB20-4EBB747B5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12B4F-2C8C-4C87-9015-11D53EAEA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B7FAF-65D4-4085-8738-2298FDB38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A6C8A-7EB6-44AC-B015-A078F8357EB8}"/>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6" name="Footer Placeholder 5">
            <a:extLst>
              <a:ext uri="{FF2B5EF4-FFF2-40B4-BE49-F238E27FC236}">
                <a16:creationId xmlns:a16="http://schemas.microsoft.com/office/drawing/2014/main" id="{1EE6A79E-6C7F-4439-86F4-E526698FA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3D148-2C84-4EA6-9E9E-5335157E716E}"/>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762082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D030-55CB-48AF-B36B-24FB0B456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08474C-7B29-4E7E-BC7C-960B41965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B786-555F-41DC-92E0-DDED946FB4D4}"/>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8ADBABB9-5F26-4D1E-8207-38EC35F3B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F8A60-230A-4EB1-8775-2495E4CD977D}"/>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226929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41FAD-BB36-429F-B9D6-454CD0CCC9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0C0D4-2018-4D21-AED3-6890321BA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033E0-9BEA-48B6-B755-2BA5CE79B6ED}"/>
              </a:ext>
            </a:extLst>
          </p:cNvPr>
          <p:cNvSpPr>
            <a:spLocks noGrp="1"/>
          </p:cNvSpPr>
          <p:nvPr>
            <p:ph type="dt" sz="half" idx="10"/>
          </p:nvPr>
        </p:nvSpPr>
        <p:spPr/>
        <p:txBody>
          <a:body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936B963F-8C64-4012-99B5-6143216AE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64BFC-19E5-4702-9D99-9FDC8E813F7F}"/>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791175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153679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225739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7966"/>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227504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8982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872753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42767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434896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3301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349915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378553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377398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653173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563427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968207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27335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01618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233811986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716126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184647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06482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517325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74043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436115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0131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59002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40609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6824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094636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899017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70976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078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10/2/2023</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12584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10/2/2023</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9731703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46E33-B96F-4848-A706-B22C82ACBF46}"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A2269-2C91-4B47-82A4-ED8442B19F3A}" type="slidenum">
              <a:rPr lang="en-US" smtClean="0"/>
              <a:t>‹#›</a:t>
            </a:fld>
            <a:endParaRPr lang="en-US"/>
          </a:p>
        </p:txBody>
      </p:sp>
    </p:spTree>
    <p:extLst>
      <p:ext uri="{BB962C8B-B14F-4D97-AF65-F5344CB8AC3E}">
        <p14:creationId xmlns:p14="http://schemas.microsoft.com/office/powerpoint/2010/main" val="31625555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191320" y="6223986"/>
            <a:ext cx="1581759" cy="497489"/>
          </a:xfrm>
          <a:prstGeom prst="rect">
            <a:avLst/>
          </a:prstGeom>
        </p:spPr>
      </p:pic>
    </p:spTree>
    <p:extLst>
      <p:ext uri="{BB962C8B-B14F-4D97-AF65-F5344CB8AC3E}">
        <p14:creationId xmlns:p14="http://schemas.microsoft.com/office/powerpoint/2010/main" val="16695038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E23A3-36CD-4B90-B147-332325A11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BDD915-0C94-4382-AC4E-80E4B5326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76B48-BDF6-4223-AE3C-9CA203C66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EC379-3806-49E4-838F-B4A4182B1A7F}" type="datetimeFigureOut">
              <a:rPr lang="en-US" smtClean="0"/>
              <a:t>10/2/2023</a:t>
            </a:fld>
            <a:endParaRPr lang="en-US"/>
          </a:p>
        </p:txBody>
      </p:sp>
      <p:sp>
        <p:nvSpPr>
          <p:cNvPr id="5" name="Footer Placeholder 4">
            <a:extLst>
              <a:ext uri="{FF2B5EF4-FFF2-40B4-BE49-F238E27FC236}">
                <a16:creationId xmlns:a16="http://schemas.microsoft.com/office/drawing/2014/main" id="{4C4F3619-C82B-4A95-B4DF-1ACCE871A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6615B-55FA-4952-944A-9C4CCA83F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B1D6C-6377-4DFA-9318-8F6EEE9AA4FF}" type="slidenum">
              <a:rPr lang="en-US" smtClean="0"/>
              <a:t>‹#›</a:t>
            </a:fld>
            <a:endParaRPr lang="en-US"/>
          </a:p>
        </p:txBody>
      </p:sp>
    </p:spTree>
    <p:extLst>
      <p:ext uri="{BB962C8B-B14F-4D97-AF65-F5344CB8AC3E}">
        <p14:creationId xmlns:p14="http://schemas.microsoft.com/office/powerpoint/2010/main" val="15288138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spTree>
    <p:extLst>
      <p:ext uri="{BB962C8B-B14F-4D97-AF65-F5344CB8AC3E}">
        <p14:creationId xmlns:p14="http://schemas.microsoft.com/office/powerpoint/2010/main" val="23536594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spTree>
    <p:extLst>
      <p:ext uri="{BB962C8B-B14F-4D97-AF65-F5344CB8AC3E}">
        <p14:creationId xmlns:p14="http://schemas.microsoft.com/office/powerpoint/2010/main" val="472287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AsifConferenc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bit.ly/AsifConferenc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bit.ly/AsifConferenc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hyperlink" Target="https://bit.ly/download-visuals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mailto:asif@visualsp.com" TargetMode="External"/><Relationship Id="rId7"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hyperlink" Target="http://bit.ly/AsifConferenc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8.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B16515-B739-4AAA-B465-9230AD51DE11}"/>
              </a:ext>
            </a:extLst>
          </p:cNvPr>
          <p:cNvSpPr>
            <a:spLocks noGrp="1"/>
          </p:cNvSpPr>
          <p:nvPr>
            <p:ph type="title"/>
          </p:nvPr>
        </p:nvSpPr>
        <p:spPr>
          <a:xfrm>
            <a:off x="207561" y="201904"/>
            <a:ext cx="6527776" cy="1454051"/>
          </a:xfrm>
        </p:spPr>
        <p:txBody>
          <a:bodyPr>
            <a:normAutofit/>
          </a:bodyPr>
          <a:lstStyle/>
          <a:p>
            <a:r>
              <a:rPr lang="en-US" sz="3600" dirty="0">
                <a:solidFill>
                  <a:schemeClr val="tx2"/>
                </a:solidFill>
              </a:rPr>
              <a:t>Download all my presentations and video recordings</a:t>
            </a:r>
          </a:p>
        </p:txBody>
      </p:sp>
      <p:sp>
        <p:nvSpPr>
          <p:cNvPr id="3" name="Content Placeholder 2">
            <a:extLst>
              <a:ext uri="{FF2B5EF4-FFF2-40B4-BE49-F238E27FC236}">
                <a16:creationId xmlns:a16="http://schemas.microsoft.com/office/drawing/2014/main" id="{869F5A59-F5AB-4B45-BFAC-23A1E4743F7D}"/>
              </a:ext>
            </a:extLst>
          </p:cNvPr>
          <p:cNvSpPr>
            <a:spLocks noGrp="1"/>
          </p:cNvSpPr>
          <p:nvPr>
            <p:ph idx="1"/>
          </p:nvPr>
        </p:nvSpPr>
        <p:spPr>
          <a:xfrm>
            <a:off x="329988" y="1980821"/>
            <a:ext cx="5766011" cy="4802227"/>
          </a:xfrm>
        </p:spPr>
        <p:txBody>
          <a:bodyPr anchor="t">
            <a:normAutofit fontScale="92500" lnSpcReduction="20000"/>
          </a:bodyPr>
          <a:lstStyle/>
          <a:p>
            <a:pPr marL="0" indent="0">
              <a:buNone/>
            </a:pPr>
            <a:r>
              <a:rPr lang="en-US" sz="3200" dirty="0">
                <a:solidFill>
                  <a:srgbClr val="0070C0"/>
                </a:solidFill>
                <a:hlinkClick r:id="rId3">
                  <a:extLst>
                    <a:ext uri="{A12FA001-AC4F-418D-AE19-62706E023703}">
                      <ahyp:hlinkClr xmlns:ahyp="http://schemas.microsoft.com/office/drawing/2018/hyperlinkcolor" val="tx"/>
                    </a:ext>
                  </a:extLst>
                </a:hlinkClick>
              </a:rPr>
              <a:t>http://bit.ly/AsifConference</a:t>
            </a:r>
            <a:endParaRPr lang="x-none" sz="3200" dirty="0">
              <a:solidFill>
                <a:srgbClr val="0070C0"/>
              </a:solidFill>
            </a:endParaRPr>
          </a:p>
          <a:p>
            <a:endParaRPr lang="en-US" sz="3200" dirty="0">
              <a:solidFill>
                <a:schemeClr val="tx2"/>
              </a:solidFill>
            </a:endParaRPr>
          </a:p>
          <a:p>
            <a:pPr marL="0" indent="0">
              <a:buNone/>
            </a:pPr>
            <a:r>
              <a:rPr lang="en-US" sz="3200" dirty="0">
                <a:solidFill>
                  <a:schemeClr val="tx2"/>
                </a:solidFill>
              </a:rPr>
              <a:t>Presentations on:</a:t>
            </a:r>
          </a:p>
          <a:p>
            <a:r>
              <a:rPr lang="en-US" sz="3200" dirty="0">
                <a:solidFill>
                  <a:schemeClr val="tx2"/>
                </a:solidFill>
              </a:rPr>
              <a:t>Organizational Change Management </a:t>
            </a:r>
          </a:p>
          <a:p>
            <a:r>
              <a:rPr lang="en-US" sz="3200" dirty="0">
                <a:solidFill>
                  <a:schemeClr val="tx2"/>
                </a:solidFill>
              </a:rPr>
              <a:t>Increasing user adoption while decreasing support tickets</a:t>
            </a:r>
          </a:p>
          <a:p>
            <a:r>
              <a:rPr lang="en-US" sz="3200" dirty="0">
                <a:solidFill>
                  <a:schemeClr val="tx2"/>
                </a:solidFill>
              </a:rPr>
              <a:t>Learning in the flow of work </a:t>
            </a:r>
          </a:p>
          <a:p>
            <a:r>
              <a:rPr lang="en-US" sz="3200" dirty="0">
                <a:solidFill>
                  <a:schemeClr val="tx2"/>
                </a:solidFill>
              </a:rPr>
              <a:t>Blended learning</a:t>
            </a:r>
          </a:p>
          <a:p>
            <a:r>
              <a:rPr lang="en-US" sz="3200" dirty="0">
                <a:solidFill>
                  <a:schemeClr val="tx2"/>
                </a:solidFill>
              </a:rPr>
              <a:t>Microsoft Viva Learning</a:t>
            </a:r>
          </a:p>
          <a:p>
            <a:r>
              <a:rPr lang="en-US" sz="3200" dirty="0">
                <a:solidFill>
                  <a:schemeClr val="tx2"/>
                </a:solidFill>
              </a:rPr>
              <a:t>And many more…</a:t>
            </a:r>
          </a:p>
          <a:p>
            <a:endParaRPr lang="en-US" sz="3200" dirty="0">
              <a:solidFill>
                <a:schemeClr val="tx2"/>
              </a:solidFill>
            </a:endParaRPr>
          </a:p>
          <a:p>
            <a:endParaRPr lang="en-US" sz="3200" dirty="0">
              <a:solidFill>
                <a:schemeClr val="tx2"/>
              </a:solidFill>
            </a:endParaRPr>
          </a:p>
          <a:p>
            <a:endParaRPr lang="en-US" sz="3200" dirty="0">
              <a:solidFill>
                <a:schemeClr val="tx2"/>
              </a:solidFill>
            </a:endParaRPr>
          </a:p>
        </p:txBody>
      </p:sp>
      <p:grpSp>
        <p:nvGrpSpPr>
          <p:cNvPr id="19" name="Group 1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0" name="Freeform: Shape 1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DCE619A-F6D5-FF3F-8B89-EC5448A67655}"/>
              </a:ext>
            </a:extLst>
          </p:cNvPr>
          <p:cNvPicPr>
            <a:picLocks noChangeAspect="1"/>
          </p:cNvPicPr>
          <p:nvPr/>
        </p:nvPicPr>
        <p:blipFill>
          <a:blip r:embed="rId4"/>
          <a:stretch>
            <a:fillRect/>
          </a:stretch>
        </p:blipFill>
        <p:spPr>
          <a:xfrm>
            <a:off x="7708392" y="1791088"/>
            <a:ext cx="4142232" cy="4199367"/>
          </a:xfrm>
          <a:prstGeom prst="rect">
            <a:avLst/>
          </a:prstGeom>
        </p:spPr>
      </p:pic>
    </p:spTree>
    <p:extLst>
      <p:ext uri="{BB962C8B-B14F-4D97-AF65-F5344CB8AC3E}">
        <p14:creationId xmlns:p14="http://schemas.microsoft.com/office/powerpoint/2010/main" val="305722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876E9-8F63-4FD3-BFDB-13C0F5BFF9B2}"/>
              </a:ext>
            </a:extLst>
          </p:cNvPr>
          <p:cNvSpPr>
            <a:spLocks noGrp="1"/>
          </p:cNvSpPr>
          <p:nvPr>
            <p:ph type="title"/>
          </p:nvPr>
        </p:nvSpPr>
        <p:spPr>
          <a:xfrm>
            <a:off x="638882" y="639193"/>
            <a:ext cx="3571810" cy="3573516"/>
          </a:xfrm>
          <a:prstGeom prst="ellipse">
            <a:avLst/>
          </a:prstGeom>
        </p:spPr>
        <p:txBody>
          <a:bodyPr vert="horz" lIns="91440" tIns="45720" rIns="91440" bIns="45720" rtlCol="0" anchor="b">
            <a:normAutofit/>
          </a:bodyPr>
          <a:lstStyle/>
          <a:p>
            <a:r>
              <a:rPr lang="en-US" sz="3600" kern="1200" dirty="0">
                <a:solidFill>
                  <a:schemeClr val="tx1"/>
                </a:solidFill>
                <a:latin typeface="+mj-lt"/>
                <a:ea typeface="+mj-ea"/>
                <a:cs typeface="+mj-cs"/>
              </a:rPr>
              <a:t>Interactive step by step guided walkthrough</a:t>
            </a:r>
          </a:p>
        </p:txBody>
      </p:sp>
      <p:sp>
        <p:nvSpPr>
          <p:cNvPr id="4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87381383-1728-4AB6-B8DC-FDE71D7D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654" y="1246333"/>
            <a:ext cx="7826258" cy="4705661"/>
          </a:xfrm>
          <a:prstGeom prst="rect">
            <a:avLst/>
          </a:prstGeom>
        </p:spPr>
      </p:pic>
    </p:spTree>
    <p:extLst>
      <p:ext uri="{BB962C8B-B14F-4D97-AF65-F5344CB8AC3E}">
        <p14:creationId xmlns:p14="http://schemas.microsoft.com/office/powerpoint/2010/main" val="211244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70273-CB14-6EBB-B76B-A1701928D0A4}"/>
              </a:ext>
            </a:extLst>
          </p:cNvPr>
          <p:cNvSpPr>
            <a:spLocks noGrp="1"/>
          </p:cNvSpPr>
          <p:nvPr>
            <p:ph type="title"/>
          </p:nvPr>
        </p:nvSpPr>
        <p:spPr>
          <a:xfrm>
            <a:off x="578651" y="1122363"/>
            <a:ext cx="11034695" cy="3174690"/>
          </a:xfrm>
        </p:spPr>
        <p:txBody>
          <a:bodyPr vert="horz" lIns="91440" tIns="45720" rIns="91440" bIns="45720" rtlCol="0" anchor="b">
            <a:normAutofit/>
          </a:bodyPr>
          <a:lstStyle/>
          <a:p>
            <a:r>
              <a:rPr lang="en-US" sz="8000" kern="1200">
                <a:solidFill>
                  <a:schemeClr val="tx1"/>
                </a:solidFill>
                <a:latin typeface="+mj-lt"/>
                <a:ea typeface="+mj-ea"/>
                <a:cs typeface="+mj-cs"/>
              </a:rPr>
              <a:t>I wanted to learn more about Dynamics…</a:t>
            </a:r>
          </a:p>
        </p:txBody>
      </p:sp>
      <p:sp>
        <p:nvSpPr>
          <p:cNvPr id="3" name="Text Placeholder 2">
            <a:extLst>
              <a:ext uri="{FF2B5EF4-FFF2-40B4-BE49-F238E27FC236}">
                <a16:creationId xmlns:a16="http://schemas.microsoft.com/office/drawing/2014/main" id="{8598CA40-9D27-879E-2470-3F0A6C6E3F7B}"/>
              </a:ext>
            </a:extLst>
          </p:cNvPr>
          <p:cNvSpPr>
            <a:spLocks noGrp="1"/>
          </p:cNvSpPr>
          <p:nvPr>
            <p:ph type="body" idx="1"/>
          </p:nvPr>
        </p:nvSpPr>
        <p:spPr>
          <a:xfrm>
            <a:off x="578651" y="4723637"/>
            <a:ext cx="11034695" cy="1481396"/>
          </a:xfrm>
        </p:spPr>
        <p:txBody>
          <a:bodyPr vert="horz" lIns="91440" tIns="45720" rIns="91440" bIns="45720" rtlCol="0">
            <a:normAutofit/>
          </a:bodyPr>
          <a:lstStyle/>
          <a:p>
            <a:endParaRPr lang="en-US" sz="2800" kern="120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6485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3B1EE1F-6738-485F-A620-2602F7683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Straight Connector 84">
            <a:extLst>
              <a:ext uri="{FF2B5EF4-FFF2-40B4-BE49-F238E27FC236}">
                <a16:creationId xmlns:a16="http://schemas.microsoft.com/office/drawing/2014/main" id="{ADC544FB-7860-4381-935B-43879C94F6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0A7E89-FD30-D130-DC5B-27E252CCA225}"/>
              </a:ext>
            </a:extLst>
          </p:cNvPr>
          <p:cNvPicPr>
            <a:picLocks noChangeAspect="1"/>
          </p:cNvPicPr>
          <p:nvPr/>
        </p:nvPicPr>
        <p:blipFill rotWithShape="1">
          <a:blip r:embed="rId3"/>
          <a:srcRect l="8981" r="47590" b="1"/>
          <a:stretch/>
        </p:blipFill>
        <p:spPr>
          <a:xfrm>
            <a:off x="788988" y="601663"/>
            <a:ext cx="2238375" cy="3346450"/>
          </a:xfrm>
          <a:prstGeom prst="rect">
            <a:avLst/>
          </a:prstGeom>
        </p:spPr>
      </p:pic>
      <p:pic>
        <p:nvPicPr>
          <p:cNvPr id="1032" name="Picture 8">
            <a:extLst>
              <a:ext uri="{FF2B5EF4-FFF2-40B4-BE49-F238E27FC236}">
                <a16:creationId xmlns:a16="http://schemas.microsoft.com/office/drawing/2014/main" id="{3F493743-812C-4865-8AFF-7C1365D61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50" y="601663"/>
            <a:ext cx="1828800" cy="182880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A806AF6-52C4-4387-923C-741FD9835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414838"/>
            <a:ext cx="1838325" cy="18399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7B109A-1B53-4BD8-9D90-0AB1920D5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213" y="601663"/>
            <a:ext cx="1838325" cy="1838325"/>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3858439-979E-4596-A866-42704826B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2213" y="2508250"/>
            <a:ext cx="1838325" cy="1838325"/>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5B1CE66-95C1-4A52-AA8F-9FAFEB02BB6E}"/>
              </a:ext>
            </a:extLst>
          </p:cNvPr>
          <p:cNvSpPr>
            <a:spLocks noGrp="1"/>
          </p:cNvSpPr>
          <p:nvPr>
            <p:ph type="title"/>
          </p:nvPr>
        </p:nvSpPr>
        <p:spPr>
          <a:xfrm>
            <a:off x="8046748" y="1257300"/>
            <a:ext cx="3505240" cy="4254869"/>
          </a:xfrm>
        </p:spPr>
        <p:txBody>
          <a:bodyPr>
            <a:normAutofit/>
          </a:bodyPr>
          <a:lstStyle/>
          <a:p>
            <a:r>
              <a:rPr lang="en-US" dirty="0">
                <a:solidFill>
                  <a:schemeClr val="bg1"/>
                </a:solidFill>
              </a:rPr>
              <a:t>Vibrant Dynamics Community</a:t>
            </a:r>
          </a:p>
        </p:txBody>
      </p:sp>
      <p:pic>
        <p:nvPicPr>
          <p:cNvPr id="2" name="Picture 2" descr="Kylie Kiser - YouTube">
            <a:extLst>
              <a:ext uri="{FF2B5EF4-FFF2-40B4-BE49-F238E27FC236}">
                <a16:creationId xmlns:a16="http://schemas.microsoft.com/office/drawing/2014/main" id="{63B19902-AD16-D366-DA09-C9809B76A6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1581" y="2508250"/>
            <a:ext cx="1891861" cy="1891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ian Taylor">
            <a:extLst>
              <a:ext uri="{FF2B5EF4-FFF2-40B4-BE49-F238E27FC236}">
                <a16:creationId xmlns:a16="http://schemas.microsoft.com/office/drawing/2014/main" id="{88F9257F-3015-3CAD-5FF3-36BA8ACD97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387" y="4057650"/>
            <a:ext cx="2141150" cy="2255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isa Crosbie - YouTube">
            <a:extLst>
              <a:ext uri="{FF2B5EF4-FFF2-40B4-BE49-F238E27FC236}">
                <a16:creationId xmlns:a16="http://schemas.microsoft.com/office/drawing/2014/main" id="{070C00F4-BE54-9647-05CE-731E0CC6F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2212" y="4423961"/>
            <a:ext cx="1832375" cy="183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89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9AE06-CB58-43D6-B6AF-53AFA58509CE}"/>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dirty="0"/>
              <a:t>So what is Dynamics 365 anyway…??</a:t>
            </a:r>
          </a:p>
        </p:txBody>
      </p:sp>
      <p:sp>
        <p:nvSpPr>
          <p:cNvPr id="3" name="Text Placeholder 2">
            <a:extLst>
              <a:ext uri="{FF2B5EF4-FFF2-40B4-BE49-F238E27FC236}">
                <a16:creationId xmlns:a16="http://schemas.microsoft.com/office/drawing/2014/main" id="{43314B44-266A-41B2-89AA-B4B667299E05}"/>
              </a:ext>
            </a:extLst>
          </p:cNvPr>
          <p:cNvSpPr>
            <a:spLocks noGrp="1"/>
          </p:cNvSpPr>
          <p:nvPr>
            <p:ph type="body" idx="1"/>
          </p:nvPr>
        </p:nvSpPr>
        <p:spPr>
          <a:xfrm>
            <a:off x="4654296" y="4636008"/>
            <a:ext cx="6894576" cy="1572768"/>
          </a:xfrm>
        </p:spPr>
        <p:txBody>
          <a:bodyPr vert="horz" lIns="91440" tIns="45720" rIns="91440" bIns="45720" rtlCol="0">
            <a:normAutofit/>
          </a:bodyPr>
          <a:lstStyle/>
          <a:p>
            <a:endParaRPr lang="en-US">
              <a:solidFill>
                <a:schemeClr val="tx1"/>
              </a:solidFill>
            </a:endParaRPr>
          </a:p>
        </p:txBody>
      </p:sp>
      <p:pic>
        <p:nvPicPr>
          <p:cNvPr id="5" name="Picture 4" descr="3D black question marks with one yellow question mark">
            <a:extLst>
              <a:ext uri="{FF2B5EF4-FFF2-40B4-BE49-F238E27FC236}">
                <a16:creationId xmlns:a16="http://schemas.microsoft.com/office/drawing/2014/main" id="{DE0874A0-B48A-09F6-F063-EC08D8C91331}"/>
              </a:ext>
            </a:extLst>
          </p:cNvPr>
          <p:cNvPicPr>
            <a:picLocks noChangeAspect="1"/>
          </p:cNvPicPr>
          <p:nvPr/>
        </p:nvPicPr>
        <p:blipFill rotWithShape="1">
          <a:blip r:embed="rId3"/>
          <a:srcRect l="50657" r="27789"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9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91416-7250-4160-92C9-280EFA9ABA7B}"/>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 brief history of Dynamics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81AF22B-ED99-478A-888B-A4B652EC573D}"/>
              </a:ext>
            </a:extLst>
          </p:cNvPr>
          <p:cNvSpPr>
            <a:spLocks noGrp="1"/>
          </p:cNvSpPr>
          <p:nvPr>
            <p:ph idx="1"/>
          </p:nvPr>
        </p:nvSpPr>
        <p:spPr>
          <a:xfrm>
            <a:off x="4447308" y="591344"/>
            <a:ext cx="6906491" cy="5585619"/>
          </a:xfrm>
        </p:spPr>
        <p:txBody>
          <a:bodyPr anchor="ctr">
            <a:normAutofit/>
          </a:bodyPr>
          <a:lstStyle/>
          <a:p>
            <a:r>
              <a:rPr lang="en-US" dirty="0"/>
              <a:t>Around 2001, Microsoft acquired ERP &amp; CRM companies like Navision (NAV), Great Plains (GP), Axapta (AX), </a:t>
            </a:r>
            <a:r>
              <a:rPr lang="en-US" dirty="0" err="1"/>
              <a:t>iCommunicate</a:t>
            </a:r>
            <a:endParaRPr lang="en-US" dirty="0"/>
          </a:p>
          <a:p>
            <a:endParaRPr lang="en-US" dirty="0"/>
          </a:p>
          <a:p>
            <a:r>
              <a:rPr lang="en-US" dirty="0"/>
              <a:t>All remained individual solutions until Dynamics 365 was created when all got rolled up under the Dynamics 365 umbrella</a:t>
            </a:r>
          </a:p>
        </p:txBody>
      </p:sp>
    </p:spTree>
    <p:extLst>
      <p:ext uri="{BB962C8B-B14F-4D97-AF65-F5344CB8AC3E}">
        <p14:creationId xmlns:p14="http://schemas.microsoft.com/office/powerpoint/2010/main" val="398844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D190-4FA3-48E7-B377-590D3E9CA132}"/>
              </a:ext>
            </a:extLst>
          </p:cNvPr>
          <p:cNvSpPr>
            <a:spLocks noGrp="1"/>
          </p:cNvSpPr>
          <p:nvPr>
            <p:ph type="title"/>
          </p:nvPr>
        </p:nvSpPr>
        <p:spPr/>
        <p:txBody>
          <a:bodyPr anchor="ctr">
            <a:normAutofit/>
          </a:bodyPr>
          <a:lstStyle/>
          <a:p>
            <a:r>
              <a:rPr lang="en-US" dirty="0"/>
              <a:t>Dynamics 365 – set of business applications</a:t>
            </a:r>
          </a:p>
        </p:txBody>
      </p:sp>
      <p:graphicFrame>
        <p:nvGraphicFramePr>
          <p:cNvPr id="5" name="Content Placeholder 2">
            <a:extLst>
              <a:ext uri="{FF2B5EF4-FFF2-40B4-BE49-F238E27FC236}">
                <a16:creationId xmlns:a16="http://schemas.microsoft.com/office/drawing/2014/main" id="{B51992C7-7634-4DCD-A9F6-3544489A3A19}"/>
              </a:ext>
            </a:extLst>
          </p:cNvPr>
          <p:cNvGraphicFramePr>
            <a:graphicFrameLocks noGrp="1"/>
          </p:cNvGraphicFramePr>
          <p:nvPr>
            <p:ph idx="1"/>
            <p:extLst>
              <p:ext uri="{D42A27DB-BD31-4B8C-83A1-F6EECF244321}">
                <p14:modId xmlns:p14="http://schemas.microsoft.com/office/powerpoint/2010/main" val="2203023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310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B21053B8-9248-4402-93DB-F13ACBA686A0}"/>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Canvas App – What M365 folks are familiar with</a:t>
            </a:r>
          </a:p>
        </p:txBody>
      </p:sp>
      <p:pic>
        <p:nvPicPr>
          <p:cNvPr id="3" name="Picture 2">
            <a:extLst>
              <a:ext uri="{FF2B5EF4-FFF2-40B4-BE49-F238E27FC236}">
                <a16:creationId xmlns:a16="http://schemas.microsoft.com/office/drawing/2014/main" id="{BA39ABE8-612C-4826-9D2C-A05409E031D8}"/>
              </a:ext>
            </a:extLst>
          </p:cNvPr>
          <p:cNvPicPr>
            <a:picLocks noChangeAspect="1"/>
          </p:cNvPicPr>
          <p:nvPr/>
        </p:nvPicPr>
        <p:blipFill>
          <a:blip r:embed="rId3"/>
          <a:stretch>
            <a:fillRect/>
          </a:stretch>
        </p:blipFill>
        <p:spPr>
          <a:xfrm>
            <a:off x="1434052" y="1966293"/>
            <a:ext cx="9323895" cy="4452160"/>
          </a:xfrm>
          <a:prstGeom prst="rect">
            <a:avLst/>
          </a:prstGeom>
        </p:spPr>
      </p:pic>
    </p:spTree>
    <p:extLst>
      <p:ext uri="{BB962C8B-B14F-4D97-AF65-F5344CB8AC3E}">
        <p14:creationId xmlns:p14="http://schemas.microsoft.com/office/powerpoint/2010/main" val="2209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B21053B8-9248-4402-93DB-F13ACBA686A0}"/>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Model-Driven App – What D365 apps are built upon</a:t>
            </a:r>
          </a:p>
        </p:txBody>
      </p:sp>
      <p:pic>
        <p:nvPicPr>
          <p:cNvPr id="2052" name="Picture 4">
            <a:extLst>
              <a:ext uri="{FF2B5EF4-FFF2-40B4-BE49-F238E27FC236}">
                <a16:creationId xmlns:a16="http://schemas.microsoft.com/office/drawing/2014/main" id="{F694C2B6-9A43-4E9B-A010-A748FBA093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3894" y="1655276"/>
            <a:ext cx="8604406" cy="50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7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4186F-DF5D-6365-EC2D-8A403585D727}"/>
              </a:ext>
            </a:extLst>
          </p:cNvPr>
          <p:cNvSpPr>
            <a:spLocks noGrp="1"/>
          </p:cNvSpPr>
          <p:nvPr>
            <p:ph type="title"/>
          </p:nvPr>
        </p:nvSpPr>
        <p:spPr>
          <a:xfrm>
            <a:off x="838200" y="365125"/>
            <a:ext cx="10515600" cy="1325563"/>
          </a:xfrm>
        </p:spPr>
        <p:txBody>
          <a:bodyPr>
            <a:normAutofit/>
          </a:bodyPr>
          <a:lstStyle/>
          <a:p>
            <a:r>
              <a:rPr lang="en-US" sz="5400"/>
              <a:t>Microsoft Dynamics applications</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B1F06C-D8C9-4710-6DEC-51BB16150611}"/>
              </a:ext>
            </a:extLst>
          </p:cNvPr>
          <p:cNvSpPr>
            <a:spLocks noGrp="1"/>
          </p:cNvSpPr>
          <p:nvPr>
            <p:ph idx="1"/>
          </p:nvPr>
        </p:nvSpPr>
        <p:spPr>
          <a:xfrm>
            <a:off x="838200" y="1929384"/>
            <a:ext cx="4995930" cy="4251960"/>
          </a:xfrm>
        </p:spPr>
        <p:txBody>
          <a:bodyPr>
            <a:normAutofit/>
          </a:bodyPr>
          <a:lstStyle/>
          <a:p>
            <a:pPr marL="0" marR="0">
              <a:spcBef>
                <a:spcPts val="0"/>
              </a:spcBef>
              <a:spcAft>
                <a:spcPts val="600"/>
              </a:spcAft>
            </a:pPr>
            <a:r>
              <a:rPr lang="en-US" sz="3600" dirty="0">
                <a:effectLst/>
                <a:latin typeface="Calibri" panose="020F0502020204030204" pitchFamily="34" charset="0"/>
              </a:rPr>
              <a:t>Sales</a:t>
            </a:r>
          </a:p>
          <a:p>
            <a:pPr marL="0" marR="0">
              <a:spcBef>
                <a:spcPts val="0"/>
              </a:spcBef>
              <a:spcAft>
                <a:spcPts val="600"/>
              </a:spcAft>
            </a:pPr>
            <a:r>
              <a:rPr lang="en-US" sz="3600" dirty="0">
                <a:effectLst/>
                <a:latin typeface="Calibri" panose="020F0502020204030204" pitchFamily="34" charset="0"/>
              </a:rPr>
              <a:t>Marketing</a:t>
            </a:r>
          </a:p>
          <a:p>
            <a:pPr marL="0" marR="0">
              <a:spcBef>
                <a:spcPts val="0"/>
              </a:spcBef>
              <a:spcAft>
                <a:spcPts val="600"/>
              </a:spcAft>
            </a:pPr>
            <a:r>
              <a:rPr lang="en-US" sz="3600" dirty="0">
                <a:effectLst/>
                <a:latin typeface="Calibri" panose="020F0502020204030204" pitchFamily="34" charset="0"/>
              </a:rPr>
              <a:t>Customer Service</a:t>
            </a:r>
          </a:p>
          <a:p>
            <a:pPr marL="0" marR="0">
              <a:spcBef>
                <a:spcPts val="0"/>
              </a:spcBef>
              <a:spcAft>
                <a:spcPts val="600"/>
              </a:spcAft>
            </a:pPr>
            <a:r>
              <a:rPr lang="en-US" sz="3600" dirty="0">
                <a:effectLst/>
                <a:latin typeface="Calibri" panose="020F0502020204030204" pitchFamily="34" charset="0"/>
              </a:rPr>
              <a:t>Business Central</a:t>
            </a:r>
          </a:p>
          <a:p>
            <a:pPr marL="0" marR="0">
              <a:spcBef>
                <a:spcPts val="0"/>
              </a:spcBef>
              <a:spcAft>
                <a:spcPts val="600"/>
              </a:spcAft>
            </a:pPr>
            <a:r>
              <a:rPr lang="en-US" sz="3600" dirty="0">
                <a:effectLst/>
                <a:latin typeface="Calibri" panose="020F0502020204030204" pitchFamily="34" charset="0"/>
              </a:rPr>
              <a:t>Finance and Operations</a:t>
            </a:r>
          </a:p>
          <a:p>
            <a:pPr marL="0" marR="0">
              <a:spcBef>
                <a:spcPts val="0"/>
              </a:spcBef>
              <a:spcAft>
                <a:spcPts val="600"/>
              </a:spcAft>
            </a:pPr>
            <a:r>
              <a:rPr lang="en-US" sz="3600" dirty="0">
                <a:effectLst/>
                <a:latin typeface="Calibri" panose="020F0502020204030204" pitchFamily="34" charset="0"/>
              </a:rPr>
              <a:t>Field Service</a:t>
            </a:r>
          </a:p>
          <a:p>
            <a:pPr marL="0" marR="0">
              <a:spcBef>
                <a:spcPts val="0"/>
              </a:spcBef>
              <a:spcAft>
                <a:spcPts val="600"/>
              </a:spcAft>
            </a:pPr>
            <a:r>
              <a:rPr lang="en-US" sz="3600" dirty="0">
                <a:effectLst/>
                <a:latin typeface="Calibri" panose="020F0502020204030204" pitchFamily="34" charset="0"/>
              </a:rPr>
              <a:t>Human Resource</a:t>
            </a:r>
          </a:p>
        </p:txBody>
      </p:sp>
      <p:sp>
        <p:nvSpPr>
          <p:cNvPr id="4" name="Content Placeholder 2">
            <a:extLst>
              <a:ext uri="{FF2B5EF4-FFF2-40B4-BE49-F238E27FC236}">
                <a16:creationId xmlns:a16="http://schemas.microsoft.com/office/drawing/2014/main" id="{ADC0B879-DE89-DDA3-E9E2-7F06601CBC5E}"/>
              </a:ext>
            </a:extLst>
          </p:cNvPr>
          <p:cNvSpPr txBox="1">
            <a:spLocks/>
          </p:cNvSpPr>
          <p:nvPr/>
        </p:nvSpPr>
        <p:spPr>
          <a:xfrm>
            <a:off x="6174346" y="1929384"/>
            <a:ext cx="5667778" cy="4251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spcAft>
                <a:spcPts val="600"/>
              </a:spcAft>
            </a:pPr>
            <a:r>
              <a:rPr lang="en-US" sz="3600" dirty="0">
                <a:latin typeface="Calibri" panose="020F0502020204030204" pitchFamily="34" charset="0"/>
              </a:rPr>
              <a:t>Supply Chain Management</a:t>
            </a:r>
          </a:p>
          <a:p>
            <a:pPr marL="0">
              <a:spcBef>
                <a:spcPts val="0"/>
              </a:spcBef>
              <a:spcAft>
                <a:spcPts val="600"/>
              </a:spcAft>
            </a:pPr>
            <a:r>
              <a:rPr lang="en-US" sz="3600" dirty="0">
                <a:latin typeface="Calibri" panose="020F0502020204030204" pitchFamily="34" charset="0"/>
              </a:rPr>
              <a:t>Commerce</a:t>
            </a:r>
          </a:p>
          <a:p>
            <a:pPr marL="0">
              <a:spcBef>
                <a:spcPts val="0"/>
              </a:spcBef>
              <a:spcAft>
                <a:spcPts val="600"/>
              </a:spcAft>
            </a:pPr>
            <a:r>
              <a:rPr lang="en-US" sz="3600" dirty="0">
                <a:latin typeface="Calibri" panose="020F0502020204030204" pitchFamily="34" charset="0"/>
              </a:rPr>
              <a:t>Project Service Automation</a:t>
            </a:r>
          </a:p>
          <a:p>
            <a:pPr marL="0">
              <a:spcBef>
                <a:spcPts val="0"/>
              </a:spcBef>
              <a:spcAft>
                <a:spcPts val="600"/>
              </a:spcAft>
            </a:pPr>
            <a:r>
              <a:rPr lang="en-US" sz="3600" dirty="0">
                <a:latin typeface="Calibri" panose="020F0502020204030204" pitchFamily="34" charset="0"/>
              </a:rPr>
              <a:t>Artificial Intelligence</a:t>
            </a:r>
          </a:p>
          <a:p>
            <a:pPr marL="0">
              <a:spcBef>
                <a:spcPts val="0"/>
              </a:spcBef>
              <a:spcAft>
                <a:spcPts val="600"/>
              </a:spcAft>
            </a:pPr>
            <a:r>
              <a:rPr lang="en-US" sz="3600" dirty="0">
                <a:latin typeface="Calibri" panose="020F0502020204030204" pitchFamily="34" charset="0"/>
              </a:rPr>
              <a:t>Mixed Reality</a:t>
            </a:r>
          </a:p>
          <a:p>
            <a:pPr marL="0">
              <a:spcBef>
                <a:spcPts val="0"/>
              </a:spcBef>
              <a:spcAft>
                <a:spcPts val="600"/>
              </a:spcAft>
            </a:pPr>
            <a:r>
              <a:rPr lang="en-US" sz="3600" dirty="0">
                <a:latin typeface="Calibri" panose="020F0502020204030204" pitchFamily="34" charset="0"/>
              </a:rPr>
              <a:t>And more…</a:t>
            </a:r>
            <a:endParaRPr lang="en-US" sz="3600" dirty="0"/>
          </a:p>
        </p:txBody>
      </p:sp>
    </p:spTree>
    <p:extLst>
      <p:ext uri="{BB962C8B-B14F-4D97-AF65-F5344CB8AC3E}">
        <p14:creationId xmlns:p14="http://schemas.microsoft.com/office/powerpoint/2010/main" val="1320442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F1327-990F-4533-AF79-927BC41BA0D8}"/>
              </a:ext>
            </a:extLst>
          </p:cNvPr>
          <p:cNvSpPr>
            <a:spLocks noGrp="1"/>
          </p:cNvSpPr>
          <p:nvPr>
            <p:ph type="title"/>
          </p:nvPr>
        </p:nvSpPr>
        <p:spPr>
          <a:xfrm>
            <a:off x="315884" y="586855"/>
            <a:ext cx="3352204" cy="3387497"/>
          </a:xfrm>
        </p:spPr>
        <p:txBody>
          <a:bodyPr anchor="b">
            <a:normAutofit/>
          </a:bodyPr>
          <a:lstStyle/>
          <a:p>
            <a:r>
              <a:rPr lang="en-US" sz="4000" dirty="0">
                <a:solidFill>
                  <a:srgbClr val="FFFFFF"/>
                </a:solidFill>
              </a:rPr>
              <a:t>Products in the Dynamics family </a:t>
            </a:r>
          </a:p>
        </p:txBody>
      </p:sp>
      <p:sp>
        <p:nvSpPr>
          <p:cNvPr id="12" name="TextBox 11">
            <a:extLst>
              <a:ext uri="{FF2B5EF4-FFF2-40B4-BE49-F238E27FC236}">
                <a16:creationId xmlns:a16="http://schemas.microsoft.com/office/drawing/2014/main" id="{2A91571D-B9DE-4B50-A8D6-C57E46992C1D}"/>
              </a:ext>
            </a:extLst>
          </p:cNvPr>
          <p:cNvSpPr txBox="1"/>
          <p:nvPr/>
        </p:nvSpPr>
        <p:spPr>
          <a:xfrm>
            <a:off x="79016" y="4311802"/>
            <a:ext cx="3683738" cy="646331"/>
          </a:xfrm>
          <a:prstGeom prst="rect">
            <a:avLst/>
          </a:prstGeom>
          <a:noFill/>
        </p:spPr>
        <p:txBody>
          <a:bodyPr wrap="square">
            <a:spAutoFit/>
          </a:bodyPr>
          <a:lstStyle/>
          <a:p>
            <a:r>
              <a:rPr lang="en-US" dirty="0">
                <a:solidFill>
                  <a:schemeClr val="bg1"/>
                </a:solidFill>
              </a:rPr>
              <a:t>Grab this image with presentation at:</a:t>
            </a:r>
            <a:endParaRPr lang="en-US" dirty="0">
              <a:solidFill>
                <a:schemeClr val="bg1"/>
              </a:solidFill>
              <a:hlinkClick r:id="rId3">
                <a:extLst>
                  <a:ext uri="{A12FA001-AC4F-418D-AE19-62706E023703}">
                    <ahyp:hlinkClr xmlns:ahyp="http://schemas.microsoft.com/office/drawing/2018/hyperlinkcolor" val="tx"/>
                  </a:ext>
                </a:extLst>
              </a:hlinkClick>
            </a:endParaRPr>
          </a:p>
          <a:p>
            <a:r>
              <a:rPr lang="en-US" dirty="0">
                <a:solidFill>
                  <a:srgbClr val="0070C0"/>
                </a:solidFill>
                <a:hlinkClick r:id="rId3">
                  <a:extLst>
                    <a:ext uri="{A12FA001-AC4F-418D-AE19-62706E023703}">
                      <ahyp:hlinkClr xmlns:ahyp="http://schemas.microsoft.com/office/drawing/2018/hyperlinkcolor" val="tx"/>
                    </a:ext>
                  </a:extLst>
                </a:hlinkClick>
              </a:rPr>
              <a:t>https://bit.ly/AsifConference</a:t>
            </a:r>
            <a:endParaRPr lang="x-none" dirty="0">
              <a:solidFill>
                <a:srgbClr val="0070C0"/>
              </a:solidFill>
            </a:endParaRPr>
          </a:p>
        </p:txBody>
      </p:sp>
      <p:pic>
        <p:nvPicPr>
          <p:cNvPr id="6" name="Picture 5">
            <a:extLst>
              <a:ext uri="{FF2B5EF4-FFF2-40B4-BE49-F238E27FC236}">
                <a16:creationId xmlns:a16="http://schemas.microsoft.com/office/drawing/2014/main" id="{E9F2BA44-1763-52B9-E967-C2BAD77C7800}"/>
              </a:ext>
            </a:extLst>
          </p:cNvPr>
          <p:cNvPicPr>
            <a:picLocks noChangeAspect="1"/>
          </p:cNvPicPr>
          <p:nvPr/>
        </p:nvPicPr>
        <p:blipFill>
          <a:blip r:embed="rId4"/>
          <a:stretch>
            <a:fillRect/>
          </a:stretch>
        </p:blipFill>
        <p:spPr>
          <a:xfrm>
            <a:off x="5604624" y="10138"/>
            <a:ext cx="4743815" cy="6858000"/>
          </a:xfrm>
          <a:prstGeom prst="rect">
            <a:avLst/>
          </a:prstGeom>
        </p:spPr>
      </p:pic>
      <p:pic>
        <p:nvPicPr>
          <p:cNvPr id="3" name="Picture 2">
            <a:extLst>
              <a:ext uri="{FF2B5EF4-FFF2-40B4-BE49-F238E27FC236}">
                <a16:creationId xmlns:a16="http://schemas.microsoft.com/office/drawing/2014/main" id="{FE55DB30-3E34-D2E1-04F9-C6AF544D72EB}"/>
              </a:ext>
            </a:extLst>
          </p:cNvPr>
          <p:cNvPicPr>
            <a:picLocks noChangeAspect="1"/>
          </p:cNvPicPr>
          <p:nvPr/>
        </p:nvPicPr>
        <p:blipFill>
          <a:blip r:embed="rId5"/>
          <a:stretch>
            <a:fillRect/>
          </a:stretch>
        </p:blipFill>
        <p:spPr>
          <a:xfrm>
            <a:off x="1037460" y="5016632"/>
            <a:ext cx="1612201" cy="1634439"/>
          </a:xfrm>
          <a:prstGeom prst="rect">
            <a:avLst/>
          </a:prstGeom>
        </p:spPr>
      </p:pic>
    </p:spTree>
    <p:extLst>
      <p:ext uri="{BB962C8B-B14F-4D97-AF65-F5344CB8AC3E}">
        <p14:creationId xmlns:p14="http://schemas.microsoft.com/office/powerpoint/2010/main" val="42643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BF1ACD-E543-4AB8-B2C9-376981628C56}"/>
              </a:ext>
            </a:extLst>
          </p:cNvPr>
          <p:cNvSpPr>
            <a:spLocks noGrp="1"/>
          </p:cNvSpPr>
          <p:nvPr>
            <p:ph type="ctrTitle"/>
          </p:nvPr>
        </p:nvSpPr>
        <p:spPr>
          <a:xfrm>
            <a:off x="1033271" y="954284"/>
            <a:ext cx="10920189" cy="2943432"/>
          </a:xfrm>
        </p:spPr>
        <p:txBody>
          <a:bodyPr>
            <a:normAutofit/>
          </a:bodyPr>
          <a:lstStyle/>
          <a:p>
            <a:pPr algn="l"/>
            <a:r>
              <a:rPr lang="en-US" sz="5000" b="1" dirty="0"/>
              <a:t>Intro to Microsoft Dynamics 365 for the </a:t>
            </a:r>
            <a:br>
              <a:rPr lang="en-US" sz="5000" b="1" dirty="0"/>
            </a:br>
            <a:r>
              <a:rPr lang="en-US" sz="5000" b="1" dirty="0"/>
              <a:t>Microsoft 365 Guy / Gal</a:t>
            </a:r>
            <a:br>
              <a:rPr lang="en-US" sz="5000" dirty="0"/>
            </a:br>
            <a:r>
              <a:rPr lang="en-US" sz="5000" dirty="0"/>
              <a:t> </a:t>
            </a:r>
            <a:endParaRPr lang="en-US" sz="5000" b="1" i="1" dirty="0"/>
          </a:p>
        </p:txBody>
      </p:sp>
      <p:sp>
        <p:nvSpPr>
          <p:cNvPr id="3" name="Subtitle 2">
            <a:extLst>
              <a:ext uri="{FF2B5EF4-FFF2-40B4-BE49-F238E27FC236}">
                <a16:creationId xmlns:a16="http://schemas.microsoft.com/office/drawing/2014/main" id="{E335955A-BDFE-4055-B0E5-EF0DFC1E08B1}"/>
              </a:ext>
            </a:extLst>
          </p:cNvPr>
          <p:cNvSpPr>
            <a:spLocks noGrp="1"/>
          </p:cNvSpPr>
          <p:nvPr>
            <p:ph type="subTitle" idx="1"/>
          </p:nvPr>
        </p:nvSpPr>
        <p:spPr>
          <a:xfrm>
            <a:off x="1033272" y="4262016"/>
            <a:ext cx="10513106" cy="1242688"/>
          </a:xfrm>
        </p:spPr>
        <p:txBody>
          <a:bodyPr anchor="t">
            <a:normAutofit/>
          </a:bodyPr>
          <a:lstStyle/>
          <a:p>
            <a:pPr algn="l"/>
            <a:r>
              <a:rPr lang="en-US" sz="2000"/>
              <a:t>Presented by:</a:t>
            </a:r>
          </a:p>
          <a:p>
            <a:pPr algn="l"/>
            <a:r>
              <a:rPr lang="en-US" sz="2000" b="1"/>
              <a:t>Asif Rehmani, MVP</a:t>
            </a:r>
          </a:p>
          <a:p>
            <a:pPr algn="l"/>
            <a:r>
              <a:rPr lang="en-US" sz="2000" b="1"/>
              <a:t>VisualSP</a:t>
            </a:r>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F203D7-544C-442D-B8FD-53400FF9D032}"/>
              </a:ext>
            </a:extLst>
          </p:cNvPr>
          <p:cNvSpPr txBox="1"/>
          <p:nvPr/>
        </p:nvSpPr>
        <p:spPr>
          <a:xfrm>
            <a:off x="7359397" y="4339166"/>
            <a:ext cx="322173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Download All of my presentations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C8A554E8-2CAD-437C-93BF-0303D89BF8E5}"/>
              </a:ext>
            </a:extLst>
          </p:cNvPr>
          <p:cNvSpPr txBox="1">
            <a:spLocks/>
          </p:cNvSpPr>
          <p:nvPr/>
        </p:nvSpPr>
        <p:spPr>
          <a:xfrm>
            <a:off x="6260496" y="4963461"/>
            <a:ext cx="5931504" cy="99200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https://bit.ly/AsifConference</a:t>
            </a:r>
            <a:endParaRPr kumimoji="0" lang="x-none"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2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257D4-C3D3-E412-371E-EE93DD7DBEAF}"/>
              </a:ext>
            </a:extLst>
          </p:cNvPr>
          <p:cNvSpPr>
            <a:spLocks noGrp="1"/>
          </p:cNvSpPr>
          <p:nvPr>
            <p:ph type="title"/>
          </p:nvPr>
        </p:nvSpPr>
        <p:spPr>
          <a:xfrm>
            <a:off x="838200" y="451381"/>
            <a:ext cx="10512552" cy="4066540"/>
          </a:xfrm>
        </p:spPr>
        <p:txBody>
          <a:bodyPr vert="horz" lIns="91440" tIns="45720" rIns="91440" bIns="45720" rtlCol="0" anchor="b">
            <a:normAutofit fontScale="90000"/>
          </a:bodyPr>
          <a:lstStyle/>
          <a:p>
            <a:r>
              <a:rPr lang="en-US" sz="5600" kern="1200" dirty="0">
                <a:solidFill>
                  <a:schemeClr val="tx1"/>
                </a:solidFill>
                <a:effectLst/>
                <a:latin typeface="+mj-lt"/>
                <a:ea typeface="+mj-ea"/>
                <a:cs typeface="+mj-cs"/>
              </a:rPr>
              <a:t>Microsoft Dynamics 365 business applications compete with:</a:t>
            </a:r>
            <a:br>
              <a:rPr lang="en-US" sz="5600" kern="1200" dirty="0">
                <a:solidFill>
                  <a:schemeClr val="tx1"/>
                </a:solidFill>
                <a:effectLst/>
                <a:latin typeface="+mj-lt"/>
                <a:ea typeface="+mj-ea"/>
                <a:cs typeface="+mj-cs"/>
              </a:rPr>
            </a:br>
            <a:br>
              <a:rPr lang="en-US" sz="5600" kern="1200" dirty="0">
                <a:solidFill>
                  <a:schemeClr val="tx1"/>
                </a:solidFill>
                <a:effectLst/>
                <a:latin typeface="+mj-lt"/>
                <a:ea typeface="+mj-ea"/>
                <a:cs typeface="+mj-cs"/>
              </a:rPr>
            </a:br>
            <a:r>
              <a:rPr lang="en-US" sz="5600" kern="1200" dirty="0">
                <a:solidFill>
                  <a:schemeClr val="tx1"/>
                </a:solidFill>
                <a:effectLst/>
                <a:latin typeface="+mj-lt"/>
                <a:ea typeface="+mj-ea"/>
                <a:cs typeface="+mj-cs"/>
              </a:rPr>
              <a:t>Salesforce, Oracle, SAP, NetSuite, QuickBooks, HubSpot, Workday, and many other applications.</a:t>
            </a:r>
            <a:endParaRPr lang="en-US" sz="56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AE85D71A-F20A-80AE-ECBB-B4A35D9CEA0C}"/>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736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8A3190-493A-4165-A6C9-F08B579C163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8000" kern="1200" dirty="0">
                <a:solidFill>
                  <a:schemeClr val="tx1"/>
                </a:solidFill>
                <a:latin typeface="+mj-lt"/>
                <a:ea typeface="+mj-ea"/>
                <a:cs typeface="+mj-cs"/>
              </a:rPr>
              <a:t>Demo</a:t>
            </a:r>
          </a:p>
        </p:txBody>
      </p:sp>
      <p:sp>
        <p:nvSpPr>
          <p:cNvPr id="3" name="Text Placeholder 2">
            <a:extLst>
              <a:ext uri="{FF2B5EF4-FFF2-40B4-BE49-F238E27FC236}">
                <a16:creationId xmlns:a16="http://schemas.microsoft.com/office/drawing/2014/main" id="{0F36A8EA-5E8F-4691-91A4-EC80F4B2B97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dirty="0">
                <a:solidFill>
                  <a:schemeClr val="tx1"/>
                </a:solidFill>
                <a:latin typeface="+mn-lt"/>
                <a:ea typeface="+mn-ea"/>
                <a:cs typeface="+mn-cs"/>
              </a:rPr>
              <a:t>A quick tour through Dynamics 365 CRM and BC</a:t>
            </a:r>
          </a:p>
        </p:txBody>
      </p:sp>
    </p:spTree>
    <p:extLst>
      <p:ext uri="{BB962C8B-B14F-4D97-AF65-F5344CB8AC3E}">
        <p14:creationId xmlns:p14="http://schemas.microsoft.com/office/powerpoint/2010/main" val="422684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A375FB7-A4E8-4586-A3C5-EBC1DC51CF78}"/>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a:solidFill>
                  <a:schemeClr val="tx1"/>
                </a:solidFill>
                <a:latin typeface="+mj-lt"/>
                <a:ea typeface="+mj-ea"/>
                <a:cs typeface="+mj-cs"/>
              </a:rPr>
              <a:t>Why should you care about </a:t>
            </a:r>
            <a:br>
              <a:rPr lang="en-US" sz="5600" kern="1200">
                <a:solidFill>
                  <a:schemeClr val="tx1"/>
                </a:solidFill>
                <a:latin typeface="+mj-lt"/>
                <a:ea typeface="+mj-ea"/>
                <a:cs typeface="+mj-cs"/>
              </a:rPr>
            </a:br>
            <a:r>
              <a:rPr lang="en-US" sz="5600" kern="1200">
                <a:solidFill>
                  <a:schemeClr val="tx1"/>
                </a:solidFill>
                <a:latin typeface="+mj-lt"/>
                <a:ea typeface="+mj-ea"/>
                <a:cs typeface="+mj-cs"/>
              </a:rPr>
              <a:t>Dynamics 365? </a:t>
            </a:r>
          </a:p>
        </p:txBody>
      </p:sp>
      <p:sp>
        <p:nvSpPr>
          <p:cNvPr id="4" name="Content Placeholder 3">
            <a:extLst>
              <a:ext uri="{FF2B5EF4-FFF2-40B4-BE49-F238E27FC236}">
                <a16:creationId xmlns:a16="http://schemas.microsoft.com/office/drawing/2014/main" id="{84CA019C-6DB2-4115-8DE3-C5C021281DCD}"/>
              </a:ext>
            </a:extLst>
          </p:cNvPr>
          <p:cNvSpPr>
            <a:spLocks noGrp="1"/>
          </p:cNvSpPr>
          <p:nvPr>
            <p:ph idx="1"/>
          </p:nvPr>
        </p:nvSpPr>
        <p:spPr>
          <a:xfrm>
            <a:off x="3315031" y="4189477"/>
            <a:ext cx="5561938" cy="1421912"/>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rPr>
              <a:t>Chances are High that Dynamics will be coming to Your company soon</a:t>
            </a:r>
          </a:p>
        </p:txBody>
      </p:sp>
      <p:sp>
        <p:nvSpPr>
          <p:cNvPr id="49" name="Arc 4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Oval 5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43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3D87-5186-4048-B8DB-11B9911ACAC0}"/>
              </a:ext>
            </a:extLst>
          </p:cNvPr>
          <p:cNvSpPr>
            <a:spLocks noGrp="1"/>
          </p:cNvSpPr>
          <p:nvPr>
            <p:ph type="title"/>
          </p:nvPr>
        </p:nvSpPr>
        <p:spPr>
          <a:xfrm>
            <a:off x="-25124" y="0"/>
            <a:ext cx="12693720" cy="877455"/>
          </a:xfrm>
        </p:spPr>
        <p:txBody>
          <a:bodyPr/>
          <a:lstStyle/>
          <a:p>
            <a:r>
              <a:rPr lang="en-US" dirty="0"/>
              <a:t>How Microsoft 365 integrates with Dynamics 365</a:t>
            </a:r>
          </a:p>
        </p:txBody>
      </p:sp>
      <p:pic>
        <p:nvPicPr>
          <p:cNvPr id="4" name="Picture 3">
            <a:extLst>
              <a:ext uri="{FF2B5EF4-FFF2-40B4-BE49-F238E27FC236}">
                <a16:creationId xmlns:a16="http://schemas.microsoft.com/office/drawing/2014/main" id="{DB2955A2-FFB6-44D7-AD0A-CB826FBD8109}"/>
              </a:ext>
            </a:extLst>
          </p:cNvPr>
          <p:cNvPicPr>
            <a:picLocks noChangeAspect="1"/>
          </p:cNvPicPr>
          <p:nvPr/>
        </p:nvPicPr>
        <p:blipFill>
          <a:blip r:embed="rId3"/>
          <a:stretch>
            <a:fillRect/>
          </a:stretch>
        </p:blipFill>
        <p:spPr>
          <a:xfrm>
            <a:off x="842612" y="877455"/>
            <a:ext cx="10350352" cy="5461749"/>
          </a:xfrm>
          <a:prstGeom prst="rect">
            <a:avLst/>
          </a:prstGeom>
        </p:spPr>
      </p:pic>
      <p:pic>
        <p:nvPicPr>
          <p:cNvPr id="6" name="Picture 5">
            <a:extLst>
              <a:ext uri="{FF2B5EF4-FFF2-40B4-BE49-F238E27FC236}">
                <a16:creationId xmlns:a16="http://schemas.microsoft.com/office/drawing/2014/main" id="{3E2F6A48-BC63-4B31-BEDD-5FD87ACAE6EF}"/>
              </a:ext>
            </a:extLst>
          </p:cNvPr>
          <p:cNvPicPr>
            <a:picLocks noChangeAspect="1"/>
          </p:cNvPicPr>
          <p:nvPr/>
        </p:nvPicPr>
        <p:blipFill>
          <a:blip r:embed="rId4"/>
          <a:stretch>
            <a:fillRect/>
          </a:stretch>
        </p:blipFill>
        <p:spPr>
          <a:xfrm>
            <a:off x="842612" y="877455"/>
            <a:ext cx="10350352" cy="5461748"/>
          </a:xfrm>
          <a:prstGeom prst="rect">
            <a:avLst/>
          </a:prstGeom>
        </p:spPr>
      </p:pic>
      <p:pic>
        <p:nvPicPr>
          <p:cNvPr id="8" name="Picture 7">
            <a:extLst>
              <a:ext uri="{FF2B5EF4-FFF2-40B4-BE49-F238E27FC236}">
                <a16:creationId xmlns:a16="http://schemas.microsoft.com/office/drawing/2014/main" id="{8E8D6F1E-BCC8-43BC-A335-38FC36AC4F29}"/>
              </a:ext>
            </a:extLst>
          </p:cNvPr>
          <p:cNvPicPr>
            <a:picLocks noChangeAspect="1"/>
          </p:cNvPicPr>
          <p:nvPr/>
        </p:nvPicPr>
        <p:blipFill>
          <a:blip r:embed="rId5"/>
          <a:stretch>
            <a:fillRect/>
          </a:stretch>
        </p:blipFill>
        <p:spPr>
          <a:xfrm>
            <a:off x="842612" y="877454"/>
            <a:ext cx="10350352" cy="5583032"/>
          </a:xfrm>
          <a:prstGeom prst="rect">
            <a:avLst/>
          </a:prstGeom>
        </p:spPr>
      </p:pic>
    </p:spTree>
    <p:extLst>
      <p:ext uri="{BB962C8B-B14F-4D97-AF65-F5344CB8AC3E}">
        <p14:creationId xmlns:p14="http://schemas.microsoft.com/office/powerpoint/2010/main" val="406242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719CB-725E-0A03-F6C8-41EA2CCE29AC}"/>
              </a:ext>
            </a:extLst>
          </p:cNvPr>
          <p:cNvPicPr>
            <a:picLocks noChangeAspect="1"/>
          </p:cNvPicPr>
          <p:nvPr/>
        </p:nvPicPr>
        <p:blipFill>
          <a:blip r:embed="rId2"/>
          <a:stretch>
            <a:fillRect/>
          </a:stretch>
        </p:blipFill>
        <p:spPr>
          <a:xfrm>
            <a:off x="838200" y="2011363"/>
            <a:ext cx="2705100" cy="3978275"/>
          </a:xfrm>
          <a:prstGeom prst="rect">
            <a:avLst/>
          </a:prstGeom>
        </p:spPr>
      </p:pic>
      <p:pic>
        <p:nvPicPr>
          <p:cNvPr id="7" name="Picture 6">
            <a:extLst>
              <a:ext uri="{FF2B5EF4-FFF2-40B4-BE49-F238E27FC236}">
                <a16:creationId xmlns:a16="http://schemas.microsoft.com/office/drawing/2014/main" id="{35B12151-3370-B614-8F11-5972925DE592}"/>
              </a:ext>
            </a:extLst>
          </p:cNvPr>
          <p:cNvPicPr>
            <a:picLocks noChangeAspect="1"/>
          </p:cNvPicPr>
          <p:nvPr/>
        </p:nvPicPr>
        <p:blipFill>
          <a:blip r:embed="rId3"/>
          <a:stretch>
            <a:fillRect/>
          </a:stretch>
        </p:blipFill>
        <p:spPr>
          <a:xfrm>
            <a:off x="3613150" y="2011363"/>
            <a:ext cx="1982788" cy="1304925"/>
          </a:xfrm>
          <a:prstGeom prst="rect">
            <a:avLst/>
          </a:prstGeom>
        </p:spPr>
      </p:pic>
      <p:pic>
        <p:nvPicPr>
          <p:cNvPr id="11" name="Picture 10">
            <a:extLst>
              <a:ext uri="{FF2B5EF4-FFF2-40B4-BE49-F238E27FC236}">
                <a16:creationId xmlns:a16="http://schemas.microsoft.com/office/drawing/2014/main" id="{122B4778-C1FD-C342-99F1-D3C022DBDEF5}"/>
              </a:ext>
            </a:extLst>
          </p:cNvPr>
          <p:cNvPicPr>
            <a:picLocks noChangeAspect="1"/>
          </p:cNvPicPr>
          <p:nvPr/>
        </p:nvPicPr>
        <p:blipFill>
          <a:blip r:embed="rId4"/>
          <a:stretch>
            <a:fillRect/>
          </a:stretch>
        </p:blipFill>
        <p:spPr>
          <a:xfrm>
            <a:off x="3613150" y="3387725"/>
            <a:ext cx="1982788" cy="1527175"/>
          </a:xfrm>
          <a:prstGeom prst="rect">
            <a:avLst/>
          </a:prstGeom>
        </p:spPr>
      </p:pic>
      <p:pic>
        <p:nvPicPr>
          <p:cNvPr id="9" name="Picture 8">
            <a:extLst>
              <a:ext uri="{FF2B5EF4-FFF2-40B4-BE49-F238E27FC236}">
                <a16:creationId xmlns:a16="http://schemas.microsoft.com/office/drawing/2014/main" id="{58F0FAF9-A718-F6CC-2690-E10B64D6338E}"/>
              </a:ext>
            </a:extLst>
          </p:cNvPr>
          <p:cNvPicPr>
            <a:picLocks noChangeAspect="1"/>
          </p:cNvPicPr>
          <p:nvPr/>
        </p:nvPicPr>
        <p:blipFill>
          <a:blip r:embed="rId5"/>
          <a:stretch>
            <a:fillRect/>
          </a:stretch>
        </p:blipFill>
        <p:spPr>
          <a:xfrm>
            <a:off x="3613150" y="4987925"/>
            <a:ext cx="1982788" cy="1000125"/>
          </a:xfrm>
          <a:prstGeom prst="rect">
            <a:avLst/>
          </a:prstGeom>
        </p:spPr>
      </p:pic>
      <p:pic>
        <p:nvPicPr>
          <p:cNvPr id="23" name="Picture 22">
            <a:extLst>
              <a:ext uri="{FF2B5EF4-FFF2-40B4-BE49-F238E27FC236}">
                <a16:creationId xmlns:a16="http://schemas.microsoft.com/office/drawing/2014/main" id="{257ADAA0-5E6B-3C37-F284-F808233E1788}"/>
              </a:ext>
            </a:extLst>
          </p:cNvPr>
          <p:cNvPicPr>
            <a:picLocks noChangeAspect="1"/>
          </p:cNvPicPr>
          <p:nvPr/>
        </p:nvPicPr>
        <p:blipFill>
          <a:blip r:embed="rId6"/>
          <a:stretch>
            <a:fillRect/>
          </a:stretch>
        </p:blipFill>
        <p:spPr>
          <a:xfrm>
            <a:off x="5667375" y="2011363"/>
            <a:ext cx="1973263" cy="1465263"/>
          </a:xfrm>
          <a:prstGeom prst="rect">
            <a:avLst/>
          </a:prstGeom>
        </p:spPr>
      </p:pic>
      <p:pic>
        <p:nvPicPr>
          <p:cNvPr id="13" name="Picture 12">
            <a:extLst>
              <a:ext uri="{FF2B5EF4-FFF2-40B4-BE49-F238E27FC236}">
                <a16:creationId xmlns:a16="http://schemas.microsoft.com/office/drawing/2014/main" id="{CED8FDB7-EE0C-0290-93CC-338054F66273}"/>
              </a:ext>
            </a:extLst>
          </p:cNvPr>
          <p:cNvPicPr>
            <a:picLocks noChangeAspect="1"/>
          </p:cNvPicPr>
          <p:nvPr/>
        </p:nvPicPr>
        <p:blipFill>
          <a:blip r:embed="rId7"/>
          <a:stretch>
            <a:fillRect/>
          </a:stretch>
        </p:blipFill>
        <p:spPr>
          <a:xfrm>
            <a:off x="5667375" y="3548063"/>
            <a:ext cx="1973263" cy="2441575"/>
          </a:xfrm>
          <a:prstGeom prst="rect">
            <a:avLst/>
          </a:prstGeom>
        </p:spPr>
      </p:pic>
      <p:pic>
        <p:nvPicPr>
          <p:cNvPr id="19" name="Picture 18">
            <a:extLst>
              <a:ext uri="{FF2B5EF4-FFF2-40B4-BE49-F238E27FC236}">
                <a16:creationId xmlns:a16="http://schemas.microsoft.com/office/drawing/2014/main" id="{B2C87C6D-E885-4C68-CA9E-C61615E38F86}"/>
              </a:ext>
            </a:extLst>
          </p:cNvPr>
          <p:cNvPicPr>
            <a:picLocks noChangeAspect="1"/>
          </p:cNvPicPr>
          <p:nvPr/>
        </p:nvPicPr>
        <p:blipFill>
          <a:blip r:embed="rId8"/>
          <a:stretch>
            <a:fillRect/>
          </a:stretch>
        </p:blipFill>
        <p:spPr>
          <a:xfrm>
            <a:off x="7712075" y="2011363"/>
            <a:ext cx="1722438" cy="1771650"/>
          </a:xfrm>
          <a:prstGeom prst="rect">
            <a:avLst/>
          </a:prstGeom>
        </p:spPr>
      </p:pic>
      <p:pic>
        <p:nvPicPr>
          <p:cNvPr id="15" name="Picture 14">
            <a:extLst>
              <a:ext uri="{FF2B5EF4-FFF2-40B4-BE49-F238E27FC236}">
                <a16:creationId xmlns:a16="http://schemas.microsoft.com/office/drawing/2014/main" id="{DA0D484C-6589-6224-E02A-53B3745E7906}"/>
              </a:ext>
            </a:extLst>
          </p:cNvPr>
          <p:cNvPicPr>
            <a:picLocks noChangeAspect="1"/>
          </p:cNvPicPr>
          <p:nvPr/>
        </p:nvPicPr>
        <p:blipFill>
          <a:blip r:embed="rId9"/>
          <a:stretch>
            <a:fillRect/>
          </a:stretch>
        </p:blipFill>
        <p:spPr>
          <a:xfrm>
            <a:off x="7712075" y="3854450"/>
            <a:ext cx="1722438" cy="2135188"/>
          </a:xfrm>
          <a:prstGeom prst="rect">
            <a:avLst/>
          </a:prstGeom>
        </p:spPr>
      </p:pic>
      <p:pic>
        <p:nvPicPr>
          <p:cNvPr id="21" name="Picture 20">
            <a:extLst>
              <a:ext uri="{FF2B5EF4-FFF2-40B4-BE49-F238E27FC236}">
                <a16:creationId xmlns:a16="http://schemas.microsoft.com/office/drawing/2014/main" id="{D9FE1778-2150-3216-2F28-E858CC253A5C}"/>
              </a:ext>
            </a:extLst>
          </p:cNvPr>
          <p:cNvPicPr>
            <a:picLocks noChangeAspect="1"/>
          </p:cNvPicPr>
          <p:nvPr/>
        </p:nvPicPr>
        <p:blipFill>
          <a:blip r:embed="rId10"/>
          <a:stretch>
            <a:fillRect/>
          </a:stretch>
        </p:blipFill>
        <p:spPr>
          <a:xfrm>
            <a:off x="9505950" y="2011363"/>
            <a:ext cx="1847850" cy="1649413"/>
          </a:xfrm>
          <a:prstGeom prst="rect">
            <a:avLst/>
          </a:prstGeom>
        </p:spPr>
      </p:pic>
      <p:pic>
        <p:nvPicPr>
          <p:cNvPr id="17" name="Picture 16">
            <a:extLst>
              <a:ext uri="{FF2B5EF4-FFF2-40B4-BE49-F238E27FC236}">
                <a16:creationId xmlns:a16="http://schemas.microsoft.com/office/drawing/2014/main" id="{1BFF91DA-8BB6-141E-8A4C-B99F202FAC50}"/>
              </a:ext>
            </a:extLst>
          </p:cNvPr>
          <p:cNvPicPr>
            <a:picLocks noChangeAspect="1"/>
          </p:cNvPicPr>
          <p:nvPr/>
        </p:nvPicPr>
        <p:blipFill>
          <a:blip r:embed="rId11"/>
          <a:stretch>
            <a:fillRect/>
          </a:stretch>
        </p:blipFill>
        <p:spPr>
          <a:xfrm>
            <a:off x="9505950" y="3732213"/>
            <a:ext cx="1847850" cy="2257425"/>
          </a:xfrm>
          <a:prstGeom prst="rect">
            <a:avLst/>
          </a:prstGeom>
        </p:spPr>
      </p:pic>
      <p:sp>
        <p:nvSpPr>
          <p:cNvPr id="2" name="Title 1">
            <a:extLst>
              <a:ext uri="{FF2B5EF4-FFF2-40B4-BE49-F238E27FC236}">
                <a16:creationId xmlns:a16="http://schemas.microsoft.com/office/drawing/2014/main" id="{9CE780FC-9B76-4C63-B10F-4D49D5063D23}"/>
              </a:ext>
            </a:extLst>
          </p:cNvPr>
          <p:cNvSpPr>
            <a:spLocks noGrp="1"/>
          </p:cNvSpPr>
          <p:nvPr>
            <p:ph type="title"/>
          </p:nvPr>
        </p:nvSpPr>
        <p:spPr>
          <a:xfrm>
            <a:off x="838200" y="365125"/>
            <a:ext cx="10515600" cy="1325563"/>
          </a:xfrm>
        </p:spPr>
        <p:txBody>
          <a:bodyPr anchor="ctr">
            <a:normAutofit/>
          </a:bodyPr>
          <a:lstStyle/>
          <a:p>
            <a:r>
              <a:rPr lang="en-US" dirty="0"/>
              <a:t>Dynamics sessions at MPPC 2023</a:t>
            </a:r>
          </a:p>
        </p:txBody>
      </p:sp>
    </p:spTree>
    <p:extLst>
      <p:ext uri="{BB962C8B-B14F-4D97-AF65-F5344CB8AC3E}">
        <p14:creationId xmlns:p14="http://schemas.microsoft.com/office/powerpoint/2010/main" val="321760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4B08D346-91DE-3B49-0380-222A3195CD98}"/>
              </a:ext>
            </a:extLst>
          </p:cNvPr>
          <p:cNvSpPr>
            <a:spLocks noGrp="1"/>
          </p:cNvSpPr>
          <p:nvPr>
            <p:ph type="title"/>
          </p:nvPr>
        </p:nvSpPr>
        <p:spPr>
          <a:xfrm>
            <a:off x="1472608" y="1380564"/>
            <a:ext cx="4561369" cy="2346229"/>
          </a:xfrm>
        </p:spPr>
        <p:txBody>
          <a:bodyPr vert="horz" lIns="91440" tIns="45720" rIns="91440" bIns="45720" rtlCol="0" anchor="b">
            <a:normAutofit/>
          </a:bodyPr>
          <a:lstStyle/>
          <a:p>
            <a:r>
              <a:rPr lang="en-US" sz="3600" kern="1200" dirty="0">
                <a:solidFill>
                  <a:srgbClr val="595959"/>
                </a:solidFill>
                <a:latin typeface="+mj-lt"/>
                <a:ea typeface="+mj-ea"/>
                <a:cs typeface="+mj-cs"/>
              </a:rPr>
              <a:t>Download VisualSP plugin for free context sensitive tutorials on Dynamics CRM &amp; BC</a:t>
            </a:r>
          </a:p>
        </p:txBody>
      </p:sp>
      <p:sp>
        <p:nvSpPr>
          <p:cNvPr id="3" name="Text Placeholder 2">
            <a:extLst>
              <a:ext uri="{FF2B5EF4-FFF2-40B4-BE49-F238E27FC236}">
                <a16:creationId xmlns:a16="http://schemas.microsoft.com/office/drawing/2014/main" id="{2196C629-738C-569B-9955-AB341937095A}"/>
              </a:ext>
            </a:extLst>
          </p:cNvPr>
          <p:cNvSpPr>
            <a:spLocks noGrp="1"/>
          </p:cNvSpPr>
          <p:nvPr>
            <p:ph type="body" idx="1"/>
          </p:nvPr>
        </p:nvSpPr>
        <p:spPr>
          <a:xfrm>
            <a:off x="1472608" y="4061345"/>
            <a:ext cx="4561369" cy="1416090"/>
          </a:xfrm>
        </p:spPr>
        <p:txBody>
          <a:bodyPr vert="horz" lIns="91440" tIns="45720" rIns="91440" bIns="45720" rtlCol="0" anchor="t">
            <a:normAutofit/>
          </a:bodyPr>
          <a:lstStyle/>
          <a:p>
            <a:r>
              <a:rPr lang="en-US" kern="1200" dirty="0">
                <a:solidFill>
                  <a:srgbClr val="595959"/>
                </a:solidFill>
                <a:effectLst/>
                <a:latin typeface="+mn-lt"/>
                <a:ea typeface="+mn-ea"/>
                <a:cs typeface="+mn-cs"/>
                <a:hlinkClick r:id="rId3"/>
              </a:rPr>
              <a:t>https://bit.ly/download-visualsp</a:t>
            </a:r>
            <a:endParaRPr lang="en-US" kern="1200" dirty="0">
              <a:solidFill>
                <a:srgbClr val="595959"/>
              </a:solidFill>
              <a:latin typeface="+mn-lt"/>
              <a:ea typeface="+mn-ea"/>
              <a:cs typeface="+mn-cs"/>
            </a:endParaRPr>
          </a:p>
        </p:txBody>
      </p:sp>
      <p:pic>
        <p:nvPicPr>
          <p:cNvPr id="5" name="Picture 4">
            <a:extLst>
              <a:ext uri="{FF2B5EF4-FFF2-40B4-BE49-F238E27FC236}">
                <a16:creationId xmlns:a16="http://schemas.microsoft.com/office/drawing/2014/main" id="{4D6B79FA-2347-93EE-1551-1A0812EE3BB6}"/>
              </a:ext>
            </a:extLst>
          </p:cNvPr>
          <p:cNvPicPr>
            <a:picLocks noChangeAspect="1"/>
          </p:cNvPicPr>
          <p:nvPr/>
        </p:nvPicPr>
        <p:blipFill>
          <a:blip r:embed="rId4"/>
          <a:stretch>
            <a:fillRect/>
          </a:stretch>
        </p:blipFill>
        <p:spPr>
          <a:xfrm>
            <a:off x="6810935" y="1409689"/>
            <a:ext cx="4018430" cy="4038622"/>
          </a:xfrm>
          <a:prstGeom prst="rect">
            <a:avLst/>
          </a:prstGeom>
        </p:spPr>
      </p:pic>
    </p:spTree>
    <p:extLst>
      <p:ext uri="{BB962C8B-B14F-4D97-AF65-F5344CB8AC3E}">
        <p14:creationId xmlns:p14="http://schemas.microsoft.com/office/powerpoint/2010/main" val="1711343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BA41-5417-4C90-8E63-806A8C247EEB}"/>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All great stuff but….</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1B69102-7673-4F2B-B229-2224B61693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991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F0FFC9-E27A-4304-81CD-F5D814809737}"/>
              </a:ext>
            </a:extLst>
          </p:cNvPr>
          <p:cNvSpPr>
            <a:spLocks noGrp="1"/>
          </p:cNvSpPr>
          <p:nvPr>
            <p:ph idx="1"/>
          </p:nvPr>
        </p:nvSpPr>
        <p:spPr>
          <a:xfrm>
            <a:off x="4299284" y="591344"/>
            <a:ext cx="7334551" cy="5585619"/>
          </a:xfrm>
        </p:spPr>
        <p:txBody>
          <a:bodyPr anchor="ctr">
            <a:normAutofit/>
          </a:bodyPr>
          <a:lstStyle/>
          <a:p>
            <a:pPr marL="0" indent="0" algn="ctr">
              <a:buNone/>
            </a:pPr>
            <a:r>
              <a:rPr lang="en-US" b="1" dirty="0"/>
              <a:t>Many </a:t>
            </a:r>
            <a:r>
              <a:rPr lang="en-US" b="1" dirty="0" err="1"/>
              <a:t>Many</a:t>
            </a:r>
            <a:r>
              <a:rPr lang="en-US" b="1" dirty="0"/>
              <a:t> Dynamics 365 Projects Fail Unfortunately😕</a:t>
            </a:r>
            <a:endParaRPr lang="en-US" sz="2600" dirty="0"/>
          </a:p>
        </p:txBody>
      </p:sp>
      <p:sp>
        <p:nvSpPr>
          <p:cNvPr id="11" name="Title 1">
            <a:extLst>
              <a:ext uri="{FF2B5EF4-FFF2-40B4-BE49-F238E27FC236}">
                <a16:creationId xmlns:a16="http://schemas.microsoft.com/office/drawing/2014/main" id="{2799B8A1-9301-4590-8A2D-246134E1F32C}"/>
              </a:ext>
            </a:extLst>
          </p:cNvPr>
          <p:cNvSpPr>
            <a:spLocks noGrp="1"/>
          </p:cNvSpPr>
          <p:nvPr>
            <p:ph type="title"/>
          </p:nvPr>
        </p:nvSpPr>
        <p:spPr>
          <a:xfrm>
            <a:off x="224589" y="1153572"/>
            <a:ext cx="3662645" cy="4461163"/>
          </a:xfrm>
        </p:spPr>
        <p:txBody>
          <a:bodyPr>
            <a:normAutofit/>
          </a:bodyPr>
          <a:lstStyle/>
          <a:p>
            <a:r>
              <a:rPr lang="en-US" dirty="0">
                <a:solidFill>
                  <a:srgbClr val="FFFFFF"/>
                </a:solidFill>
              </a:rPr>
              <a:t>The Challenge</a:t>
            </a:r>
          </a:p>
        </p:txBody>
      </p:sp>
    </p:spTree>
    <p:extLst>
      <p:ext uri="{BB962C8B-B14F-4D97-AF65-F5344CB8AC3E}">
        <p14:creationId xmlns:p14="http://schemas.microsoft.com/office/powerpoint/2010/main" val="39345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74D966-593F-4043-AA06-914A384AA774}"/>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ct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Average number of applications used by knowledge workers in a week</a:t>
            </a:r>
          </a:p>
        </p:txBody>
      </p:sp>
      <p:sp>
        <p:nvSpPr>
          <p:cNvPr id="3" name="Text Placeholder 2">
            <a:extLst>
              <a:ext uri="{FF2B5EF4-FFF2-40B4-BE49-F238E27FC236}">
                <a16:creationId xmlns:a16="http://schemas.microsoft.com/office/drawing/2014/main" id="{4F71C1DD-8E4A-485A-9B04-B0695C42C471}"/>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12</a:t>
            </a:r>
            <a:endParaRPr lang="en-US" sz="96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endParaRPr>
          </a:p>
        </p:txBody>
      </p:sp>
    </p:spTree>
    <p:extLst>
      <p:ext uri="{BB962C8B-B14F-4D97-AF65-F5344CB8AC3E}">
        <p14:creationId xmlns:p14="http://schemas.microsoft.com/office/powerpoint/2010/main" val="26123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21F30-37AB-4136-BEE0-EE5DD05110BF}"/>
              </a:ext>
            </a:extLst>
          </p:cNvPr>
          <p:cNvSpPr>
            <a:spLocks noGrp="1"/>
          </p:cNvSpPr>
          <p:nvPr>
            <p:ph type="title"/>
          </p:nvPr>
        </p:nvSpPr>
        <p:spPr>
          <a:xfrm>
            <a:off x="291546" y="1198418"/>
            <a:ext cx="3662645" cy="4461163"/>
          </a:xfrm>
        </p:spPr>
        <p:txBody>
          <a:bodyPr>
            <a:normAutofit/>
          </a:bodyPr>
          <a:lstStyle/>
          <a:p>
            <a:r>
              <a:rPr lang="en-US" dirty="0">
                <a:solidFill>
                  <a:srgbClr val="FFFFFF"/>
                </a:solidFill>
              </a:rPr>
              <a:t>How do you solve for user onboarding training and adoption challenges?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11335F7-C0F6-4C8C-A8DF-16619D2C457C}"/>
              </a:ext>
            </a:extLst>
          </p:cNvPr>
          <p:cNvSpPr>
            <a:spLocks noGrp="1"/>
          </p:cNvSpPr>
          <p:nvPr>
            <p:ph idx="1"/>
          </p:nvPr>
        </p:nvSpPr>
        <p:spPr>
          <a:xfrm>
            <a:off x="4388814" y="446965"/>
            <a:ext cx="7412661" cy="5585619"/>
          </a:xfrm>
        </p:spPr>
        <p:txBody>
          <a:bodyPr anchor="ctr">
            <a:normAutofit/>
          </a:bodyPr>
          <a:lstStyle/>
          <a:p>
            <a:pPr marL="514350" indent="-514350">
              <a:buFont typeface="+mj-lt"/>
              <a:buAutoNum type="arabicPeriod"/>
            </a:pPr>
            <a:r>
              <a:rPr lang="en-US" sz="3200" dirty="0"/>
              <a:t>Roll out Dynamics 365 modules </a:t>
            </a:r>
            <a:r>
              <a:rPr lang="en-US" sz="3200" i="1" dirty="0"/>
              <a:t>gradually</a:t>
            </a:r>
          </a:p>
          <a:p>
            <a:pPr marL="514350" indent="-514350">
              <a:buFont typeface="+mj-lt"/>
              <a:buAutoNum type="arabicPeriod"/>
            </a:pPr>
            <a:endParaRPr lang="en-US" sz="3200" dirty="0"/>
          </a:p>
          <a:p>
            <a:pPr marL="514350" indent="-514350">
              <a:buFont typeface="+mj-lt"/>
              <a:buAutoNum type="arabicPeriod"/>
            </a:pPr>
            <a:r>
              <a:rPr lang="en-US" sz="3200" dirty="0"/>
              <a:t>Don’t try to </a:t>
            </a:r>
            <a:r>
              <a:rPr lang="en-US" sz="3200" i="1" dirty="0"/>
              <a:t>train</a:t>
            </a:r>
            <a:r>
              <a:rPr lang="en-US" sz="3200" dirty="0"/>
              <a:t> users, </a:t>
            </a:r>
            <a:r>
              <a:rPr lang="en-US" sz="3200" i="1" dirty="0"/>
              <a:t>orient </a:t>
            </a:r>
            <a:r>
              <a:rPr lang="en-US" sz="3200" dirty="0"/>
              <a:t>them instead</a:t>
            </a:r>
          </a:p>
          <a:p>
            <a:pPr marL="514350" indent="-514350">
              <a:buFont typeface="+mj-lt"/>
              <a:buAutoNum type="arabicPeriod"/>
            </a:pPr>
            <a:endParaRPr lang="en-US" sz="3200" dirty="0"/>
          </a:p>
          <a:p>
            <a:pPr marL="514350" indent="-514350">
              <a:buFont typeface="+mj-lt"/>
              <a:buAutoNum type="arabicPeriod"/>
            </a:pPr>
            <a:r>
              <a:rPr lang="en-US" sz="3200" dirty="0"/>
              <a:t>Implement a </a:t>
            </a:r>
            <a:r>
              <a:rPr lang="en-US" sz="3200" i="1" dirty="0"/>
              <a:t>digital adoption platform</a:t>
            </a:r>
            <a:r>
              <a:rPr lang="en-US" sz="3200" dirty="0"/>
              <a:t> on top of your interface so users always have the answers they need</a:t>
            </a:r>
          </a:p>
        </p:txBody>
      </p:sp>
    </p:spTree>
    <p:extLst>
      <p:ext uri="{BB962C8B-B14F-4D97-AF65-F5344CB8AC3E}">
        <p14:creationId xmlns:p14="http://schemas.microsoft.com/office/powerpoint/2010/main" val="3394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C7BA8-E6F1-4D9F-85FF-74A71E0CD95B}"/>
              </a:ext>
            </a:extLst>
          </p:cNvPr>
          <p:cNvSpPr>
            <a:spLocks noGrp="1"/>
          </p:cNvSpPr>
          <p:nvPr>
            <p:ph type="title"/>
          </p:nvPr>
        </p:nvSpPr>
        <p:spPr>
          <a:xfrm>
            <a:off x="838200" y="365125"/>
            <a:ext cx="10515600" cy="1325563"/>
          </a:xfrm>
        </p:spPr>
        <p:txBody>
          <a:bodyPr>
            <a:normAutofit/>
          </a:bodyPr>
          <a:lstStyle/>
          <a:p>
            <a:r>
              <a:rPr lang="en-US" sz="5400"/>
              <a:t>Agenda</a:t>
            </a:r>
          </a:p>
        </p:txBody>
      </p:sp>
      <p:sp>
        <p:nvSpPr>
          <p:cNvPr id="2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0F094B-7DAE-4ABE-B762-D4B3169CD410}"/>
              </a:ext>
            </a:extLst>
          </p:cNvPr>
          <p:cNvSpPr>
            <a:spLocks noGrp="1"/>
          </p:cNvSpPr>
          <p:nvPr>
            <p:ph idx="1"/>
          </p:nvPr>
        </p:nvSpPr>
        <p:spPr>
          <a:xfrm>
            <a:off x="669036" y="1933715"/>
            <a:ext cx="10993575" cy="4801563"/>
          </a:xfrm>
        </p:spPr>
        <p:txBody>
          <a:bodyPr>
            <a:normAutofit lnSpcReduction="10000"/>
          </a:bodyPr>
          <a:lstStyle/>
          <a:p>
            <a:pPr marL="457200" indent="-457200">
              <a:buFont typeface="+mj-lt"/>
              <a:buAutoNum type="arabicPeriod"/>
            </a:pPr>
            <a:r>
              <a:rPr lang="en-US" sz="3200" b="0" dirty="0"/>
              <a:t>How I fell into Dynamics </a:t>
            </a:r>
          </a:p>
          <a:p>
            <a:pPr marL="457200" indent="-457200">
              <a:buFont typeface="+mj-lt"/>
              <a:buAutoNum type="arabicPeriod"/>
            </a:pPr>
            <a:r>
              <a:rPr lang="en-US" sz="3200" dirty="0"/>
              <a:t>What is Dynamics 365 </a:t>
            </a:r>
            <a:endParaRPr lang="en-US" sz="3200" b="0" dirty="0"/>
          </a:p>
          <a:p>
            <a:pPr marL="457200" indent="-457200">
              <a:buFont typeface="+mj-lt"/>
              <a:buAutoNum type="arabicPeriod"/>
            </a:pPr>
            <a:r>
              <a:rPr lang="en-US" sz="3200" b="0" dirty="0"/>
              <a:t>A brief history of Dynamics </a:t>
            </a:r>
          </a:p>
          <a:p>
            <a:pPr marL="457200" indent="-457200">
              <a:buFont typeface="+mj-lt"/>
              <a:buAutoNum type="arabicPeriod"/>
            </a:pPr>
            <a:r>
              <a:rPr lang="en-US" sz="3200" b="0" dirty="0"/>
              <a:t>What are the different products in the Dynamics family </a:t>
            </a:r>
          </a:p>
          <a:p>
            <a:pPr marL="457200" indent="-457200">
              <a:buFont typeface="+mj-lt"/>
              <a:buAutoNum type="arabicPeriod"/>
            </a:pPr>
            <a:r>
              <a:rPr lang="en-US" sz="3200" b="0" dirty="0"/>
              <a:t>Why should You care about Dynamics </a:t>
            </a:r>
          </a:p>
          <a:p>
            <a:pPr marL="457200" indent="-457200">
              <a:buFont typeface="+mj-lt"/>
              <a:buAutoNum type="arabicPeriod"/>
            </a:pPr>
            <a:r>
              <a:rPr lang="en-US" sz="3200" b="0" dirty="0"/>
              <a:t>What are the integration points of Dynamics and Microsoft 365 </a:t>
            </a:r>
          </a:p>
          <a:p>
            <a:pPr marL="457200" indent="-457200">
              <a:buFont typeface="+mj-lt"/>
              <a:buAutoNum type="arabicPeriod"/>
            </a:pPr>
            <a:r>
              <a:rPr lang="en-US" sz="3200" b="0" dirty="0"/>
              <a:t>What are the challenges with Dynamics and how you solve for them</a:t>
            </a:r>
          </a:p>
        </p:txBody>
      </p:sp>
    </p:spTree>
    <p:extLst>
      <p:ext uri="{BB962C8B-B14F-4D97-AF65-F5344CB8AC3E}">
        <p14:creationId xmlns:p14="http://schemas.microsoft.com/office/powerpoint/2010/main" val="22182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925EBD-6E60-425E-BB0C-6864EEABF3BD}"/>
              </a:ext>
            </a:extLst>
          </p:cNvPr>
          <p:cNvSpPr>
            <a:spLocks noGrp="1"/>
          </p:cNvSpPr>
          <p:nvPr>
            <p:ph type="title"/>
          </p:nvPr>
        </p:nvSpPr>
        <p:spPr>
          <a:xfrm>
            <a:off x="340342" y="845422"/>
            <a:ext cx="3557494"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Start with </a:t>
            </a:r>
            <a:r>
              <a:rPr lang="en-US" sz="4000" b="1" kern="1200" dirty="0">
                <a:solidFill>
                  <a:srgbClr val="FFFFFF"/>
                </a:solidFill>
                <a:latin typeface="+mj-lt"/>
                <a:ea typeface="+mj-ea"/>
                <a:cs typeface="+mj-cs"/>
              </a:rPr>
              <a:t>CRM</a:t>
            </a:r>
            <a:r>
              <a:rPr lang="en-US" sz="4000" kern="1200" dirty="0">
                <a:solidFill>
                  <a:srgbClr val="FFFFFF"/>
                </a:solidFill>
                <a:latin typeface="+mj-lt"/>
                <a:ea typeface="+mj-ea"/>
                <a:cs typeface="+mj-cs"/>
              </a:rPr>
              <a:t> Or </a:t>
            </a:r>
            <a:r>
              <a:rPr lang="en-US" sz="4000" b="1" kern="1200" dirty="0">
                <a:solidFill>
                  <a:srgbClr val="FFFFFF"/>
                </a:solidFill>
                <a:latin typeface="+mj-lt"/>
                <a:ea typeface="+mj-ea"/>
                <a:cs typeface="+mj-cs"/>
              </a:rPr>
              <a:t>ERP</a:t>
            </a:r>
            <a:r>
              <a:rPr lang="en-US" sz="4000" kern="1200" dirty="0">
                <a:solidFill>
                  <a:srgbClr val="FFFFFF"/>
                </a:solidFill>
                <a:latin typeface="+mj-lt"/>
                <a:ea typeface="+mj-ea"/>
                <a:cs typeface="+mj-cs"/>
              </a:rPr>
              <a:t> then go to the other when ready</a:t>
            </a:r>
          </a:p>
        </p:txBody>
      </p:sp>
      <p:pic>
        <p:nvPicPr>
          <p:cNvPr id="4" name="Picture 3">
            <a:extLst>
              <a:ext uri="{FF2B5EF4-FFF2-40B4-BE49-F238E27FC236}">
                <a16:creationId xmlns:a16="http://schemas.microsoft.com/office/drawing/2014/main" id="{030F6FE5-1311-8A5D-F41D-DBD77A26D4AC}"/>
              </a:ext>
            </a:extLst>
          </p:cNvPr>
          <p:cNvPicPr>
            <a:picLocks noChangeAspect="1"/>
          </p:cNvPicPr>
          <p:nvPr/>
        </p:nvPicPr>
        <p:blipFill>
          <a:blip r:embed="rId3"/>
          <a:stretch>
            <a:fillRect/>
          </a:stretch>
        </p:blipFill>
        <p:spPr>
          <a:xfrm>
            <a:off x="-2" y="2670992"/>
            <a:ext cx="12191999" cy="4204827"/>
          </a:xfrm>
          <a:prstGeom prst="rect">
            <a:avLst/>
          </a:prstGeom>
        </p:spPr>
      </p:pic>
      <p:sp>
        <p:nvSpPr>
          <p:cNvPr id="7" name="Content Placeholder 6">
            <a:extLst>
              <a:ext uri="{FF2B5EF4-FFF2-40B4-BE49-F238E27FC236}">
                <a16:creationId xmlns:a16="http://schemas.microsoft.com/office/drawing/2014/main" id="{2047F96A-3CC3-62D9-B7C4-E9DBFB21C6BD}"/>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19BA5999-FDA9-5CD7-AED1-A2D889C16700}"/>
              </a:ext>
            </a:extLst>
          </p:cNvPr>
          <p:cNvPicPr>
            <a:picLocks noChangeAspect="1"/>
          </p:cNvPicPr>
          <p:nvPr/>
        </p:nvPicPr>
        <p:blipFill>
          <a:blip r:embed="rId4"/>
          <a:stretch>
            <a:fillRect/>
          </a:stretch>
        </p:blipFill>
        <p:spPr>
          <a:xfrm>
            <a:off x="4069693" y="0"/>
            <a:ext cx="7974261" cy="3790476"/>
          </a:xfrm>
          <a:prstGeom prst="rect">
            <a:avLst/>
          </a:prstGeom>
        </p:spPr>
      </p:pic>
    </p:spTree>
    <p:extLst>
      <p:ext uri="{BB962C8B-B14F-4D97-AF65-F5344CB8AC3E}">
        <p14:creationId xmlns:p14="http://schemas.microsoft.com/office/powerpoint/2010/main" val="32305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35EF9F-E462-402E-AB3F-166E4039B18B}"/>
              </a:ext>
            </a:extLst>
          </p:cNvPr>
          <p:cNvSpPr>
            <a:spLocks noGrp="1"/>
          </p:cNvSpPr>
          <p:nvPr>
            <p:ph type="title"/>
          </p:nvPr>
        </p:nvSpPr>
        <p:spPr>
          <a:xfrm>
            <a:off x="838200" y="1195697"/>
            <a:ext cx="3200400" cy="4238118"/>
          </a:xfrm>
        </p:spPr>
        <p:txBody>
          <a:bodyPr>
            <a:normAutofit/>
          </a:bodyPr>
          <a:lstStyle/>
          <a:p>
            <a:r>
              <a:rPr lang="en-US">
                <a:solidFill>
                  <a:schemeClr val="bg1"/>
                </a:solidFill>
              </a:rPr>
              <a:t>Traditional training doesn’t work for Dynamics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A8966E8E-7186-ED14-BEB9-3249DC793E57}"/>
              </a:ext>
            </a:extLst>
          </p:cNvPr>
          <p:cNvGraphicFramePr>
            <a:graphicFrameLocks noGrp="1"/>
          </p:cNvGraphicFramePr>
          <p:nvPr>
            <p:ph idx="1"/>
            <p:extLst>
              <p:ext uri="{D42A27DB-BD31-4B8C-83A1-F6EECF244321}">
                <p14:modId xmlns:p14="http://schemas.microsoft.com/office/powerpoint/2010/main" val="917629383"/>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7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A94CE05-ABD9-4504-819F-CB37CEDAED22}"/>
                                            </p:graphicEl>
                                          </p:spTgt>
                                        </p:tgtEl>
                                        <p:attrNameLst>
                                          <p:attrName>style.visibility</p:attrName>
                                        </p:attrNameLst>
                                      </p:cBhvr>
                                      <p:to>
                                        <p:strVal val="visible"/>
                                      </p:to>
                                    </p:set>
                                    <p:animEffect transition="in" filter="fade">
                                      <p:cBhvr>
                                        <p:cTn id="7" dur="500"/>
                                        <p:tgtEl>
                                          <p:spTgt spid="5">
                                            <p:graphicEl>
                                              <a:dgm id="{9A94CE05-ABD9-4504-819F-CB37CEDAED2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A00B8C8-25BB-4E9F-BF08-2367FF1EE4A4}"/>
                                            </p:graphicEl>
                                          </p:spTgt>
                                        </p:tgtEl>
                                        <p:attrNameLst>
                                          <p:attrName>style.visibility</p:attrName>
                                        </p:attrNameLst>
                                      </p:cBhvr>
                                      <p:to>
                                        <p:strVal val="visible"/>
                                      </p:to>
                                    </p:set>
                                    <p:animEffect transition="in" filter="fade">
                                      <p:cBhvr>
                                        <p:cTn id="10" dur="500"/>
                                        <p:tgtEl>
                                          <p:spTgt spid="5">
                                            <p:graphicEl>
                                              <a:dgm id="{DA00B8C8-25BB-4E9F-BF08-2367FF1EE4A4}"/>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24C2DB22-7A70-41D4-9AB7-E88D97BBE0C0}"/>
                                            </p:graphicEl>
                                          </p:spTgt>
                                        </p:tgtEl>
                                        <p:attrNameLst>
                                          <p:attrName>style.visibility</p:attrName>
                                        </p:attrNameLst>
                                      </p:cBhvr>
                                      <p:to>
                                        <p:strVal val="visible"/>
                                      </p:to>
                                    </p:set>
                                    <p:animEffect transition="in" filter="fade">
                                      <p:cBhvr>
                                        <p:cTn id="13" dur="500"/>
                                        <p:tgtEl>
                                          <p:spTgt spid="5">
                                            <p:graphicEl>
                                              <a:dgm id="{24C2DB22-7A70-41D4-9AB7-E88D97BBE0C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DE42A6F7-F750-4BDF-815A-6FD5BF376B63}"/>
                                            </p:graphicEl>
                                          </p:spTgt>
                                        </p:tgtEl>
                                        <p:attrNameLst>
                                          <p:attrName>style.visibility</p:attrName>
                                        </p:attrNameLst>
                                      </p:cBhvr>
                                      <p:to>
                                        <p:strVal val="visible"/>
                                      </p:to>
                                    </p:set>
                                    <p:animEffect transition="in" filter="fade">
                                      <p:cBhvr>
                                        <p:cTn id="18" dur="500"/>
                                        <p:tgtEl>
                                          <p:spTgt spid="5">
                                            <p:graphicEl>
                                              <a:dgm id="{DE42A6F7-F750-4BDF-815A-6FD5BF376B63}"/>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29B4E9E9-79F7-4EFB-8220-0A20380864E7}"/>
                                            </p:graphicEl>
                                          </p:spTgt>
                                        </p:tgtEl>
                                        <p:attrNameLst>
                                          <p:attrName>style.visibility</p:attrName>
                                        </p:attrNameLst>
                                      </p:cBhvr>
                                      <p:to>
                                        <p:strVal val="visible"/>
                                      </p:to>
                                    </p:set>
                                    <p:animEffect transition="in" filter="fade">
                                      <p:cBhvr>
                                        <p:cTn id="21" dur="500"/>
                                        <p:tgtEl>
                                          <p:spTgt spid="5">
                                            <p:graphicEl>
                                              <a:dgm id="{29B4E9E9-79F7-4EFB-8220-0A20380864E7}"/>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C3578904-D8A1-4519-8497-EABD0D746142}"/>
                                            </p:graphicEl>
                                          </p:spTgt>
                                        </p:tgtEl>
                                        <p:attrNameLst>
                                          <p:attrName>style.visibility</p:attrName>
                                        </p:attrNameLst>
                                      </p:cBhvr>
                                      <p:to>
                                        <p:strVal val="visible"/>
                                      </p:to>
                                    </p:set>
                                    <p:animEffect transition="in" filter="fade">
                                      <p:cBhvr>
                                        <p:cTn id="24" dur="500"/>
                                        <p:tgtEl>
                                          <p:spTgt spid="5">
                                            <p:graphicEl>
                                              <a:dgm id="{C3578904-D8A1-4519-8497-EABD0D74614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graphicEl>
                                              <a:dgm id="{89714DF1-7AEC-4F01-9657-227B4D0C181E}"/>
                                            </p:graphicEl>
                                          </p:spTgt>
                                        </p:tgtEl>
                                        <p:attrNameLst>
                                          <p:attrName>style.visibility</p:attrName>
                                        </p:attrNameLst>
                                      </p:cBhvr>
                                      <p:to>
                                        <p:strVal val="visible"/>
                                      </p:to>
                                    </p:set>
                                    <p:animEffect transition="in" filter="fade">
                                      <p:cBhvr>
                                        <p:cTn id="29" dur="500"/>
                                        <p:tgtEl>
                                          <p:spTgt spid="5">
                                            <p:graphicEl>
                                              <a:dgm id="{89714DF1-7AEC-4F01-9657-227B4D0C181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5541B272-9D56-43F9-A8C2-7E84B1CA8CD9}"/>
                                            </p:graphicEl>
                                          </p:spTgt>
                                        </p:tgtEl>
                                        <p:attrNameLst>
                                          <p:attrName>style.visibility</p:attrName>
                                        </p:attrNameLst>
                                      </p:cBhvr>
                                      <p:to>
                                        <p:strVal val="visible"/>
                                      </p:to>
                                    </p:set>
                                    <p:animEffect transition="in" filter="fade">
                                      <p:cBhvr>
                                        <p:cTn id="32" dur="500"/>
                                        <p:tgtEl>
                                          <p:spTgt spid="5">
                                            <p:graphicEl>
                                              <a:dgm id="{5541B272-9D56-43F9-A8C2-7E84B1CA8CD9}"/>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065EA9E2-0626-47FB-B00F-AFD9310D256F}"/>
                                            </p:graphicEl>
                                          </p:spTgt>
                                        </p:tgtEl>
                                        <p:attrNameLst>
                                          <p:attrName>style.visibility</p:attrName>
                                        </p:attrNameLst>
                                      </p:cBhvr>
                                      <p:to>
                                        <p:strVal val="visible"/>
                                      </p:to>
                                    </p:set>
                                    <p:animEffect transition="in" filter="fade">
                                      <p:cBhvr>
                                        <p:cTn id="35" dur="500"/>
                                        <p:tgtEl>
                                          <p:spTgt spid="5">
                                            <p:graphicEl>
                                              <a:dgm id="{065EA9E2-0626-47FB-B00F-AFD9310D25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7EBD93-5395-4BDA-B1AF-A4B45ACBDA7D}"/>
              </a:ext>
            </a:extLst>
          </p:cNvPr>
          <p:cNvSpPr>
            <a:spLocks noGrp="1"/>
          </p:cNvSpPr>
          <p:nvPr>
            <p:ph type="title"/>
          </p:nvPr>
        </p:nvSpPr>
        <p:spPr>
          <a:xfrm>
            <a:off x="4303986" y="1671145"/>
            <a:ext cx="7801234" cy="3001077"/>
          </a:xfrm>
        </p:spPr>
        <p:txBody>
          <a:bodyPr vert="horz" lIns="91440" tIns="45720" rIns="91440" bIns="45720" rtlCol="0" anchor="b">
            <a:normAutofit fontScale="90000"/>
          </a:bodyPr>
          <a:lstStyle/>
          <a:p>
            <a:r>
              <a:rPr lang="en-US" kern="1200" dirty="0">
                <a:solidFill>
                  <a:schemeClr val="tx1"/>
                </a:solidFill>
                <a:latin typeface="+mj-lt"/>
                <a:ea typeface="+mj-ea"/>
                <a:cs typeface="+mj-cs"/>
              </a:rPr>
              <a:t>Implement a </a:t>
            </a:r>
            <a:br>
              <a:rPr lang="en-US" kern="1200" dirty="0">
                <a:solidFill>
                  <a:schemeClr val="tx1"/>
                </a:solidFill>
                <a:latin typeface="+mj-lt"/>
                <a:ea typeface="+mj-ea"/>
                <a:cs typeface="+mj-cs"/>
              </a:rPr>
            </a:br>
            <a:r>
              <a:rPr lang="en-US" i="1" kern="1200" dirty="0">
                <a:solidFill>
                  <a:srgbClr val="FF0000"/>
                </a:solidFill>
                <a:latin typeface="+mj-lt"/>
                <a:ea typeface="+mj-ea"/>
                <a:cs typeface="+mj-cs"/>
              </a:rPr>
              <a:t>Digital Adoption Platform </a:t>
            </a:r>
            <a:br>
              <a:rPr lang="en-US" i="1" kern="1200" dirty="0">
                <a:solidFill>
                  <a:schemeClr val="tx1"/>
                </a:solidFill>
                <a:latin typeface="+mj-lt"/>
                <a:ea typeface="+mj-ea"/>
                <a:cs typeface="+mj-cs"/>
              </a:rPr>
            </a:br>
            <a:r>
              <a:rPr lang="en-US" kern="1200" dirty="0">
                <a:solidFill>
                  <a:schemeClr val="tx1"/>
                </a:solidFill>
                <a:latin typeface="+mj-lt"/>
                <a:ea typeface="+mj-ea"/>
                <a:cs typeface="+mj-cs"/>
              </a:rPr>
              <a:t>like </a:t>
            </a:r>
            <a:r>
              <a:rPr lang="en-US" kern="1200" dirty="0">
                <a:solidFill>
                  <a:srgbClr val="FF0000"/>
                </a:solidFill>
                <a:latin typeface="+mj-lt"/>
                <a:ea typeface="+mj-ea"/>
                <a:cs typeface="+mj-cs"/>
              </a:rPr>
              <a:t>VisualSP</a:t>
            </a:r>
            <a:r>
              <a:rPr lang="en-US" i="1" kern="1200" dirty="0">
                <a:solidFill>
                  <a:schemeClr val="tx1"/>
                </a:solidFill>
                <a:latin typeface="+mj-lt"/>
                <a:ea typeface="+mj-ea"/>
                <a:cs typeface="+mj-cs"/>
              </a:rPr>
              <a:t> </a:t>
            </a:r>
            <a:r>
              <a:rPr lang="en-US" kern="1200" dirty="0">
                <a:solidFill>
                  <a:schemeClr val="tx1"/>
                </a:solidFill>
                <a:latin typeface="+mj-lt"/>
                <a:ea typeface="+mj-ea"/>
                <a:cs typeface="+mj-cs"/>
              </a:rPr>
              <a:t>for continuous end user </a:t>
            </a:r>
            <a:r>
              <a:rPr lang="en-US" dirty="0"/>
              <a:t>s</a:t>
            </a:r>
            <a:r>
              <a:rPr lang="en-US" kern="1200" dirty="0">
                <a:solidFill>
                  <a:schemeClr val="tx1"/>
                </a:solidFill>
                <a:latin typeface="+mj-lt"/>
                <a:ea typeface="+mj-ea"/>
                <a:cs typeface="+mj-cs"/>
              </a:rPr>
              <a:t>upport &amp; training</a:t>
            </a:r>
          </a:p>
        </p:txBody>
      </p:sp>
      <p:sp>
        <p:nvSpPr>
          <p:cNvPr id="5" name="Text Placeholder 4">
            <a:extLst>
              <a:ext uri="{FF2B5EF4-FFF2-40B4-BE49-F238E27FC236}">
                <a16:creationId xmlns:a16="http://schemas.microsoft.com/office/drawing/2014/main" id="{A0F4628A-29BC-B7CB-403E-82FA9B459D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18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8A3190-493A-4165-A6C9-F08B579C163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8000" kern="1200" dirty="0">
                <a:solidFill>
                  <a:schemeClr val="tx1"/>
                </a:solidFill>
                <a:latin typeface="+mj-lt"/>
                <a:ea typeface="+mj-ea"/>
                <a:cs typeface="+mj-cs"/>
              </a:rPr>
              <a:t>Demo</a:t>
            </a:r>
          </a:p>
        </p:txBody>
      </p:sp>
      <p:sp>
        <p:nvSpPr>
          <p:cNvPr id="3" name="Text Placeholder 2">
            <a:extLst>
              <a:ext uri="{FF2B5EF4-FFF2-40B4-BE49-F238E27FC236}">
                <a16:creationId xmlns:a16="http://schemas.microsoft.com/office/drawing/2014/main" id="{0F36A8EA-5E8F-4691-91A4-EC80F4B2B97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dirty="0">
                <a:solidFill>
                  <a:schemeClr val="tx1"/>
                </a:solidFill>
                <a:latin typeface="+mn-lt"/>
                <a:ea typeface="+mn-ea"/>
                <a:cs typeface="+mn-cs"/>
              </a:rPr>
              <a:t>Built in Help and VisualSP for Dynamics 365</a:t>
            </a:r>
          </a:p>
        </p:txBody>
      </p:sp>
    </p:spTree>
    <p:extLst>
      <p:ext uri="{BB962C8B-B14F-4D97-AF65-F5344CB8AC3E}">
        <p14:creationId xmlns:p14="http://schemas.microsoft.com/office/powerpoint/2010/main" val="2549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 website&#10;&#10;Description automatically generated">
            <a:extLst>
              <a:ext uri="{FF2B5EF4-FFF2-40B4-BE49-F238E27FC236}">
                <a16:creationId xmlns:a16="http://schemas.microsoft.com/office/drawing/2014/main" id="{3BDBC2E1-84EB-4AF8-BB94-2361F854C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86" y="763928"/>
            <a:ext cx="11134846" cy="6094071"/>
          </a:xfrm>
          <a:prstGeom prst="rect">
            <a:avLst/>
          </a:prstGeom>
        </p:spPr>
      </p:pic>
      <p:sp>
        <p:nvSpPr>
          <p:cNvPr id="8" name="Title 7">
            <a:extLst>
              <a:ext uri="{FF2B5EF4-FFF2-40B4-BE49-F238E27FC236}">
                <a16:creationId xmlns:a16="http://schemas.microsoft.com/office/drawing/2014/main" id="{17FF92CD-8F2F-407F-A44E-0CE5663B3D07}"/>
              </a:ext>
            </a:extLst>
          </p:cNvPr>
          <p:cNvSpPr>
            <a:spLocks noGrp="1"/>
          </p:cNvSpPr>
          <p:nvPr>
            <p:ph type="title"/>
          </p:nvPr>
        </p:nvSpPr>
        <p:spPr>
          <a:xfrm>
            <a:off x="0" y="0"/>
            <a:ext cx="12192000" cy="763929"/>
          </a:xfrm>
        </p:spPr>
        <p:txBody>
          <a:bodyPr/>
          <a:lstStyle/>
          <a:p>
            <a:pPr algn="ctr"/>
            <a:r>
              <a:rPr lang="en-US" dirty="0">
                <a:solidFill>
                  <a:srgbClr val="C00000"/>
                </a:solidFill>
              </a:rPr>
              <a:t>VisualSP</a:t>
            </a:r>
            <a:r>
              <a:rPr lang="en-US" dirty="0">
                <a:solidFill>
                  <a:srgbClr val="0070C0"/>
                </a:solidFill>
              </a:rPr>
              <a:t> End User Help Experience in Dynamics</a:t>
            </a:r>
          </a:p>
        </p:txBody>
      </p:sp>
      <p:pic>
        <p:nvPicPr>
          <p:cNvPr id="10" name="Picture 9" descr="Graphical user interface, text, application, email&#10;&#10;Description automatically generated">
            <a:extLst>
              <a:ext uri="{FF2B5EF4-FFF2-40B4-BE49-F238E27FC236}">
                <a16:creationId xmlns:a16="http://schemas.microsoft.com/office/drawing/2014/main" id="{D6A17B4A-C8A2-4BE2-9543-5C7D8808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70" y="763927"/>
            <a:ext cx="11447362" cy="6066848"/>
          </a:xfrm>
          <a:prstGeom prst="rect">
            <a:avLst/>
          </a:prstGeom>
        </p:spPr>
      </p:pic>
    </p:spTree>
    <p:extLst>
      <p:ext uri="{BB962C8B-B14F-4D97-AF65-F5344CB8AC3E}">
        <p14:creationId xmlns:p14="http://schemas.microsoft.com/office/powerpoint/2010/main" val="35679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F92CD-8F2F-407F-A44E-0CE5663B3D07}"/>
              </a:ext>
            </a:extLst>
          </p:cNvPr>
          <p:cNvSpPr>
            <a:spLocks noGrp="1"/>
          </p:cNvSpPr>
          <p:nvPr>
            <p:ph type="title"/>
          </p:nvPr>
        </p:nvSpPr>
        <p:spPr>
          <a:xfrm>
            <a:off x="0" y="0"/>
            <a:ext cx="12192000" cy="763929"/>
          </a:xfrm>
        </p:spPr>
        <p:txBody>
          <a:bodyPr/>
          <a:lstStyle/>
          <a:p>
            <a:pPr algn="ctr"/>
            <a:r>
              <a:rPr lang="en-US" dirty="0">
                <a:solidFill>
                  <a:srgbClr val="0070C0"/>
                </a:solidFill>
              </a:rPr>
              <a:t>Onboarding New Users Efficiently</a:t>
            </a:r>
          </a:p>
        </p:txBody>
      </p:sp>
      <p:pic>
        <p:nvPicPr>
          <p:cNvPr id="3" name="Picture 2" descr="Graphical user interface&#10;&#10;Description automatically generated">
            <a:extLst>
              <a:ext uri="{FF2B5EF4-FFF2-40B4-BE49-F238E27FC236}">
                <a16:creationId xmlns:a16="http://schemas.microsoft.com/office/drawing/2014/main" id="{FA0CDA30-434D-4C0A-A8A6-E4D91F543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06" y="763929"/>
            <a:ext cx="10186988" cy="6094070"/>
          </a:xfrm>
          <a:prstGeom prst="rect">
            <a:avLst/>
          </a:prstGeom>
        </p:spPr>
      </p:pic>
    </p:spTree>
    <p:extLst>
      <p:ext uri="{BB962C8B-B14F-4D97-AF65-F5344CB8AC3E}">
        <p14:creationId xmlns:p14="http://schemas.microsoft.com/office/powerpoint/2010/main" val="17594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F92CD-8F2F-407F-A44E-0CE5663B3D07}"/>
              </a:ext>
            </a:extLst>
          </p:cNvPr>
          <p:cNvSpPr>
            <a:spLocks noGrp="1"/>
          </p:cNvSpPr>
          <p:nvPr>
            <p:ph type="title"/>
          </p:nvPr>
        </p:nvSpPr>
        <p:spPr>
          <a:xfrm>
            <a:off x="0" y="0"/>
            <a:ext cx="12192000" cy="763929"/>
          </a:xfrm>
        </p:spPr>
        <p:txBody>
          <a:bodyPr/>
          <a:lstStyle/>
          <a:p>
            <a:pPr algn="ctr"/>
            <a:r>
              <a:rPr lang="en-US" dirty="0">
                <a:solidFill>
                  <a:srgbClr val="0070C0"/>
                </a:solidFill>
              </a:rPr>
              <a:t>Inline Help Throughout Your Interfaces</a:t>
            </a:r>
          </a:p>
        </p:txBody>
      </p:sp>
      <p:pic>
        <p:nvPicPr>
          <p:cNvPr id="4" name="Picture 3" descr="Graphical user interface, text, application, email&#10;&#10;Description automatically generated">
            <a:extLst>
              <a:ext uri="{FF2B5EF4-FFF2-40B4-BE49-F238E27FC236}">
                <a16:creationId xmlns:a16="http://schemas.microsoft.com/office/drawing/2014/main" id="{83A14AB7-875F-446A-B00F-8119DE57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5" y="763929"/>
            <a:ext cx="10022625" cy="5830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66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3E5EB-BA33-4740-BE74-7441F0FBEFE0}"/>
              </a:ext>
            </a:extLst>
          </p:cNvPr>
          <p:cNvSpPr>
            <a:spLocks noGrp="1"/>
          </p:cNvSpPr>
          <p:nvPr>
            <p:ph type="title"/>
          </p:nvPr>
        </p:nvSpPr>
        <p:spPr>
          <a:xfrm>
            <a:off x="635000" y="640823"/>
            <a:ext cx="3418659" cy="5583148"/>
          </a:xfrm>
        </p:spPr>
        <p:txBody>
          <a:bodyPr anchor="ctr">
            <a:normAutofit/>
          </a:bodyPr>
          <a:lstStyle/>
          <a:p>
            <a:r>
              <a:rPr lang="en-US" sz="5400"/>
              <a:t>Summary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raight Connector 5">
            <a:extLst>
              <a:ext uri="{FF2B5EF4-FFF2-40B4-BE49-F238E27FC236}">
                <a16:creationId xmlns:a16="http://schemas.microsoft.com/office/drawing/2014/main" id="{06082B29-80B0-4524-B339-83E4C71D7C20}"/>
              </a:ext>
            </a:extLst>
          </p:cNvPr>
          <p:cNvSpPr/>
          <p:nvPr/>
        </p:nvSpPr>
        <p:spPr>
          <a:xfrm>
            <a:off x="4648018" y="640822"/>
            <a:ext cx="690051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42619EBC-E228-4710-85B3-DEC2EFF7D9DF}"/>
              </a:ext>
            </a:extLst>
          </p:cNvPr>
          <p:cNvSpPr/>
          <p:nvPr/>
        </p:nvSpPr>
        <p:spPr>
          <a:xfrm>
            <a:off x="4648018" y="640822"/>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Understand what Dynamics 365 is all about</a:t>
            </a:r>
          </a:p>
        </p:txBody>
      </p:sp>
      <p:sp>
        <p:nvSpPr>
          <p:cNvPr id="8" name="Straight Connector 7">
            <a:extLst>
              <a:ext uri="{FF2B5EF4-FFF2-40B4-BE49-F238E27FC236}">
                <a16:creationId xmlns:a16="http://schemas.microsoft.com/office/drawing/2014/main" id="{78EB3AE2-E00A-4C0C-9D35-4E1DFC50DCD0}"/>
              </a:ext>
            </a:extLst>
          </p:cNvPr>
          <p:cNvSpPr/>
          <p:nvPr/>
        </p:nvSpPr>
        <p:spPr>
          <a:xfrm>
            <a:off x="4648018" y="2024857"/>
            <a:ext cx="6900512" cy="0"/>
          </a:xfrm>
          <a:prstGeom prst="line">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07299A5D-2F53-41FA-9569-05705D937960}"/>
              </a:ext>
            </a:extLst>
          </p:cNvPr>
          <p:cNvSpPr/>
          <p:nvPr/>
        </p:nvSpPr>
        <p:spPr>
          <a:xfrm>
            <a:off x="4648018" y="2024857"/>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lvl="0" defTabSz="1155700">
              <a:lnSpc>
                <a:spcPct val="90000"/>
              </a:lnSpc>
              <a:spcBef>
                <a:spcPct val="0"/>
              </a:spcBef>
              <a:spcAft>
                <a:spcPct val="35000"/>
              </a:spcAft>
            </a:pPr>
            <a:r>
              <a:rPr lang="en-US" sz="2600" dirty="0"/>
              <a:t>Explore the integration points of Dynamics 365 &amp; Microsoft 365</a:t>
            </a:r>
          </a:p>
        </p:txBody>
      </p:sp>
      <p:sp>
        <p:nvSpPr>
          <p:cNvPr id="12" name="Straight Connector 11">
            <a:extLst>
              <a:ext uri="{FF2B5EF4-FFF2-40B4-BE49-F238E27FC236}">
                <a16:creationId xmlns:a16="http://schemas.microsoft.com/office/drawing/2014/main" id="{5BC3DA97-458F-4139-A359-7F0ED795B388}"/>
              </a:ext>
            </a:extLst>
          </p:cNvPr>
          <p:cNvSpPr/>
          <p:nvPr/>
        </p:nvSpPr>
        <p:spPr>
          <a:xfrm>
            <a:off x="4648018" y="3408892"/>
            <a:ext cx="6900512" cy="0"/>
          </a:xfrm>
          <a:prstGeom prst="lin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FFA20F60-525F-4D28-B9B7-09341B4ECAB2}"/>
              </a:ext>
            </a:extLst>
          </p:cNvPr>
          <p:cNvSpPr/>
          <p:nvPr/>
        </p:nvSpPr>
        <p:spPr>
          <a:xfrm>
            <a:off x="4648018" y="3408892"/>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dirty="0"/>
              <a:t>Know the user adoption challenge that exists</a:t>
            </a:r>
            <a:endParaRPr lang="en-US" sz="2600" kern="1200" dirty="0"/>
          </a:p>
        </p:txBody>
      </p:sp>
      <p:sp>
        <p:nvSpPr>
          <p:cNvPr id="14" name="Straight Connector 13">
            <a:extLst>
              <a:ext uri="{FF2B5EF4-FFF2-40B4-BE49-F238E27FC236}">
                <a16:creationId xmlns:a16="http://schemas.microsoft.com/office/drawing/2014/main" id="{C03B92AB-572C-482A-9812-417F854A6BB8}"/>
              </a:ext>
            </a:extLst>
          </p:cNvPr>
          <p:cNvSpPr/>
          <p:nvPr/>
        </p:nvSpPr>
        <p:spPr>
          <a:xfrm>
            <a:off x="4648018" y="4792927"/>
            <a:ext cx="6900512" cy="0"/>
          </a:xfrm>
          <a:prstGeom prst="lin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06B52347-EA24-4E16-A6A1-0C9FBAD19B74}"/>
              </a:ext>
            </a:extLst>
          </p:cNvPr>
          <p:cNvSpPr/>
          <p:nvPr/>
        </p:nvSpPr>
        <p:spPr>
          <a:xfrm>
            <a:off x="4648018" y="4792927"/>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Avoid mistakes and execute the Dynamics 365 rollout properly</a:t>
            </a:r>
            <a:endParaRPr lang="en-US" sz="2600" i="1" kern="1200" dirty="0"/>
          </a:p>
        </p:txBody>
      </p:sp>
    </p:spTree>
    <p:extLst>
      <p:ext uri="{BB962C8B-B14F-4D97-AF65-F5344CB8AC3E}">
        <p14:creationId xmlns:p14="http://schemas.microsoft.com/office/powerpoint/2010/main" val="44713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CB0485-8151-42CD-BD41-A912CE22671C}"/>
              </a:ext>
            </a:extLst>
          </p:cNvPr>
          <p:cNvSpPr>
            <a:spLocks noGrp="1"/>
          </p:cNvSpPr>
          <p:nvPr>
            <p:ph type="title"/>
          </p:nvPr>
        </p:nvSpPr>
        <p:spPr>
          <a:xfrm>
            <a:off x="1115568" y="548640"/>
            <a:ext cx="7768940" cy="1179576"/>
          </a:xfrm>
        </p:spPr>
        <p:txBody>
          <a:bodyPr>
            <a:normAutofit/>
          </a:bodyPr>
          <a:lstStyle/>
          <a:p>
            <a:r>
              <a:rPr lang="en-US" sz="6000"/>
              <a:t>Next Steps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486CD7-7F51-491A-BE8D-E451E9A8E0E6}"/>
              </a:ext>
            </a:extLst>
          </p:cNvPr>
          <p:cNvSpPr>
            <a:spLocks noGrp="1"/>
          </p:cNvSpPr>
          <p:nvPr>
            <p:ph idx="1"/>
          </p:nvPr>
        </p:nvSpPr>
        <p:spPr>
          <a:xfrm>
            <a:off x="566928" y="2335974"/>
            <a:ext cx="9309130" cy="4522025"/>
          </a:xfrm>
        </p:spPr>
        <p:txBody>
          <a:bodyPr>
            <a:normAutofit/>
          </a:bodyPr>
          <a:lstStyle/>
          <a:p>
            <a:pPr marL="0" indent="0">
              <a:buNone/>
            </a:pPr>
            <a:r>
              <a:rPr lang="en-US" sz="4000" dirty="0"/>
              <a:t>Reach out to me with your questions on </a:t>
            </a:r>
            <a:r>
              <a:rPr lang="en-US" sz="4000" i="1" dirty="0"/>
              <a:t>context sensitive support </a:t>
            </a:r>
            <a:r>
              <a:rPr lang="en-US" sz="4000" dirty="0"/>
              <a:t>and </a:t>
            </a:r>
            <a:r>
              <a:rPr lang="en-US" sz="4000" i="1" dirty="0"/>
              <a:t>training</a:t>
            </a:r>
            <a:endParaRPr lang="en-US" sz="4000" dirty="0"/>
          </a:p>
          <a:p>
            <a:pPr marL="457200" lvl="1" indent="0">
              <a:buNone/>
            </a:pPr>
            <a:r>
              <a:rPr lang="en-US" sz="4000" dirty="0">
                <a:solidFill>
                  <a:srgbClr val="0070C0"/>
                </a:solidFill>
              </a:rPr>
              <a:t>	</a:t>
            </a:r>
            <a:r>
              <a:rPr lang="en-US" sz="4000" dirty="0">
                <a:solidFill>
                  <a:srgbClr val="0070C0"/>
                </a:solidFill>
                <a:hlinkClick r:id="rId3">
                  <a:extLst>
                    <a:ext uri="{A12FA001-AC4F-418D-AE19-62706E023703}">
                      <ahyp:hlinkClr xmlns:ahyp="http://schemas.microsoft.com/office/drawing/2018/hyperlinkcolor" val="tx"/>
                    </a:ext>
                  </a:extLst>
                </a:hlinkClick>
              </a:rPr>
              <a:t>asif@visualsp.com</a:t>
            </a:r>
            <a:r>
              <a:rPr lang="en-US" sz="4000" dirty="0">
                <a:solidFill>
                  <a:srgbClr val="0070C0"/>
                </a:solidFill>
              </a:rPr>
              <a:t>  </a:t>
            </a:r>
          </a:p>
          <a:p>
            <a:endParaRPr lang="en-US" sz="4000" dirty="0"/>
          </a:p>
          <a:p>
            <a:endParaRPr lang="en-US" sz="4000" dirty="0"/>
          </a:p>
          <a:p>
            <a:pPr marL="0" indent="0">
              <a:buNone/>
            </a:pPr>
            <a:r>
              <a:rPr lang="en-US" sz="4000" dirty="0"/>
              <a:t>Download this and my other presentations</a:t>
            </a:r>
          </a:p>
          <a:p>
            <a:pPr marL="457200" lvl="1" indent="0">
              <a:buNone/>
            </a:pPr>
            <a:r>
              <a:rPr lang="en-US" sz="4000" dirty="0">
                <a:solidFill>
                  <a:srgbClr val="0070C0"/>
                </a:solidFill>
                <a:hlinkClick r:id="rId4">
                  <a:extLst>
                    <a:ext uri="{A12FA001-AC4F-418D-AE19-62706E023703}">
                      <ahyp:hlinkClr xmlns:ahyp="http://schemas.microsoft.com/office/drawing/2018/hyperlinkcolor" val="tx"/>
                    </a:ext>
                  </a:extLst>
                </a:hlinkClick>
              </a:rPr>
              <a:t>http://bit.ly/AsifConference</a:t>
            </a:r>
            <a:endParaRPr lang="en-US" sz="4000" dirty="0">
              <a:solidFill>
                <a:srgbClr val="0070C0"/>
              </a:solidFill>
            </a:endParaRPr>
          </a:p>
          <a:p>
            <a:pPr marL="0" indent="0">
              <a:buNone/>
            </a:pPr>
            <a:endParaRPr lang="en-US" sz="4000" dirty="0"/>
          </a:p>
        </p:txBody>
      </p:sp>
      <p:pic>
        <p:nvPicPr>
          <p:cNvPr id="7" name="Picture 6" descr="A picture containing text, clipart&#10;&#10;Description automatically generated">
            <a:extLst>
              <a:ext uri="{FF2B5EF4-FFF2-40B4-BE49-F238E27FC236}">
                <a16:creationId xmlns:a16="http://schemas.microsoft.com/office/drawing/2014/main" id="{CE5991DB-B68C-802A-3935-22AD57DEC6E5}"/>
              </a:ext>
            </a:extLst>
          </p:cNvPr>
          <p:cNvPicPr>
            <a:picLocks noChangeAspect="1"/>
          </p:cNvPicPr>
          <p:nvPr/>
        </p:nvPicPr>
        <p:blipFill>
          <a:blip r:embed="rId5"/>
          <a:stretch>
            <a:fillRect/>
          </a:stretch>
        </p:blipFill>
        <p:spPr>
          <a:xfrm>
            <a:off x="9757444" y="2807526"/>
            <a:ext cx="2187668" cy="588213"/>
          </a:xfrm>
          <a:prstGeom prst="rect">
            <a:avLst/>
          </a:prstGeom>
        </p:spPr>
      </p:pic>
      <p:sp>
        <p:nvSpPr>
          <p:cNvPr id="4" name="TextBox 3">
            <a:extLst>
              <a:ext uri="{FF2B5EF4-FFF2-40B4-BE49-F238E27FC236}">
                <a16:creationId xmlns:a16="http://schemas.microsoft.com/office/drawing/2014/main" id="{E24090C2-275E-41BA-41C7-4EC4DADFFD2C}"/>
              </a:ext>
            </a:extLst>
          </p:cNvPr>
          <p:cNvSpPr txBox="1"/>
          <p:nvPr/>
        </p:nvSpPr>
        <p:spPr>
          <a:xfrm>
            <a:off x="9757444" y="3395739"/>
            <a:ext cx="24345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Digital Adoption Platform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for All web applications</a:t>
            </a:r>
          </a:p>
        </p:txBody>
      </p:sp>
      <p:pic>
        <p:nvPicPr>
          <p:cNvPr id="6" name="Picture 5">
            <a:extLst>
              <a:ext uri="{FF2B5EF4-FFF2-40B4-BE49-F238E27FC236}">
                <a16:creationId xmlns:a16="http://schemas.microsoft.com/office/drawing/2014/main" id="{4DF23176-503B-A633-1CEC-8B4E2BFCE033}"/>
              </a:ext>
            </a:extLst>
          </p:cNvPr>
          <p:cNvPicPr>
            <a:picLocks noChangeAspect="1"/>
          </p:cNvPicPr>
          <p:nvPr/>
        </p:nvPicPr>
        <p:blipFill>
          <a:blip r:embed="rId6"/>
          <a:stretch>
            <a:fillRect/>
          </a:stretch>
        </p:blipFill>
        <p:spPr>
          <a:xfrm>
            <a:off x="9757444" y="4962678"/>
            <a:ext cx="1803918" cy="1828800"/>
          </a:xfrm>
          <a:prstGeom prst="rect">
            <a:avLst/>
          </a:prstGeom>
        </p:spPr>
      </p:pic>
      <p:pic>
        <p:nvPicPr>
          <p:cNvPr id="9" name="Picture 8" descr="A person with a beard and mustache wearing a suit&#10;&#10;Description automatically generated">
            <a:extLst>
              <a:ext uri="{FF2B5EF4-FFF2-40B4-BE49-F238E27FC236}">
                <a16:creationId xmlns:a16="http://schemas.microsoft.com/office/drawing/2014/main" id="{26EDE618-9453-AFE4-E464-0BB1C987C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3255" y="153735"/>
            <a:ext cx="1956202" cy="2488724"/>
          </a:xfrm>
          <a:prstGeom prst="rect">
            <a:avLst/>
          </a:prstGeom>
        </p:spPr>
      </p:pic>
    </p:spTree>
    <p:extLst>
      <p:ext uri="{BB962C8B-B14F-4D97-AF65-F5344CB8AC3E}">
        <p14:creationId xmlns:p14="http://schemas.microsoft.com/office/powerpoint/2010/main" val="243676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dirty="0">
                <a:solidFill>
                  <a:schemeClr val="tx1">
                    <a:lumMod val="85000"/>
                    <a:lumOff val="15000"/>
                  </a:schemeClr>
                </a:solidFill>
              </a:rPr>
              <a:t>About me - </a:t>
            </a:r>
            <a:r>
              <a:rPr lang="de-DE" i="1" dirty="0">
                <a:solidFill>
                  <a:schemeClr val="tx1">
                    <a:lumMod val="85000"/>
                    <a:lumOff val="15000"/>
                  </a:schemeClr>
                </a:solidFill>
              </a:rPr>
              <a:t>Asif Rehmani</a:t>
            </a:r>
            <a:endParaRPr lang="en-US" i="1" dirty="0">
              <a:solidFill>
                <a:schemeClr val="tx1">
                  <a:lumMod val="85000"/>
                  <a:lumOff val="15000"/>
                </a:schemeClr>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Founder and CEO</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1" i="0" u="none" strike="noStrike" kern="1200" cap="none" spc="-70" normalizeH="0" baseline="0" noProof="0" dirty="0">
                <a:ln>
                  <a:noFill/>
                </a:ln>
                <a:solidFill>
                  <a:srgbClr val="8AB833">
                    <a:lumMod val="50000"/>
                  </a:srgbClr>
                </a:solidFill>
                <a:effectLst/>
                <a:uLnTx/>
                <a:uFillTx/>
                <a:latin typeface="Calibri Light" panose="020F0302020204030204"/>
                <a:ea typeface="+mn-ea"/>
                <a:cs typeface="+mn-cs"/>
              </a:rPr>
              <a:t>VisualSP</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Chicago, IL</a:t>
            </a:r>
          </a:p>
        </p:txBody>
      </p:sp>
      <p:sp>
        <p:nvSpPr>
          <p:cNvPr id="8" name="Rectangle 7"/>
          <p:cNvSpPr/>
          <p:nvPr/>
        </p:nvSpPr>
        <p:spPr>
          <a:xfrm>
            <a:off x="569253" y="5098921"/>
            <a:ext cx="4375971" cy="1112705"/>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000" b="0" i="1" u="none" strike="noStrike" kern="1200" cap="none" spc="-70" normalizeH="0" baseline="0" noProof="0" dirty="0">
                <a:ln>
                  <a:noFill/>
                </a:ln>
                <a:solidFill>
                  <a:prstClr val="black"/>
                </a:solidFill>
                <a:effectLst/>
                <a:uLnTx/>
                <a:uFillTx/>
                <a:latin typeface="Calibri Light" panose="020F0302020204030204"/>
                <a:ea typeface="+mn-ea"/>
                <a:cs typeface="+mn-cs"/>
              </a:rPr>
              <a:t>My LinkedIn profile</a:t>
            </a: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asif@visualsp.com</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sng" strike="noStrike" kern="1200" cap="none" spc="-70" normalizeH="0" baseline="0" noProof="0" dirty="0">
                <a:ln>
                  <a:noFill/>
                </a:ln>
                <a:solidFill>
                  <a:srgbClr val="0070C0"/>
                </a:solidFill>
                <a:effectLst/>
                <a:uLnTx/>
                <a:uFillTx/>
                <a:latin typeface="Calibri Light" panose="020F0302020204030204"/>
                <a:ea typeface="+mn-ea"/>
                <a:cs typeface="+mn-cs"/>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Author</a:t>
            </a:r>
            <a:endParaRPr kumimoji="0" lang="en-US" sz="1013"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ctr"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CEO</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Microsoft MVP</a:t>
            </a:r>
            <a:endParaRPr kumimoji="0" lang="en-US" sz="14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Conference Speaker</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MS Ignite</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Dynamics Summit</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DynamicsCon</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ESPC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365 EduCon</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TechEd</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Learning Conferences</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And many more…</a:t>
            </a:r>
          </a:p>
        </p:txBody>
      </p:sp>
      <p:sp>
        <p:nvSpPr>
          <p:cNvPr id="5" name="TextBox 4"/>
          <p:cNvSpPr txBox="1"/>
          <p:nvPr/>
        </p:nvSpPr>
        <p:spPr>
          <a:xfrm>
            <a:off x="8213109" y="2813646"/>
            <a:ext cx="1096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Since 2007</a:t>
            </a:r>
          </a:p>
        </p:txBody>
      </p:sp>
      <p:pic>
        <p:nvPicPr>
          <p:cNvPr id="6" name="Picture 5">
            <a:extLst>
              <a:ext uri="{FF2B5EF4-FFF2-40B4-BE49-F238E27FC236}">
                <a16:creationId xmlns:a16="http://schemas.microsoft.com/office/drawing/2014/main" id="{3D37A7CF-384D-4408-A120-7A79B123BBA5}"/>
              </a:ext>
            </a:extLst>
          </p:cNvPr>
          <p:cNvPicPr>
            <a:picLocks noChangeAspect="1"/>
          </p:cNvPicPr>
          <p:nvPr/>
        </p:nvPicPr>
        <p:blipFill>
          <a:blip r:embed="rId8"/>
          <a:stretch>
            <a:fillRect/>
          </a:stretch>
        </p:blipFill>
        <p:spPr>
          <a:xfrm>
            <a:off x="738966" y="3646100"/>
            <a:ext cx="1371429" cy="1323810"/>
          </a:xfrm>
          <a:prstGeom prst="rect">
            <a:avLst/>
          </a:prstGeom>
        </p:spPr>
      </p:pic>
      <p:sp>
        <p:nvSpPr>
          <p:cNvPr id="19" name="TextBox 18">
            <a:extLst>
              <a:ext uri="{FF2B5EF4-FFF2-40B4-BE49-F238E27FC236}">
                <a16:creationId xmlns:a16="http://schemas.microsoft.com/office/drawing/2014/main" id="{0D23045E-AE9A-431D-8D78-62EFAF82C044}"/>
              </a:ext>
            </a:extLst>
          </p:cNvPr>
          <p:cNvSpPr txBox="1"/>
          <p:nvPr/>
        </p:nvSpPr>
        <p:spPr>
          <a:xfrm>
            <a:off x="9928291" y="3055049"/>
            <a:ext cx="2161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Digital Adoption Platform (DAP) for M365 &amp; D365</a:t>
            </a:r>
          </a:p>
        </p:txBody>
      </p:sp>
      <p:pic>
        <p:nvPicPr>
          <p:cNvPr id="25" name="Picture 24" descr="Logo&#10;&#10;Description automatically generated with medium confidence">
            <a:extLst>
              <a:ext uri="{FF2B5EF4-FFF2-40B4-BE49-F238E27FC236}">
                <a16:creationId xmlns:a16="http://schemas.microsoft.com/office/drawing/2014/main" id="{3B5C4075-7797-4DFF-9F9F-2E82F5F9D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0991" y="1838736"/>
            <a:ext cx="1343298" cy="129889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DF21B2C8-86F4-45CF-86EA-F6BA2B9DC5D3}"/>
              </a:ext>
            </a:extLst>
          </p:cNvPr>
          <p:cNvPicPr>
            <a:picLocks noChangeAspect="1"/>
          </p:cNvPicPr>
          <p:nvPr/>
        </p:nvPicPr>
        <p:blipFill>
          <a:blip r:embed="rId10"/>
          <a:stretch>
            <a:fillRect/>
          </a:stretch>
        </p:blipFill>
        <p:spPr>
          <a:xfrm>
            <a:off x="8715939" y="179279"/>
            <a:ext cx="3049777" cy="820014"/>
          </a:xfrm>
          <a:prstGeom prst="rect">
            <a:avLst/>
          </a:prstGeom>
        </p:spPr>
      </p:pic>
      <p:pic>
        <p:nvPicPr>
          <p:cNvPr id="4" name="Picture 3" descr="A person with a beard and mustache wearing a suit&#10;&#10;Description automatically generated">
            <a:extLst>
              <a:ext uri="{FF2B5EF4-FFF2-40B4-BE49-F238E27FC236}">
                <a16:creationId xmlns:a16="http://schemas.microsoft.com/office/drawing/2014/main" id="{87784743-DEDA-5702-90F2-7F9184BD65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040" y="1058977"/>
            <a:ext cx="1956202" cy="2488724"/>
          </a:xfrm>
          <a:prstGeom prst="rect">
            <a:avLst/>
          </a:prstGeom>
        </p:spPr>
      </p:pic>
    </p:spTree>
    <p:extLst>
      <p:ext uri="{BB962C8B-B14F-4D97-AF65-F5344CB8AC3E}">
        <p14:creationId xmlns:p14="http://schemas.microsoft.com/office/powerpoint/2010/main" val="23377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7" grpId="0" animBg="1"/>
      <p:bldP spid="20" grpId="0" animBg="1"/>
      <p:bldP spid="23" grpId="0" animBg="1"/>
      <p:bldP spid="5"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BD45A1-A207-485C-8F4B-B402351E6F52}"/>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Story of how I fell into Microsoft Dynamics </a:t>
            </a:r>
          </a:p>
        </p:txBody>
      </p:sp>
      <p:sp>
        <p:nvSpPr>
          <p:cNvPr id="4" name="Text Placeholder 3">
            <a:extLst>
              <a:ext uri="{FF2B5EF4-FFF2-40B4-BE49-F238E27FC236}">
                <a16:creationId xmlns:a16="http://schemas.microsoft.com/office/drawing/2014/main" id="{3D1DED07-1DC8-4627-BF7B-E81F668D0784}"/>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
        <p:nvSpPr>
          <p:cNvPr id="43" name="Rectangle 4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0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CD8DE0C4-5A5F-F4C4-3467-11AE99308920}"/>
              </a:ext>
            </a:extLst>
          </p:cNvPr>
          <p:cNvSpPr>
            <a:spLocks noGrp="1"/>
          </p:cNvSpPr>
          <p:nvPr>
            <p:ph type="title"/>
          </p:nvPr>
        </p:nvSpPr>
        <p:spPr>
          <a:xfrm>
            <a:off x="2236763" y="802924"/>
            <a:ext cx="8208497" cy="4754880"/>
          </a:xfrm>
        </p:spPr>
        <p:txBody>
          <a:bodyPr vert="horz" lIns="91440" tIns="45720" rIns="91440" bIns="45720" rtlCol="0" anchor="b">
            <a:normAutofit/>
          </a:bodyPr>
          <a:lstStyle/>
          <a:p>
            <a:pPr algn="ctr"/>
            <a:r>
              <a:rPr lang="en-US" sz="4000" kern="1200" dirty="0">
                <a:solidFill>
                  <a:schemeClr val="tx2"/>
                </a:solidFill>
                <a:latin typeface="+mj-lt"/>
                <a:ea typeface="+mj-ea"/>
                <a:cs typeface="+mj-cs"/>
              </a:rPr>
              <a:t>A fateful day in 2019:</a:t>
            </a:r>
            <a:br>
              <a:rPr lang="en-US" sz="4000" kern="1200" dirty="0">
                <a:solidFill>
                  <a:schemeClr val="tx2"/>
                </a:solidFill>
                <a:latin typeface="+mj-lt"/>
                <a:ea typeface="+mj-ea"/>
                <a:cs typeface="+mj-cs"/>
              </a:rPr>
            </a:br>
            <a:br>
              <a:rPr lang="en-US" sz="4000" kern="1200" dirty="0">
                <a:solidFill>
                  <a:schemeClr val="tx2"/>
                </a:solidFill>
                <a:latin typeface="+mj-lt"/>
                <a:ea typeface="+mj-ea"/>
                <a:cs typeface="+mj-cs"/>
              </a:rPr>
            </a:br>
            <a:r>
              <a:rPr lang="en-US" sz="4000" kern="1200" dirty="0">
                <a:solidFill>
                  <a:schemeClr val="tx2"/>
                </a:solidFill>
                <a:latin typeface="+mj-lt"/>
                <a:ea typeface="+mj-ea"/>
                <a:cs typeface="+mj-cs"/>
              </a:rPr>
              <a:t>One VisualSP customer started using our tool on top of Dynamics 365 Sales to support their users</a:t>
            </a:r>
          </a:p>
        </p:txBody>
      </p:sp>
      <p:grpSp>
        <p:nvGrpSpPr>
          <p:cNvPr id="28" name="Group 27">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29" name="Freeform: Shape 28">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35" name="Freeform: Shape 34">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8" name="Freeform: Shape 37">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9302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E755FB-D772-C420-0C5B-B8B626DE47C4}"/>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Example: </a:t>
            </a:r>
            <a:br>
              <a:rPr lang="en-US" sz="6600" kern="1200" dirty="0">
                <a:solidFill>
                  <a:schemeClr val="tx1"/>
                </a:solidFill>
                <a:latin typeface="+mj-lt"/>
                <a:ea typeface="+mj-ea"/>
                <a:cs typeface="+mj-cs"/>
              </a:rPr>
            </a:b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VisualSP announcement banner on Dynamics 365 Sales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54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D830-43D5-888A-184C-4EA00D80B010}"/>
              </a:ext>
            </a:extLst>
          </p:cNvPr>
          <p:cNvPicPr>
            <a:picLocks noChangeAspect="1"/>
          </p:cNvPicPr>
          <p:nvPr/>
        </p:nvPicPr>
        <p:blipFill>
          <a:blip r:embed="rId3"/>
          <a:stretch>
            <a:fill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24FD7437-C555-01EF-8E4D-EFCCCFA59144}"/>
              </a:ext>
            </a:extLst>
          </p:cNvPr>
          <p:cNvSpPr/>
          <p:nvPr/>
        </p:nvSpPr>
        <p:spPr>
          <a:xfrm>
            <a:off x="0" y="-58129"/>
            <a:ext cx="12192000" cy="4457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1" u="none" strike="noStrike" kern="1200" cap="none" spc="0" normalizeH="0" baseline="0" noProof="0">
                <a:ln>
                  <a:noFill/>
                </a:ln>
                <a:solidFill>
                  <a:prstClr val="white"/>
                </a:solidFill>
                <a:effectLst/>
                <a:uLnTx/>
                <a:uFillTx/>
                <a:latin typeface="Calibri" panose="020F0502020204030204"/>
                <a:ea typeface="+mn-ea"/>
                <a:cs typeface="+mn-cs"/>
              </a:rPr>
              <a:t>Closing 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course is now available. Take this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10 mins course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to earn your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certification</a:t>
            </a:r>
          </a:p>
        </p:txBody>
      </p:sp>
      <p:pic>
        <p:nvPicPr>
          <p:cNvPr id="6" name="Graphic 5" descr="Clock outline">
            <a:extLst>
              <a:ext uri="{FF2B5EF4-FFF2-40B4-BE49-F238E27FC236}">
                <a16:creationId xmlns:a16="http://schemas.microsoft.com/office/drawing/2014/main" id="{D2B426FA-98EE-939B-26E9-EA735E0CF4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33" y="-58129"/>
            <a:ext cx="445755" cy="445755"/>
          </a:xfrm>
          <a:prstGeom prst="rect">
            <a:avLst/>
          </a:prstGeom>
        </p:spPr>
      </p:pic>
      <p:sp>
        <p:nvSpPr>
          <p:cNvPr id="9" name="Rectangle: Rounded Corners 8">
            <a:extLst>
              <a:ext uri="{FF2B5EF4-FFF2-40B4-BE49-F238E27FC236}">
                <a16:creationId xmlns:a16="http://schemas.microsoft.com/office/drawing/2014/main" id="{1DF4AC61-7833-A901-274A-BA681BFEFD33}"/>
              </a:ext>
            </a:extLst>
          </p:cNvPr>
          <p:cNvSpPr/>
          <p:nvPr/>
        </p:nvSpPr>
        <p:spPr>
          <a:xfrm>
            <a:off x="10436087" y="0"/>
            <a:ext cx="1341784" cy="3180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Start Course</a:t>
            </a:r>
          </a:p>
        </p:txBody>
      </p:sp>
    </p:spTree>
    <p:extLst>
      <p:ext uri="{BB962C8B-B14F-4D97-AF65-F5344CB8AC3E}">
        <p14:creationId xmlns:p14="http://schemas.microsoft.com/office/powerpoint/2010/main" val="2396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D830-43D5-888A-184C-4EA00D80B010}"/>
              </a:ext>
            </a:extLst>
          </p:cNvPr>
          <p:cNvPicPr>
            <a:picLocks noChangeAspect="1"/>
          </p:cNvPicPr>
          <p:nvPr/>
        </p:nvPicPr>
        <p:blipFill>
          <a:blip r:embed="rId3"/>
          <a:stretch>
            <a:fill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24FD7437-C555-01EF-8E4D-EFCCCFA59144}"/>
              </a:ext>
            </a:extLst>
          </p:cNvPr>
          <p:cNvSpPr/>
          <p:nvPr/>
        </p:nvSpPr>
        <p:spPr>
          <a:xfrm>
            <a:off x="0" y="-58129"/>
            <a:ext cx="12192000" cy="4457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1" u="none" strike="noStrike" kern="1200" cap="none" spc="0" normalizeH="0" baseline="0" noProof="0">
                <a:ln>
                  <a:noFill/>
                </a:ln>
                <a:solidFill>
                  <a:prstClr val="white"/>
                </a:solidFill>
                <a:effectLst/>
                <a:uLnTx/>
                <a:uFillTx/>
                <a:latin typeface="Calibri" panose="020F0502020204030204"/>
                <a:ea typeface="+mn-ea"/>
                <a:cs typeface="+mn-cs"/>
              </a:rPr>
              <a:t>Closing 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course is now available. Take this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10 mins course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to earn your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certification</a:t>
            </a:r>
          </a:p>
        </p:txBody>
      </p:sp>
      <p:pic>
        <p:nvPicPr>
          <p:cNvPr id="6" name="Graphic 5" descr="Clock outline">
            <a:extLst>
              <a:ext uri="{FF2B5EF4-FFF2-40B4-BE49-F238E27FC236}">
                <a16:creationId xmlns:a16="http://schemas.microsoft.com/office/drawing/2014/main" id="{D2B426FA-98EE-939B-26E9-EA735E0CF4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33" y="-58129"/>
            <a:ext cx="445755" cy="445755"/>
          </a:xfrm>
          <a:prstGeom prst="rect">
            <a:avLst/>
          </a:prstGeom>
        </p:spPr>
      </p:pic>
      <p:sp>
        <p:nvSpPr>
          <p:cNvPr id="9" name="Rectangle: Rounded Corners 8">
            <a:extLst>
              <a:ext uri="{FF2B5EF4-FFF2-40B4-BE49-F238E27FC236}">
                <a16:creationId xmlns:a16="http://schemas.microsoft.com/office/drawing/2014/main" id="{1DF4AC61-7833-A901-274A-BA681BFEFD33}"/>
              </a:ext>
            </a:extLst>
          </p:cNvPr>
          <p:cNvSpPr/>
          <p:nvPr/>
        </p:nvSpPr>
        <p:spPr>
          <a:xfrm>
            <a:off x="10436087" y="0"/>
            <a:ext cx="1341784" cy="3180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Start Course</a:t>
            </a:r>
          </a:p>
        </p:txBody>
      </p:sp>
      <p:pic>
        <p:nvPicPr>
          <p:cNvPr id="5" name="Picture 4">
            <a:extLst>
              <a:ext uri="{FF2B5EF4-FFF2-40B4-BE49-F238E27FC236}">
                <a16:creationId xmlns:a16="http://schemas.microsoft.com/office/drawing/2014/main" id="{D29DE4F0-08ED-C7C7-230B-A06E3E6934FD}"/>
              </a:ext>
            </a:extLst>
          </p:cNvPr>
          <p:cNvPicPr>
            <a:picLocks noChangeAspect="1"/>
          </p:cNvPicPr>
          <p:nvPr/>
        </p:nvPicPr>
        <p:blipFill>
          <a:blip r:embed="rId6"/>
          <a:stretch>
            <a:fillRect/>
          </a:stretch>
        </p:blipFill>
        <p:spPr>
          <a:xfrm>
            <a:off x="3028041" y="1708248"/>
            <a:ext cx="6135918" cy="3441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65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da412d49-0434-4a33-a294-6e2676143ae5"/>
  <p:tag name="SLIDO_EVENT_SECTION_UUID" val="6c6b81b4-1214-48ec-85d9-9cd2e7b48a44"/>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4.xml><?xml version="1.0" encoding="utf-8"?>
<a:theme xmlns:a="http://schemas.openxmlformats.org/drawingml/2006/main" name="3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BAA3436-7252-44BF-BDCB-E04037DD13C4}" vid="{E3A0C62E-8D70-40FE-A418-B3368B27DBC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5643</TotalTime>
  <Words>3135</Words>
  <Application>Microsoft Office PowerPoint</Application>
  <PresentationFormat>Widescreen</PresentationFormat>
  <Paragraphs>338</Paragraphs>
  <Slides>38</Slides>
  <Notes>34</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38</vt:i4>
      </vt:variant>
    </vt:vector>
  </HeadingPairs>
  <TitlesOfParts>
    <vt:vector size="47" baseType="lpstr">
      <vt:lpstr>Arial</vt:lpstr>
      <vt:lpstr>Calibri</vt:lpstr>
      <vt:lpstr>Calibri Light</vt:lpstr>
      <vt:lpstr>Office Theme</vt:lpstr>
      <vt:lpstr>1_Office Theme</vt:lpstr>
      <vt:lpstr>2_Office Theme</vt:lpstr>
      <vt:lpstr>3_Office Theme</vt:lpstr>
      <vt:lpstr>4_Office Theme</vt:lpstr>
      <vt:lpstr>7_Office Theme</vt:lpstr>
      <vt:lpstr>Download all my presentations and video recordings</vt:lpstr>
      <vt:lpstr>Intro to Microsoft Dynamics 365 for the  Microsoft 365 Guy / Gal  </vt:lpstr>
      <vt:lpstr>Agenda</vt:lpstr>
      <vt:lpstr>About me - Asif Rehmani</vt:lpstr>
      <vt:lpstr>Story of how I fell into Microsoft Dynamics </vt:lpstr>
      <vt:lpstr>A fateful day in 2019:  One VisualSP customer started using our tool on top of Dynamics 365 Sales to support their users</vt:lpstr>
      <vt:lpstr>Example:   VisualSP announcement banner on Dynamics 365 Sales</vt:lpstr>
      <vt:lpstr>PowerPoint Presentation</vt:lpstr>
      <vt:lpstr>PowerPoint Presentation</vt:lpstr>
      <vt:lpstr>Interactive step by step guided walkthrough</vt:lpstr>
      <vt:lpstr>I wanted to learn more about Dynamics…</vt:lpstr>
      <vt:lpstr>Vibrant Dynamics Community</vt:lpstr>
      <vt:lpstr>So what is Dynamics 365 anyway…??</vt:lpstr>
      <vt:lpstr>A brief history of Dynamics </vt:lpstr>
      <vt:lpstr>Dynamics 365 – set of business applications</vt:lpstr>
      <vt:lpstr>Canvas App – What M365 folks are familiar with</vt:lpstr>
      <vt:lpstr>Model-Driven App – What D365 apps are built upon</vt:lpstr>
      <vt:lpstr>Microsoft Dynamics applications</vt:lpstr>
      <vt:lpstr>Products in the Dynamics family </vt:lpstr>
      <vt:lpstr>Microsoft Dynamics 365 business applications compete with:  Salesforce, Oracle, SAP, NetSuite, QuickBooks, HubSpot, Workday, and many other applications.</vt:lpstr>
      <vt:lpstr>Demo</vt:lpstr>
      <vt:lpstr>Why should you care about  Dynamics 365? </vt:lpstr>
      <vt:lpstr>How Microsoft 365 integrates with Dynamics 365</vt:lpstr>
      <vt:lpstr>Dynamics sessions at MPPC 2023</vt:lpstr>
      <vt:lpstr>Download VisualSP plugin for free context sensitive tutorials on Dynamics CRM &amp; BC</vt:lpstr>
      <vt:lpstr>All great stuff but….</vt:lpstr>
      <vt:lpstr>The Challenge</vt:lpstr>
      <vt:lpstr> Average number of applications used by knowledge workers in a week</vt:lpstr>
      <vt:lpstr>How do you solve for user onboarding training and adoption challenges?</vt:lpstr>
      <vt:lpstr>Start with CRM Or ERP then go to the other when ready</vt:lpstr>
      <vt:lpstr>Traditional training doesn’t work for Dynamics</vt:lpstr>
      <vt:lpstr>Implement a  Digital Adoption Platform  like VisualSP for continuous end user support &amp; training</vt:lpstr>
      <vt:lpstr>Demo</vt:lpstr>
      <vt:lpstr>VisualSP End User Help Experience in Dynamics</vt:lpstr>
      <vt:lpstr>Onboarding New Users Efficiently</vt:lpstr>
      <vt:lpstr>Inline Help Throughout Your Interfaces</vt:lpstr>
      <vt:lpstr>Summary</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Asif Rehmani</dc:creator>
  <cp:lastModifiedBy>Asif Rehmani</cp:lastModifiedBy>
  <cp:revision>13</cp:revision>
  <dcterms:created xsi:type="dcterms:W3CDTF">2021-07-18T15:30:27Z</dcterms:created>
  <dcterms:modified xsi:type="dcterms:W3CDTF">2023-10-03T18:26:31Z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