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715" r:id="rId3"/>
    <p:sldMasterId id="2147483730" r:id="rId4"/>
  </p:sldMasterIdLst>
  <p:notesMasterIdLst>
    <p:notesMasterId r:id="rId29"/>
  </p:notesMasterIdLst>
  <p:sldIdLst>
    <p:sldId id="257" r:id="rId5"/>
    <p:sldId id="2255" r:id="rId6"/>
    <p:sldId id="2224" r:id="rId7"/>
    <p:sldId id="2254" r:id="rId8"/>
    <p:sldId id="2240" r:id="rId9"/>
    <p:sldId id="2239" r:id="rId10"/>
    <p:sldId id="2241" r:id="rId11"/>
    <p:sldId id="2256" r:id="rId12"/>
    <p:sldId id="2257" r:id="rId13"/>
    <p:sldId id="2264" r:id="rId14"/>
    <p:sldId id="2259" r:id="rId15"/>
    <p:sldId id="2242" r:id="rId16"/>
    <p:sldId id="266" r:id="rId17"/>
    <p:sldId id="2244" r:id="rId18"/>
    <p:sldId id="2263" r:id="rId19"/>
    <p:sldId id="2246" r:id="rId20"/>
    <p:sldId id="2245" r:id="rId21"/>
    <p:sldId id="2243" r:id="rId22"/>
    <p:sldId id="2247" r:id="rId23"/>
    <p:sldId id="2236" r:id="rId24"/>
    <p:sldId id="2237" r:id="rId25"/>
    <p:sldId id="2238" r:id="rId26"/>
    <p:sldId id="2179" r:id="rId27"/>
    <p:sldId id="21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89DFA00-88B9-4461-A47A-585BBB10999C}">
          <p14:sldIdLst>
            <p14:sldId id="257"/>
            <p14:sldId id="2255"/>
          </p14:sldIdLst>
        </p14:section>
        <p14:section name="The Challenge" id="{EEC6DD5B-5D53-4A77-BDF6-23DE47ED1626}">
          <p14:sldIdLst>
            <p14:sldId id="2224"/>
            <p14:sldId id="2254"/>
            <p14:sldId id="2240"/>
            <p14:sldId id="2239"/>
            <p14:sldId id="2241"/>
            <p14:sldId id="2256"/>
            <p14:sldId id="2257"/>
            <p14:sldId id="2264"/>
          </p14:sldIdLst>
        </p14:section>
        <p14:section name="The Solution" id="{88B75727-B391-4100-84FD-571C1FB927DE}">
          <p14:sldIdLst>
            <p14:sldId id="2259"/>
          </p14:sldIdLst>
        </p14:section>
        <p14:section name="The Microsoft Solution" id="{ED636A50-DCF3-4FD6-B844-F7A560509904}">
          <p14:sldIdLst>
            <p14:sldId id="2242"/>
            <p14:sldId id="266"/>
            <p14:sldId id="2244"/>
            <p14:sldId id="2263"/>
          </p14:sldIdLst>
        </p14:section>
        <p14:section name="Limitations and Gotchas" id="{BE592E6B-EA18-46BD-BC96-C50DA6FB1FCA}">
          <p14:sldIdLst>
            <p14:sldId id="2246"/>
          </p14:sldIdLst>
        </p14:section>
        <p14:section name="The 3rd party solution" id="{113C86DA-A570-44E7-B9EE-F3FD05837212}">
          <p14:sldIdLst>
            <p14:sldId id="2245"/>
            <p14:sldId id="2243"/>
            <p14:sldId id="2247"/>
            <p14:sldId id="2236"/>
            <p14:sldId id="2237"/>
            <p14:sldId id="2238"/>
          </p14:sldIdLst>
        </p14:section>
        <p14:section name="Conclusion" id="{57B0AF6B-3230-4183-9177-CB765D85DA68}">
          <p14:sldIdLst>
            <p14:sldId id="2179"/>
            <p14:sldId id="212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8B407-1455-4F87-9EBB-808A9CA39B3F}" v="441" dt="2023-05-01T23:08:57.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59" autoAdjust="0"/>
    <p:restoredTop sz="96247" autoAdjust="0"/>
  </p:normalViewPr>
  <p:slideViewPr>
    <p:cSldViewPr snapToGrid="0">
      <p:cViewPr varScale="1">
        <p:scale>
          <a:sx n="106" d="100"/>
          <a:sy n="106" d="100"/>
        </p:scale>
        <p:origin x="108" y="204"/>
      </p:cViewPr>
      <p:guideLst/>
    </p:cSldViewPr>
  </p:slideViewPr>
  <p:notesTextViewPr>
    <p:cViewPr>
      <p:scale>
        <a:sx n="3" d="2"/>
        <a:sy n="3" d="2"/>
      </p:scale>
      <p:origin x="0" y="0"/>
    </p:cViewPr>
  </p:notesTextViewPr>
  <p:sorterViewPr>
    <p:cViewPr varScale="1">
      <p:scale>
        <a:sx n="100" d="100"/>
        <a:sy n="100" d="100"/>
      </p:scale>
      <p:origin x="0" y="-89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f Rehmani" userId="e3bc34669d675361" providerId="LiveId" clId="{6A774D6D-0E2D-45CA-9455-2F520020A76C}"/>
    <pc:docChg chg="modSld">
      <pc:chgData name="Asif Rehmani" userId="e3bc34669d675361" providerId="LiveId" clId="{6A774D6D-0E2D-45CA-9455-2F520020A76C}" dt="2022-05-04T18:40:48.354" v="0" actId="729"/>
      <pc:docMkLst>
        <pc:docMk/>
      </pc:docMkLst>
      <pc:sldChg chg="mod modShow">
        <pc:chgData name="Asif Rehmani" userId="e3bc34669d675361" providerId="LiveId" clId="{6A774D6D-0E2D-45CA-9455-2F520020A76C}" dt="2022-05-04T18:40:48.354" v="0" actId="729"/>
        <pc:sldMkLst>
          <pc:docMk/>
          <pc:sldMk cId="3525028106" sldId="2232"/>
        </pc:sldMkLst>
      </pc:sldChg>
    </pc:docChg>
  </pc:docChgLst>
  <pc:docChgLst>
    <pc:chgData name="Asif Rehmani" userId="e3bc34669d675361" providerId="LiveId" clId="{D742A09C-C365-4DEF-B259-137867FF3C34}"/>
    <pc:docChg chg="undo custSel addSld delSld modSld modSection">
      <pc:chgData name="Asif Rehmani" userId="e3bc34669d675361" providerId="LiveId" clId="{D742A09C-C365-4DEF-B259-137867FF3C34}" dt="2021-11-22T13:36:52.560" v="491" actId="20577"/>
      <pc:docMkLst>
        <pc:docMk/>
      </pc:docMkLst>
      <pc:sldChg chg="addSp delSp modSp mod modMedia delAnim">
        <pc:chgData name="Asif Rehmani" userId="e3bc34669d675361" providerId="LiveId" clId="{D742A09C-C365-4DEF-B259-137867FF3C34}" dt="2021-11-22T12:53:48.463" v="107" actId="1076"/>
        <pc:sldMkLst>
          <pc:docMk/>
          <pc:sldMk cId="3575020938" sldId="257"/>
        </pc:sldMkLst>
        <pc:spChg chg="mod">
          <ac:chgData name="Asif Rehmani" userId="e3bc34669d675361" providerId="LiveId" clId="{D742A09C-C365-4DEF-B259-137867FF3C34}" dt="2021-11-22T12:53:01.886" v="106" actId="26606"/>
          <ac:spMkLst>
            <pc:docMk/>
            <pc:sldMk cId="3575020938" sldId="257"/>
            <ac:spMk id="2" creationId="{3ABF1ACD-E543-4AB8-B2C9-376981628C56}"/>
          </ac:spMkLst>
        </pc:spChg>
        <pc:spChg chg="mod">
          <ac:chgData name="Asif Rehmani" userId="e3bc34669d675361" providerId="LiveId" clId="{D742A09C-C365-4DEF-B259-137867FF3C34}" dt="2021-11-22T12:53:48.463" v="107" actId="1076"/>
          <ac:spMkLst>
            <pc:docMk/>
            <pc:sldMk cId="3575020938" sldId="257"/>
            <ac:spMk id="3" creationId="{E335955A-BDFE-4055-B0E5-EF0DFC1E08B1}"/>
          </ac:spMkLst>
        </pc:spChg>
        <pc:spChg chg="add del">
          <ac:chgData name="Asif Rehmani" userId="e3bc34669d675361" providerId="LiveId" clId="{D742A09C-C365-4DEF-B259-137867FF3C34}" dt="2021-11-22T12:53:01.886" v="106" actId="26606"/>
          <ac:spMkLst>
            <pc:docMk/>
            <pc:sldMk cId="3575020938" sldId="257"/>
            <ac:spMk id="47" creationId="{FFD48BC7-DC40-47DE-87EE-9F4B6ECB9ABB}"/>
          </ac:spMkLst>
        </pc:spChg>
        <pc:spChg chg="add del">
          <ac:chgData name="Asif Rehmani" userId="e3bc34669d675361" providerId="LiveId" clId="{D742A09C-C365-4DEF-B259-137867FF3C34}" dt="2021-11-22T12:53:01.886" v="106" actId="26606"/>
          <ac:spMkLst>
            <pc:docMk/>
            <pc:sldMk cId="3575020938" sldId="257"/>
            <ac:spMk id="49" creationId="{E502BBC7-2C76-46F3-BC24-5985BC13DB88}"/>
          </ac:spMkLst>
        </pc:spChg>
        <pc:spChg chg="add del">
          <ac:chgData name="Asif Rehmani" userId="e3bc34669d675361" providerId="LiveId" clId="{D742A09C-C365-4DEF-B259-137867FF3C34}" dt="2021-11-22T12:53:01.886" v="106" actId="26606"/>
          <ac:spMkLst>
            <pc:docMk/>
            <pc:sldMk cId="3575020938" sldId="257"/>
            <ac:spMk id="51" creationId="{C7F28D52-2A5F-4D23-81AE-7CB8B591C7AF}"/>
          </ac:spMkLst>
        </pc:spChg>
        <pc:spChg chg="add del">
          <ac:chgData name="Asif Rehmani" userId="e3bc34669d675361" providerId="LiveId" clId="{D742A09C-C365-4DEF-B259-137867FF3C34}" dt="2021-11-22T12:53:01.886" v="106" actId="26606"/>
          <ac:spMkLst>
            <pc:docMk/>
            <pc:sldMk cId="3575020938" sldId="257"/>
            <ac:spMk id="53" creationId="{3629484E-3792-4B3D-89AD-7C8A1ED0E0D4}"/>
          </ac:spMkLst>
        </pc:spChg>
        <pc:spChg chg="add">
          <ac:chgData name="Asif Rehmani" userId="e3bc34669d675361" providerId="LiveId" clId="{D742A09C-C365-4DEF-B259-137867FF3C34}" dt="2021-11-22T12:53:01.886" v="106" actId="26606"/>
          <ac:spMkLst>
            <pc:docMk/>
            <pc:sldMk cId="3575020938" sldId="257"/>
            <ac:spMk id="58" creationId="{4E1BEB12-92AF-4445-98AD-4C7756E7C93B}"/>
          </ac:spMkLst>
        </pc:spChg>
        <pc:spChg chg="add del">
          <ac:chgData name="Asif Rehmani" userId="e3bc34669d675361" providerId="LiveId" clId="{D742A09C-C365-4DEF-B259-137867FF3C34}" dt="2021-11-22T12:52:48.731" v="105" actId="26606"/>
          <ac:spMkLst>
            <pc:docMk/>
            <pc:sldMk cId="3575020938" sldId="257"/>
            <ac:spMk id="59" creationId="{C1DD1A8A-57D5-4A81-AD04-532B043C5611}"/>
          </ac:spMkLst>
        </pc:spChg>
        <pc:spChg chg="add">
          <ac:chgData name="Asif Rehmani" userId="e3bc34669d675361" providerId="LiveId" clId="{D742A09C-C365-4DEF-B259-137867FF3C34}" dt="2021-11-22T12:53:01.886" v="106" actId="26606"/>
          <ac:spMkLst>
            <pc:docMk/>
            <pc:sldMk cId="3575020938" sldId="257"/>
            <ac:spMk id="60" creationId="{D0522C2C-7B5C-48A7-A969-03941E5D2E76}"/>
          </ac:spMkLst>
        </pc:spChg>
        <pc:spChg chg="add del">
          <ac:chgData name="Asif Rehmani" userId="e3bc34669d675361" providerId="LiveId" clId="{D742A09C-C365-4DEF-B259-137867FF3C34}" dt="2021-11-22T12:52:48.731" v="105" actId="26606"/>
          <ac:spMkLst>
            <pc:docMk/>
            <pc:sldMk cId="3575020938" sldId="257"/>
            <ac:spMk id="61" creationId="{007891EC-4501-44ED-A8C8-B11B6DB767AB}"/>
          </ac:spMkLst>
        </pc:spChg>
        <pc:spChg chg="add">
          <ac:chgData name="Asif Rehmani" userId="e3bc34669d675361" providerId="LiveId" clId="{D742A09C-C365-4DEF-B259-137867FF3C34}" dt="2021-11-22T12:53:01.886" v="106" actId="26606"/>
          <ac:spMkLst>
            <pc:docMk/>
            <pc:sldMk cId="3575020938" sldId="257"/>
            <ac:spMk id="62" creationId="{9C682A1A-5B2D-4111-BBD6-620165633E5B}"/>
          </ac:spMkLst>
        </pc:spChg>
        <pc:spChg chg="add">
          <ac:chgData name="Asif Rehmani" userId="e3bc34669d675361" providerId="LiveId" clId="{D742A09C-C365-4DEF-B259-137867FF3C34}" dt="2021-11-22T12:53:01.886" v="106" actId="26606"/>
          <ac:spMkLst>
            <pc:docMk/>
            <pc:sldMk cId="3575020938" sldId="257"/>
            <ac:spMk id="64" creationId="{D6EE29F2-D77F-4BD0-A20B-334D316A1C9D}"/>
          </ac:spMkLst>
        </pc:spChg>
        <pc:spChg chg="add">
          <ac:chgData name="Asif Rehmani" userId="e3bc34669d675361" providerId="LiveId" clId="{D742A09C-C365-4DEF-B259-137867FF3C34}" dt="2021-11-22T12:53:01.886" v="106" actId="26606"/>
          <ac:spMkLst>
            <pc:docMk/>
            <pc:sldMk cId="3575020938" sldId="257"/>
            <ac:spMk id="66" creationId="{22D09ED2-868F-42C6-866E-F92E0CEF314F}"/>
          </ac:spMkLst>
        </pc:spChg>
        <pc:picChg chg="add del mod">
          <ac:chgData name="Asif Rehmani" userId="e3bc34669d675361" providerId="LiveId" clId="{D742A09C-C365-4DEF-B259-137867FF3C34}" dt="2021-11-22T12:52:48.731" v="105" actId="26606"/>
          <ac:picMkLst>
            <pc:docMk/>
            <pc:sldMk cId="3575020938" sldId="257"/>
            <ac:picMk id="55" creationId="{BDCA5697-1CF9-49C2-BE69-9330290DF47F}"/>
          </ac:picMkLst>
        </pc:picChg>
      </pc:sldChg>
      <pc:sldChg chg="addSp delSp modSp mod modAnim delDesignElem chgLayout">
        <pc:chgData name="Asif Rehmani" userId="e3bc34669d675361" providerId="LiveId" clId="{D742A09C-C365-4DEF-B259-137867FF3C34}" dt="2021-11-22T13:14:15.351" v="207" actId="1076"/>
        <pc:sldMkLst>
          <pc:docMk/>
          <pc:sldMk cId="3877399426" sldId="263"/>
        </pc:sldMkLst>
        <pc:spChg chg="mod ord">
          <ac:chgData name="Asif Rehmani" userId="e3bc34669d675361" providerId="LiveId" clId="{D742A09C-C365-4DEF-B259-137867FF3C34}" dt="2021-11-22T13:14:06.600" v="206" actId="122"/>
          <ac:spMkLst>
            <pc:docMk/>
            <pc:sldMk cId="3877399426" sldId="263"/>
            <ac:spMk id="2" creationId="{ADE185D9-2B0C-4100-B735-397BB621B805}"/>
          </ac:spMkLst>
        </pc:spChg>
        <pc:spChg chg="add del mod ord">
          <ac:chgData name="Asif Rehmani" userId="e3bc34669d675361" providerId="LiveId" clId="{D742A09C-C365-4DEF-B259-137867FF3C34}" dt="2021-11-22T13:11:15.289" v="157" actId="700"/>
          <ac:spMkLst>
            <pc:docMk/>
            <pc:sldMk cId="3877399426" sldId="263"/>
            <ac:spMk id="3" creationId="{47A91955-D071-475A-8A33-97CB9D430F2D}"/>
          </ac:spMkLst>
        </pc:spChg>
        <pc:spChg chg="mod ord">
          <ac:chgData name="Asif Rehmani" userId="e3bc34669d675361" providerId="LiveId" clId="{D742A09C-C365-4DEF-B259-137867FF3C34}" dt="2021-11-22T13:14:15.351" v="207" actId="1076"/>
          <ac:spMkLst>
            <pc:docMk/>
            <pc:sldMk cId="3877399426" sldId="263"/>
            <ac:spMk id="4" creationId="{F537FC56-0F98-4891-B028-65708A7E7784}"/>
          </ac:spMkLst>
        </pc:spChg>
        <pc:spChg chg="add mod">
          <ac:chgData name="Asif Rehmani" userId="e3bc34669d675361" providerId="LiveId" clId="{D742A09C-C365-4DEF-B259-137867FF3C34}" dt="2021-11-22T13:12:35.232" v="196" actId="122"/>
          <ac:spMkLst>
            <pc:docMk/>
            <pc:sldMk cId="3877399426" sldId="263"/>
            <ac:spMk id="30" creationId="{B335DF7B-8EBF-4288-8F13-9C7BB34C6C21}"/>
          </ac:spMkLst>
        </pc:spChg>
        <pc:spChg chg="mod ord">
          <ac:chgData name="Asif Rehmani" userId="e3bc34669d675361" providerId="LiveId" clId="{D742A09C-C365-4DEF-B259-137867FF3C34}" dt="2021-11-22T13:14:15.351" v="207" actId="1076"/>
          <ac:spMkLst>
            <pc:docMk/>
            <pc:sldMk cId="3877399426" sldId="263"/>
            <ac:spMk id="33" creationId="{B84E5704-920A-417D-8DA0-496042682F12}"/>
          </ac:spMkLst>
        </pc:spChg>
        <pc:spChg chg="add del">
          <ac:chgData name="Asif Rehmani" userId="e3bc34669d675361" providerId="LiveId" clId="{D742A09C-C365-4DEF-B259-137867FF3C34}" dt="2021-11-22T13:11:15.289" v="157" actId="700"/>
          <ac:spMkLst>
            <pc:docMk/>
            <pc:sldMk cId="3877399426" sldId="263"/>
            <ac:spMk id="94" creationId="{44C110BA-81E8-4247-853A-5F2B93E92E46}"/>
          </ac:spMkLst>
        </pc:spChg>
        <pc:spChg chg="add del">
          <ac:chgData name="Asif Rehmani" userId="e3bc34669d675361" providerId="LiveId" clId="{D742A09C-C365-4DEF-B259-137867FF3C34}" dt="2021-11-22T13:11:15.289" v="157" actId="700"/>
          <ac:spMkLst>
            <pc:docMk/>
            <pc:sldMk cId="3877399426" sldId="263"/>
            <ac:spMk id="4100" creationId="{A3BAF07C-C39E-42EB-BB22-8D46691D9735}"/>
          </ac:spMkLst>
        </pc:spChg>
        <pc:grpChg chg="add del">
          <ac:chgData name="Asif Rehmani" userId="e3bc34669d675361" providerId="LiveId" clId="{D742A09C-C365-4DEF-B259-137867FF3C34}" dt="2021-11-22T13:11:15.289" v="157" actId="700"/>
          <ac:grpSpMkLst>
            <pc:docMk/>
            <pc:sldMk cId="3877399426" sldId="263"/>
            <ac:grpSpMk id="4101" creationId="{D8E9CF54-0466-4261-9E62-0249E60E1886}"/>
          </ac:grpSpMkLst>
        </pc:grpChg>
        <pc:picChg chg="add mod">
          <ac:chgData name="Asif Rehmani" userId="e3bc34669d675361" providerId="LiveId" clId="{D742A09C-C365-4DEF-B259-137867FF3C34}" dt="2021-11-22T13:14:15.351" v="207" actId="1076"/>
          <ac:picMkLst>
            <pc:docMk/>
            <pc:sldMk cId="3877399426" sldId="263"/>
            <ac:picMk id="2050" creationId="{E38F9148-C9B7-41B2-A3E8-05A4872FEA22}"/>
          </ac:picMkLst>
        </pc:picChg>
        <pc:picChg chg="del">
          <ac:chgData name="Asif Rehmani" userId="e3bc34669d675361" providerId="LiveId" clId="{D742A09C-C365-4DEF-B259-137867FF3C34}" dt="2021-11-22T13:06:02.618" v="117" actId="478"/>
          <ac:picMkLst>
            <pc:docMk/>
            <pc:sldMk cId="3877399426" sldId="263"/>
            <ac:picMk id="4098" creationId="{5F503B93-6804-4708-8090-9918523FEB37}"/>
          </ac:picMkLst>
        </pc:picChg>
      </pc:sldChg>
      <pc:sldChg chg="addSp delSp modSp add del mod setBg delDesignElem modShow">
        <pc:chgData name="Asif Rehmani" userId="e3bc34669d675361" providerId="LiveId" clId="{D742A09C-C365-4DEF-B259-137867FF3C34}" dt="2021-11-22T11:44:43.490" v="99" actId="729"/>
        <pc:sldMkLst>
          <pc:docMk/>
          <pc:sldMk cId="669571866" sldId="449"/>
        </pc:sldMkLst>
        <pc:spChg chg="mod">
          <ac:chgData name="Asif Rehmani" userId="e3bc34669d675361" providerId="LiveId" clId="{D742A09C-C365-4DEF-B259-137867FF3C34}" dt="2021-11-21T13:33:28.452" v="11" actId="1076"/>
          <ac:spMkLst>
            <pc:docMk/>
            <pc:sldMk cId="669571866" sldId="449"/>
            <ac:spMk id="2" creationId="{343DB958-A70D-45BD-A06C-27F528C27C7D}"/>
          </ac:spMkLst>
        </pc:spChg>
        <pc:spChg chg="add del">
          <ac:chgData name="Asif Rehmani" userId="e3bc34669d675361" providerId="LiveId" clId="{D742A09C-C365-4DEF-B259-137867FF3C34}" dt="2021-11-21T13:33:09.505" v="2"/>
          <ac:spMkLst>
            <pc:docMk/>
            <pc:sldMk cId="669571866" sldId="449"/>
            <ac:spMk id="71" creationId="{05C7EBC3-4672-4DAB-81C2-58661FAFAED6}"/>
          </ac:spMkLst>
        </pc:spChg>
        <pc:spChg chg="add del">
          <ac:chgData name="Asif Rehmani" userId="e3bc34669d675361" providerId="LiveId" clId="{D742A09C-C365-4DEF-B259-137867FF3C34}" dt="2021-11-21T13:33:09.505" v="2"/>
          <ac:spMkLst>
            <pc:docMk/>
            <pc:sldMk cId="669571866" sldId="449"/>
            <ac:spMk id="73" creationId="{40BF962F-4C6F-461E-86F2-C43F56CC939B}"/>
          </ac:spMkLst>
        </pc:spChg>
        <pc:spChg chg="add del">
          <ac:chgData name="Asif Rehmani" userId="e3bc34669d675361" providerId="LiveId" clId="{D742A09C-C365-4DEF-B259-137867FF3C34}" dt="2021-11-21T13:33:09.505" v="2"/>
          <ac:spMkLst>
            <pc:docMk/>
            <pc:sldMk cId="669571866" sldId="449"/>
            <ac:spMk id="75" creationId="{2E94A4F7-38E4-45EA-8E2E-CE1B5766B4F1}"/>
          </ac:spMkLst>
        </pc:spChg>
      </pc:sldChg>
      <pc:sldChg chg="addSp delSp modSp mod setBg modClrScheme setClrOvrMap delDesignElem chgLayout">
        <pc:chgData name="Asif Rehmani" userId="e3bc34669d675361" providerId="LiveId" clId="{D742A09C-C365-4DEF-B259-137867FF3C34}" dt="2021-11-22T12:55:05.120" v="113" actId="26606"/>
        <pc:sldMkLst>
          <pc:docMk/>
          <pc:sldMk cId="740600239" sldId="1750"/>
        </pc:sldMkLst>
        <pc:spChg chg="mod ord">
          <ac:chgData name="Asif Rehmani" userId="e3bc34669d675361" providerId="LiveId" clId="{D742A09C-C365-4DEF-B259-137867FF3C34}" dt="2021-11-22T12:55:05.120" v="113" actId="26606"/>
          <ac:spMkLst>
            <pc:docMk/>
            <pc:sldMk cId="740600239" sldId="1750"/>
            <ac:spMk id="2" creationId="{ED489316-98F8-49DF-BE54-E15329D86A6A}"/>
          </ac:spMkLst>
        </pc:spChg>
        <pc:spChg chg="add mod ord">
          <ac:chgData name="Asif Rehmani" userId="e3bc34669d675361" providerId="LiveId" clId="{D742A09C-C365-4DEF-B259-137867FF3C34}" dt="2021-11-22T12:55:05.120" v="113" actId="26606"/>
          <ac:spMkLst>
            <pc:docMk/>
            <pc:sldMk cId="740600239" sldId="1750"/>
            <ac:spMk id="3" creationId="{FD98CCC6-6A0B-4478-BC7A-52AE3C7CC5FA}"/>
          </ac:spMkLst>
        </pc:spChg>
        <pc:spChg chg="add">
          <ac:chgData name="Asif Rehmani" userId="e3bc34669d675361" providerId="LiveId" clId="{D742A09C-C365-4DEF-B259-137867FF3C34}" dt="2021-11-22T12:55:05.120" v="113" actId="26606"/>
          <ac:spMkLst>
            <pc:docMk/>
            <pc:sldMk cId="740600239" sldId="1750"/>
            <ac:spMk id="9" creationId="{80E5FECD-C9FF-49B3-B1FD-6B2D855C4AD5}"/>
          </ac:spMkLst>
        </pc:spChg>
        <pc:spChg chg="add">
          <ac:chgData name="Asif Rehmani" userId="e3bc34669d675361" providerId="LiveId" clId="{D742A09C-C365-4DEF-B259-137867FF3C34}" dt="2021-11-22T12:55:05.120" v="113" actId="26606"/>
          <ac:spMkLst>
            <pc:docMk/>
            <pc:sldMk cId="740600239" sldId="1750"/>
            <ac:spMk id="10" creationId="{F5569EEC-E12F-4856-B407-02B2813A4AA5}"/>
          </ac:spMkLst>
        </pc:spChg>
        <pc:spChg chg="add">
          <ac:chgData name="Asif Rehmani" userId="e3bc34669d675361" providerId="LiveId" clId="{D742A09C-C365-4DEF-B259-137867FF3C34}" dt="2021-11-22T12:55:05.120" v="113" actId="26606"/>
          <ac:spMkLst>
            <pc:docMk/>
            <pc:sldMk cId="740600239" sldId="1750"/>
            <ac:spMk id="11" creationId="{CF860788-3A6A-45A3-B3F1-06F159665603}"/>
          </ac:spMkLst>
        </pc:spChg>
        <pc:spChg chg="add del">
          <ac:chgData name="Asif Rehmani" userId="e3bc34669d675361" providerId="LiveId" clId="{D742A09C-C365-4DEF-B259-137867FF3C34}" dt="2021-11-22T12:54:55.900" v="110" actId="26606"/>
          <ac:spMkLst>
            <pc:docMk/>
            <pc:sldMk cId="740600239" sldId="1750"/>
            <ac:spMk id="12" creationId="{80E5FECD-C9FF-49B3-B1FD-6B2D855C4AD5}"/>
          </ac:spMkLst>
        </pc:spChg>
        <pc:spChg chg="add">
          <ac:chgData name="Asif Rehmani" userId="e3bc34669d675361" providerId="LiveId" clId="{D742A09C-C365-4DEF-B259-137867FF3C34}" dt="2021-11-22T12:55:05.120" v="113" actId="26606"/>
          <ac:spMkLst>
            <pc:docMk/>
            <pc:sldMk cId="740600239" sldId="1750"/>
            <ac:spMk id="13" creationId="{DF1E3393-B852-4883-B778-ED3525112942}"/>
          </ac:spMkLst>
        </pc:spChg>
        <pc:spChg chg="add del">
          <ac:chgData name="Asif Rehmani" userId="e3bc34669d675361" providerId="LiveId" clId="{D742A09C-C365-4DEF-B259-137867FF3C34}" dt="2021-11-22T12:54:55.900" v="110" actId="26606"/>
          <ac:spMkLst>
            <pc:docMk/>
            <pc:sldMk cId="740600239" sldId="1750"/>
            <ac:spMk id="14" creationId="{F5569EEC-E12F-4856-B407-02B2813A4AA5}"/>
          </ac:spMkLst>
        </pc:spChg>
        <pc:spChg chg="add">
          <ac:chgData name="Asif Rehmani" userId="e3bc34669d675361" providerId="LiveId" clId="{D742A09C-C365-4DEF-B259-137867FF3C34}" dt="2021-11-22T12:55:05.120" v="113" actId="26606"/>
          <ac:spMkLst>
            <pc:docMk/>
            <pc:sldMk cId="740600239" sldId="1750"/>
            <ac:spMk id="15" creationId="{39853D09-4205-4CC7-83EB-288E886AC9E4}"/>
          </ac:spMkLst>
        </pc:spChg>
        <pc:spChg chg="add del">
          <ac:chgData name="Asif Rehmani" userId="e3bc34669d675361" providerId="LiveId" clId="{D742A09C-C365-4DEF-B259-137867FF3C34}" dt="2021-11-22T12:54:55.900" v="110" actId="26606"/>
          <ac:spMkLst>
            <pc:docMk/>
            <pc:sldMk cId="740600239" sldId="1750"/>
            <ac:spMk id="16" creationId="{CF860788-3A6A-45A3-B3F1-06F159665603}"/>
          </ac:spMkLst>
        </pc:spChg>
        <pc:spChg chg="add">
          <ac:chgData name="Asif Rehmani" userId="e3bc34669d675361" providerId="LiveId" clId="{D742A09C-C365-4DEF-B259-137867FF3C34}" dt="2021-11-22T12:55:05.120" v="113" actId="26606"/>
          <ac:spMkLst>
            <pc:docMk/>
            <pc:sldMk cId="740600239" sldId="1750"/>
            <ac:spMk id="17" creationId="{0D040B79-3E73-4A31-840D-D6B9C9FDFC46}"/>
          </ac:spMkLst>
        </pc:spChg>
        <pc:spChg chg="add del">
          <ac:chgData name="Asif Rehmani" userId="e3bc34669d675361" providerId="LiveId" clId="{D742A09C-C365-4DEF-B259-137867FF3C34}" dt="2021-11-22T12:54:55.900" v="110" actId="26606"/>
          <ac:spMkLst>
            <pc:docMk/>
            <pc:sldMk cId="740600239" sldId="1750"/>
            <ac:spMk id="18" creationId="{DF1E3393-B852-4883-B778-ED3525112942}"/>
          </ac:spMkLst>
        </pc:spChg>
        <pc:spChg chg="add">
          <ac:chgData name="Asif Rehmani" userId="e3bc34669d675361" providerId="LiveId" clId="{D742A09C-C365-4DEF-B259-137867FF3C34}" dt="2021-11-22T12:55:05.120" v="113" actId="26606"/>
          <ac:spMkLst>
            <pc:docMk/>
            <pc:sldMk cId="740600239" sldId="1750"/>
            <ac:spMk id="19" creationId="{156C6AE5-3F8B-42AC-9EA4-1B686A11E93F}"/>
          </ac:spMkLst>
        </pc:spChg>
        <pc:spChg chg="add del">
          <ac:chgData name="Asif Rehmani" userId="e3bc34669d675361" providerId="LiveId" clId="{D742A09C-C365-4DEF-B259-137867FF3C34}" dt="2021-11-22T12:54:55.900" v="110" actId="26606"/>
          <ac:spMkLst>
            <pc:docMk/>
            <pc:sldMk cId="740600239" sldId="1750"/>
            <ac:spMk id="20" creationId="{39853D09-4205-4CC7-83EB-288E886AC9E4}"/>
          </ac:spMkLst>
        </pc:spChg>
        <pc:spChg chg="add del">
          <ac:chgData name="Asif Rehmani" userId="e3bc34669d675361" providerId="LiveId" clId="{D742A09C-C365-4DEF-B259-137867FF3C34}" dt="2021-11-22T12:54:55.900" v="110" actId="26606"/>
          <ac:spMkLst>
            <pc:docMk/>
            <pc:sldMk cId="740600239" sldId="1750"/>
            <ac:spMk id="22" creationId="{0D040B79-3E73-4A31-840D-D6B9C9FDFC46}"/>
          </ac:spMkLst>
        </pc:spChg>
        <pc:spChg chg="add del">
          <ac:chgData name="Asif Rehmani" userId="e3bc34669d675361" providerId="LiveId" clId="{D742A09C-C365-4DEF-B259-137867FF3C34}" dt="2021-11-22T12:54:55.900" v="110" actId="26606"/>
          <ac:spMkLst>
            <pc:docMk/>
            <pc:sldMk cId="740600239" sldId="1750"/>
            <ac:spMk id="24" creationId="{156C6AE5-3F8B-42AC-9EA4-1B686A11E93F}"/>
          </ac:spMkLst>
        </pc:spChg>
        <pc:spChg chg="add del">
          <ac:chgData name="Asif Rehmani" userId="e3bc34669d675361" providerId="LiveId" clId="{D742A09C-C365-4DEF-B259-137867FF3C34}" dt="2021-11-22T12:55:02.798" v="112" actId="26606"/>
          <ac:spMkLst>
            <pc:docMk/>
            <pc:sldMk cId="740600239" sldId="1750"/>
            <ac:spMk id="26" creationId="{3301E07F-4F79-4B58-8698-EF24DC1ECDBF}"/>
          </ac:spMkLst>
        </pc:spChg>
        <pc:spChg chg="add del">
          <ac:chgData name="Asif Rehmani" userId="e3bc34669d675361" providerId="LiveId" clId="{D742A09C-C365-4DEF-B259-137867FF3C34}" dt="2021-11-22T12:55:02.798" v="112" actId="26606"/>
          <ac:spMkLst>
            <pc:docMk/>
            <pc:sldMk cId="740600239" sldId="1750"/>
            <ac:spMk id="27" creationId="{E58B2195-5055-402F-A3E7-53FF0E4980C3}"/>
          </ac:spMkLst>
        </pc:spChg>
        <pc:spChg chg="add del">
          <ac:chgData name="Asif Rehmani" userId="e3bc34669d675361" providerId="LiveId" clId="{D742A09C-C365-4DEF-B259-137867FF3C34}" dt="2021-11-22T12:55:02.798" v="112" actId="26606"/>
          <ac:spMkLst>
            <pc:docMk/>
            <pc:sldMk cId="740600239" sldId="1750"/>
            <ac:spMk id="28" creationId="{9EE6F773-742A-491A-9A00-A2A150DF500A}"/>
          </ac:spMkLst>
        </pc:spChg>
        <pc:spChg chg="del">
          <ac:chgData name="Asif Rehmani" userId="e3bc34669d675361" providerId="LiveId" clId="{D742A09C-C365-4DEF-B259-137867FF3C34}" dt="2021-11-22T12:54:25.243" v="108" actId="700"/>
          <ac:spMkLst>
            <pc:docMk/>
            <pc:sldMk cId="740600239" sldId="1750"/>
            <ac:spMk id="37" creationId="{1DB7C82F-AB7E-4F0C-B829-FA1B9C415180}"/>
          </ac:spMkLst>
        </pc:spChg>
        <pc:spChg chg="del">
          <ac:chgData name="Asif Rehmani" userId="e3bc34669d675361" providerId="LiveId" clId="{D742A09C-C365-4DEF-B259-137867FF3C34}" dt="2021-11-22T12:54:25.243" v="108" actId="700"/>
          <ac:spMkLst>
            <pc:docMk/>
            <pc:sldMk cId="740600239" sldId="1750"/>
            <ac:spMk id="38" creationId="{F55FFF17-D3D5-4F58-BA56-54EA901CE038}"/>
          </ac:spMkLst>
        </pc:spChg>
        <pc:picChg chg="mod">
          <ac:chgData name="Asif Rehmani" userId="e3bc34669d675361" providerId="LiveId" clId="{D742A09C-C365-4DEF-B259-137867FF3C34}" dt="2021-11-22T12:55:05.120" v="113" actId="26606"/>
          <ac:picMkLst>
            <pc:docMk/>
            <pc:sldMk cId="740600239" sldId="1750"/>
            <ac:picMk id="7" creationId="{55CB3FF9-0A20-453D-AE5F-509CE6FE892A}"/>
          </ac:picMkLst>
        </pc:picChg>
      </pc:sldChg>
      <pc:sldChg chg="addSp delSp modSp mod">
        <pc:chgData name="Asif Rehmani" userId="e3bc34669d675361" providerId="LiveId" clId="{D742A09C-C365-4DEF-B259-137867FF3C34}" dt="2021-11-22T12:55:20.580" v="114" actId="26606"/>
        <pc:sldMkLst>
          <pc:docMk/>
          <pc:sldMk cId="2719369160" sldId="2098"/>
        </pc:sldMkLst>
        <pc:spChg chg="mod">
          <ac:chgData name="Asif Rehmani" userId="e3bc34669d675361" providerId="LiveId" clId="{D742A09C-C365-4DEF-B259-137867FF3C34}" dt="2021-11-22T12:55:20.580" v="114" actId="26606"/>
          <ac:spMkLst>
            <pc:docMk/>
            <pc:sldMk cId="2719369160" sldId="2098"/>
            <ac:spMk id="6" creationId="{47895DB2-2636-4420-9285-74D7EA26C89C}"/>
          </ac:spMkLst>
        </pc:spChg>
        <pc:spChg chg="del">
          <ac:chgData name="Asif Rehmani" userId="e3bc34669d675361" providerId="LiveId" clId="{D742A09C-C365-4DEF-B259-137867FF3C34}" dt="2021-11-22T12:55:20.580" v="114" actId="26606"/>
          <ac:spMkLst>
            <pc:docMk/>
            <pc:sldMk cId="2719369160" sldId="2098"/>
            <ac:spMk id="13" creationId="{BACC6370-2D7E-4714-9D71-7542949D7D5D}"/>
          </ac:spMkLst>
        </pc:spChg>
        <pc:spChg chg="del">
          <ac:chgData name="Asif Rehmani" userId="e3bc34669d675361" providerId="LiveId" clId="{D742A09C-C365-4DEF-B259-137867FF3C34}" dt="2021-11-22T12:55:20.580" v="114" actId="26606"/>
          <ac:spMkLst>
            <pc:docMk/>
            <pc:sldMk cId="2719369160" sldId="2098"/>
            <ac:spMk id="15" creationId="{F68B3F68-107C-434F-AA38-110D5EA91B85}"/>
          </ac:spMkLst>
        </pc:spChg>
        <pc:spChg chg="del">
          <ac:chgData name="Asif Rehmani" userId="e3bc34669d675361" providerId="LiveId" clId="{D742A09C-C365-4DEF-B259-137867FF3C34}" dt="2021-11-22T12:55:20.580" v="114" actId="26606"/>
          <ac:spMkLst>
            <pc:docMk/>
            <pc:sldMk cId="2719369160" sldId="2098"/>
            <ac:spMk id="17" creationId="{AAD0DBB9-1A4B-4391-81D4-CB19F9AB918A}"/>
          </ac:spMkLst>
        </pc:spChg>
        <pc:spChg chg="del">
          <ac:chgData name="Asif Rehmani" userId="e3bc34669d675361" providerId="LiveId" clId="{D742A09C-C365-4DEF-B259-137867FF3C34}" dt="2021-11-22T12:55:20.580" v="114" actId="26606"/>
          <ac:spMkLst>
            <pc:docMk/>
            <pc:sldMk cId="2719369160" sldId="2098"/>
            <ac:spMk id="19" creationId="{063BBA22-50EA-4C4D-BE05-F1CE4E63AA56}"/>
          </ac:spMkLst>
        </pc:spChg>
        <pc:spChg chg="add">
          <ac:chgData name="Asif Rehmani" userId="e3bc34669d675361" providerId="LiveId" clId="{D742A09C-C365-4DEF-B259-137867FF3C34}" dt="2021-11-22T12:55:20.580" v="114" actId="26606"/>
          <ac:spMkLst>
            <pc:docMk/>
            <pc:sldMk cId="2719369160" sldId="2098"/>
            <ac:spMk id="24" creationId="{DCC231C8-C761-4B31-9B1C-C6D19248C6B3}"/>
          </ac:spMkLst>
        </pc:spChg>
        <pc:graphicFrameChg chg="mod modGraphic">
          <ac:chgData name="Asif Rehmani" userId="e3bc34669d675361" providerId="LiveId" clId="{D742A09C-C365-4DEF-B259-137867FF3C34}" dt="2021-11-22T12:55:20.580" v="114" actId="26606"/>
          <ac:graphicFrameMkLst>
            <pc:docMk/>
            <pc:sldMk cId="2719369160" sldId="2098"/>
            <ac:graphicFrameMk id="8" creationId="{A5BC8581-C0C3-4D1A-B0CD-B7FF1FB095CF}"/>
          </ac:graphicFrameMkLst>
        </pc:graphicFrameChg>
      </pc:sldChg>
      <pc:sldChg chg="modSp mod">
        <pc:chgData name="Asif Rehmani" userId="e3bc34669d675361" providerId="LiveId" clId="{D742A09C-C365-4DEF-B259-137867FF3C34}" dt="2021-11-22T11:44:16.821" v="98" actId="20577"/>
        <pc:sldMkLst>
          <pc:docMk/>
          <pc:sldMk cId="3214679942" sldId="2101"/>
        </pc:sldMkLst>
        <pc:spChg chg="mod">
          <ac:chgData name="Asif Rehmani" userId="e3bc34669d675361" providerId="LiveId" clId="{D742A09C-C365-4DEF-B259-137867FF3C34}" dt="2021-11-22T11:44:16.821" v="98" actId="20577"/>
          <ac:spMkLst>
            <pc:docMk/>
            <pc:sldMk cId="3214679942" sldId="2101"/>
            <ac:spMk id="2" creationId="{DD2D4E04-E7A6-4374-B7C9-063BEA7A0201}"/>
          </ac:spMkLst>
        </pc:spChg>
      </pc:sldChg>
      <pc:sldChg chg="delSp modSp mod delAnim modNotesTx">
        <pc:chgData name="Asif Rehmani" userId="e3bc34669d675361" providerId="LiveId" clId="{D742A09C-C365-4DEF-B259-137867FF3C34}" dt="2021-11-22T13:35:16.617" v="484" actId="6549"/>
        <pc:sldMkLst>
          <pc:docMk/>
          <pc:sldMk cId="488990034" sldId="2164"/>
        </pc:sldMkLst>
        <pc:spChg chg="mod">
          <ac:chgData name="Asif Rehmani" userId="e3bc34669d675361" providerId="LiveId" clId="{D742A09C-C365-4DEF-B259-137867FF3C34}" dt="2021-11-22T13:15:55.639" v="248" actId="14100"/>
          <ac:spMkLst>
            <pc:docMk/>
            <pc:sldMk cId="488990034" sldId="2164"/>
            <ac:spMk id="2" creationId="{6FF77269-621D-4C05-B76F-FED1162FFB3B}"/>
          </ac:spMkLst>
        </pc:spChg>
        <pc:spChg chg="del">
          <ac:chgData name="Asif Rehmani" userId="e3bc34669d675361" providerId="LiveId" clId="{D742A09C-C365-4DEF-B259-137867FF3C34}" dt="2021-11-22T13:15:16.719" v="210" actId="478"/>
          <ac:spMkLst>
            <pc:docMk/>
            <pc:sldMk cId="488990034" sldId="2164"/>
            <ac:spMk id="3" creationId="{8D6AF779-26A6-49C4-AA94-647BD1965F26}"/>
          </ac:spMkLst>
        </pc:spChg>
        <pc:spChg chg="mod">
          <ac:chgData name="Asif Rehmani" userId="e3bc34669d675361" providerId="LiveId" clId="{D742A09C-C365-4DEF-B259-137867FF3C34}" dt="2021-11-22T13:31:41.615" v="445" actId="1076"/>
          <ac:spMkLst>
            <pc:docMk/>
            <pc:sldMk cId="488990034" sldId="2164"/>
            <ac:spMk id="6" creationId="{08272117-D49A-4502-9A82-1ECF550FB706}"/>
          </ac:spMkLst>
        </pc:spChg>
        <pc:spChg chg="mod">
          <ac:chgData name="Asif Rehmani" userId="e3bc34669d675361" providerId="LiveId" clId="{D742A09C-C365-4DEF-B259-137867FF3C34}" dt="2021-11-22T13:31:41.615" v="445" actId="1076"/>
          <ac:spMkLst>
            <pc:docMk/>
            <pc:sldMk cId="488990034" sldId="2164"/>
            <ac:spMk id="7" creationId="{9A7DFBF7-F6CF-4333-8421-F36B635EAAFB}"/>
          </ac:spMkLst>
        </pc:spChg>
        <pc:spChg chg="mod">
          <ac:chgData name="Asif Rehmani" userId="e3bc34669d675361" providerId="LiveId" clId="{D742A09C-C365-4DEF-B259-137867FF3C34}" dt="2021-11-22T13:31:41.615" v="445" actId="1076"/>
          <ac:spMkLst>
            <pc:docMk/>
            <pc:sldMk cId="488990034" sldId="2164"/>
            <ac:spMk id="8" creationId="{30F5A8E6-4761-47DF-99E4-59299CD1C3A4}"/>
          </ac:spMkLst>
        </pc:spChg>
        <pc:spChg chg="mod">
          <ac:chgData name="Asif Rehmani" userId="e3bc34669d675361" providerId="LiveId" clId="{D742A09C-C365-4DEF-B259-137867FF3C34}" dt="2021-11-22T13:31:51.695" v="447" actId="1076"/>
          <ac:spMkLst>
            <pc:docMk/>
            <pc:sldMk cId="488990034" sldId="2164"/>
            <ac:spMk id="10" creationId="{7B8E20C6-AE37-4FB6-B4E2-930AC8654EBE}"/>
          </ac:spMkLst>
        </pc:spChg>
        <pc:spChg chg="mod">
          <ac:chgData name="Asif Rehmani" userId="e3bc34669d675361" providerId="LiveId" clId="{D742A09C-C365-4DEF-B259-137867FF3C34}" dt="2021-11-22T13:34:09.259" v="454" actId="14826"/>
          <ac:spMkLst>
            <pc:docMk/>
            <pc:sldMk cId="488990034" sldId="2164"/>
            <ac:spMk id="12" creationId="{51968601-D94C-4568-BD07-B111A2096E80}"/>
          </ac:spMkLst>
        </pc:spChg>
        <pc:spChg chg="mod">
          <ac:chgData name="Asif Rehmani" userId="e3bc34669d675361" providerId="LiveId" clId="{D742A09C-C365-4DEF-B259-137867FF3C34}" dt="2021-11-22T13:31:51.695" v="447" actId="1076"/>
          <ac:spMkLst>
            <pc:docMk/>
            <pc:sldMk cId="488990034" sldId="2164"/>
            <ac:spMk id="14" creationId="{B7AB880B-0A66-4350-A34F-A5227996F5C6}"/>
          </ac:spMkLst>
        </pc:spChg>
        <pc:spChg chg="del">
          <ac:chgData name="Asif Rehmani" userId="e3bc34669d675361" providerId="LiveId" clId="{D742A09C-C365-4DEF-B259-137867FF3C34}" dt="2021-11-22T13:18:08.733" v="319" actId="478"/>
          <ac:spMkLst>
            <pc:docMk/>
            <pc:sldMk cId="488990034" sldId="2164"/>
            <ac:spMk id="16" creationId="{94910BFE-027B-459C-AE0C-4A4C852C0D08}"/>
          </ac:spMkLst>
        </pc:spChg>
        <pc:spChg chg="del">
          <ac:chgData name="Asif Rehmani" userId="e3bc34669d675361" providerId="LiveId" clId="{D742A09C-C365-4DEF-B259-137867FF3C34}" dt="2021-11-22T13:18:08.733" v="319" actId="478"/>
          <ac:spMkLst>
            <pc:docMk/>
            <pc:sldMk cId="488990034" sldId="2164"/>
            <ac:spMk id="18" creationId="{05D0C89D-C9C4-4731-BF72-5E8BB5E73858}"/>
          </ac:spMkLst>
        </pc:spChg>
        <pc:spChg chg="del">
          <ac:chgData name="Asif Rehmani" userId="e3bc34669d675361" providerId="LiveId" clId="{D742A09C-C365-4DEF-B259-137867FF3C34}" dt="2021-11-22T13:18:08.733" v="319" actId="478"/>
          <ac:spMkLst>
            <pc:docMk/>
            <pc:sldMk cId="488990034" sldId="2164"/>
            <ac:spMk id="20" creationId="{8ACAA75C-BE25-4015-BC60-D570448EE4E3}"/>
          </ac:spMkLst>
        </pc:spChg>
        <pc:spChg chg="mod">
          <ac:chgData name="Asif Rehmani" userId="e3bc34669d675361" providerId="LiveId" clId="{D742A09C-C365-4DEF-B259-137867FF3C34}" dt="2021-11-22T13:31:57.133" v="448" actId="1076"/>
          <ac:spMkLst>
            <pc:docMk/>
            <pc:sldMk cId="488990034" sldId="2164"/>
            <ac:spMk id="25" creationId="{76AE54BE-D474-45D4-8BAE-CC9E07B35E39}"/>
          </ac:spMkLst>
        </pc:spChg>
        <pc:spChg chg="del">
          <ac:chgData name="Asif Rehmani" userId="e3bc34669d675361" providerId="LiveId" clId="{D742A09C-C365-4DEF-B259-137867FF3C34}" dt="2021-11-22T13:15:16.719" v="210" actId="478"/>
          <ac:spMkLst>
            <pc:docMk/>
            <pc:sldMk cId="488990034" sldId="2164"/>
            <ac:spMk id="32" creationId="{5526B7D6-F619-4E50-B551-996D5706104C}"/>
          </ac:spMkLst>
        </pc:spChg>
        <pc:spChg chg="mod">
          <ac:chgData name="Asif Rehmani" userId="e3bc34669d675361" providerId="LiveId" clId="{D742A09C-C365-4DEF-B259-137867FF3C34}" dt="2021-11-22T13:31:57.133" v="448" actId="1076"/>
          <ac:spMkLst>
            <pc:docMk/>
            <pc:sldMk cId="488990034" sldId="2164"/>
            <ac:spMk id="33" creationId="{900C0664-DDCC-460C-BAD4-472743A5C06F}"/>
          </ac:spMkLst>
        </pc:spChg>
        <pc:spChg chg="mod">
          <ac:chgData name="Asif Rehmani" userId="e3bc34669d675361" providerId="LiveId" clId="{D742A09C-C365-4DEF-B259-137867FF3C34}" dt="2021-11-22T13:31:57.133" v="448" actId="1076"/>
          <ac:spMkLst>
            <pc:docMk/>
            <pc:sldMk cId="488990034" sldId="2164"/>
            <ac:spMk id="34" creationId="{E1B37C67-E096-4A05-8BFC-434F428B441D}"/>
          </ac:spMkLst>
        </pc:spChg>
        <pc:spChg chg="mod">
          <ac:chgData name="Asif Rehmani" userId="e3bc34669d675361" providerId="LiveId" clId="{D742A09C-C365-4DEF-B259-137867FF3C34}" dt="2021-11-22T13:31:47.054" v="446" actId="1076"/>
          <ac:spMkLst>
            <pc:docMk/>
            <pc:sldMk cId="488990034" sldId="2164"/>
            <ac:spMk id="35" creationId="{27772761-E85F-4448-96FA-A38B1EBDECBA}"/>
          </ac:spMkLst>
        </pc:spChg>
        <pc:spChg chg="mod">
          <ac:chgData name="Asif Rehmani" userId="e3bc34669d675361" providerId="LiveId" clId="{D742A09C-C365-4DEF-B259-137867FF3C34}" dt="2021-11-22T13:31:47.054" v="446" actId="1076"/>
          <ac:spMkLst>
            <pc:docMk/>
            <pc:sldMk cId="488990034" sldId="2164"/>
            <ac:spMk id="36" creationId="{CD83FE9C-3251-4DB9-A8E7-DE3CD1B5A38F}"/>
          </ac:spMkLst>
        </pc:spChg>
        <pc:spChg chg="mod">
          <ac:chgData name="Asif Rehmani" userId="e3bc34669d675361" providerId="LiveId" clId="{D742A09C-C365-4DEF-B259-137867FF3C34}" dt="2021-11-22T13:31:47.054" v="446" actId="1076"/>
          <ac:spMkLst>
            <pc:docMk/>
            <pc:sldMk cId="488990034" sldId="2164"/>
            <ac:spMk id="37" creationId="{04639C7F-5508-4E58-86C1-31259CA281A6}"/>
          </ac:spMkLst>
        </pc:spChg>
        <pc:picChg chg="del">
          <ac:chgData name="Asif Rehmani" userId="e3bc34669d675361" providerId="LiveId" clId="{D742A09C-C365-4DEF-B259-137867FF3C34}" dt="2021-11-22T13:15:09.767" v="209" actId="478"/>
          <ac:picMkLst>
            <pc:docMk/>
            <pc:sldMk cId="488990034" sldId="2164"/>
            <ac:picMk id="38" creationId="{BF62BA95-54A6-4010-B064-DF8115256335}"/>
          </ac:picMkLst>
        </pc:picChg>
        <pc:picChg chg="del">
          <ac:chgData name="Asif Rehmani" userId="e3bc34669d675361" providerId="LiveId" clId="{D742A09C-C365-4DEF-B259-137867FF3C34}" dt="2021-11-22T13:15:16.719" v="210" actId="478"/>
          <ac:picMkLst>
            <pc:docMk/>
            <pc:sldMk cId="488990034" sldId="2164"/>
            <ac:picMk id="2052" creationId="{896E31C8-964A-4CD2-A59D-61AF89DA556C}"/>
          </ac:picMkLst>
        </pc:picChg>
        <pc:picChg chg="del">
          <ac:chgData name="Asif Rehmani" userId="e3bc34669d675361" providerId="LiveId" clId="{D742A09C-C365-4DEF-B259-137867FF3C34}" dt="2021-11-22T13:15:16.719" v="210" actId="478"/>
          <ac:picMkLst>
            <pc:docMk/>
            <pc:sldMk cId="488990034" sldId="2164"/>
            <ac:picMk id="2054" creationId="{E9827BDF-94F7-435E-8E01-1088FE2EA7BD}"/>
          </ac:picMkLst>
        </pc:picChg>
      </pc:sldChg>
      <pc:sldChg chg="del">
        <pc:chgData name="Asif Rehmani" userId="e3bc34669d675361" providerId="LiveId" clId="{D742A09C-C365-4DEF-B259-137867FF3C34}" dt="2021-11-22T13:34:22.023" v="455" actId="47"/>
        <pc:sldMkLst>
          <pc:docMk/>
          <pc:sldMk cId="2087026152" sldId="2165"/>
        </pc:sldMkLst>
      </pc:sldChg>
      <pc:sldChg chg="modSp">
        <pc:chgData name="Asif Rehmani" userId="e3bc34669d675361" providerId="LiveId" clId="{D742A09C-C365-4DEF-B259-137867FF3C34}" dt="2021-11-22T13:36:52.560" v="491" actId="20577"/>
        <pc:sldMkLst>
          <pc:docMk/>
          <pc:sldMk cId="447130748" sldId="2179"/>
        </pc:sldMkLst>
        <pc:spChg chg="mod">
          <ac:chgData name="Asif Rehmani" userId="e3bc34669d675361" providerId="LiveId" clId="{D742A09C-C365-4DEF-B259-137867FF3C34}" dt="2021-11-22T13:36:52.560" v="491" actId="20577"/>
          <ac:spMkLst>
            <pc:docMk/>
            <pc:sldMk cId="447130748" sldId="2179"/>
            <ac:spMk id="10" creationId="{07299A5D-2F53-41FA-9569-05705D937960}"/>
          </ac:spMkLst>
        </pc:spChg>
      </pc:sldChg>
      <pc:sldChg chg="addSp delSp modSp new mod setBg modClrScheme chgLayout">
        <pc:chgData name="Asif Rehmani" userId="e3bc34669d675361" providerId="LiveId" clId="{D742A09C-C365-4DEF-B259-137867FF3C34}" dt="2021-11-22T11:42:17.367" v="39" actId="14100"/>
        <pc:sldMkLst>
          <pc:docMk/>
          <pc:sldMk cId="1798696924" sldId="2180"/>
        </pc:sldMkLst>
        <pc:spChg chg="mod ord">
          <ac:chgData name="Asif Rehmani" userId="e3bc34669d675361" providerId="LiveId" clId="{D742A09C-C365-4DEF-B259-137867FF3C34}" dt="2021-11-22T11:42:17.367" v="39" actId="14100"/>
          <ac:spMkLst>
            <pc:docMk/>
            <pc:sldMk cId="1798696924" sldId="2180"/>
            <ac:spMk id="2" creationId="{DA27E744-9EB6-41E9-AA3C-155425DE2318}"/>
          </ac:spMkLst>
        </pc:spChg>
        <pc:spChg chg="del mod ord">
          <ac:chgData name="Asif Rehmani" userId="e3bc34669d675361" providerId="LiveId" clId="{D742A09C-C365-4DEF-B259-137867FF3C34}" dt="2021-11-22T11:41:52.802" v="37" actId="700"/>
          <ac:spMkLst>
            <pc:docMk/>
            <pc:sldMk cId="1798696924" sldId="2180"/>
            <ac:spMk id="3" creationId="{296F8B81-17B5-48B8-91C8-9B358E58C608}"/>
          </ac:spMkLst>
        </pc:spChg>
        <pc:spChg chg="add mod ord">
          <ac:chgData name="Asif Rehmani" userId="e3bc34669d675361" providerId="LiveId" clId="{D742A09C-C365-4DEF-B259-137867FF3C34}" dt="2021-11-22T11:42:12.067" v="38" actId="26606"/>
          <ac:spMkLst>
            <pc:docMk/>
            <pc:sldMk cId="1798696924" sldId="2180"/>
            <ac:spMk id="4" creationId="{3CB82B8F-0447-4C6A-A8FB-B3DED0F59A0D}"/>
          </ac:spMkLst>
        </pc:spChg>
        <pc:spChg chg="add">
          <ac:chgData name="Asif Rehmani" userId="e3bc34669d675361" providerId="LiveId" clId="{D742A09C-C365-4DEF-B259-137867FF3C34}" dt="2021-11-22T11:42:12.067" v="38" actId="26606"/>
          <ac:spMkLst>
            <pc:docMk/>
            <pc:sldMk cId="1798696924" sldId="2180"/>
            <ac:spMk id="9" creationId="{4E1BEB12-92AF-4445-98AD-4C7756E7C93B}"/>
          </ac:spMkLst>
        </pc:spChg>
        <pc:spChg chg="add">
          <ac:chgData name="Asif Rehmani" userId="e3bc34669d675361" providerId="LiveId" clId="{D742A09C-C365-4DEF-B259-137867FF3C34}" dt="2021-11-22T11:42:12.067" v="38" actId="26606"/>
          <ac:spMkLst>
            <pc:docMk/>
            <pc:sldMk cId="1798696924" sldId="2180"/>
            <ac:spMk id="11" creationId="{D0522C2C-7B5C-48A7-A969-03941E5D2E76}"/>
          </ac:spMkLst>
        </pc:spChg>
        <pc:spChg chg="add">
          <ac:chgData name="Asif Rehmani" userId="e3bc34669d675361" providerId="LiveId" clId="{D742A09C-C365-4DEF-B259-137867FF3C34}" dt="2021-11-22T11:42:12.067" v="38" actId="26606"/>
          <ac:spMkLst>
            <pc:docMk/>
            <pc:sldMk cId="1798696924" sldId="2180"/>
            <ac:spMk id="13" creationId="{9C682A1A-5B2D-4111-BBD6-620165633E5B}"/>
          </ac:spMkLst>
        </pc:spChg>
        <pc:spChg chg="add">
          <ac:chgData name="Asif Rehmani" userId="e3bc34669d675361" providerId="LiveId" clId="{D742A09C-C365-4DEF-B259-137867FF3C34}" dt="2021-11-22T11:42:12.067" v="38" actId="26606"/>
          <ac:spMkLst>
            <pc:docMk/>
            <pc:sldMk cId="1798696924" sldId="2180"/>
            <ac:spMk id="15" creationId="{D6EE29F2-D77F-4BD0-A20B-334D316A1C9D}"/>
          </ac:spMkLst>
        </pc:spChg>
        <pc:spChg chg="add">
          <ac:chgData name="Asif Rehmani" userId="e3bc34669d675361" providerId="LiveId" clId="{D742A09C-C365-4DEF-B259-137867FF3C34}" dt="2021-11-22T11:42:12.067" v="38" actId="26606"/>
          <ac:spMkLst>
            <pc:docMk/>
            <pc:sldMk cId="1798696924" sldId="2180"/>
            <ac:spMk id="17" creationId="{22D09ED2-868F-42C6-866E-F92E0CEF314F}"/>
          </ac:spMkLst>
        </pc:spChg>
      </pc:sldChg>
      <pc:sldChg chg="addSp new">
        <pc:chgData name="Asif Rehmani" userId="e3bc34669d675361" providerId="LiveId" clId="{D742A09C-C365-4DEF-B259-137867FF3C34}" dt="2021-11-22T12:51:49.034" v="101"/>
        <pc:sldMkLst>
          <pc:docMk/>
          <pc:sldMk cId="959539364" sldId="2181"/>
        </pc:sldMkLst>
        <pc:picChg chg="add">
          <ac:chgData name="Asif Rehmani" userId="e3bc34669d675361" providerId="LiveId" clId="{D742A09C-C365-4DEF-B259-137867FF3C34}" dt="2021-11-22T12:51:49.034" v="101"/>
          <ac:picMkLst>
            <pc:docMk/>
            <pc:sldMk cId="959539364" sldId="2181"/>
            <ac:picMk id="1026" creationId="{277B1165-9901-4CB0-802C-D13C3842D026}"/>
          </ac:picMkLst>
        </pc:picChg>
      </pc:sldChg>
      <pc:sldChg chg="addSp delSp modSp new del mod">
        <pc:chgData name="Asif Rehmani" userId="e3bc34669d675361" providerId="LiveId" clId="{D742A09C-C365-4DEF-B259-137867FF3C34}" dt="2021-11-22T13:15:00.666" v="208" actId="47"/>
        <pc:sldMkLst>
          <pc:docMk/>
          <pc:sldMk cId="170685887" sldId="2182"/>
        </pc:sldMkLst>
        <pc:spChg chg="add del mod">
          <ac:chgData name="Asif Rehmani" userId="e3bc34669d675361" providerId="LiveId" clId="{D742A09C-C365-4DEF-B259-137867FF3C34}" dt="2021-11-22T13:11:49.164" v="163" actId="21"/>
          <ac:spMkLst>
            <pc:docMk/>
            <pc:sldMk cId="170685887" sldId="2182"/>
            <ac:spMk id="2" creationId="{79E01D79-643A-4DC4-B25F-F7C689A49082}"/>
          </ac:spMkLst>
        </pc:spChg>
        <pc:spChg chg="add mod">
          <ac:chgData name="Asif Rehmani" userId="e3bc34669d675361" providerId="LiveId" clId="{D742A09C-C365-4DEF-B259-137867FF3C34}" dt="2021-11-22T13:11:49.164" v="163" actId="21"/>
          <ac:spMkLst>
            <pc:docMk/>
            <pc:sldMk cId="170685887" sldId="2182"/>
            <ac:spMk id="4" creationId="{0617111C-9FE0-4F08-88CF-AD64FC89A9DC}"/>
          </ac:spMkLst>
        </pc:spChg>
      </pc:sldChg>
    </pc:docChg>
  </pc:docChgLst>
  <pc:docChgLst>
    <pc:chgData name="Asif Rehmani" userId="e3bc34669d675361" providerId="LiveId" clId="{FEFFCA83-CCED-4FCC-9A3E-E14C1FA0D8B7}"/>
    <pc:docChg chg="undo redo custSel addSld delSld modSld sldOrd delMainMaster addSection modSection">
      <pc:chgData name="Asif Rehmani" userId="e3bc34669d675361" providerId="LiveId" clId="{FEFFCA83-CCED-4FCC-9A3E-E14C1FA0D8B7}" dt="2022-09-13T18:48:38.448" v="519" actId="1076"/>
      <pc:docMkLst>
        <pc:docMk/>
      </pc:docMkLst>
      <pc:sldChg chg="del">
        <pc:chgData name="Asif Rehmani" userId="e3bc34669d675361" providerId="LiveId" clId="{FEFFCA83-CCED-4FCC-9A3E-E14C1FA0D8B7}" dt="2022-09-08T20:05:27.804" v="81" actId="47"/>
        <pc:sldMkLst>
          <pc:docMk/>
          <pc:sldMk cId="327795956" sldId="2128"/>
        </pc:sldMkLst>
      </pc:sldChg>
      <pc:sldChg chg="ord">
        <pc:chgData name="Asif Rehmani" userId="e3bc34669d675361" providerId="LiveId" clId="{FEFFCA83-CCED-4FCC-9A3E-E14C1FA0D8B7}" dt="2022-09-08T20:04:42.579" v="77"/>
        <pc:sldMkLst>
          <pc:docMk/>
          <pc:sldMk cId="2218261659" sldId="2239"/>
        </pc:sldMkLst>
      </pc:sldChg>
      <pc:sldChg chg="ord">
        <pc:chgData name="Asif Rehmani" userId="e3bc34669d675361" providerId="LiveId" clId="{FEFFCA83-CCED-4FCC-9A3E-E14C1FA0D8B7}" dt="2022-09-08T20:03:43.085" v="75"/>
        <pc:sldMkLst>
          <pc:docMk/>
          <pc:sldMk cId="1961537269" sldId="2240"/>
        </pc:sldMkLst>
      </pc:sldChg>
      <pc:sldChg chg="modNotesTx">
        <pc:chgData name="Asif Rehmani" userId="e3bc34669d675361" providerId="LiveId" clId="{FEFFCA83-CCED-4FCC-9A3E-E14C1FA0D8B7}" dt="2022-09-08T20:15:49.344" v="185"/>
        <pc:sldMkLst>
          <pc:docMk/>
          <pc:sldMk cId="3920828170" sldId="2242"/>
        </pc:sldMkLst>
      </pc:sldChg>
      <pc:sldChg chg="modSp mod modAnim modNotesTx">
        <pc:chgData name="Asif Rehmani" userId="e3bc34669d675361" providerId="LiveId" clId="{FEFFCA83-CCED-4FCC-9A3E-E14C1FA0D8B7}" dt="2022-09-13T18:48:38.448" v="519" actId="1076"/>
        <pc:sldMkLst>
          <pc:docMk/>
          <pc:sldMk cId="2496794219" sldId="2246"/>
        </pc:sldMkLst>
        <pc:spChg chg="mod">
          <ac:chgData name="Asif Rehmani" userId="e3bc34669d675361" providerId="LiveId" clId="{FEFFCA83-CCED-4FCC-9A3E-E14C1FA0D8B7}" dt="2022-09-13T18:48:38.448" v="519" actId="1076"/>
          <ac:spMkLst>
            <pc:docMk/>
            <pc:sldMk cId="2496794219" sldId="2246"/>
            <ac:spMk id="2" creationId="{C35D934B-E595-AC84-182D-E11A15F9E817}"/>
          </ac:spMkLst>
        </pc:spChg>
        <pc:spChg chg="mod">
          <ac:chgData name="Asif Rehmani" userId="e3bc34669d675361" providerId="LiveId" clId="{FEFFCA83-CCED-4FCC-9A3E-E14C1FA0D8B7}" dt="2022-09-13T18:48:34.011" v="518" actId="27636"/>
          <ac:spMkLst>
            <pc:docMk/>
            <pc:sldMk cId="2496794219" sldId="2246"/>
            <ac:spMk id="3" creationId="{E3446948-CDFF-C8D9-E34E-7F9C45414403}"/>
          </ac:spMkLst>
        </pc:spChg>
      </pc:sldChg>
      <pc:sldChg chg="modSp del mod modNotesTx">
        <pc:chgData name="Asif Rehmani" userId="e3bc34669d675361" providerId="LiveId" clId="{FEFFCA83-CCED-4FCC-9A3E-E14C1FA0D8B7}" dt="2022-09-08T20:16:52.159" v="192" actId="47"/>
        <pc:sldMkLst>
          <pc:docMk/>
          <pc:sldMk cId="554948588" sldId="2248"/>
        </pc:sldMkLst>
        <pc:spChg chg="mod">
          <ac:chgData name="Asif Rehmani" userId="e3bc34669d675361" providerId="LiveId" clId="{FEFFCA83-CCED-4FCC-9A3E-E14C1FA0D8B7}" dt="2022-09-08T20:15:24.042" v="184" actId="113"/>
          <ac:spMkLst>
            <pc:docMk/>
            <pc:sldMk cId="554948588" sldId="2248"/>
            <ac:spMk id="2" creationId="{2A982C15-38A9-2CB5-D575-B13BA343E1D8}"/>
          </ac:spMkLst>
        </pc:spChg>
      </pc:sldChg>
      <pc:sldChg chg="del">
        <pc:chgData name="Asif Rehmani" userId="e3bc34669d675361" providerId="LiveId" clId="{FEFFCA83-CCED-4FCC-9A3E-E14C1FA0D8B7}" dt="2022-09-08T20:10:17.935" v="133" actId="47"/>
        <pc:sldMkLst>
          <pc:docMk/>
          <pc:sldMk cId="3166373310" sldId="2252"/>
        </pc:sldMkLst>
      </pc:sldChg>
      <pc:sldChg chg="addSp delSp modSp add mod delAnim modAnim modNotesTx">
        <pc:chgData name="Asif Rehmani" userId="e3bc34669d675361" providerId="LiveId" clId="{FEFFCA83-CCED-4FCC-9A3E-E14C1FA0D8B7}" dt="2022-09-08T20:14:24.206" v="176" actId="962"/>
        <pc:sldMkLst>
          <pc:docMk/>
          <pc:sldMk cId="2392357507" sldId="2253"/>
        </pc:sldMkLst>
        <pc:spChg chg="mod">
          <ac:chgData name="Asif Rehmani" userId="e3bc34669d675361" providerId="LiveId" clId="{FEFFCA83-CCED-4FCC-9A3E-E14C1FA0D8B7}" dt="2022-09-01T13:53:58.622" v="42" actId="20577"/>
          <ac:spMkLst>
            <pc:docMk/>
            <pc:sldMk cId="2392357507" sldId="2253"/>
            <ac:spMk id="4" creationId="{7258D3BC-6CC9-5575-A7CA-66C4924FE867}"/>
          </ac:spMkLst>
        </pc:spChg>
        <pc:picChg chg="add mod">
          <ac:chgData name="Asif Rehmani" userId="e3bc34669d675361" providerId="LiveId" clId="{FEFFCA83-CCED-4FCC-9A3E-E14C1FA0D8B7}" dt="2022-09-08T20:14:24.206" v="176" actId="962"/>
          <ac:picMkLst>
            <pc:docMk/>
            <pc:sldMk cId="2392357507" sldId="2253"/>
            <ac:picMk id="2" creationId="{FE7A65B4-7C3B-E3E3-2E21-041C55F15328}"/>
          </ac:picMkLst>
        </pc:picChg>
        <pc:picChg chg="add del mod">
          <ac:chgData name="Asif Rehmani" userId="e3bc34669d675361" providerId="LiveId" clId="{FEFFCA83-CCED-4FCC-9A3E-E14C1FA0D8B7}" dt="2022-09-08T20:14:20.577" v="172" actId="478"/>
          <ac:picMkLst>
            <pc:docMk/>
            <pc:sldMk cId="2392357507" sldId="2253"/>
            <ac:picMk id="3" creationId="{D2D9F4CF-53BA-AD44-2095-DAA8B1F1B7B8}"/>
          </ac:picMkLst>
        </pc:picChg>
        <pc:picChg chg="del">
          <ac:chgData name="Asif Rehmani" userId="e3bc34669d675361" providerId="LiveId" clId="{FEFFCA83-CCED-4FCC-9A3E-E14C1FA0D8B7}" dt="2022-09-01T13:49:04.934" v="23" actId="478"/>
          <ac:picMkLst>
            <pc:docMk/>
            <pc:sldMk cId="2392357507" sldId="2253"/>
            <ac:picMk id="8" creationId="{0CBEF01E-5DBC-2B32-DF50-05BCCEAE43BF}"/>
          </ac:picMkLst>
        </pc:picChg>
        <pc:picChg chg="del">
          <ac:chgData name="Asif Rehmani" userId="e3bc34669d675361" providerId="LiveId" clId="{FEFFCA83-CCED-4FCC-9A3E-E14C1FA0D8B7}" dt="2022-09-01T13:49:04.323" v="22" actId="478"/>
          <ac:picMkLst>
            <pc:docMk/>
            <pc:sldMk cId="2392357507" sldId="2253"/>
            <ac:picMk id="12" creationId="{13145108-99D9-4039-C05C-DC3855EA9CD6}"/>
          </ac:picMkLst>
        </pc:picChg>
      </pc:sldChg>
      <pc:sldChg chg="addSp delSp add del setBg delDesignElem">
        <pc:chgData name="Asif Rehmani" userId="e3bc34669d675361" providerId="LiveId" clId="{FEFFCA83-CCED-4FCC-9A3E-E14C1FA0D8B7}" dt="2022-09-01T13:44:35.157" v="2"/>
        <pc:sldMkLst>
          <pc:docMk/>
          <pc:sldMk cId="3701324469" sldId="2253"/>
        </pc:sldMkLst>
        <pc:spChg chg="add del">
          <ac:chgData name="Asif Rehmani" userId="e3bc34669d675361" providerId="LiveId" clId="{FEFFCA83-CCED-4FCC-9A3E-E14C1FA0D8B7}" dt="2022-09-01T13:44:35.157" v="2"/>
          <ac:spMkLst>
            <pc:docMk/>
            <pc:sldMk cId="3701324469" sldId="2253"/>
            <ac:spMk id="9" creationId="{A8384FB5-9ADC-4DDC-881B-597D56F5B15D}"/>
          </ac:spMkLst>
        </pc:spChg>
        <pc:spChg chg="add del">
          <ac:chgData name="Asif Rehmani" userId="e3bc34669d675361" providerId="LiveId" clId="{FEFFCA83-CCED-4FCC-9A3E-E14C1FA0D8B7}" dt="2022-09-01T13:44:35.157" v="2"/>
          <ac:spMkLst>
            <pc:docMk/>
            <pc:sldMk cId="3701324469" sldId="2253"/>
            <ac:spMk id="11" creationId="{1199E1B1-A8C0-4FE8-A5A8-1CB41D69F857}"/>
          </ac:spMkLst>
        </pc:spChg>
        <pc:spChg chg="add del">
          <ac:chgData name="Asif Rehmani" userId="e3bc34669d675361" providerId="LiveId" clId="{FEFFCA83-CCED-4FCC-9A3E-E14C1FA0D8B7}" dt="2022-09-01T13:44:35.157" v="2"/>
          <ac:spMkLst>
            <pc:docMk/>
            <pc:sldMk cId="3701324469" sldId="2253"/>
            <ac:spMk id="13" creationId="{84A8DE83-DE75-4B41-9DB4-A7EC0B0DEC0B}"/>
          </ac:spMkLst>
        </pc:spChg>
        <pc:spChg chg="add del">
          <ac:chgData name="Asif Rehmani" userId="e3bc34669d675361" providerId="LiveId" clId="{FEFFCA83-CCED-4FCC-9A3E-E14C1FA0D8B7}" dt="2022-09-01T13:44:35.157" v="2"/>
          <ac:spMkLst>
            <pc:docMk/>
            <pc:sldMk cId="3701324469" sldId="2253"/>
            <ac:spMk id="15" creationId="{A7009A0A-BEF5-4EAC-AF15-E4F9F002E239}"/>
          </ac:spMkLst>
        </pc:spChg>
      </pc:sldChg>
      <pc:sldChg chg="addSp delSp modSp add mod modClrScheme delAnim modAnim delDesignElem chgLayout modNotesTx">
        <pc:chgData name="Asif Rehmani" userId="e3bc34669d675361" providerId="LiveId" clId="{FEFFCA83-CCED-4FCC-9A3E-E14C1FA0D8B7}" dt="2022-09-08T20:03:21.280" v="73" actId="14100"/>
        <pc:sldMkLst>
          <pc:docMk/>
          <pc:sldMk cId="269583230" sldId="2254"/>
        </pc:sldMkLst>
        <pc:spChg chg="add del mod ord">
          <ac:chgData name="Asif Rehmani" userId="e3bc34669d675361" providerId="LiveId" clId="{FEFFCA83-CCED-4FCC-9A3E-E14C1FA0D8B7}" dt="2022-09-08T20:02:02.676" v="54" actId="700"/>
          <ac:spMkLst>
            <pc:docMk/>
            <pc:sldMk cId="269583230" sldId="2254"/>
            <ac:spMk id="2" creationId="{5BC11108-53D6-EC73-85A7-271C27BCAC78}"/>
          </ac:spMkLst>
        </pc:spChg>
        <pc:spChg chg="mod ord">
          <ac:chgData name="Asif Rehmani" userId="e3bc34669d675361" providerId="LiveId" clId="{FEFFCA83-CCED-4FCC-9A3E-E14C1FA0D8B7}" dt="2022-09-08T20:02:02.676" v="54" actId="700"/>
          <ac:spMkLst>
            <pc:docMk/>
            <pc:sldMk cId="269583230" sldId="2254"/>
            <ac:spMk id="3" creationId="{317E9910-685A-F766-3029-B77FE2066C90}"/>
          </ac:spMkLst>
        </pc:spChg>
        <pc:spChg chg="add mod">
          <ac:chgData name="Asif Rehmani" userId="e3bc34669d675361" providerId="LiveId" clId="{FEFFCA83-CCED-4FCC-9A3E-E14C1FA0D8B7}" dt="2022-09-08T20:03:21.280" v="73" actId="14100"/>
          <ac:spMkLst>
            <pc:docMk/>
            <pc:sldMk cId="269583230" sldId="2254"/>
            <ac:spMk id="5" creationId="{08F32E3D-EEA6-779D-B24F-9D9BE770F919}"/>
          </ac:spMkLst>
        </pc:spChg>
        <pc:spChg chg="add del">
          <ac:chgData name="Asif Rehmani" userId="e3bc34669d675361" providerId="LiveId" clId="{FEFFCA83-CCED-4FCC-9A3E-E14C1FA0D8B7}" dt="2022-09-08T20:02:02.676" v="54" actId="700"/>
          <ac:spMkLst>
            <pc:docMk/>
            <pc:sldMk cId="269583230" sldId="2254"/>
            <ac:spMk id="9" creationId="{A8384FB5-9ADC-4DDC-881B-597D56F5B15D}"/>
          </ac:spMkLst>
        </pc:spChg>
        <pc:spChg chg="add del">
          <ac:chgData name="Asif Rehmani" userId="e3bc34669d675361" providerId="LiveId" clId="{FEFFCA83-CCED-4FCC-9A3E-E14C1FA0D8B7}" dt="2022-09-08T20:02:02.676" v="54" actId="700"/>
          <ac:spMkLst>
            <pc:docMk/>
            <pc:sldMk cId="269583230" sldId="2254"/>
            <ac:spMk id="11" creationId="{1199E1B1-A8C0-4FE8-A5A8-1CB41D69F857}"/>
          </ac:spMkLst>
        </pc:spChg>
        <pc:spChg chg="add del">
          <ac:chgData name="Asif Rehmani" userId="e3bc34669d675361" providerId="LiveId" clId="{FEFFCA83-CCED-4FCC-9A3E-E14C1FA0D8B7}" dt="2022-09-08T20:02:02.676" v="54" actId="700"/>
          <ac:spMkLst>
            <pc:docMk/>
            <pc:sldMk cId="269583230" sldId="2254"/>
            <ac:spMk id="13" creationId="{84A8DE83-DE75-4B41-9DB4-A7EC0B0DEC0B}"/>
          </ac:spMkLst>
        </pc:spChg>
        <pc:spChg chg="add del">
          <ac:chgData name="Asif Rehmani" userId="e3bc34669d675361" providerId="LiveId" clId="{FEFFCA83-CCED-4FCC-9A3E-E14C1FA0D8B7}" dt="2022-09-08T20:02:02.676" v="54" actId="700"/>
          <ac:spMkLst>
            <pc:docMk/>
            <pc:sldMk cId="269583230" sldId="2254"/>
            <ac:spMk id="15" creationId="{A7009A0A-BEF5-4EAC-AF15-E4F9F002E239}"/>
          </ac:spMkLst>
        </pc:spChg>
        <pc:picChg chg="del">
          <ac:chgData name="Asif Rehmani" userId="e3bc34669d675361" providerId="LiveId" clId="{FEFFCA83-CCED-4FCC-9A3E-E14C1FA0D8B7}" dt="2022-09-08T20:01:51.547" v="52" actId="478"/>
          <ac:picMkLst>
            <pc:docMk/>
            <pc:sldMk cId="269583230" sldId="2254"/>
            <ac:picMk id="4" creationId="{B9F559E2-CF7B-CB47-8D40-5074CA31E099}"/>
          </ac:picMkLst>
        </pc:picChg>
      </pc:sldChg>
      <pc:sldChg chg="addSp delSp add del setBg delDesignElem">
        <pc:chgData name="Asif Rehmani" userId="e3bc34669d675361" providerId="LiveId" clId="{FEFFCA83-CCED-4FCC-9A3E-E14C1FA0D8B7}" dt="2022-09-08T20:01:33.665" v="46"/>
        <pc:sldMkLst>
          <pc:docMk/>
          <pc:sldMk cId="1749415485" sldId="2254"/>
        </pc:sldMkLst>
        <pc:spChg chg="add del">
          <ac:chgData name="Asif Rehmani" userId="e3bc34669d675361" providerId="LiveId" clId="{FEFFCA83-CCED-4FCC-9A3E-E14C1FA0D8B7}" dt="2022-09-08T20:01:33.665" v="46"/>
          <ac:spMkLst>
            <pc:docMk/>
            <pc:sldMk cId="1749415485" sldId="2254"/>
            <ac:spMk id="9" creationId="{A8384FB5-9ADC-4DDC-881B-597D56F5B15D}"/>
          </ac:spMkLst>
        </pc:spChg>
        <pc:spChg chg="add del">
          <ac:chgData name="Asif Rehmani" userId="e3bc34669d675361" providerId="LiveId" clId="{FEFFCA83-CCED-4FCC-9A3E-E14C1FA0D8B7}" dt="2022-09-08T20:01:33.665" v="46"/>
          <ac:spMkLst>
            <pc:docMk/>
            <pc:sldMk cId="1749415485" sldId="2254"/>
            <ac:spMk id="11" creationId="{1199E1B1-A8C0-4FE8-A5A8-1CB41D69F857}"/>
          </ac:spMkLst>
        </pc:spChg>
        <pc:spChg chg="add del">
          <ac:chgData name="Asif Rehmani" userId="e3bc34669d675361" providerId="LiveId" clId="{FEFFCA83-CCED-4FCC-9A3E-E14C1FA0D8B7}" dt="2022-09-08T20:01:33.665" v="46"/>
          <ac:spMkLst>
            <pc:docMk/>
            <pc:sldMk cId="1749415485" sldId="2254"/>
            <ac:spMk id="13" creationId="{84A8DE83-DE75-4B41-9DB4-A7EC0B0DEC0B}"/>
          </ac:spMkLst>
        </pc:spChg>
        <pc:spChg chg="add del">
          <ac:chgData name="Asif Rehmani" userId="e3bc34669d675361" providerId="LiveId" clId="{FEFFCA83-CCED-4FCC-9A3E-E14C1FA0D8B7}" dt="2022-09-08T20:01:33.665" v="46"/>
          <ac:spMkLst>
            <pc:docMk/>
            <pc:sldMk cId="1749415485" sldId="2254"/>
            <ac:spMk id="15" creationId="{A7009A0A-BEF5-4EAC-AF15-E4F9F002E239}"/>
          </ac:spMkLst>
        </pc:spChg>
      </pc:sldChg>
      <pc:sldChg chg="add">
        <pc:chgData name="Asif Rehmani" userId="e3bc34669d675361" providerId="LiveId" clId="{FEFFCA83-CCED-4FCC-9A3E-E14C1FA0D8B7}" dt="2022-09-08T20:05:22.432" v="80"/>
        <pc:sldMkLst>
          <pc:docMk/>
          <pc:sldMk cId="1266856362" sldId="2255"/>
        </pc:sldMkLst>
      </pc:sldChg>
      <pc:sldChg chg="add del">
        <pc:chgData name="Asif Rehmani" userId="e3bc34669d675361" providerId="LiveId" clId="{FEFFCA83-CCED-4FCC-9A3E-E14C1FA0D8B7}" dt="2022-09-08T20:05:22.395" v="79"/>
        <pc:sldMkLst>
          <pc:docMk/>
          <pc:sldMk cId="1382680081" sldId="2255"/>
        </pc:sldMkLst>
      </pc:sldChg>
      <pc:sldChg chg="addSp delSp add del setBg delDesignElem">
        <pc:chgData name="Asif Rehmani" userId="e3bc34669d675361" providerId="LiveId" clId="{FEFFCA83-CCED-4FCC-9A3E-E14C1FA0D8B7}" dt="2022-09-08T20:06:46.207" v="84"/>
        <pc:sldMkLst>
          <pc:docMk/>
          <pc:sldMk cId="2926003110" sldId="2256"/>
        </pc:sldMkLst>
        <pc:spChg chg="add del">
          <ac:chgData name="Asif Rehmani" userId="e3bc34669d675361" providerId="LiveId" clId="{FEFFCA83-CCED-4FCC-9A3E-E14C1FA0D8B7}" dt="2022-09-08T20:06:46.207" v="84"/>
          <ac:spMkLst>
            <pc:docMk/>
            <pc:sldMk cId="2926003110" sldId="2256"/>
            <ac:spMk id="9" creationId="{A8384FB5-9ADC-4DDC-881B-597D56F5B15D}"/>
          </ac:spMkLst>
        </pc:spChg>
        <pc:spChg chg="add del">
          <ac:chgData name="Asif Rehmani" userId="e3bc34669d675361" providerId="LiveId" clId="{FEFFCA83-CCED-4FCC-9A3E-E14C1FA0D8B7}" dt="2022-09-08T20:06:46.207" v="84"/>
          <ac:spMkLst>
            <pc:docMk/>
            <pc:sldMk cId="2926003110" sldId="2256"/>
            <ac:spMk id="11" creationId="{1199E1B1-A8C0-4FE8-A5A8-1CB41D69F857}"/>
          </ac:spMkLst>
        </pc:spChg>
        <pc:spChg chg="add del">
          <ac:chgData name="Asif Rehmani" userId="e3bc34669d675361" providerId="LiveId" clId="{FEFFCA83-CCED-4FCC-9A3E-E14C1FA0D8B7}" dt="2022-09-08T20:06:46.207" v="84"/>
          <ac:spMkLst>
            <pc:docMk/>
            <pc:sldMk cId="2926003110" sldId="2256"/>
            <ac:spMk id="13" creationId="{84A8DE83-DE75-4B41-9DB4-A7EC0B0DEC0B}"/>
          </ac:spMkLst>
        </pc:spChg>
        <pc:spChg chg="add del">
          <ac:chgData name="Asif Rehmani" userId="e3bc34669d675361" providerId="LiveId" clId="{FEFFCA83-CCED-4FCC-9A3E-E14C1FA0D8B7}" dt="2022-09-08T20:06:46.207" v="84"/>
          <ac:spMkLst>
            <pc:docMk/>
            <pc:sldMk cId="2926003110" sldId="2256"/>
            <ac:spMk id="15" creationId="{A7009A0A-BEF5-4EAC-AF15-E4F9F002E239}"/>
          </ac:spMkLst>
        </pc:spChg>
      </pc:sldChg>
      <pc:sldChg chg="modSp add mod modNotesTx">
        <pc:chgData name="Asif Rehmani" userId="e3bc34669d675361" providerId="LiveId" clId="{FEFFCA83-CCED-4FCC-9A3E-E14C1FA0D8B7}" dt="2022-09-08T20:07:36.544" v="92" actId="20577"/>
        <pc:sldMkLst>
          <pc:docMk/>
          <pc:sldMk cId="3323157769" sldId="2256"/>
        </pc:sldMkLst>
        <pc:spChg chg="mod">
          <ac:chgData name="Asif Rehmani" userId="e3bc34669d675361" providerId="LiveId" clId="{FEFFCA83-CCED-4FCC-9A3E-E14C1FA0D8B7}" dt="2022-09-08T20:06:56.251" v="88"/>
          <ac:spMkLst>
            <pc:docMk/>
            <pc:sldMk cId="3323157769" sldId="2256"/>
            <ac:spMk id="3" creationId="{317E9910-685A-F766-3029-B77FE2066C90}"/>
          </ac:spMkLst>
        </pc:spChg>
        <pc:spChg chg="mod">
          <ac:chgData name="Asif Rehmani" userId="e3bc34669d675361" providerId="LiveId" clId="{FEFFCA83-CCED-4FCC-9A3E-E14C1FA0D8B7}" dt="2022-09-08T20:07:06.450" v="90" actId="27636"/>
          <ac:spMkLst>
            <pc:docMk/>
            <pc:sldMk cId="3323157769" sldId="2256"/>
            <ac:spMk id="5" creationId="{08F32E3D-EEA6-779D-B24F-9D9BE770F919}"/>
          </ac:spMkLst>
        </pc:spChg>
      </pc:sldChg>
      <pc:sldChg chg="addSp delSp add del setBg delDesignElem">
        <pc:chgData name="Asif Rehmani" userId="e3bc34669d675361" providerId="LiveId" clId="{FEFFCA83-CCED-4FCC-9A3E-E14C1FA0D8B7}" dt="2022-09-08T20:07:49.561" v="95"/>
        <pc:sldMkLst>
          <pc:docMk/>
          <pc:sldMk cId="1643226229" sldId="2257"/>
        </pc:sldMkLst>
        <pc:spChg chg="add del">
          <ac:chgData name="Asif Rehmani" userId="e3bc34669d675361" providerId="LiveId" clId="{FEFFCA83-CCED-4FCC-9A3E-E14C1FA0D8B7}" dt="2022-09-08T20:07:49.561" v="95"/>
          <ac:spMkLst>
            <pc:docMk/>
            <pc:sldMk cId="1643226229" sldId="2257"/>
            <ac:spMk id="9" creationId="{A8384FB5-9ADC-4DDC-881B-597D56F5B15D}"/>
          </ac:spMkLst>
        </pc:spChg>
        <pc:spChg chg="add del">
          <ac:chgData name="Asif Rehmani" userId="e3bc34669d675361" providerId="LiveId" clId="{FEFFCA83-CCED-4FCC-9A3E-E14C1FA0D8B7}" dt="2022-09-08T20:07:49.561" v="95"/>
          <ac:spMkLst>
            <pc:docMk/>
            <pc:sldMk cId="1643226229" sldId="2257"/>
            <ac:spMk id="11" creationId="{1199E1B1-A8C0-4FE8-A5A8-1CB41D69F857}"/>
          </ac:spMkLst>
        </pc:spChg>
        <pc:spChg chg="add del">
          <ac:chgData name="Asif Rehmani" userId="e3bc34669d675361" providerId="LiveId" clId="{FEFFCA83-CCED-4FCC-9A3E-E14C1FA0D8B7}" dt="2022-09-08T20:07:49.561" v="95"/>
          <ac:spMkLst>
            <pc:docMk/>
            <pc:sldMk cId="1643226229" sldId="2257"/>
            <ac:spMk id="13" creationId="{84A8DE83-DE75-4B41-9DB4-A7EC0B0DEC0B}"/>
          </ac:spMkLst>
        </pc:spChg>
        <pc:spChg chg="add del">
          <ac:chgData name="Asif Rehmani" userId="e3bc34669d675361" providerId="LiveId" clId="{FEFFCA83-CCED-4FCC-9A3E-E14C1FA0D8B7}" dt="2022-09-08T20:07:49.561" v="95"/>
          <ac:spMkLst>
            <pc:docMk/>
            <pc:sldMk cId="1643226229" sldId="2257"/>
            <ac:spMk id="15" creationId="{A7009A0A-BEF5-4EAC-AF15-E4F9F002E239}"/>
          </ac:spMkLst>
        </pc:spChg>
      </pc:sldChg>
      <pc:sldChg chg="modSp add mod modNotesTx">
        <pc:chgData name="Asif Rehmani" userId="e3bc34669d675361" providerId="LiveId" clId="{FEFFCA83-CCED-4FCC-9A3E-E14C1FA0D8B7}" dt="2022-09-08T20:08:48.204" v="120"/>
        <pc:sldMkLst>
          <pc:docMk/>
          <pc:sldMk cId="3047955897" sldId="2257"/>
        </pc:sldMkLst>
        <pc:spChg chg="mod">
          <ac:chgData name="Asif Rehmani" userId="e3bc34669d675361" providerId="LiveId" clId="{FEFFCA83-CCED-4FCC-9A3E-E14C1FA0D8B7}" dt="2022-09-08T20:08:48.204" v="120"/>
          <ac:spMkLst>
            <pc:docMk/>
            <pc:sldMk cId="3047955897" sldId="2257"/>
            <ac:spMk id="3" creationId="{317E9910-685A-F766-3029-B77FE2066C90}"/>
          </ac:spMkLst>
        </pc:spChg>
        <pc:spChg chg="mod">
          <ac:chgData name="Asif Rehmani" userId="e3bc34669d675361" providerId="LiveId" clId="{FEFFCA83-CCED-4FCC-9A3E-E14C1FA0D8B7}" dt="2022-09-08T20:08:09.977" v="108"/>
          <ac:spMkLst>
            <pc:docMk/>
            <pc:sldMk cId="3047955897" sldId="2257"/>
            <ac:spMk id="5" creationId="{08F32E3D-EEA6-779D-B24F-9D9BE770F919}"/>
          </ac:spMkLst>
        </pc:spChg>
      </pc:sldChg>
      <pc:sldChg chg="modSp add del mod modNotesTx">
        <pc:chgData name="Asif Rehmani" userId="e3bc34669d675361" providerId="LiveId" clId="{FEFFCA83-CCED-4FCC-9A3E-E14C1FA0D8B7}" dt="2022-09-08T20:12:28.083" v="155" actId="47"/>
        <pc:sldMkLst>
          <pc:docMk/>
          <pc:sldMk cId="3418796251" sldId="2258"/>
        </pc:sldMkLst>
        <pc:spChg chg="mod">
          <ac:chgData name="Asif Rehmani" userId="e3bc34669d675361" providerId="LiveId" clId="{FEFFCA83-CCED-4FCC-9A3E-E14C1FA0D8B7}" dt="2022-09-08T20:09:58.651" v="131" actId="27636"/>
          <ac:spMkLst>
            <pc:docMk/>
            <pc:sldMk cId="3418796251" sldId="2258"/>
            <ac:spMk id="2" creationId="{2A982C15-38A9-2CB5-D575-B13BA343E1D8}"/>
          </ac:spMkLst>
        </pc:spChg>
      </pc:sldChg>
      <pc:sldChg chg="addSp delSp add del setBg delDesignElem">
        <pc:chgData name="Asif Rehmani" userId="e3bc34669d675361" providerId="LiveId" clId="{FEFFCA83-CCED-4FCC-9A3E-E14C1FA0D8B7}" dt="2022-09-08T20:09:48.129" v="123"/>
        <pc:sldMkLst>
          <pc:docMk/>
          <pc:sldMk cId="3498285936" sldId="2258"/>
        </pc:sldMkLst>
        <pc:spChg chg="add del">
          <ac:chgData name="Asif Rehmani" userId="e3bc34669d675361" providerId="LiveId" clId="{FEFFCA83-CCED-4FCC-9A3E-E14C1FA0D8B7}" dt="2022-09-08T20:09:48.129" v="123"/>
          <ac:spMkLst>
            <pc:docMk/>
            <pc:sldMk cId="3498285936" sldId="2258"/>
            <ac:spMk id="8" creationId="{934F1179-B481-4F9E-BCA3-AFB972070F83}"/>
          </ac:spMkLst>
        </pc:spChg>
        <pc:spChg chg="add del">
          <ac:chgData name="Asif Rehmani" userId="e3bc34669d675361" providerId="LiveId" clId="{FEFFCA83-CCED-4FCC-9A3E-E14C1FA0D8B7}" dt="2022-09-08T20:09:48.129" v="123"/>
          <ac:spMkLst>
            <pc:docMk/>
            <pc:sldMk cId="3498285936" sldId="2258"/>
            <ac:spMk id="10" creationId="{827DC2C4-B485-428A-BF4A-472D2967F47F}"/>
          </ac:spMkLst>
        </pc:spChg>
        <pc:spChg chg="add del">
          <ac:chgData name="Asif Rehmani" userId="e3bc34669d675361" providerId="LiveId" clId="{FEFFCA83-CCED-4FCC-9A3E-E14C1FA0D8B7}" dt="2022-09-08T20:09:48.129" v="123"/>
          <ac:spMkLst>
            <pc:docMk/>
            <pc:sldMk cId="3498285936" sldId="2258"/>
            <ac:spMk id="12" creationId="{EE04B5EB-F158-4507-90DD-BD23620C7CC9}"/>
          </ac:spMkLst>
        </pc:spChg>
      </pc:sldChg>
      <pc:sldChg chg="modSp add mod modNotesTx">
        <pc:chgData name="Asif Rehmani" userId="e3bc34669d675361" providerId="LiveId" clId="{FEFFCA83-CCED-4FCC-9A3E-E14C1FA0D8B7}" dt="2022-09-08T20:11:26.114" v="148"/>
        <pc:sldMkLst>
          <pc:docMk/>
          <pc:sldMk cId="3751211446" sldId="2259"/>
        </pc:sldMkLst>
        <pc:spChg chg="mod">
          <ac:chgData name="Asif Rehmani" userId="e3bc34669d675361" providerId="LiveId" clId="{FEFFCA83-CCED-4FCC-9A3E-E14C1FA0D8B7}" dt="2022-09-08T20:11:18.732" v="147" actId="207"/>
          <ac:spMkLst>
            <pc:docMk/>
            <pc:sldMk cId="3751211446" sldId="2259"/>
            <ac:spMk id="2" creationId="{6760BA41-5417-4C90-8E63-806A8C247EEB}"/>
          </ac:spMkLst>
        </pc:spChg>
      </pc:sldChg>
      <pc:sldChg chg="addSp delSp add del setBg delDesignElem">
        <pc:chgData name="Asif Rehmani" userId="e3bc34669d675361" providerId="LiveId" clId="{FEFFCA83-CCED-4FCC-9A3E-E14C1FA0D8B7}" dt="2022-09-08T20:10:52.336" v="138"/>
        <pc:sldMkLst>
          <pc:docMk/>
          <pc:sldMk cId="3908559264" sldId="2259"/>
        </pc:sldMkLst>
        <pc:spChg chg="add del">
          <ac:chgData name="Asif Rehmani" userId="e3bc34669d675361" providerId="LiveId" clId="{FEFFCA83-CCED-4FCC-9A3E-E14C1FA0D8B7}" dt="2022-09-08T20:10:52.336" v="138"/>
          <ac:spMkLst>
            <pc:docMk/>
            <pc:sldMk cId="3908559264" sldId="2259"/>
            <ac:spMk id="8" creationId="{4522B21E-B2B9-4C72-9A71-C87EFD137480}"/>
          </ac:spMkLst>
        </pc:spChg>
        <pc:spChg chg="add del">
          <ac:chgData name="Asif Rehmani" userId="e3bc34669d675361" providerId="LiveId" clId="{FEFFCA83-CCED-4FCC-9A3E-E14C1FA0D8B7}" dt="2022-09-08T20:10:52.336" v="138"/>
          <ac:spMkLst>
            <pc:docMk/>
            <pc:sldMk cId="3908559264" sldId="2259"/>
            <ac:spMk id="10" creationId="{5EB7D2A2-F448-44D4-938C-DC84CBCB3B1E}"/>
          </ac:spMkLst>
        </pc:spChg>
        <pc:spChg chg="add del">
          <ac:chgData name="Asif Rehmani" userId="e3bc34669d675361" providerId="LiveId" clId="{FEFFCA83-CCED-4FCC-9A3E-E14C1FA0D8B7}" dt="2022-09-08T20:10:52.336" v="138"/>
          <ac:spMkLst>
            <pc:docMk/>
            <pc:sldMk cId="3908559264" sldId="2259"/>
            <ac:spMk id="12" creationId="{871AEA07-1E14-44B4-8E55-64EF049CD66F}"/>
          </ac:spMkLst>
        </pc:spChg>
        <pc:cxnChg chg="add del">
          <ac:chgData name="Asif Rehmani" userId="e3bc34669d675361" providerId="LiveId" clId="{FEFFCA83-CCED-4FCC-9A3E-E14C1FA0D8B7}" dt="2022-09-08T20:10:52.336" v="138"/>
          <ac:cxnSpMkLst>
            <pc:docMk/>
            <pc:sldMk cId="3908559264" sldId="2259"/>
            <ac:cxnSpMk id="14" creationId="{F7C8EA93-3210-4C62-99E9-153C275E3A87}"/>
          </ac:cxnSpMkLst>
        </pc:cxnChg>
      </pc:sldChg>
      <pc:sldChg chg="addSp delSp add del setBg delDesignElem">
        <pc:chgData name="Asif Rehmani" userId="e3bc34669d675361" providerId="LiveId" clId="{FEFFCA83-CCED-4FCC-9A3E-E14C1FA0D8B7}" dt="2022-09-08T20:12:10.192" v="151"/>
        <pc:sldMkLst>
          <pc:docMk/>
          <pc:sldMk cId="916507764" sldId="2260"/>
        </pc:sldMkLst>
        <pc:spChg chg="add del">
          <ac:chgData name="Asif Rehmani" userId="e3bc34669d675361" providerId="LiveId" clId="{FEFFCA83-CCED-4FCC-9A3E-E14C1FA0D8B7}" dt="2022-09-08T20:12:10.192" v="151"/>
          <ac:spMkLst>
            <pc:docMk/>
            <pc:sldMk cId="916507764" sldId="2260"/>
            <ac:spMk id="8" creationId="{4522B21E-B2B9-4C72-9A71-C87EFD137480}"/>
          </ac:spMkLst>
        </pc:spChg>
        <pc:spChg chg="add del">
          <ac:chgData name="Asif Rehmani" userId="e3bc34669d675361" providerId="LiveId" clId="{FEFFCA83-CCED-4FCC-9A3E-E14C1FA0D8B7}" dt="2022-09-08T20:12:10.192" v="151"/>
          <ac:spMkLst>
            <pc:docMk/>
            <pc:sldMk cId="916507764" sldId="2260"/>
            <ac:spMk id="10" creationId="{5EB7D2A2-F448-44D4-938C-DC84CBCB3B1E}"/>
          </ac:spMkLst>
        </pc:spChg>
        <pc:spChg chg="add del">
          <ac:chgData name="Asif Rehmani" userId="e3bc34669d675361" providerId="LiveId" clId="{FEFFCA83-CCED-4FCC-9A3E-E14C1FA0D8B7}" dt="2022-09-08T20:12:10.192" v="151"/>
          <ac:spMkLst>
            <pc:docMk/>
            <pc:sldMk cId="916507764" sldId="2260"/>
            <ac:spMk id="12" creationId="{871AEA07-1E14-44B4-8E55-64EF049CD66F}"/>
          </ac:spMkLst>
        </pc:spChg>
        <pc:cxnChg chg="add del">
          <ac:chgData name="Asif Rehmani" userId="e3bc34669d675361" providerId="LiveId" clId="{FEFFCA83-CCED-4FCC-9A3E-E14C1FA0D8B7}" dt="2022-09-08T20:12:10.192" v="151"/>
          <ac:cxnSpMkLst>
            <pc:docMk/>
            <pc:sldMk cId="916507764" sldId="2260"/>
            <ac:cxnSpMk id="14" creationId="{F7C8EA93-3210-4C62-99E9-153C275E3A87}"/>
          </ac:cxnSpMkLst>
        </pc:cxnChg>
      </pc:sldChg>
      <pc:sldChg chg="modSp add mod modNotesTx">
        <pc:chgData name="Asif Rehmani" userId="e3bc34669d675361" providerId="LiveId" clId="{FEFFCA83-CCED-4FCC-9A3E-E14C1FA0D8B7}" dt="2022-09-08T20:13:11.737" v="168" actId="114"/>
        <pc:sldMkLst>
          <pc:docMk/>
          <pc:sldMk cId="1080994849" sldId="2260"/>
        </pc:sldMkLst>
        <pc:spChg chg="mod">
          <ac:chgData name="Asif Rehmani" userId="e3bc34669d675361" providerId="LiveId" clId="{FEFFCA83-CCED-4FCC-9A3E-E14C1FA0D8B7}" dt="2022-09-08T20:13:11.737" v="168" actId="114"/>
          <ac:spMkLst>
            <pc:docMk/>
            <pc:sldMk cId="1080994849" sldId="2260"/>
            <ac:spMk id="2" creationId="{6760BA41-5417-4C90-8E63-806A8C247EEB}"/>
          </ac:spMkLst>
        </pc:spChg>
      </pc:sldChg>
      <pc:sldChg chg="modSp add mod modNotesTx">
        <pc:chgData name="Asif Rehmani" userId="e3bc34669d675361" providerId="LiveId" clId="{FEFFCA83-CCED-4FCC-9A3E-E14C1FA0D8B7}" dt="2022-09-08T20:15:19.161" v="181" actId="113"/>
        <pc:sldMkLst>
          <pc:docMk/>
          <pc:sldMk cId="1897839099" sldId="2261"/>
        </pc:sldMkLst>
        <pc:spChg chg="mod">
          <ac:chgData name="Asif Rehmani" userId="e3bc34669d675361" providerId="LiveId" clId="{FEFFCA83-CCED-4FCC-9A3E-E14C1FA0D8B7}" dt="2022-09-08T20:15:19.161" v="181" actId="113"/>
          <ac:spMkLst>
            <pc:docMk/>
            <pc:sldMk cId="1897839099" sldId="2261"/>
            <ac:spMk id="2" creationId="{6760BA41-5417-4C90-8E63-806A8C247EEB}"/>
          </ac:spMkLst>
        </pc:spChg>
      </pc:sldChg>
      <pc:sldChg chg="addSp delSp add del setBg delDesignElem">
        <pc:chgData name="Asif Rehmani" userId="e3bc34669d675361" providerId="LiveId" clId="{FEFFCA83-CCED-4FCC-9A3E-E14C1FA0D8B7}" dt="2022-09-08T20:12:39.623" v="158"/>
        <pc:sldMkLst>
          <pc:docMk/>
          <pc:sldMk cId="2666287096" sldId="2261"/>
        </pc:sldMkLst>
        <pc:spChg chg="add del">
          <ac:chgData name="Asif Rehmani" userId="e3bc34669d675361" providerId="LiveId" clId="{FEFFCA83-CCED-4FCC-9A3E-E14C1FA0D8B7}" dt="2022-09-08T20:12:39.623" v="158"/>
          <ac:spMkLst>
            <pc:docMk/>
            <pc:sldMk cId="2666287096" sldId="2261"/>
            <ac:spMk id="8" creationId="{4522B21E-B2B9-4C72-9A71-C87EFD137480}"/>
          </ac:spMkLst>
        </pc:spChg>
        <pc:spChg chg="add del">
          <ac:chgData name="Asif Rehmani" userId="e3bc34669d675361" providerId="LiveId" clId="{FEFFCA83-CCED-4FCC-9A3E-E14C1FA0D8B7}" dt="2022-09-08T20:12:39.623" v="158"/>
          <ac:spMkLst>
            <pc:docMk/>
            <pc:sldMk cId="2666287096" sldId="2261"/>
            <ac:spMk id="10" creationId="{5EB7D2A2-F448-44D4-938C-DC84CBCB3B1E}"/>
          </ac:spMkLst>
        </pc:spChg>
        <pc:spChg chg="add del">
          <ac:chgData name="Asif Rehmani" userId="e3bc34669d675361" providerId="LiveId" clId="{FEFFCA83-CCED-4FCC-9A3E-E14C1FA0D8B7}" dt="2022-09-08T20:12:39.623" v="158"/>
          <ac:spMkLst>
            <pc:docMk/>
            <pc:sldMk cId="2666287096" sldId="2261"/>
            <ac:spMk id="12" creationId="{871AEA07-1E14-44B4-8E55-64EF049CD66F}"/>
          </ac:spMkLst>
        </pc:spChg>
        <pc:cxnChg chg="add del">
          <ac:chgData name="Asif Rehmani" userId="e3bc34669d675361" providerId="LiveId" clId="{FEFFCA83-CCED-4FCC-9A3E-E14C1FA0D8B7}" dt="2022-09-08T20:12:39.623" v="158"/>
          <ac:cxnSpMkLst>
            <pc:docMk/>
            <pc:sldMk cId="2666287096" sldId="2261"/>
            <ac:cxnSpMk id="14" creationId="{F7C8EA93-3210-4C62-99E9-153C275E3A87}"/>
          </ac:cxnSpMkLst>
        </pc:cxnChg>
      </pc:sldChg>
      <pc:sldChg chg="addSp delSp add del setBg delDesignElem">
        <pc:chgData name="Asif Rehmani" userId="e3bc34669d675361" providerId="LiveId" clId="{FEFFCA83-CCED-4FCC-9A3E-E14C1FA0D8B7}" dt="2022-09-08T20:16:33.799" v="188"/>
        <pc:sldMkLst>
          <pc:docMk/>
          <pc:sldMk cId="2053599167" sldId="2262"/>
        </pc:sldMkLst>
        <pc:spChg chg="add del">
          <ac:chgData name="Asif Rehmani" userId="e3bc34669d675361" providerId="LiveId" clId="{FEFFCA83-CCED-4FCC-9A3E-E14C1FA0D8B7}" dt="2022-09-08T20:16:33.799" v="188"/>
          <ac:spMkLst>
            <pc:docMk/>
            <pc:sldMk cId="2053599167" sldId="2262"/>
            <ac:spMk id="8" creationId="{4522B21E-B2B9-4C72-9A71-C87EFD137480}"/>
          </ac:spMkLst>
        </pc:spChg>
        <pc:spChg chg="add del">
          <ac:chgData name="Asif Rehmani" userId="e3bc34669d675361" providerId="LiveId" clId="{FEFFCA83-CCED-4FCC-9A3E-E14C1FA0D8B7}" dt="2022-09-08T20:16:33.799" v="188"/>
          <ac:spMkLst>
            <pc:docMk/>
            <pc:sldMk cId="2053599167" sldId="2262"/>
            <ac:spMk id="10" creationId="{5EB7D2A2-F448-44D4-938C-DC84CBCB3B1E}"/>
          </ac:spMkLst>
        </pc:spChg>
        <pc:spChg chg="add del">
          <ac:chgData name="Asif Rehmani" userId="e3bc34669d675361" providerId="LiveId" clId="{FEFFCA83-CCED-4FCC-9A3E-E14C1FA0D8B7}" dt="2022-09-08T20:16:33.799" v="188"/>
          <ac:spMkLst>
            <pc:docMk/>
            <pc:sldMk cId="2053599167" sldId="2262"/>
            <ac:spMk id="12" creationId="{871AEA07-1E14-44B4-8E55-64EF049CD66F}"/>
          </ac:spMkLst>
        </pc:spChg>
        <pc:cxnChg chg="add del">
          <ac:chgData name="Asif Rehmani" userId="e3bc34669d675361" providerId="LiveId" clId="{FEFFCA83-CCED-4FCC-9A3E-E14C1FA0D8B7}" dt="2022-09-08T20:16:33.799" v="188"/>
          <ac:cxnSpMkLst>
            <pc:docMk/>
            <pc:sldMk cId="2053599167" sldId="2262"/>
            <ac:cxnSpMk id="14" creationId="{F7C8EA93-3210-4C62-99E9-153C275E3A87}"/>
          </ac:cxnSpMkLst>
        </pc:cxnChg>
      </pc:sldChg>
      <pc:sldChg chg="modSp add mod modNotesTx">
        <pc:chgData name="Asif Rehmani" userId="e3bc34669d675361" providerId="LiveId" clId="{FEFFCA83-CCED-4FCC-9A3E-E14C1FA0D8B7}" dt="2022-09-08T20:16:49.266" v="191"/>
        <pc:sldMkLst>
          <pc:docMk/>
          <pc:sldMk cId="2571288613" sldId="2262"/>
        </pc:sldMkLst>
        <pc:spChg chg="mod">
          <ac:chgData name="Asif Rehmani" userId="e3bc34669d675361" providerId="LiveId" clId="{FEFFCA83-CCED-4FCC-9A3E-E14C1FA0D8B7}" dt="2022-09-08T20:16:40.179" v="190"/>
          <ac:spMkLst>
            <pc:docMk/>
            <pc:sldMk cId="2571288613" sldId="2262"/>
            <ac:spMk id="2" creationId="{6760BA41-5417-4C90-8E63-806A8C247EEB}"/>
          </ac:spMkLst>
        </pc:spChg>
      </pc:sldChg>
      <pc:sldChg chg="modSp add mod modNotesTx">
        <pc:chgData name="Asif Rehmani" userId="e3bc34669d675361" providerId="LiveId" clId="{FEFFCA83-CCED-4FCC-9A3E-E14C1FA0D8B7}" dt="2022-09-08T20:17:28.684" v="206"/>
        <pc:sldMkLst>
          <pc:docMk/>
          <pc:sldMk cId="2302041100" sldId="2263"/>
        </pc:sldMkLst>
        <pc:spChg chg="mod">
          <ac:chgData name="Asif Rehmani" userId="e3bc34669d675361" providerId="LiveId" clId="{FEFFCA83-CCED-4FCC-9A3E-E14C1FA0D8B7}" dt="2022-09-08T20:17:21.695" v="205" actId="20577"/>
          <ac:spMkLst>
            <pc:docMk/>
            <pc:sldMk cId="2302041100" sldId="2263"/>
            <ac:spMk id="2" creationId="{6760BA41-5417-4C90-8E63-806A8C247EEB}"/>
          </ac:spMkLst>
        </pc:spChg>
      </pc:sldChg>
      <pc:sldChg chg="addSp delSp add del setBg delDesignElem">
        <pc:chgData name="Asif Rehmani" userId="e3bc34669d675361" providerId="LiveId" clId="{FEFFCA83-CCED-4FCC-9A3E-E14C1FA0D8B7}" dt="2022-09-08T20:17:14.222" v="195"/>
        <pc:sldMkLst>
          <pc:docMk/>
          <pc:sldMk cId="3298817298" sldId="2263"/>
        </pc:sldMkLst>
        <pc:spChg chg="add del">
          <ac:chgData name="Asif Rehmani" userId="e3bc34669d675361" providerId="LiveId" clId="{FEFFCA83-CCED-4FCC-9A3E-E14C1FA0D8B7}" dt="2022-09-08T20:17:14.222" v="195"/>
          <ac:spMkLst>
            <pc:docMk/>
            <pc:sldMk cId="3298817298" sldId="2263"/>
            <ac:spMk id="8" creationId="{4522B21E-B2B9-4C72-9A71-C87EFD137480}"/>
          </ac:spMkLst>
        </pc:spChg>
        <pc:spChg chg="add del">
          <ac:chgData name="Asif Rehmani" userId="e3bc34669d675361" providerId="LiveId" clId="{FEFFCA83-CCED-4FCC-9A3E-E14C1FA0D8B7}" dt="2022-09-08T20:17:14.222" v="195"/>
          <ac:spMkLst>
            <pc:docMk/>
            <pc:sldMk cId="3298817298" sldId="2263"/>
            <ac:spMk id="10" creationId="{5EB7D2A2-F448-44D4-938C-DC84CBCB3B1E}"/>
          </ac:spMkLst>
        </pc:spChg>
        <pc:spChg chg="add del">
          <ac:chgData name="Asif Rehmani" userId="e3bc34669d675361" providerId="LiveId" clId="{FEFFCA83-CCED-4FCC-9A3E-E14C1FA0D8B7}" dt="2022-09-08T20:17:14.222" v="195"/>
          <ac:spMkLst>
            <pc:docMk/>
            <pc:sldMk cId="3298817298" sldId="2263"/>
            <ac:spMk id="12" creationId="{871AEA07-1E14-44B4-8E55-64EF049CD66F}"/>
          </ac:spMkLst>
        </pc:spChg>
        <pc:cxnChg chg="add del">
          <ac:chgData name="Asif Rehmani" userId="e3bc34669d675361" providerId="LiveId" clId="{FEFFCA83-CCED-4FCC-9A3E-E14C1FA0D8B7}" dt="2022-09-08T20:17:14.222" v="195"/>
          <ac:cxnSpMkLst>
            <pc:docMk/>
            <pc:sldMk cId="3298817298" sldId="2263"/>
            <ac:cxnSpMk id="14" creationId="{F7C8EA93-3210-4C62-99E9-153C275E3A87}"/>
          </ac:cxnSpMkLst>
        </pc:cxnChg>
      </pc:sldChg>
      <pc:sldChg chg="addSp delSp modSp new add del mod modNotesTx">
        <pc:chgData name="Asif Rehmani" userId="e3bc34669d675361" providerId="LiveId" clId="{FEFFCA83-CCED-4FCC-9A3E-E14C1FA0D8B7}" dt="2022-09-12T16:02:15.918" v="423" actId="47"/>
        <pc:sldMkLst>
          <pc:docMk/>
          <pc:sldMk cId="1891307425" sldId="2264"/>
        </pc:sldMkLst>
        <pc:spChg chg="mod">
          <ac:chgData name="Asif Rehmani" userId="e3bc34669d675361" providerId="LiveId" clId="{FEFFCA83-CCED-4FCC-9A3E-E14C1FA0D8B7}" dt="2022-09-12T15:59:57.537" v="413" actId="21"/>
          <ac:spMkLst>
            <pc:docMk/>
            <pc:sldMk cId="1891307425" sldId="2264"/>
            <ac:spMk id="2" creationId="{E5B2967A-E06A-E65C-1A8B-1E53E1EC188C}"/>
          </ac:spMkLst>
        </pc:spChg>
        <pc:graphicFrameChg chg="add del mod">
          <ac:chgData name="Asif Rehmani" userId="e3bc34669d675361" providerId="LiveId" clId="{FEFFCA83-CCED-4FCC-9A3E-E14C1FA0D8B7}" dt="2022-09-12T15:59:15.040" v="404" actId="21"/>
          <ac:graphicFrameMkLst>
            <pc:docMk/>
            <pc:sldMk cId="1891307425" sldId="2264"/>
            <ac:graphicFrameMk id="5" creationId="{8C7B1DCA-3B8D-35C2-4CB3-E795FAFCA1DE}"/>
          </ac:graphicFrameMkLst>
        </pc:graphicFrameChg>
      </pc:sldChg>
      <pc:sldChg chg="addSp delSp modSp add mod delAnim modNotesTx">
        <pc:chgData name="Asif Rehmani" userId="e3bc34669d675361" providerId="LiveId" clId="{FEFFCA83-CCED-4FCC-9A3E-E14C1FA0D8B7}" dt="2022-09-12T16:01:38.338" v="422"/>
        <pc:sldMkLst>
          <pc:docMk/>
          <pc:sldMk cId="667461584" sldId="2265"/>
        </pc:sldMkLst>
        <pc:spChg chg="mod">
          <ac:chgData name="Asif Rehmani" userId="e3bc34669d675361" providerId="LiveId" clId="{FEFFCA83-CCED-4FCC-9A3E-E14C1FA0D8B7}" dt="2022-09-12T16:00:03.030" v="420"/>
          <ac:spMkLst>
            <pc:docMk/>
            <pc:sldMk cId="667461584" sldId="2265"/>
            <ac:spMk id="3" creationId="{317E9910-685A-F766-3029-B77FE2066C90}"/>
          </ac:spMkLst>
        </pc:spChg>
        <pc:graphicFrameChg chg="add mod">
          <ac:chgData name="Asif Rehmani" userId="e3bc34669d675361" providerId="LiveId" clId="{FEFFCA83-CCED-4FCC-9A3E-E14C1FA0D8B7}" dt="2022-09-12T16:01:38.338" v="422"/>
          <ac:graphicFrameMkLst>
            <pc:docMk/>
            <pc:sldMk cId="667461584" sldId="2265"/>
            <ac:graphicFrameMk id="2" creationId="{037EF573-D6E3-0A77-55F7-9015CF85DFF6}"/>
          </ac:graphicFrameMkLst>
        </pc:graphicFrameChg>
        <pc:picChg chg="del">
          <ac:chgData name="Asif Rehmani" userId="e3bc34669d675361" providerId="LiveId" clId="{FEFFCA83-CCED-4FCC-9A3E-E14C1FA0D8B7}" dt="2022-09-12T15:59:00.892" v="401" actId="478"/>
          <ac:picMkLst>
            <pc:docMk/>
            <pc:sldMk cId="667461584" sldId="2265"/>
            <ac:picMk id="4" creationId="{B9F559E2-CF7B-CB47-8D40-5074CA31E099}"/>
          </ac:picMkLst>
        </pc:picChg>
      </pc:sldChg>
      <pc:sldChg chg="addSp delSp add del setBg delDesignElem">
        <pc:chgData name="Asif Rehmani" userId="e3bc34669d675361" providerId="LiveId" clId="{FEFFCA83-CCED-4FCC-9A3E-E14C1FA0D8B7}" dt="2022-09-12T15:58:58.120" v="399"/>
        <pc:sldMkLst>
          <pc:docMk/>
          <pc:sldMk cId="3766773782" sldId="2265"/>
        </pc:sldMkLst>
        <pc:spChg chg="add del">
          <ac:chgData name="Asif Rehmani" userId="e3bc34669d675361" providerId="LiveId" clId="{FEFFCA83-CCED-4FCC-9A3E-E14C1FA0D8B7}" dt="2022-09-12T15:58:58.120" v="399"/>
          <ac:spMkLst>
            <pc:docMk/>
            <pc:sldMk cId="3766773782" sldId="2265"/>
            <ac:spMk id="9" creationId="{A8384FB5-9ADC-4DDC-881B-597D56F5B15D}"/>
          </ac:spMkLst>
        </pc:spChg>
        <pc:spChg chg="add del">
          <ac:chgData name="Asif Rehmani" userId="e3bc34669d675361" providerId="LiveId" clId="{FEFFCA83-CCED-4FCC-9A3E-E14C1FA0D8B7}" dt="2022-09-12T15:58:58.120" v="399"/>
          <ac:spMkLst>
            <pc:docMk/>
            <pc:sldMk cId="3766773782" sldId="2265"/>
            <ac:spMk id="11" creationId="{1199E1B1-A8C0-4FE8-A5A8-1CB41D69F857}"/>
          </ac:spMkLst>
        </pc:spChg>
        <pc:spChg chg="add del">
          <ac:chgData name="Asif Rehmani" userId="e3bc34669d675361" providerId="LiveId" clId="{FEFFCA83-CCED-4FCC-9A3E-E14C1FA0D8B7}" dt="2022-09-12T15:58:58.120" v="399"/>
          <ac:spMkLst>
            <pc:docMk/>
            <pc:sldMk cId="3766773782" sldId="2265"/>
            <ac:spMk id="13" creationId="{84A8DE83-DE75-4B41-9DB4-A7EC0B0DEC0B}"/>
          </ac:spMkLst>
        </pc:spChg>
        <pc:spChg chg="add del">
          <ac:chgData name="Asif Rehmani" userId="e3bc34669d675361" providerId="LiveId" clId="{FEFFCA83-CCED-4FCC-9A3E-E14C1FA0D8B7}" dt="2022-09-12T15:58:58.120" v="399"/>
          <ac:spMkLst>
            <pc:docMk/>
            <pc:sldMk cId="3766773782" sldId="2265"/>
            <ac:spMk id="15" creationId="{A7009A0A-BEF5-4EAC-AF15-E4F9F002E239}"/>
          </ac:spMkLst>
        </pc:spChg>
      </pc:sldChg>
      <pc:sldMasterChg chg="del delSldLayout">
        <pc:chgData name="Asif Rehmani" userId="e3bc34669d675361" providerId="LiveId" clId="{FEFFCA83-CCED-4FCC-9A3E-E14C1FA0D8B7}" dt="2022-09-08T20:05:27.804" v="81" actId="47"/>
        <pc:sldMasterMkLst>
          <pc:docMk/>
          <pc:sldMasterMk cId="1669503877" sldId="2147483701"/>
        </pc:sldMasterMkLst>
        <pc:sldLayoutChg chg="del">
          <pc:chgData name="Asif Rehmani" userId="e3bc34669d675361" providerId="LiveId" clId="{FEFFCA83-CCED-4FCC-9A3E-E14C1FA0D8B7}" dt="2022-09-08T20:05:27.804" v="81" actId="47"/>
          <pc:sldLayoutMkLst>
            <pc:docMk/>
            <pc:sldMasterMk cId="1669503877" sldId="2147483701"/>
            <pc:sldLayoutMk cId="1643151034" sldId="2147483702"/>
          </pc:sldLayoutMkLst>
        </pc:sldLayoutChg>
        <pc:sldLayoutChg chg="del">
          <pc:chgData name="Asif Rehmani" userId="e3bc34669d675361" providerId="LiveId" clId="{FEFFCA83-CCED-4FCC-9A3E-E14C1FA0D8B7}" dt="2022-09-08T20:05:27.804" v="81" actId="47"/>
          <pc:sldLayoutMkLst>
            <pc:docMk/>
            <pc:sldMasterMk cId="1669503877" sldId="2147483701"/>
            <pc:sldLayoutMk cId="343074808" sldId="2147483703"/>
          </pc:sldLayoutMkLst>
        </pc:sldLayoutChg>
        <pc:sldLayoutChg chg="del">
          <pc:chgData name="Asif Rehmani" userId="e3bc34669d675361" providerId="LiveId" clId="{FEFFCA83-CCED-4FCC-9A3E-E14C1FA0D8B7}" dt="2022-09-08T20:05:27.804" v="81" actId="47"/>
          <pc:sldLayoutMkLst>
            <pc:docMk/>
            <pc:sldMasterMk cId="1669503877" sldId="2147483701"/>
            <pc:sldLayoutMk cId="834751984" sldId="2147483704"/>
          </pc:sldLayoutMkLst>
        </pc:sldLayoutChg>
        <pc:sldLayoutChg chg="del">
          <pc:chgData name="Asif Rehmani" userId="e3bc34669d675361" providerId="LiveId" clId="{FEFFCA83-CCED-4FCC-9A3E-E14C1FA0D8B7}" dt="2022-09-08T20:05:27.804" v="81" actId="47"/>
          <pc:sldLayoutMkLst>
            <pc:docMk/>
            <pc:sldMasterMk cId="1669503877" sldId="2147483701"/>
            <pc:sldLayoutMk cId="214424247" sldId="2147483705"/>
          </pc:sldLayoutMkLst>
        </pc:sldLayoutChg>
        <pc:sldLayoutChg chg="del">
          <pc:chgData name="Asif Rehmani" userId="e3bc34669d675361" providerId="LiveId" clId="{FEFFCA83-CCED-4FCC-9A3E-E14C1FA0D8B7}" dt="2022-09-08T20:05:27.804" v="81" actId="47"/>
          <pc:sldLayoutMkLst>
            <pc:docMk/>
            <pc:sldMasterMk cId="1669503877" sldId="2147483701"/>
            <pc:sldLayoutMk cId="1855302442" sldId="2147483706"/>
          </pc:sldLayoutMkLst>
        </pc:sldLayoutChg>
        <pc:sldLayoutChg chg="del">
          <pc:chgData name="Asif Rehmani" userId="e3bc34669d675361" providerId="LiveId" clId="{FEFFCA83-CCED-4FCC-9A3E-E14C1FA0D8B7}" dt="2022-09-08T20:05:27.804" v="81" actId="47"/>
          <pc:sldLayoutMkLst>
            <pc:docMk/>
            <pc:sldMasterMk cId="1669503877" sldId="2147483701"/>
            <pc:sldLayoutMk cId="3206943808" sldId="2147483707"/>
          </pc:sldLayoutMkLst>
        </pc:sldLayoutChg>
        <pc:sldLayoutChg chg="del">
          <pc:chgData name="Asif Rehmani" userId="e3bc34669d675361" providerId="LiveId" clId="{FEFFCA83-CCED-4FCC-9A3E-E14C1FA0D8B7}" dt="2022-09-08T20:05:27.804" v="81" actId="47"/>
          <pc:sldLayoutMkLst>
            <pc:docMk/>
            <pc:sldMasterMk cId="1669503877" sldId="2147483701"/>
            <pc:sldLayoutMk cId="3983366270" sldId="2147483708"/>
          </pc:sldLayoutMkLst>
        </pc:sldLayoutChg>
        <pc:sldLayoutChg chg="del">
          <pc:chgData name="Asif Rehmani" userId="e3bc34669d675361" providerId="LiveId" clId="{FEFFCA83-CCED-4FCC-9A3E-E14C1FA0D8B7}" dt="2022-09-08T20:05:27.804" v="81" actId="47"/>
          <pc:sldLayoutMkLst>
            <pc:docMk/>
            <pc:sldMasterMk cId="1669503877" sldId="2147483701"/>
            <pc:sldLayoutMk cId="2623564268" sldId="2147483709"/>
          </pc:sldLayoutMkLst>
        </pc:sldLayoutChg>
        <pc:sldLayoutChg chg="del">
          <pc:chgData name="Asif Rehmani" userId="e3bc34669d675361" providerId="LiveId" clId="{FEFFCA83-CCED-4FCC-9A3E-E14C1FA0D8B7}" dt="2022-09-08T20:05:27.804" v="81" actId="47"/>
          <pc:sldLayoutMkLst>
            <pc:docMk/>
            <pc:sldMasterMk cId="1669503877" sldId="2147483701"/>
            <pc:sldLayoutMk cId="3172066828" sldId="2147483710"/>
          </pc:sldLayoutMkLst>
        </pc:sldLayoutChg>
        <pc:sldLayoutChg chg="del">
          <pc:chgData name="Asif Rehmani" userId="e3bc34669d675361" providerId="LiveId" clId="{FEFFCA83-CCED-4FCC-9A3E-E14C1FA0D8B7}" dt="2022-09-08T20:05:27.804" v="81" actId="47"/>
          <pc:sldLayoutMkLst>
            <pc:docMk/>
            <pc:sldMasterMk cId="1669503877" sldId="2147483701"/>
            <pc:sldLayoutMk cId="86540664" sldId="2147483711"/>
          </pc:sldLayoutMkLst>
        </pc:sldLayoutChg>
        <pc:sldLayoutChg chg="del">
          <pc:chgData name="Asif Rehmani" userId="e3bc34669d675361" providerId="LiveId" clId="{FEFFCA83-CCED-4FCC-9A3E-E14C1FA0D8B7}" dt="2022-09-08T20:05:27.804" v="81" actId="47"/>
          <pc:sldLayoutMkLst>
            <pc:docMk/>
            <pc:sldMasterMk cId="1669503877" sldId="2147483701"/>
            <pc:sldLayoutMk cId="3373295950" sldId="2147483712"/>
          </pc:sldLayoutMkLst>
        </pc:sldLayoutChg>
        <pc:sldLayoutChg chg="del">
          <pc:chgData name="Asif Rehmani" userId="e3bc34669d675361" providerId="LiveId" clId="{FEFFCA83-CCED-4FCC-9A3E-E14C1FA0D8B7}" dt="2022-09-08T20:05:27.804" v="81" actId="47"/>
          <pc:sldLayoutMkLst>
            <pc:docMk/>
            <pc:sldMasterMk cId="1669503877" sldId="2147483701"/>
            <pc:sldLayoutMk cId="2645696297" sldId="2147483713"/>
          </pc:sldLayoutMkLst>
        </pc:sldLayoutChg>
        <pc:sldLayoutChg chg="del">
          <pc:chgData name="Asif Rehmani" userId="e3bc34669d675361" providerId="LiveId" clId="{FEFFCA83-CCED-4FCC-9A3E-E14C1FA0D8B7}" dt="2022-09-08T20:05:27.804" v="81" actId="47"/>
          <pc:sldLayoutMkLst>
            <pc:docMk/>
            <pc:sldMasterMk cId="1669503877" sldId="2147483701"/>
            <pc:sldLayoutMk cId="1804160871" sldId="2147483714"/>
          </pc:sldLayoutMkLst>
        </pc:sldLayoutChg>
      </pc:sldMasterChg>
    </pc:docChg>
  </pc:docChgLst>
  <pc:docChgLst>
    <pc:chgData name="Asif Rehmani" userId="e3bc34669d675361" providerId="LiveId" clId="{BCD39434-B2C0-4207-8C2A-7CEC0178EB4F}"/>
    <pc:docChg chg="undo redo custSel addSld delSld modSld sldOrd delMainMaster addSection modSection">
      <pc:chgData name="Asif Rehmani" userId="e3bc34669d675361" providerId="LiveId" clId="{BCD39434-B2C0-4207-8C2A-7CEC0178EB4F}" dt="2021-12-02T19:24:44.553" v="2575" actId="12100"/>
      <pc:docMkLst>
        <pc:docMk/>
      </pc:docMkLst>
      <pc:sldChg chg="addSp delSp modSp mod modTransition modNotesTx">
        <pc:chgData name="Asif Rehmani" userId="e3bc34669d675361" providerId="LiveId" clId="{BCD39434-B2C0-4207-8C2A-7CEC0178EB4F}" dt="2021-12-01T19:20:07.519" v="1465" actId="20577"/>
        <pc:sldMkLst>
          <pc:docMk/>
          <pc:sldMk cId="3575020938" sldId="257"/>
        </pc:sldMkLst>
        <pc:spChg chg="mod">
          <ac:chgData name="Asif Rehmani" userId="e3bc34669d675361" providerId="LiveId" clId="{BCD39434-B2C0-4207-8C2A-7CEC0178EB4F}" dt="2021-12-01T04:31:16.814" v="989" actId="114"/>
          <ac:spMkLst>
            <pc:docMk/>
            <pc:sldMk cId="3575020938" sldId="257"/>
            <ac:spMk id="2" creationId="{3ABF1ACD-E543-4AB8-B2C9-376981628C56}"/>
          </ac:spMkLst>
        </pc:spChg>
        <pc:spChg chg="mod">
          <ac:chgData name="Asif Rehmani" userId="e3bc34669d675361" providerId="LiveId" clId="{BCD39434-B2C0-4207-8C2A-7CEC0178EB4F}" dt="2021-12-01T04:04:09.560" v="836" actId="26606"/>
          <ac:spMkLst>
            <pc:docMk/>
            <pc:sldMk cId="3575020938" sldId="257"/>
            <ac:spMk id="3" creationId="{E335955A-BDFE-4055-B0E5-EF0DFC1E08B1}"/>
          </ac:spMkLst>
        </pc:spChg>
        <pc:spChg chg="del">
          <ac:chgData name="Asif Rehmani" userId="e3bc34669d675361" providerId="LiveId" clId="{BCD39434-B2C0-4207-8C2A-7CEC0178EB4F}" dt="2021-12-01T04:04:09.560" v="836" actId="26606"/>
          <ac:spMkLst>
            <pc:docMk/>
            <pc:sldMk cId="3575020938" sldId="257"/>
            <ac:spMk id="58" creationId="{4E1BEB12-92AF-4445-98AD-4C7756E7C93B}"/>
          </ac:spMkLst>
        </pc:spChg>
        <pc:spChg chg="del">
          <ac:chgData name="Asif Rehmani" userId="e3bc34669d675361" providerId="LiveId" clId="{BCD39434-B2C0-4207-8C2A-7CEC0178EB4F}" dt="2021-12-01T04:04:09.560" v="836" actId="26606"/>
          <ac:spMkLst>
            <pc:docMk/>
            <pc:sldMk cId="3575020938" sldId="257"/>
            <ac:spMk id="60" creationId="{D0522C2C-7B5C-48A7-A969-03941E5D2E76}"/>
          </ac:spMkLst>
        </pc:spChg>
        <pc:spChg chg="del">
          <ac:chgData name="Asif Rehmani" userId="e3bc34669d675361" providerId="LiveId" clId="{BCD39434-B2C0-4207-8C2A-7CEC0178EB4F}" dt="2021-12-01T04:04:09.560" v="836" actId="26606"/>
          <ac:spMkLst>
            <pc:docMk/>
            <pc:sldMk cId="3575020938" sldId="257"/>
            <ac:spMk id="62" creationId="{9C682A1A-5B2D-4111-BBD6-620165633E5B}"/>
          </ac:spMkLst>
        </pc:spChg>
        <pc:spChg chg="del">
          <ac:chgData name="Asif Rehmani" userId="e3bc34669d675361" providerId="LiveId" clId="{BCD39434-B2C0-4207-8C2A-7CEC0178EB4F}" dt="2021-12-01T04:04:09.560" v="836" actId="26606"/>
          <ac:spMkLst>
            <pc:docMk/>
            <pc:sldMk cId="3575020938" sldId="257"/>
            <ac:spMk id="64" creationId="{D6EE29F2-D77F-4BD0-A20B-334D316A1C9D}"/>
          </ac:spMkLst>
        </pc:spChg>
        <pc:spChg chg="del">
          <ac:chgData name="Asif Rehmani" userId="e3bc34669d675361" providerId="LiveId" clId="{BCD39434-B2C0-4207-8C2A-7CEC0178EB4F}" dt="2021-12-01T04:04:09.560" v="836" actId="26606"/>
          <ac:spMkLst>
            <pc:docMk/>
            <pc:sldMk cId="3575020938" sldId="257"/>
            <ac:spMk id="66" creationId="{22D09ED2-868F-42C6-866E-F92E0CEF314F}"/>
          </ac:spMkLst>
        </pc:spChg>
        <pc:spChg chg="add">
          <ac:chgData name="Asif Rehmani" userId="e3bc34669d675361" providerId="LiveId" clId="{BCD39434-B2C0-4207-8C2A-7CEC0178EB4F}" dt="2021-12-01T04:04:09.560" v="836" actId="26606"/>
          <ac:spMkLst>
            <pc:docMk/>
            <pc:sldMk cId="3575020938" sldId="257"/>
            <ac:spMk id="71" creationId="{4A70F4F6-8761-4016-931A-4535464E4C26}"/>
          </ac:spMkLst>
        </pc:spChg>
        <pc:spChg chg="add">
          <ac:chgData name="Asif Rehmani" userId="e3bc34669d675361" providerId="LiveId" clId="{BCD39434-B2C0-4207-8C2A-7CEC0178EB4F}" dt="2021-12-01T04:04:09.560" v="836" actId="26606"/>
          <ac:spMkLst>
            <pc:docMk/>
            <pc:sldMk cId="3575020938" sldId="257"/>
            <ac:spMk id="73" creationId="{A5271697-90F1-4A23-8EF2-0179F2EAFACB}"/>
          </ac:spMkLst>
        </pc:spChg>
        <pc:spChg chg="add">
          <ac:chgData name="Asif Rehmani" userId="e3bc34669d675361" providerId="LiveId" clId="{BCD39434-B2C0-4207-8C2A-7CEC0178EB4F}" dt="2021-12-01T04:04:09.560" v="836" actId="26606"/>
          <ac:spMkLst>
            <pc:docMk/>
            <pc:sldMk cId="3575020938" sldId="257"/>
            <ac:spMk id="97" creationId="{D9F5512A-48E1-4C07-B75E-3CCC517B6804}"/>
          </ac:spMkLst>
        </pc:spChg>
        <pc:grpChg chg="add">
          <ac:chgData name="Asif Rehmani" userId="e3bc34669d675361" providerId="LiveId" clId="{BCD39434-B2C0-4207-8C2A-7CEC0178EB4F}" dt="2021-12-01T04:04:09.560" v="836" actId="26606"/>
          <ac:grpSpMkLst>
            <pc:docMk/>
            <pc:sldMk cId="3575020938" sldId="257"/>
            <ac:grpSpMk id="75" creationId="{B4C49FD3-CD95-4BA4-8BD3-B4A4C6844FCC}"/>
          </ac:grpSpMkLst>
        </pc:grpChg>
      </pc:sldChg>
      <pc:sldChg chg="modSp mod modTransition">
        <pc:chgData name="Asif Rehmani" userId="e3bc34669d675361" providerId="LiveId" clId="{BCD39434-B2C0-4207-8C2A-7CEC0178EB4F}" dt="2021-12-01T04:41:26.804" v="1118" actId="403"/>
        <pc:sldMkLst>
          <pc:docMk/>
          <pc:sldMk cId="3877399426" sldId="263"/>
        </pc:sldMkLst>
        <pc:spChg chg="mod">
          <ac:chgData name="Asif Rehmani" userId="e3bc34669d675361" providerId="LiveId" clId="{BCD39434-B2C0-4207-8C2A-7CEC0178EB4F}" dt="2021-12-01T04:41:26.804" v="1118" actId="403"/>
          <ac:spMkLst>
            <pc:docMk/>
            <pc:sldMk cId="3877399426" sldId="263"/>
            <ac:spMk id="4" creationId="{F537FC56-0F98-4891-B028-65708A7E7784}"/>
          </ac:spMkLst>
        </pc:spChg>
        <pc:spChg chg="mod">
          <ac:chgData name="Asif Rehmani" userId="e3bc34669d675361" providerId="LiveId" clId="{BCD39434-B2C0-4207-8C2A-7CEC0178EB4F}" dt="2021-12-01T04:07:22.430" v="840" actId="17032"/>
          <ac:spMkLst>
            <pc:docMk/>
            <pc:sldMk cId="3877399426" sldId="263"/>
            <ac:spMk id="33" creationId="{B84E5704-920A-417D-8DA0-496042682F12}"/>
          </ac:spMkLst>
        </pc:spChg>
      </pc:sldChg>
      <pc:sldChg chg="modTransition modNotesTx">
        <pc:chgData name="Asif Rehmani" userId="e3bc34669d675361" providerId="LiveId" clId="{BCD39434-B2C0-4207-8C2A-7CEC0178EB4F}" dt="2021-12-01T19:20:36.414" v="1468" actId="20577"/>
        <pc:sldMkLst>
          <pc:docMk/>
          <pc:sldMk cId="1168838614" sldId="410"/>
        </pc:sldMkLst>
      </pc:sldChg>
      <pc:sldChg chg="addSp delSp modSp mod modTransition">
        <pc:chgData name="Asif Rehmani" userId="e3bc34669d675361" providerId="LiveId" clId="{BCD39434-B2C0-4207-8C2A-7CEC0178EB4F}" dt="2021-12-01T04:05:17.670" v="837" actId="26606"/>
        <pc:sldMkLst>
          <pc:docMk/>
          <pc:sldMk cId="740600239" sldId="1750"/>
        </pc:sldMkLst>
        <pc:spChg chg="mod">
          <ac:chgData name="Asif Rehmani" userId="e3bc34669d675361" providerId="LiveId" clId="{BCD39434-B2C0-4207-8C2A-7CEC0178EB4F}" dt="2021-12-01T04:05:17.670" v="837" actId="26606"/>
          <ac:spMkLst>
            <pc:docMk/>
            <pc:sldMk cId="740600239" sldId="1750"/>
            <ac:spMk id="2" creationId="{ED489316-98F8-49DF-BE54-E15329D86A6A}"/>
          </ac:spMkLst>
        </pc:spChg>
        <pc:spChg chg="mod">
          <ac:chgData name="Asif Rehmani" userId="e3bc34669d675361" providerId="LiveId" clId="{BCD39434-B2C0-4207-8C2A-7CEC0178EB4F}" dt="2021-12-01T04:05:17.670" v="837" actId="26606"/>
          <ac:spMkLst>
            <pc:docMk/>
            <pc:sldMk cId="740600239" sldId="1750"/>
            <ac:spMk id="3" creationId="{FD98CCC6-6A0B-4478-BC7A-52AE3C7CC5FA}"/>
          </ac:spMkLst>
        </pc:spChg>
        <pc:spChg chg="del">
          <ac:chgData name="Asif Rehmani" userId="e3bc34669d675361" providerId="LiveId" clId="{BCD39434-B2C0-4207-8C2A-7CEC0178EB4F}" dt="2021-12-01T04:05:17.670" v="837" actId="26606"/>
          <ac:spMkLst>
            <pc:docMk/>
            <pc:sldMk cId="740600239" sldId="1750"/>
            <ac:spMk id="9" creationId="{80E5FECD-C9FF-49B3-B1FD-6B2D855C4AD5}"/>
          </ac:spMkLst>
        </pc:spChg>
        <pc:spChg chg="del">
          <ac:chgData name="Asif Rehmani" userId="e3bc34669d675361" providerId="LiveId" clId="{BCD39434-B2C0-4207-8C2A-7CEC0178EB4F}" dt="2021-12-01T04:05:17.670" v="837" actId="26606"/>
          <ac:spMkLst>
            <pc:docMk/>
            <pc:sldMk cId="740600239" sldId="1750"/>
            <ac:spMk id="10" creationId="{F5569EEC-E12F-4856-B407-02B2813A4AA5}"/>
          </ac:spMkLst>
        </pc:spChg>
        <pc:spChg chg="del">
          <ac:chgData name="Asif Rehmani" userId="e3bc34669d675361" providerId="LiveId" clId="{BCD39434-B2C0-4207-8C2A-7CEC0178EB4F}" dt="2021-12-01T04:05:17.670" v="837" actId="26606"/>
          <ac:spMkLst>
            <pc:docMk/>
            <pc:sldMk cId="740600239" sldId="1750"/>
            <ac:spMk id="11" creationId="{CF860788-3A6A-45A3-B3F1-06F159665603}"/>
          </ac:spMkLst>
        </pc:spChg>
        <pc:spChg chg="del">
          <ac:chgData name="Asif Rehmani" userId="e3bc34669d675361" providerId="LiveId" clId="{BCD39434-B2C0-4207-8C2A-7CEC0178EB4F}" dt="2021-12-01T04:05:17.670" v="837" actId="26606"/>
          <ac:spMkLst>
            <pc:docMk/>
            <pc:sldMk cId="740600239" sldId="1750"/>
            <ac:spMk id="13" creationId="{DF1E3393-B852-4883-B778-ED3525112942}"/>
          </ac:spMkLst>
        </pc:spChg>
        <pc:spChg chg="del">
          <ac:chgData name="Asif Rehmani" userId="e3bc34669d675361" providerId="LiveId" clId="{BCD39434-B2C0-4207-8C2A-7CEC0178EB4F}" dt="2021-12-01T04:05:17.670" v="837" actId="26606"/>
          <ac:spMkLst>
            <pc:docMk/>
            <pc:sldMk cId="740600239" sldId="1750"/>
            <ac:spMk id="15" creationId="{39853D09-4205-4CC7-83EB-288E886AC9E4}"/>
          </ac:spMkLst>
        </pc:spChg>
        <pc:spChg chg="del">
          <ac:chgData name="Asif Rehmani" userId="e3bc34669d675361" providerId="LiveId" clId="{BCD39434-B2C0-4207-8C2A-7CEC0178EB4F}" dt="2021-12-01T04:05:17.670" v="837" actId="26606"/>
          <ac:spMkLst>
            <pc:docMk/>
            <pc:sldMk cId="740600239" sldId="1750"/>
            <ac:spMk id="17" creationId="{0D040B79-3E73-4A31-840D-D6B9C9FDFC46}"/>
          </ac:spMkLst>
        </pc:spChg>
        <pc:spChg chg="del">
          <ac:chgData name="Asif Rehmani" userId="e3bc34669d675361" providerId="LiveId" clId="{BCD39434-B2C0-4207-8C2A-7CEC0178EB4F}" dt="2021-12-01T04:05:17.670" v="837" actId="26606"/>
          <ac:spMkLst>
            <pc:docMk/>
            <pc:sldMk cId="740600239" sldId="1750"/>
            <ac:spMk id="19" creationId="{156C6AE5-3F8B-42AC-9EA4-1B686A11E93F}"/>
          </ac:spMkLst>
        </pc:spChg>
        <pc:spChg chg="add">
          <ac:chgData name="Asif Rehmani" userId="e3bc34669d675361" providerId="LiveId" clId="{BCD39434-B2C0-4207-8C2A-7CEC0178EB4F}" dt="2021-12-01T04:05:17.670" v="837" actId="26606"/>
          <ac:spMkLst>
            <pc:docMk/>
            <pc:sldMk cId="740600239" sldId="1750"/>
            <ac:spMk id="21" creationId="{9D3A9E89-033E-4C4A-8C41-416DABFFD307}"/>
          </ac:spMkLst>
        </pc:spChg>
        <pc:spChg chg="add">
          <ac:chgData name="Asif Rehmani" userId="e3bc34669d675361" providerId="LiveId" clId="{BCD39434-B2C0-4207-8C2A-7CEC0178EB4F}" dt="2021-12-01T04:05:17.670" v="837" actId="26606"/>
          <ac:spMkLst>
            <pc:docMk/>
            <pc:sldMk cId="740600239" sldId="1750"/>
            <ac:spMk id="23" creationId="{86293361-111E-427D-8E5B-256944AC8395}"/>
          </ac:spMkLst>
        </pc:spChg>
        <pc:spChg chg="add">
          <ac:chgData name="Asif Rehmani" userId="e3bc34669d675361" providerId="LiveId" clId="{BCD39434-B2C0-4207-8C2A-7CEC0178EB4F}" dt="2021-12-01T04:05:17.670" v="837" actId="26606"/>
          <ac:spMkLst>
            <pc:docMk/>
            <pc:sldMk cId="740600239" sldId="1750"/>
            <ac:spMk id="50" creationId="{78907291-9D6D-4740-81DB-441477BCA279}"/>
          </ac:spMkLst>
        </pc:spChg>
        <pc:grpChg chg="add">
          <ac:chgData name="Asif Rehmani" userId="e3bc34669d675361" providerId="LiveId" clId="{BCD39434-B2C0-4207-8C2A-7CEC0178EB4F}" dt="2021-12-01T04:05:17.670" v="837" actId="26606"/>
          <ac:grpSpMkLst>
            <pc:docMk/>
            <pc:sldMk cId="740600239" sldId="1750"/>
            <ac:grpSpMk id="25" creationId="{196333F2-8157-4F69-BF79-23AD06FB6A38}"/>
          </ac:grpSpMkLst>
        </pc:grpChg>
        <pc:picChg chg="mod">
          <ac:chgData name="Asif Rehmani" userId="e3bc34669d675361" providerId="LiveId" clId="{BCD39434-B2C0-4207-8C2A-7CEC0178EB4F}" dt="2021-12-01T04:05:17.670" v="837" actId="26606"/>
          <ac:picMkLst>
            <pc:docMk/>
            <pc:sldMk cId="740600239" sldId="1750"/>
            <ac:picMk id="7" creationId="{55CB3FF9-0A20-453D-AE5F-509CE6FE892A}"/>
          </ac:picMkLst>
        </pc:picChg>
      </pc:sldChg>
      <pc:sldChg chg="modTransition">
        <pc:chgData name="Asif Rehmani" userId="e3bc34669d675361" providerId="LiveId" clId="{BCD39434-B2C0-4207-8C2A-7CEC0178EB4F}" dt="2021-12-01T04:02:28.405" v="834"/>
        <pc:sldMkLst>
          <pc:docMk/>
          <pc:sldMk cId="3500630654" sldId="2097"/>
        </pc:sldMkLst>
      </pc:sldChg>
      <pc:sldChg chg="modSp modTransition">
        <pc:chgData name="Asif Rehmani" userId="e3bc34669d675361" providerId="LiveId" clId="{BCD39434-B2C0-4207-8C2A-7CEC0178EB4F}" dt="2021-12-02T19:24:44.553" v="2575" actId="12100"/>
        <pc:sldMkLst>
          <pc:docMk/>
          <pc:sldMk cId="2719369160" sldId="2098"/>
        </pc:sldMkLst>
        <pc:graphicFrameChg chg="mod">
          <ac:chgData name="Asif Rehmani" userId="e3bc34669d675361" providerId="LiveId" clId="{BCD39434-B2C0-4207-8C2A-7CEC0178EB4F}" dt="2021-12-02T19:24:44.553" v="2575" actId="12100"/>
          <ac:graphicFrameMkLst>
            <pc:docMk/>
            <pc:sldMk cId="2719369160" sldId="2098"/>
            <ac:graphicFrameMk id="8" creationId="{A5BC8581-C0C3-4D1A-B0CD-B7FF1FB095CF}"/>
          </ac:graphicFrameMkLst>
        </pc:graphicFrameChg>
      </pc:sldChg>
      <pc:sldChg chg="modTransition">
        <pc:chgData name="Asif Rehmani" userId="e3bc34669d675361" providerId="LiveId" clId="{BCD39434-B2C0-4207-8C2A-7CEC0178EB4F}" dt="2021-12-01T04:02:28.405" v="834"/>
        <pc:sldMkLst>
          <pc:docMk/>
          <pc:sldMk cId="1975930815" sldId="2099"/>
        </pc:sldMkLst>
      </pc:sldChg>
      <pc:sldChg chg="modTransition">
        <pc:chgData name="Asif Rehmani" userId="e3bc34669d675361" providerId="LiveId" clId="{BCD39434-B2C0-4207-8C2A-7CEC0178EB4F}" dt="2021-12-01T04:02:28.405" v="834"/>
        <pc:sldMkLst>
          <pc:docMk/>
          <pc:sldMk cId="1546134725" sldId="2100"/>
        </pc:sldMkLst>
      </pc:sldChg>
      <pc:sldChg chg="del modTransition modNotesTx">
        <pc:chgData name="Asif Rehmani" userId="e3bc34669d675361" providerId="LiveId" clId="{BCD39434-B2C0-4207-8C2A-7CEC0178EB4F}" dt="2021-12-02T17:29:57.831" v="2536" actId="47"/>
        <pc:sldMkLst>
          <pc:docMk/>
          <pc:sldMk cId="3214679942" sldId="2101"/>
        </pc:sldMkLst>
      </pc:sldChg>
      <pc:sldChg chg="modTransition">
        <pc:chgData name="Asif Rehmani" userId="e3bc34669d675361" providerId="LiveId" clId="{BCD39434-B2C0-4207-8C2A-7CEC0178EB4F}" dt="2021-12-01T04:02:28.405" v="834"/>
        <pc:sldMkLst>
          <pc:docMk/>
          <pc:sldMk cId="327795956" sldId="2128"/>
        </pc:sldMkLst>
      </pc:sldChg>
      <pc:sldChg chg="addSp delSp modSp add del modTransition setBg delDesignElem modNotesTx">
        <pc:chgData name="Asif Rehmani" userId="e3bc34669d675361" providerId="LiveId" clId="{BCD39434-B2C0-4207-8C2A-7CEC0178EB4F}" dt="2021-12-01T19:35:42.551" v="2529" actId="20577"/>
        <pc:sldMkLst>
          <pc:docMk/>
          <pc:sldMk cId="77286494" sldId="2129"/>
        </pc:sldMkLst>
        <pc:spChg chg="mod">
          <ac:chgData name="Asif Rehmani" userId="e3bc34669d675361" providerId="LiveId" clId="{BCD39434-B2C0-4207-8C2A-7CEC0178EB4F}" dt="2021-12-01T04:47:43.871" v="1159" actId="207"/>
          <ac:spMkLst>
            <pc:docMk/>
            <pc:sldMk cId="77286494" sldId="2129"/>
            <ac:spMk id="3" creationId="{54486CD7-7F51-491A-BE8D-E451E9A8E0E6}"/>
          </ac:spMkLst>
        </pc:spChg>
        <pc:spChg chg="add del">
          <ac:chgData name="Asif Rehmani" userId="e3bc34669d675361" providerId="LiveId" clId="{BCD39434-B2C0-4207-8C2A-7CEC0178EB4F}" dt="2021-11-30T13:10:39.345" v="297"/>
          <ac:spMkLst>
            <pc:docMk/>
            <pc:sldMk cId="77286494" sldId="2129"/>
            <ac:spMk id="8" creationId="{DAF1966E-FD40-4A4A-B61B-C4DF7FA05F06}"/>
          </ac:spMkLst>
        </pc:spChg>
        <pc:spChg chg="add del">
          <ac:chgData name="Asif Rehmani" userId="e3bc34669d675361" providerId="LiveId" clId="{BCD39434-B2C0-4207-8C2A-7CEC0178EB4F}" dt="2021-11-30T13:10:39.345" v="297"/>
          <ac:spMkLst>
            <pc:docMk/>
            <pc:sldMk cId="77286494" sldId="2129"/>
            <ac:spMk id="10" creationId="{047BFA19-D45E-416B-A404-7AF2F3F27017}"/>
          </ac:spMkLst>
        </pc:spChg>
        <pc:spChg chg="add del">
          <ac:chgData name="Asif Rehmani" userId="e3bc34669d675361" providerId="LiveId" clId="{BCD39434-B2C0-4207-8C2A-7CEC0178EB4F}" dt="2021-11-30T13:10:39.345" v="297"/>
          <ac:spMkLst>
            <pc:docMk/>
            <pc:sldMk cId="77286494" sldId="2129"/>
            <ac:spMk id="12" creationId="{8E0105E7-23DB-4CF2-8258-FF47C7620F6E}"/>
          </ac:spMkLst>
        </pc:spChg>
        <pc:spChg chg="add del">
          <ac:chgData name="Asif Rehmani" userId="e3bc34669d675361" providerId="LiveId" clId="{BCD39434-B2C0-4207-8C2A-7CEC0178EB4F}" dt="2021-11-30T13:10:39.345" v="297"/>
          <ac:spMkLst>
            <pc:docMk/>
            <pc:sldMk cId="77286494" sldId="2129"/>
            <ac:spMk id="14" creationId="{074B4F7D-14B2-478B-8BF5-01E4E0C5D263}"/>
          </ac:spMkLst>
        </pc:spChg>
      </pc:sldChg>
      <pc:sldChg chg="modSp del modTransition">
        <pc:chgData name="Asif Rehmani" userId="e3bc34669d675361" providerId="LiveId" clId="{BCD39434-B2C0-4207-8C2A-7CEC0178EB4F}" dt="2021-12-02T17:49:07.674" v="2557" actId="47"/>
        <pc:sldMkLst>
          <pc:docMk/>
          <pc:sldMk cId="2517533596" sldId="2161"/>
        </pc:sldMkLst>
        <pc:spChg chg="mod">
          <ac:chgData name="Asif Rehmani" userId="e3bc34669d675361" providerId="LiveId" clId="{BCD39434-B2C0-4207-8C2A-7CEC0178EB4F}" dt="2021-12-01T04:37:14.303" v="1082" actId="20577"/>
          <ac:spMkLst>
            <pc:docMk/>
            <pc:sldMk cId="2517533596" sldId="2161"/>
            <ac:spMk id="4" creationId="{0C1DA26A-B376-465A-B0AA-2A8EABAE80E1}"/>
          </ac:spMkLst>
        </pc:spChg>
      </pc:sldChg>
      <pc:sldChg chg="modSp del mod modTransition modNotesTx">
        <pc:chgData name="Asif Rehmani" userId="e3bc34669d675361" providerId="LiveId" clId="{BCD39434-B2C0-4207-8C2A-7CEC0178EB4F}" dt="2021-12-02T17:39:34.430" v="2552" actId="47"/>
        <pc:sldMkLst>
          <pc:docMk/>
          <pc:sldMk cId="488990034" sldId="2164"/>
        </pc:sldMkLst>
        <pc:spChg chg="mod">
          <ac:chgData name="Asif Rehmani" userId="e3bc34669d675361" providerId="LiveId" clId="{BCD39434-B2C0-4207-8C2A-7CEC0178EB4F}" dt="2021-11-30T12:25:57.919" v="12" actId="1037"/>
          <ac:spMkLst>
            <pc:docMk/>
            <pc:sldMk cId="488990034" sldId="2164"/>
            <ac:spMk id="35" creationId="{27772761-E85F-4448-96FA-A38B1EBDECBA}"/>
          </ac:spMkLst>
        </pc:spChg>
      </pc:sldChg>
      <pc:sldChg chg="modSp modTransition">
        <pc:chgData name="Asif Rehmani" userId="e3bc34669d675361" providerId="LiveId" clId="{BCD39434-B2C0-4207-8C2A-7CEC0178EB4F}" dt="2021-12-01T19:35:15.316" v="2504" actId="313"/>
        <pc:sldMkLst>
          <pc:docMk/>
          <pc:sldMk cId="447130748" sldId="2179"/>
        </pc:sldMkLst>
        <pc:spChg chg="mod">
          <ac:chgData name="Asif Rehmani" userId="e3bc34669d675361" providerId="LiveId" clId="{BCD39434-B2C0-4207-8C2A-7CEC0178EB4F}" dt="2021-11-30T12:33:40.595" v="71" actId="20577"/>
          <ac:spMkLst>
            <pc:docMk/>
            <pc:sldMk cId="447130748" sldId="2179"/>
            <ac:spMk id="7" creationId="{42619EBC-E228-4710-85B3-DEC2EFF7D9DF}"/>
          </ac:spMkLst>
        </pc:spChg>
        <pc:spChg chg="mod">
          <ac:chgData name="Asif Rehmani" userId="e3bc34669d675361" providerId="LiveId" clId="{BCD39434-B2C0-4207-8C2A-7CEC0178EB4F}" dt="2021-12-01T04:28:52.166" v="952" actId="20577"/>
          <ac:spMkLst>
            <pc:docMk/>
            <pc:sldMk cId="447130748" sldId="2179"/>
            <ac:spMk id="10" creationId="{07299A5D-2F53-41FA-9569-05705D937960}"/>
          </ac:spMkLst>
        </pc:spChg>
        <pc:spChg chg="mod">
          <ac:chgData name="Asif Rehmani" userId="e3bc34669d675361" providerId="LiveId" clId="{BCD39434-B2C0-4207-8C2A-7CEC0178EB4F}" dt="2021-11-30T12:34:18.058" v="115" actId="20577"/>
          <ac:spMkLst>
            <pc:docMk/>
            <pc:sldMk cId="447130748" sldId="2179"/>
            <ac:spMk id="13" creationId="{FFA20F60-525F-4D28-B9B7-09341B4ECAB2}"/>
          </ac:spMkLst>
        </pc:spChg>
        <pc:spChg chg="mod">
          <ac:chgData name="Asif Rehmani" userId="e3bc34669d675361" providerId="LiveId" clId="{BCD39434-B2C0-4207-8C2A-7CEC0178EB4F}" dt="2021-12-01T19:35:15.316" v="2504" actId="313"/>
          <ac:spMkLst>
            <pc:docMk/>
            <pc:sldMk cId="447130748" sldId="2179"/>
            <ac:spMk id="15" creationId="{06B52347-EA24-4E16-A6A1-0C9FBAD19B74}"/>
          </ac:spMkLst>
        </pc:spChg>
      </pc:sldChg>
      <pc:sldChg chg="addSp delSp modSp mod modTransition">
        <pc:chgData name="Asif Rehmani" userId="e3bc34669d675361" providerId="LiveId" clId="{BCD39434-B2C0-4207-8C2A-7CEC0178EB4F}" dt="2021-12-01T04:05:37.132" v="838" actId="26606"/>
        <pc:sldMkLst>
          <pc:docMk/>
          <pc:sldMk cId="1798696924" sldId="2180"/>
        </pc:sldMkLst>
        <pc:spChg chg="mod">
          <ac:chgData name="Asif Rehmani" userId="e3bc34669d675361" providerId="LiveId" clId="{BCD39434-B2C0-4207-8C2A-7CEC0178EB4F}" dt="2021-12-01T04:05:37.132" v="838" actId="26606"/>
          <ac:spMkLst>
            <pc:docMk/>
            <pc:sldMk cId="1798696924" sldId="2180"/>
            <ac:spMk id="2" creationId="{DA27E744-9EB6-41E9-AA3C-155425DE2318}"/>
          </ac:spMkLst>
        </pc:spChg>
        <pc:spChg chg="mod">
          <ac:chgData name="Asif Rehmani" userId="e3bc34669d675361" providerId="LiveId" clId="{BCD39434-B2C0-4207-8C2A-7CEC0178EB4F}" dt="2021-12-01T04:05:37.132" v="838" actId="26606"/>
          <ac:spMkLst>
            <pc:docMk/>
            <pc:sldMk cId="1798696924" sldId="2180"/>
            <ac:spMk id="4" creationId="{3CB82B8F-0447-4C6A-A8FB-B3DED0F59A0D}"/>
          </ac:spMkLst>
        </pc:spChg>
        <pc:spChg chg="del">
          <ac:chgData name="Asif Rehmani" userId="e3bc34669d675361" providerId="LiveId" clId="{BCD39434-B2C0-4207-8C2A-7CEC0178EB4F}" dt="2021-12-01T04:05:37.132" v="838" actId="26606"/>
          <ac:spMkLst>
            <pc:docMk/>
            <pc:sldMk cId="1798696924" sldId="2180"/>
            <ac:spMk id="9" creationId="{4E1BEB12-92AF-4445-98AD-4C7756E7C93B}"/>
          </ac:spMkLst>
        </pc:spChg>
        <pc:spChg chg="del">
          <ac:chgData name="Asif Rehmani" userId="e3bc34669d675361" providerId="LiveId" clId="{BCD39434-B2C0-4207-8C2A-7CEC0178EB4F}" dt="2021-12-01T04:05:37.132" v="838" actId="26606"/>
          <ac:spMkLst>
            <pc:docMk/>
            <pc:sldMk cId="1798696924" sldId="2180"/>
            <ac:spMk id="11" creationId="{D0522C2C-7B5C-48A7-A969-03941E5D2E76}"/>
          </ac:spMkLst>
        </pc:spChg>
        <pc:spChg chg="del">
          <ac:chgData name="Asif Rehmani" userId="e3bc34669d675361" providerId="LiveId" clId="{BCD39434-B2C0-4207-8C2A-7CEC0178EB4F}" dt="2021-12-01T04:05:37.132" v="838" actId="26606"/>
          <ac:spMkLst>
            <pc:docMk/>
            <pc:sldMk cId="1798696924" sldId="2180"/>
            <ac:spMk id="13" creationId="{9C682A1A-5B2D-4111-BBD6-620165633E5B}"/>
          </ac:spMkLst>
        </pc:spChg>
        <pc:spChg chg="del">
          <ac:chgData name="Asif Rehmani" userId="e3bc34669d675361" providerId="LiveId" clId="{BCD39434-B2C0-4207-8C2A-7CEC0178EB4F}" dt="2021-12-01T04:05:37.132" v="838" actId="26606"/>
          <ac:spMkLst>
            <pc:docMk/>
            <pc:sldMk cId="1798696924" sldId="2180"/>
            <ac:spMk id="15" creationId="{D6EE29F2-D77F-4BD0-A20B-334D316A1C9D}"/>
          </ac:spMkLst>
        </pc:spChg>
        <pc:spChg chg="del">
          <ac:chgData name="Asif Rehmani" userId="e3bc34669d675361" providerId="LiveId" clId="{BCD39434-B2C0-4207-8C2A-7CEC0178EB4F}" dt="2021-12-01T04:05:37.132" v="838" actId="26606"/>
          <ac:spMkLst>
            <pc:docMk/>
            <pc:sldMk cId="1798696924" sldId="2180"/>
            <ac:spMk id="17" creationId="{22D09ED2-868F-42C6-866E-F92E0CEF314F}"/>
          </ac:spMkLst>
        </pc:spChg>
        <pc:spChg chg="add">
          <ac:chgData name="Asif Rehmani" userId="e3bc34669d675361" providerId="LiveId" clId="{BCD39434-B2C0-4207-8C2A-7CEC0178EB4F}" dt="2021-12-01T04:05:37.132" v="838" actId="26606"/>
          <ac:spMkLst>
            <pc:docMk/>
            <pc:sldMk cId="1798696924" sldId="2180"/>
            <ac:spMk id="22" creationId="{0786EB66-C867-4091-BE41-0977C3162303}"/>
          </ac:spMkLst>
        </pc:spChg>
        <pc:spChg chg="add">
          <ac:chgData name="Asif Rehmani" userId="e3bc34669d675361" providerId="LiveId" clId="{BCD39434-B2C0-4207-8C2A-7CEC0178EB4F}" dt="2021-12-01T04:05:37.132" v="838" actId="26606"/>
          <ac:spMkLst>
            <pc:docMk/>
            <pc:sldMk cId="1798696924" sldId="2180"/>
            <ac:spMk id="24" creationId="{49AC298A-B9B9-4BAB-BCF5-45A44E5BA7DC}"/>
          </ac:spMkLst>
        </pc:spChg>
        <pc:spChg chg="add">
          <ac:chgData name="Asif Rehmani" userId="e3bc34669d675361" providerId="LiveId" clId="{BCD39434-B2C0-4207-8C2A-7CEC0178EB4F}" dt="2021-12-01T04:05:37.132" v="838" actId="26606"/>
          <ac:spMkLst>
            <pc:docMk/>
            <pc:sldMk cId="1798696924" sldId="2180"/>
            <ac:spMk id="26" creationId="{81BF8F48-5FE7-4A46-8BEB-AF2AE44CD2E8}"/>
          </ac:spMkLst>
        </pc:spChg>
        <pc:grpChg chg="add">
          <ac:chgData name="Asif Rehmani" userId="e3bc34669d675361" providerId="LiveId" clId="{BCD39434-B2C0-4207-8C2A-7CEC0178EB4F}" dt="2021-12-01T04:05:37.132" v="838" actId="26606"/>
          <ac:grpSpMkLst>
            <pc:docMk/>
            <pc:sldMk cId="1798696924" sldId="2180"/>
            <ac:grpSpMk id="28" creationId="{117AB195-E690-4959-B435-3BC469C2CA48}"/>
          </ac:grpSpMkLst>
        </pc:grpChg>
        <pc:grpChg chg="add">
          <ac:chgData name="Asif Rehmani" userId="e3bc34669d675361" providerId="LiveId" clId="{BCD39434-B2C0-4207-8C2A-7CEC0178EB4F}" dt="2021-12-01T04:05:37.132" v="838" actId="26606"/>
          <ac:grpSpMkLst>
            <pc:docMk/>
            <pc:sldMk cId="1798696924" sldId="2180"/>
            <ac:grpSpMk id="42" creationId="{9D9672DB-F953-4898-9C52-03A164FADEDC}"/>
          </ac:grpSpMkLst>
        </pc:grpChg>
      </pc:sldChg>
      <pc:sldChg chg="del">
        <pc:chgData name="Asif Rehmani" userId="e3bc34669d675361" providerId="LiveId" clId="{BCD39434-B2C0-4207-8C2A-7CEC0178EB4F}" dt="2021-11-30T12:32:39.316" v="49" actId="47"/>
        <pc:sldMkLst>
          <pc:docMk/>
          <pc:sldMk cId="959539364" sldId="2181"/>
        </pc:sldMkLst>
      </pc:sldChg>
      <pc:sldChg chg="addSp modSp mod modTransition setBg">
        <pc:chgData name="Asif Rehmani" userId="e3bc34669d675361" providerId="LiveId" clId="{BCD39434-B2C0-4207-8C2A-7CEC0178EB4F}" dt="2021-12-01T04:08:05.768" v="841" actId="26606"/>
        <pc:sldMkLst>
          <pc:docMk/>
          <pc:sldMk cId="3892698156" sldId="2182"/>
        </pc:sldMkLst>
        <pc:spChg chg="mod">
          <ac:chgData name="Asif Rehmani" userId="e3bc34669d675361" providerId="LiveId" clId="{BCD39434-B2C0-4207-8C2A-7CEC0178EB4F}" dt="2021-12-01T04:08:05.768" v="841" actId="26606"/>
          <ac:spMkLst>
            <pc:docMk/>
            <pc:sldMk cId="3892698156" sldId="2182"/>
            <ac:spMk id="2" creationId="{1F92B583-0BCD-490E-BEE5-775F140DC104}"/>
          </ac:spMkLst>
        </pc:spChg>
        <pc:spChg chg="mod">
          <ac:chgData name="Asif Rehmani" userId="e3bc34669d675361" providerId="LiveId" clId="{BCD39434-B2C0-4207-8C2A-7CEC0178EB4F}" dt="2021-12-01T04:08:05.768" v="841" actId="26606"/>
          <ac:spMkLst>
            <pc:docMk/>
            <pc:sldMk cId="3892698156" sldId="2182"/>
            <ac:spMk id="3" creationId="{B090853C-CD9F-444E-939F-D3D96E5AC8F2}"/>
          </ac:spMkLst>
        </pc:spChg>
        <pc:spChg chg="add">
          <ac:chgData name="Asif Rehmani" userId="e3bc34669d675361" providerId="LiveId" clId="{BCD39434-B2C0-4207-8C2A-7CEC0178EB4F}" dt="2021-12-01T04:08:05.768" v="841" actId="26606"/>
          <ac:spMkLst>
            <pc:docMk/>
            <pc:sldMk cId="3892698156" sldId="2182"/>
            <ac:spMk id="8" creationId="{0786EB66-C867-4091-BE41-0977C3162303}"/>
          </ac:spMkLst>
        </pc:spChg>
        <pc:spChg chg="add">
          <ac:chgData name="Asif Rehmani" userId="e3bc34669d675361" providerId="LiveId" clId="{BCD39434-B2C0-4207-8C2A-7CEC0178EB4F}" dt="2021-12-01T04:08:05.768" v="841" actId="26606"/>
          <ac:spMkLst>
            <pc:docMk/>
            <pc:sldMk cId="3892698156" sldId="2182"/>
            <ac:spMk id="10" creationId="{49AC298A-B9B9-4BAB-BCF5-45A44E5BA7DC}"/>
          </ac:spMkLst>
        </pc:spChg>
        <pc:spChg chg="add">
          <ac:chgData name="Asif Rehmani" userId="e3bc34669d675361" providerId="LiveId" clId="{BCD39434-B2C0-4207-8C2A-7CEC0178EB4F}" dt="2021-12-01T04:08:05.768" v="841" actId="26606"/>
          <ac:spMkLst>
            <pc:docMk/>
            <pc:sldMk cId="3892698156" sldId="2182"/>
            <ac:spMk id="12" creationId="{81BF8F48-5FE7-4A46-8BEB-AF2AE44CD2E8}"/>
          </ac:spMkLst>
        </pc:spChg>
        <pc:grpChg chg="add">
          <ac:chgData name="Asif Rehmani" userId="e3bc34669d675361" providerId="LiveId" clId="{BCD39434-B2C0-4207-8C2A-7CEC0178EB4F}" dt="2021-12-01T04:08:05.768" v="841" actId="26606"/>
          <ac:grpSpMkLst>
            <pc:docMk/>
            <pc:sldMk cId="3892698156" sldId="2182"/>
            <ac:grpSpMk id="14" creationId="{117AB195-E690-4959-B435-3BC469C2CA48}"/>
          </ac:grpSpMkLst>
        </pc:grpChg>
        <pc:grpChg chg="add">
          <ac:chgData name="Asif Rehmani" userId="e3bc34669d675361" providerId="LiveId" clId="{BCD39434-B2C0-4207-8C2A-7CEC0178EB4F}" dt="2021-12-01T04:08:05.768" v="841" actId="26606"/>
          <ac:grpSpMkLst>
            <pc:docMk/>
            <pc:sldMk cId="3892698156" sldId="2182"/>
            <ac:grpSpMk id="28" creationId="{9D9672DB-F953-4898-9C52-03A164FADEDC}"/>
          </ac:grpSpMkLst>
        </pc:grpChg>
      </pc:sldChg>
      <pc:sldChg chg="addSp delSp modSp mod modTransition setBg modAnim">
        <pc:chgData name="Asif Rehmani" userId="e3bc34669d675361" providerId="LiveId" clId="{BCD39434-B2C0-4207-8C2A-7CEC0178EB4F}" dt="2021-12-01T04:38:36.671" v="1092"/>
        <pc:sldMkLst>
          <pc:docMk/>
          <pc:sldMk cId="1643880812" sldId="2183"/>
        </pc:sldMkLst>
        <pc:spChg chg="mod">
          <ac:chgData name="Asif Rehmani" userId="e3bc34669d675361" providerId="LiveId" clId="{BCD39434-B2C0-4207-8C2A-7CEC0178EB4F}" dt="2021-12-01T04:08:25.758" v="843" actId="26606"/>
          <ac:spMkLst>
            <pc:docMk/>
            <pc:sldMk cId="1643880812" sldId="2183"/>
            <ac:spMk id="2" creationId="{2B883746-BBFD-475C-83C9-6D5350DF101C}"/>
          </ac:spMkLst>
        </pc:spChg>
        <pc:spChg chg="del">
          <ac:chgData name="Asif Rehmani" userId="e3bc34669d675361" providerId="LiveId" clId="{BCD39434-B2C0-4207-8C2A-7CEC0178EB4F}" dt="2021-12-01T04:08:25.758" v="843" actId="26606"/>
          <ac:spMkLst>
            <pc:docMk/>
            <pc:sldMk cId="1643880812" sldId="2183"/>
            <ac:spMk id="3" creationId="{48984A6F-CBA4-4294-A093-B14EAEBF89E0}"/>
          </ac:spMkLst>
        </pc:spChg>
        <pc:spChg chg="mod topLvl">
          <ac:chgData name="Asif Rehmani" userId="e3bc34669d675361" providerId="LiveId" clId="{BCD39434-B2C0-4207-8C2A-7CEC0178EB4F}" dt="2021-12-01T04:38:11.359" v="1084" actId="165"/>
          <ac:spMkLst>
            <pc:docMk/>
            <pc:sldMk cId="1643880812" sldId="2183"/>
            <ac:spMk id="6" creationId="{86B1BB29-0D17-4480-B187-2E574BEF0B1A}"/>
          </ac:spMkLst>
        </pc:spChg>
        <pc:spChg chg="mod topLvl">
          <ac:chgData name="Asif Rehmani" userId="e3bc34669d675361" providerId="LiveId" clId="{BCD39434-B2C0-4207-8C2A-7CEC0178EB4F}" dt="2021-12-01T04:38:11.359" v="1084" actId="165"/>
          <ac:spMkLst>
            <pc:docMk/>
            <pc:sldMk cId="1643880812" sldId="2183"/>
            <ac:spMk id="7" creationId="{20436EA6-D8D8-450B-9F8D-F8A47E790077}"/>
          </ac:spMkLst>
        </pc:spChg>
        <pc:spChg chg="mod topLvl">
          <ac:chgData name="Asif Rehmani" userId="e3bc34669d675361" providerId="LiveId" clId="{BCD39434-B2C0-4207-8C2A-7CEC0178EB4F}" dt="2021-12-01T04:38:11.359" v="1084" actId="165"/>
          <ac:spMkLst>
            <pc:docMk/>
            <pc:sldMk cId="1643880812" sldId="2183"/>
            <ac:spMk id="8" creationId="{8DDE51B4-E9E7-402B-A886-3813B051F85C}"/>
          </ac:spMkLst>
        </pc:spChg>
        <pc:spChg chg="add">
          <ac:chgData name="Asif Rehmani" userId="e3bc34669d675361" providerId="LiveId" clId="{BCD39434-B2C0-4207-8C2A-7CEC0178EB4F}" dt="2021-12-01T04:08:25.758" v="843" actId="26606"/>
          <ac:spMkLst>
            <pc:docMk/>
            <pc:sldMk cId="1643880812" sldId="2183"/>
            <ac:spMk id="9" creationId="{7517A47C-B2E5-4B79-8061-D74B1311AF6E}"/>
          </ac:spMkLst>
        </pc:spChg>
        <pc:spChg chg="mod topLvl">
          <ac:chgData name="Asif Rehmani" userId="e3bc34669d675361" providerId="LiveId" clId="{BCD39434-B2C0-4207-8C2A-7CEC0178EB4F}" dt="2021-12-01T04:38:11.359" v="1084" actId="165"/>
          <ac:spMkLst>
            <pc:docMk/>
            <pc:sldMk cId="1643880812" sldId="2183"/>
            <ac:spMk id="10" creationId="{29C9A869-D4E9-4659-88F7-D464834D5578}"/>
          </ac:spMkLst>
        </pc:spChg>
        <pc:spChg chg="add">
          <ac:chgData name="Asif Rehmani" userId="e3bc34669d675361" providerId="LiveId" clId="{BCD39434-B2C0-4207-8C2A-7CEC0178EB4F}" dt="2021-12-01T04:08:25.758" v="843" actId="26606"/>
          <ac:spMkLst>
            <pc:docMk/>
            <pc:sldMk cId="1643880812" sldId="2183"/>
            <ac:spMk id="11" creationId="{C505E780-2083-4CB5-A42A-5E0E2908ECC3}"/>
          </ac:spMkLst>
        </pc:spChg>
        <pc:spChg chg="mod topLvl">
          <ac:chgData name="Asif Rehmani" userId="e3bc34669d675361" providerId="LiveId" clId="{BCD39434-B2C0-4207-8C2A-7CEC0178EB4F}" dt="2021-12-01T04:38:11.359" v="1084" actId="165"/>
          <ac:spMkLst>
            <pc:docMk/>
            <pc:sldMk cId="1643880812" sldId="2183"/>
            <ac:spMk id="12" creationId="{D2064C23-5092-4C34-9D4B-BB3AF915088E}"/>
          </ac:spMkLst>
        </pc:spChg>
        <pc:spChg chg="add">
          <ac:chgData name="Asif Rehmani" userId="e3bc34669d675361" providerId="LiveId" clId="{BCD39434-B2C0-4207-8C2A-7CEC0178EB4F}" dt="2021-12-01T04:08:25.758" v="843" actId="26606"/>
          <ac:spMkLst>
            <pc:docMk/>
            <pc:sldMk cId="1643880812" sldId="2183"/>
            <ac:spMk id="13" creationId="{D2C0AE1C-0118-41AE-8A10-7CDCBF10E96F}"/>
          </ac:spMkLst>
        </pc:spChg>
        <pc:spChg chg="mod topLvl">
          <ac:chgData name="Asif Rehmani" userId="e3bc34669d675361" providerId="LiveId" clId="{BCD39434-B2C0-4207-8C2A-7CEC0178EB4F}" dt="2021-12-01T04:38:11.359" v="1084" actId="165"/>
          <ac:spMkLst>
            <pc:docMk/>
            <pc:sldMk cId="1643880812" sldId="2183"/>
            <ac:spMk id="14" creationId="{9D5C3EDA-95EE-4664-AE3E-AAB4AD8C9DBE}"/>
          </ac:spMkLst>
        </pc:spChg>
        <pc:spChg chg="add">
          <ac:chgData name="Asif Rehmani" userId="e3bc34669d675361" providerId="LiveId" clId="{BCD39434-B2C0-4207-8C2A-7CEC0178EB4F}" dt="2021-12-01T04:08:25.758" v="843" actId="26606"/>
          <ac:spMkLst>
            <pc:docMk/>
            <pc:sldMk cId="1643880812" sldId="2183"/>
            <ac:spMk id="15" creationId="{463EEC44-1BA3-44ED-81FC-A644B04B2A44}"/>
          </ac:spMkLst>
        </pc:spChg>
        <pc:spChg chg="mod topLvl">
          <ac:chgData name="Asif Rehmani" userId="e3bc34669d675361" providerId="LiveId" clId="{BCD39434-B2C0-4207-8C2A-7CEC0178EB4F}" dt="2021-12-01T04:38:11.359" v="1084" actId="165"/>
          <ac:spMkLst>
            <pc:docMk/>
            <pc:sldMk cId="1643880812" sldId="2183"/>
            <ac:spMk id="16" creationId="{177DEAF4-547E-4615-9E66-03A7D748B377}"/>
          </ac:spMkLst>
        </pc:spChg>
        <pc:spChg chg="mod topLvl">
          <ac:chgData name="Asif Rehmani" userId="e3bc34669d675361" providerId="LiveId" clId="{BCD39434-B2C0-4207-8C2A-7CEC0178EB4F}" dt="2021-12-01T04:38:11.359" v="1084" actId="165"/>
          <ac:spMkLst>
            <pc:docMk/>
            <pc:sldMk cId="1643880812" sldId="2183"/>
            <ac:spMk id="17" creationId="{B577AD48-D429-461A-BA9B-3C177A89901F}"/>
          </ac:spMkLst>
        </pc:spChg>
        <pc:spChg chg="mod topLvl">
          <ac:chgData name="Asif Rehmani" userId="e3bc34669d675361" providerId="LiveId" clId="{BCD39434-B2C0-4207-8C2A-7CEC0178EB4F}" dt="2021-12-01T04:38:24.029" v="1088" actId="1076"/>
          <ac:spMkLst>
            <pc:docMk/>
            <pc:sldMk cId="1643880812" sldId="2183"/>
            <ac:spMk id="18" creationId="{6CB8D77B-0361-482E-B0E7-1EBADF1CB918}"/>
          </ac:spMkLst>
        </pc:spChg>
        <pc:spChg chg="mod topLvl">
          <ac:chgData name="Asif Rehmani" userId="e3bc34669d675361" providerId="LiveId" clId="{BCD39434-B2C0-4207-8C2A-7CEC0178EB4F}" dt="2021-12-01T04:38:11.359" v="1084" actId="165"/>
          <ac:spMkLst>
            <pc:docMk/>
            <pc:sldMk cId="1643880812" sldId="2183"/>
            <ac:spMk id="19" creationId="{BB5EAA6B-3A06-42E8-8ED0-7DB5FB3D55C4}"/>
          </ac:spMkLst>
        </pc:spChg>
        <pc:spChg chg="mod topLvl">
          <ac:chgData name="Asif Rehmani" userId="e3bc34669d675361" providerId="LiveId" clId="{BCD39434-B2C0-4207-8C2A-7CEC0178EB4F}" dt="2021-12-01T04:38:11.359" v="1084" actId="165"/>
          <ac:spMkLst>
            <pc:docMk/>
            <pc:sldMk cId="1643880812" sldId="2183"/>
            <ac:spMk id="20" creationId="{B2A444AA-56B6-47D9-9FD0-868B654B00ED}"/>
          </ac:spMkLst>
        </pc:spChg>
        <pc:spChg chg="mod topLvl">
          <ac:chgData name="Asif Rehmani" userId="e3bc34669d675361" providerId="LiveId" clId="{BCD39434-B2C0-4207-8C2A-7CEC0178EB4F}" dt="2021-12-01T04:38:11.359" v="1084" actId="165"/>
          <ac:spMkLst>
            <pc:docMk/>
            <pc:sldMk cId="1643880812" sldId="2183"/>
            <ac:spMk id="21" creationId="{D4E82B46-0D83-4FF4-92DB-099390B5162A}"/>
          </ac:spMkLst>
        </pc:spChg>
        <pc:grpChg chg="del mod">
          <ac:chgData name="Asif Rehmani" userId="e3bc34669d675361" providerId="LiveId" clId="{BCD39434-B2C0-4207-8C2A-7CEC0178EB4F}" dt="2021-12-01T04:38:11.359" v="1084" actId="165"/>
          <ac:grpSpMkLst>
            <pc:docMk/>
            <pc:sldMk cId="1643880812" sldId="2183"/>
            <ac:grpSpMk id="4" creationId="{0B323CDE-D8F9-45EF-9107-EA61F1342222}"/>
          </ac:grpSpMkLst>
        </pc:grpChg>
        <pc:graphicFrameChg chg="add del mod">
          <ac:chgData name="Asif Rehmani" userId="e3bc34669d675361" providerId="LiveId" clId="{BCD39434-B2C0-4207-8C2A-7CEC0178EB4F}" dt="2021-12-01T04:38:08.487" v="1083" actId="18245"/>
          <ac:graphicFrameMkLst>
            <pc:docMk/>
            <pc:sldMk cId="1643880812" sldId="2183"/>
            <ac:graphicFrameMk id="5" creationId="{685AF2D6-E7C2-4B29-8005-62CA9A0AD130}"/>
          </ac:graphicFrameMkLst>
        </pc:graphicFrameChg>
      </pc:sldChg>
      <pc:sldChg chg="modSp mod modTransition modAnim">
        <pc:chgData name="Asif Rehmani" userId="e3bc34669d675361" providerId="LiveId" clId="{BCD39434-B2C0-4207-8C2A-7CEC0178EB4F}" dt="2021-12-01T04:39:36.098" v="1102"/>
        <pc:sldMkLst>
          <pc:docMk/>
          <pc:sldMk cId="3035463269" sldId="2184"/>
        </pc:sldMkLst>
        <pc:spChg chg="mod">
          <ac:chgData name="Asif Rehmani" userId="e3bc34669d675361" providerId="LiveId" clId="{BCD39434-B2C0-4207-8C2A-7CEC0178EB4F}" dt="2021-12-01T04:10:05.446" v="852" actId="113"/>
          <ac:spMkLst>
            <pc:docMk/>
            <pc:sldMk cId="3035463269" sldId="2184"/>
            <ac:spMk id="2" creationId="{B704B263-2BF1-44B8-B383-620BBB4E54B5}"/>
          </ac:spMkLst>
        </pc:spChg>
      </pc:sldChg>
      <pc:sldChg chg="addSp modSp mod modTransition setBg">
        <pc:chgData name="Asif Rehmani" userId="e3bc34669d675361" providerId="LiveId" clId="{BCD39434-B2C0-4207-8C2A-7CEC0178EB4F}" dt="2021-12-01T04:39:35.476" v="1101" actId="20577"/>
        <pc:sldMkLst>
          <pc:docMk/>
          <pc:sldMk cId="193121738" sldId="2185"/>
        </pc:sldMkLst>
        <pc:spChg chg="mod">
          <ac:chgData name="Asif Rehmani" userId="e3bc34669d675361" providerId="LiveId" clId="{BCD39434-B2C0-4207-8C2A-7CEC0178EB4F}" dt="2021-12-01T04:39:35.476" v="1101" actId="20577"/>
          <ac:spMkLst>
            <pc:docMk/>
            <pc:sldMk cId="193121738" sldId="2185"/>
            <ac:spMk id="2" creationId="{1561A6B8-307A-4680-9089-CD54B617E508}"/>
          </ac:spMkLst>
        </pc:spChg>
        <pc:spChg chg="mod">
          <ac:chgData name="Asif Rehmani" userId="e3bc34669d675361" providerId="LiveId" clId="{BCD39434-B2C0-4207-8C2A-7CEC0178EB4F}" dt="2021-12-01T04:09:49.582" v="849" actId="26606"/>
          <ac:spMkLst>
            <pc:docMk/>
            <pc:sldMk cId="193121738" sldId="2185"/>
            <ac:spMk id="3" creationId="{C2441E4B-D01D-4D3F-BE2A-D15BA92F5D52}"/>
          </ac:spMkLst>
        </pc:spChg>
        <pc:spChg chg="add">
          <ac:chgData name="Asif Rehmani" userId="e3bc34669d675361" providerId="LiveId" clId="{BCD39434-B2C0-4207-8C2A-7CEC0178EB4F}" dt="2021-12-01T04:09:49.582" v="849" actId="26606"/>
          <ac:spMkLst>
            <pc:docMk/>
            <pc:sldMk cId="193121738" sldId="2185"/>
            <ac:spMk id="8" creationId="{0786EB66-C867-4091-BE41-0977C3162303}"/>
          </ac:spMkLst>
        </pc:spChg>
        <pc:spChg chg="add">
          <ac:chgData name="Asif Rehmani" userId="e3bc34669d675361" providerId="LiveId" clId="{BCD39434-B2C0-4207-8C2A-7CEC0178EB4F}" dt="2021-12-01T04:09:49.582" v="849" actId="26606"/>
          <ac:spMkLst>
            <pc:docMk/>
            <pc:sldMk cId="193121738" sldId="2185"/>
            <ac:spMk id="10" creationId="{49AC298A-B9B9-4BAB-BCF5-45A44E5BA7DC}"/>
          </ac:spMkLst>
        </pc:spChg>
        <pc:spChg chg="add">
          <ac:chgData name="Asif Rehmani" userId="e3bc34669d675361" providerId="LiveId" clId="{BCD39434-B2C0-4207-8C2A-7CEC0178EB4F}" dt="2021-12-01T04:09:49.582" v="849" actId="26606"/>
          <ac:spMkLst>
            <pc:docMk/>
            <pc:sldMk cId="193121738" sldId="2185"/>
            <ac:spMk id="12" creationId="{81BF8F48-5FE7-4A46-8BEB-AF2AE44CD2E8}"/>
          </ac:spMkLst>
        </pc:spChg>
        <pc:grpChg chg="add">
          <ac:chgData name="Asif Rehmani" userId="e3bc34669d675361" providerId="LiveId" clId="{BCD39434-B2C0-4207-8C2A-7CEC0178EB4F}" dt="2021-12-01T04:09:49.582" v="849" actId="26606"/>
          <ac:grpSpMkLst>
            <pc:docMk/>
            <pc:sldMk cId="193121738" sldId="2185"/>
            <ac:grpSpMk id="14" creationId="{117AB195-E690-4959-B435-3BC469C2CA48}"/>
          </ac:grpSpMkLst>
        </pc:grpChg>
        <pc:grpChg chg="add">
          <ac:chgData name="Asif Rehmani" userId="e3bc34669d675361" providerId="LiveId" clId="{BCD39434-B2C0-4207-8C2A-7CEC0178EB4F}" dt="2021-12-01T04:09:49.582" v="849" actId="26606"/>
          <ac:grpSpMkLst>
            <pc:docMk/>
            <pc:sldMk cId="193121738" sldId="2185"/>
            <ac:grpSpMk id="28" creationId="{9D9672DB-F953-4898-9C52-03A164FADEDC}"/>
          </ac:grpSpMkLst>
        </pc:grpChg>
      </pc:sldChg>
      <pc:sldChg chg="addSp delSp modSp mod modTransition setBg modNotesTx">
        <pc:chgData name="Asif Rehmani" userId="e3bc34669d675361" providerId="LiveId" clId="{BCD39434-B2C0-4207-8C2A-7CEC0178EB4F}" dt="2021-12-01T19:28:05.521" v="2061" actId="20577"/>
        <pc:sldMkLst>
          <pc:docMk/>
          <pc:sldMk cId="2385596438" sldId="2186"/>
        </pc:sldMkLst>
        <pc:spChg chg="mod">
          <ac:chgData name="Asif Rehmani" userId="e3bc34669d675361" providerId="LiveId" clId="{BCD39434-B2C0-4207-8C2A-7CEC0178EB4F}" dt="2021-12-01T04:16:58.068" v="855" actId="26606"/>
          <ac:spMkLst>
            <pc:docMk/>
            <pc:sldMk cId="2385596438" sldId="2186"/>
            <ac:spMk id="2" creationId="{263AC7A7-CC40-4820-B21A-FE190EA807D4}"/>
          </ac:spMkLst>
        </pc:spChg>
        <pc:spChg chg="mod">
          <ac:chgData name="Asif Rehmani" userId="e3bc34669d675361" providerId="LiveId" clId="{BCD39434-B2C0-4207-8C2A-7CEC0178EB4F}" dt="2021-12-01T04:16:58.068" v="855" actId="26606"/>
          <ac:spMkLst>
            <pc:docMk/>
            <pc:sldMk cId="2385596438" sldId="2186"/>
            <ac:spMk id="3" creationId="{5CCE0E77-AEFC-405C-B67F-8B2121086794}"/>
          </ac:spMkLst>
        </pc:spChg>
        <pc:spChg chg="add del">
          <ac:chgData name="Asif Rehmani" userId="e3bc34669d675361" providerId="LiveId" clId="{BCD39434-B2C0-4207-8C2A-7CEC0178EB4F}" dt="2021-12-01T04:16:58.068" v="855" actId="26606"/>
          <ac:spMkLst>
            <pc:docMk/>
            <pc:sldMk cId="2385596438" sldId="2186"/>
            <ac:spMk id="8" creationId="{2A8AA5BC-4F7A-4226-8F99-6D824B226A97}"/>
          </ac:spMkLst>
        </pc:spChg>
        <pc:spChg chg="add del">
          <ac:chgData name="Asif Rehmani" userId="e3bc34669d675361" providerId="LiveId" clId="{BCD39434-B2C0-4207-8C2A-7CEC0178EB4F}" dt="2021-12-01T04:16:58.068" v="855" actId="26606"/>
          <ac:spMkLst>
            <pc:docMk/>
            <pc:sldMk cId="2385596438" sldId="2186"/>
            <ac:spMk id="12" creationId="{5BC87C3E-1040-4EE4-9BDB-9537F7A1B335}"/>
          </ac:spMkLst>
        </pc:spChg>
        <pc:spChg chg="add">
          <ac:chgData name="Asif Rehmani" userId="e3bc34669d675361" providerId="LiveId" clId="{BCD39434-B2C0-4207-8C2A-7CEC0178EB4F}" dt="2021-12-01T04:16:58.068" v="855" actId="26606"/>
          <ac:spMkLst>
            <pc:docMk/>
            <pc:sldMk cId="2385596438" sldId="2186"/>
            <ac:spMk id="21" creationId="{0786EB66-C867-4091-BE41-0977C3162303}"/>
          </ac:spMkLst>
        </pc:spChg>
        <pc:spChg chg="add">
          <ac:chgData name="Asif Rehmani" userId="e3bc34669d675361" providerId="LiveId" clId="{BCD39434-B2C0-4207-8C2A-7CEC0178EB4F}" dt="2021-12-01T04:16:58.068" v="855" actId="26606"/>
          <ac:spMkLst>
            <pc:docMk/>
            <pc:sldMk cId="2385596438" sldId="2186"/>
            <ac:spMk id="23" creationId="{49AC298A-B9B9-4BAB-BCF5-45A44E5BA7DC}"/>
          </ac:spMkLst>
        </pc:spChg>
        <pc:spChg chg="add">
          <ac:chgData name="Asif Rehmani" userId="e3bc34669d675361" providerId="LiveId" clId="{BCD39434-B2C0-4207-8C2A-7CEC0178EB4F}" dt="2021-12-01T04:16:58.068" v="855" actId="26606"/>
          <ac:spMkLst>
            <pc:docMk/>
            <pc:sldMk cId="2385596438" sldId="2186"/>
            <ac:spMk id="25" creationId="{81BF8F48-5FE7-4A46-8BEB-AF2AE44CD2E8}"/>
          </ac:spMkLst>
        </pc:spChg>
        <pc:grpChg chg="add">
          <ac:chgData name="Asif Rehmani" userId="e3bc34669d675361" providerId="LiveId" clId="{BCD39434-B2C0-4207-8C2A-7CEC0178EB4F}" dt="2021-12-01T04:16:58.068" v="855" actId="26606"/>
          <ac:grpSpMkLst>
            <pc:docMk/>
            <pc:sldMk cId="2385596438" sldId="2186"/>
            <ac:grpSpMk id="27" creationId="{117AB195-E690-4959-B435-3BC469C2CA48}"/>
          </ac:grpSpMkLst>
        </pc:grpChg>
        <pc:grpChg chg="add">
          <ac:chgData name="Asif Rehmani" userId="e3bc34669d675361" providerId="LiveId" clId="{BCD39434-B2C0-4207-8C2A-7CEC0178EB4F}" dt="2021-12-01T04:16:58.068" v="855" actId="26606"/>
          <ac:grpSpMkLst>
            <pc:docMk/>
            <pc:sldMk cId="2385596438" sldId="2186"/>
            <ac:grpSpMk id="41" creationId="{9D9672DB-F953-4898-9C52-03A164FADEDC}"/>
          </ac:grpSpMkLst>
        </pc:grpChg>
        <pc:cxnChg chg="add del">
          <ac:chgData name="Asif Rehmani" userId="e3bc34669d675361" providerId="LiveId" clId="{BCD39434-B2C0-4207-8C2A-7CEC0178EB4F}" dt="2021-12-01T04:16:58.068" v="855" actId="26606"/>
          <ac:cxnSpMkLst>
            <pc:docMk/>
            <pc:sldMk cId="2385596438" sldId="2186"/>
            <ac:cxnSpMk id="10" creationId="{911DBBF1-3229-4BD9-B3D1-B4CA571E7431}"/>
          </ac:cxnSpMkLst>
        </pc:cxnChg>
        <pc:cxnChg chg="add del">
          <ac:chgData name="Asif Rehmani" userId="e3bc34669d675361" providerId="LiveId" clId="{BCD39434-B2C0-4207-8C2A-7CEC0178EB4F}" dt="2021-12-01T04:16:58.068" v="855" actId="26606"/>
          <ac:cxnSpMkLst>
            <pc:docMk/>
            <pc:sldMk cId="2385596438" sldId="2186"/>
            <ac:cxnSpMk id="14" creationId="{42CDBECE-872A-4C73-9DC1-BB4E805E2CF5}"/>
          </ac:cxnSpMkLst>
        </pc:cxnChg>
        <pc:cxnChg chg="add del">
          <ac:chgData name="Asif Rehmani" userId="e3bc34669d675361" providerId="LiveId" clId="{BCD39434-B2C0-4207-8C2A-7CEC0178EB4F}" dt="2021-12-01T04:16:58.068" v="855" actId="26606"/>
          <ac:cxnSpMkLst>
            <pc:docMk/>
            <pc:sldMk cId="2385596438" sldId="2186"/>
            <ac:cxnSpMk id="16" creationId="{F5CD5A0B-CDD7-427C-AA42-2EECFDFA1811}"/>
          </ac:cxnSpMkLst>
        </pc:cxnChg>
      </pc:sldChg>
      <pc:sldChg chg="addSp delSp modSp mod modTransition setBg modAnim modNotesTx">
        <pc:chgData name="Asif Rehmani" userId="e3bc34669d675361" providerId="LiveId" clId="{BCD39434-B2C0-4207-8C2A-7CEC0178EB4F}" dt="2021-12-01T19:23:43.719" v="1625" actId="20577"/>
        <pc:sldMkLst>
          <pc:docMk/>
          <pc:sldMk cId="526671796" sldId="2187"/>
        </pc:sldMkLst>
        <pc:spChg chg="mod">
          <ac:chgData name="Asif Rehmani" userId="e3bc34669d675361" providerId="LiveId" clId="{BCD39434-B2C0-4207-8C2A-7CEC0178EB4F}" dt="2021-12-01T04:08:17.055" v="842" actId="26606"/>
          <ac:spMkLst>
            <pc:docMk/>
            <pc:sldMk cId="526671796" sldId="2187"/>
            <ac:spMk id="2" creationId="{9AF7B7F4-1BB8-4373-AA5A-097588CDE80F}"/>
          </ac:spMkLst>
        </pc:spChg>
        <pc:spChg chg="del">
          <ac:chgData name="Asif Rehmani" userId="e3bc34669d675361" providerId="LiveId" clId="{BCD39434-B2C0-4207-8C2A-7CEC0178EB4F}" dt="2021-12-01T04:08:17.055" v="842" actId="26606"/>
          <ac:spMkLst>
            <pc:docMk/>
            <pc:sldMk cId="526671796" sldId="2187"/>
            <ac:spMk id="3" creationId="{4A170593-499F-48C7-A8D3-9B337ECD1543}"/>
          </ac:spMkLst>
        </pc:spChg>
        <pc:spChg chg="mod topLvl">
          <ac:chgData name="Asif Rehmani" userId="e3bc34669d675361" providerId="LiveId" clId="{BCD39434-B2C0-4207-8C2A-7CEC0178EB4F}" dt="2021-12-01T04:32:45.593" v="993" actId="165"/>
          <ac:spMkLst>
            <pc:docMk/>
            <pc:sldMk cId="526671796" sldId="2187"/>
            <ac:spMk id="6" creationId="{0F118DD0-9ED2-4381-8272-223EBE2031FA}"/>
          </ac:spMkLst>
        </pc:spChg>
        <pc:spChg chg="mod topLvl">
          <ac:chgData name="Asif Rehmani" userId="e3bc34669d675361" providerId="LiveId" clId="{BCD39434-B2C0-4207-8C2A-7CEC0178EB4F}" dt="2021-12-01T04:32:45.593" v="993" actId="165"/>
          <ac:spMkLst>
            <pc:docMk/>
            <pc:sldMk cId="526671796" sldId="2187"/>
            <ac:spMk id="7" creationId="{3ECD8E1C-6BCF-42BB-B0DE-BD79E884543A}"/>
          </ac:spMkLst>
        </pc:spChg>
        <pc:spChg chg="mod topLvl">
          <ac:chgData name="Asif Rehmani" userId="e3bc34669d675361" providerId="LiveId" clId="{BCD39434-B2C0-4207-8C2A-7CEC0178EB4F}" dt="2021-12-01T04:32:45.593" v="993" actId="165"/>
          <ac:spMkLst>
            <pc:docMk/>
            <pc:sldMk cId="526671796" sldId="2187"/>
            <ac:spMk id="8" creationId="{F14DB885-F85F-45EF-B80F-9A4F8FE97B6C}"/>
          </ac:spMkLst>
        </pc:spChg>
        <pc:spChg chg="add">
          <ac:chgData name="Asif Rehmani" userId="e3bc34669d675361" providerId="LiveId" clId="{BCD39434-B2C0-4207-8C2A-7CEC0178EB4F}" dt="2021-12-01T04:08:17.055" v="842" actId="26606"/>
          <ac:spMkLst>
            <pc:docMk/>
            <pc:sldMk cId="526671796" sldId="2187"/>
            <ac:spMk id="9" creationId="{42285737-90EE-47DC-AC80-8AE156B11969}"/>
          </ac:spMkLst>
        </pc:spChg>
        <pc:spChg chg="mod topLvl">
          <ac:chgData name="Asif Rehmani" userId="e3bc34669d675361" providerId="LiveId" clId="{BCD39434-B2C0-4207-8C2A-7CEC0178EB4F}" dt="2021-12-01T04:32:45.593" v="993" actId="165"/>
          <ac:spMkLst>
            <pc:docMk/>
            <pc:sldMk cId="526671796" sldId="2187"/>
            <ac:spMk id="10" creationId="{2543C178-3BF3-4D3B-AC6C-3DDC9284E3BD}"/>
          </ac:spMkLst>
        </pc:spChg>
        <pc:spChg chg="mod topLvl">
          <ac:chgData name="Asif Rehmani" userId="e3bc34669d675361" providerId="LiveId" clId="{BCD39434-B2C0-4207-8C2A-7CEC0178EB4F}" dt="2021-12-01T04:32:45.593" v="993" actId="165"/>
          <ac:spMkLst>
            <pc:docMk/>
            <pc:sldMk cId="526671796" sldId="2187"/>
            <ac:spMk id="18" creationId="{BD2E1C9E-1819-4202-9C31-12255EBB69F8}"/>
          </ac:spMkLst>
        </pc:spChg>
        <pc:spChg chg="mod topLvl">
          <ac:chgData name="Asif Rehmani" userId="e3bc34669d675361" providerId="LiveId" clId="{BCD39434-B2C0-4207-8C2A-7CEC0178EB4F}" dt="2021-12-01T04:32:45.593" v="993" actId="165"/>
          <ac:spMkLst>
            <pc:docMk/>
            <pc:sldMk cId="526671796" sldId="2187"/>
            <ac:spMk id="19" creationId="{0737CC86-C50C-4F78-8FAA-A0CBAB932E33}"/>
          </ac:spMkLst>
        </pc:spChg>
        <pc:spChg chg="add mod">
          <ac:chgData name="Asif Rehmani" userId="e3bc34669d675361" providerId="LiveId" clId="{BCD39434-B2C0-4207-8C2A-7CEC0178EB4F}" dt="2021-12-01T04:34:41.519" v="1033" actId="6549"/>
          <ac:spMkLst>
            <pc:docMk/>
            <pc:sldMk cId="526671796" sldId="2187"/>
            <ac:spMk id="20" creationId="{0405095E-A49C-4A40-900D-90BDE18CAC5C}"/>
          </ac:spMkLst>
        </pc:spChg>
        <pc:spChg chg="add mod">
          <ac:chgData name="Asif Rehmani" userId="e3bc34669d675361" providerId="LiveId" clId="{BCD39434-B2C0-4207-8C2A-7CEC0178EB4F}" dt="2021-12-01T04:35:54.700" v="1074" actId="1076"/>
          <ac:spMkLst>
            <pc:docMk/>
            <pc:sldMk cId="526671796" sldId="2187"/>
            <ac:spMk id="21" creationId="{646DB1BF-DD59-43E2-B57E-FE091DC2A45F}"/>
          </ac:spMkLst>
        </pc:spChg>
        <pc:grpChg chg="del mod">
          <ac:chgData name="Asif Rehmani" userId="e3bc34669d675361" providerId="LiveId" clId="{BCD39434-B2C0-4207-8C2A-7CEC0178EB4F}" dt="2021-12-01T04:32:45.593" v="993" actId="165"/>
          <ac:grpSpMkLst>
            <pc:docMk/>
            <pc:sldMk cId="526671796" sldId="2187"/>
            <ac:grpSpMk id="4" creationId="{9C1AE800-B259-4A79-A699-D71FD706EEAF}"/>
          </ac:grpSpMkLst>
        </pc:grpChg>
        <pc:grpChg chg="add">
          <ac:chgData name="Asif Rehmani" userId="e3bc34669d675361" providerId="LiveId" clId="{BCD39434-B2C0-4207-8C2A-7CEC0178EB4F}" dt="2021-12-01T04:08:17.055" v="842" actId="26606"/>
          <ac:grpSpMkLst>
            <pc:docMk/>
            <pc:sldMk cId="526671796" sldId="2187"/>
            <ac:grpSpMk id="11" creationId="{B57BDC17-F1B3-455F-BBF1-680AA1F25C06}"/>
          </ac:grpSpMkLst>
        </pc:grpChg>
        <pc:graphicFrameChg chg="add del">
          <ac:chgData name="Asif Rehmani" userId="e3bc34669d675361" providerId="LiveId" clId="{BCD39434-B2C0-4207-8C2A-7CEC0178EB4F}" dt="2021-12-01T04:32:42.610" v="992" actId="18245"/>
          <ac:graphicFrameMkLst>
            <pc:docMk/>
            <pc:sldMk cId="526671796" sldId="2187"/>
            <ac:graphicFrameMk id="5" creationId="{11BFA900-8EBB-4188-8CCA-A478CA1B2162}"/>
          </ac:graphicFrameMkLst>
        </pc:graphicFrameChg>
      </pc:sldChg>
      <pc:sldChg chg="addSp delSp modSp mod modTransition setBg modAnim modNotesTx">
        <pc:chgData name="Asif Rehmani" userId="e3bc34669d675361" providerId="LiveId" clId="{BCD39434-B2C0-4207-8C2A-7CEC0178EB4F}" dt="2021-12-01T19:27:29.522" v="1890" actId="20577"/>
        <pc:sldMkLst>
          <pc:docMk/>
          <pc:sldMk cId="199175584" sldId="2188"/>
        </pc:sldMkLst>
        <pc:spChg chg="mod">
          <ac:chgData name="Asif Rehmani" userId="e3bc34669d675361" providerId="LiveId" clId="{BCD39434-B2C0-4207-8C2A-7CEC0178EB4F}" dt="2021-12-01T04:43:53.564" v="1139" actId="1076"/>
          <ac:spMkLst>
            <pc:docMk/>
            <pc:sldMk cId="199175584" sldId="2188"/>
            <ac:spMk id="2" creationId="{5F5C741D-FB1C-4114-9C70-EAC4165E99DE}"/>
          </ac:spMkLst>
        </pc:spChg>
        <pc:spChg chg="mod">
          <ac:chgData name="Asif Rehmani" userId="e3bc34669d675361" providerId="LiveId" clId="{BCD39434-B2C0-4207-8C2A-7CEC0178EB4F}" dt="2021-12-01T04:43:56.892" v="1140" actId="1076"/>
          <ac:spMkLst>
            <pc:docMk/>
            <pc:sldMk cId="199175584" sldId="2188"/>
            <ac:spMk id="3" creationId="{655886BB-0738-4DE0-80B6-96CE0A584FE9}"/>
          </ac:spMkLst>
        </pc:spChg>
        <pc:spChg chg="add del">
          <ac:chgData name="Asif Rehmani" userId="e3bc34669d675361" providerId="LiveId" clId="{BCD39434-B2C0-4207-8C2A-7CEC0178EB4F}" dt="2021-12-01T04:01:15.737" v="796" actId="26606"/>
          <ac:spMkLst>
            <pc:docMk/>
            <pc:sldMk cId="199175584" sldId="2188"/>
            <ac:spMk id="8" creationId="{A7895A40-19A4-42D6-9D30-DBC1E8002635}"/>
          </ac:spMkLst>
        </pc:spChg>
        <pc:spChg chg="add del">
          <ac:chgData name="Asif Rehmani" userId="e3bc34669d675361" providerId="LiveId" clId="{BCD39434-B2C0-4207-8C2A-7CEC0178EB4F}" dt="2021-12-01T04:01:15.737" v="796" actId="26606"/>
          <ac:spMkLst>
            <pc:docMk/>
            <pc:sldMk cId="199175584" sldId="2188"/>
            <ac:spMk id="10" creationId="{02F429C4-ABC9-46FC-818A-B5429CDE4A96}"/>
          </ac:spMkLst>
        </pc:spChg>
        <pc:spChg chg="add del">
          <ac:chgData name="Asif Rehmani" userId="e3bc34669d675361" providerId="LiveId" clId="{BCD39434-B2C0-4207-8C2A-7CEC0178EB4F}" dt="2021-12-01T04:01:15.737" v="796" actId="26606"/>
          <ac:spMkLst>
            <pc:docMk/>
            <pc:sldMk cId="199175584" sldId="2188"/>
            <ac:spMk id="12" creationId="{2CEF98E4-3709-4952-8F42-2305CCE34FA3}"/>
          </ac:spMkLst>
        </pc:spChg>
        <pc:spChg chg="add del">
          <ac:chgData name="Asif Rehmani" userId="e3bc34669d675361" providerId="LiveId" clId="{BCD39434-B2C0-4207-8C2A-7CEC0178EB4F}" dt="2021-12-01T04:01:15.737" v="796" actId="26606"/>
          <ac:spMkLst>
            <pc:docMk/>
            <pc:sldMk cId="199175584" sldId="2188"/>
            <ac:spMk id="14" creationId="{F10BCCF5-D685-47FF-B675-647EAEB72C8E}"/>
          </ac:spMkLst>
        </pc:spChg>
        <pc:spChg chg="add del">
          <ac:chgData name="Asif Rehmani" userId="e3bc34669d675361" providerId="LiveId" clId="{BCD39434-B2C0-4207-8C2A-7CEC0178EB4F}" dt="2021-12-01T04:01:15.737" v="796" actId="26606"/>
          <ac:spMkLst>
            <pc:docMk/>
            <pc:sldMk cId="199175584" sldId="2188"/>
            <ac:spMk id="16" creationId="{B0EE8A42-107A-4D4C-8D56-BBAE95C7FC0D}"/>
          </ac:spMkLst>
        </pc:spChg>
        <pc:spChg chg="add del">
          <ac:chgData name="Asif Rehmani" userId="e3bc34669d675361" providerId="LiveId" clId="{BCD39434-B2C0-4207-8C2A-7CEC0178EB4F}" dt="2021-12-01T04:42:38.917" v="1119" actId="26606"/>
          <ac:spMkLst>
            <pc:docMk/>
            <pc:sldMk cId="199175584" sldId="2188"/>
            <ac:spMk id="21" creationId="{2A8AA5BC-4F7A-4226-8F99-6D824B226A97}"/>
          </ac:spMkLst>
        </pc:spChg>
        <pc:spChg chg="add del">
          <ac:chgData name="Asif Rehmani" userId="e3bc34669d675361" providerId="LiveId" clId="{BCD39434-B2C0-4207-8C2A-7CEC0178EB4F}" dt="2021-12-01T04:42:38.917" v="1119" actId="26606"/>
          <ac:spMkLst>
            <pc:docMk/>
            <pc:sldMk cId="199175584" sldId="2188"/>
            <ac:spMk id="25" creationId="{5BC87C3E-1040-4EE4-9BDB-9537F7A1B335}"/>
          </ac:spMkLst>
        </pc:spChg>
        <pc:spChg chg="add">
          <ac:chgData name="Asif Rehmani" userId="e3bc34669d675361" providerId="LiveId" clId="{BCD39434-B2C0-4207-8C2A-7CEC0178EB4F}" dt="2021-12-01T04:42:38.917" v="1119" actId="26606"/>
          <ac:spMkLst>
            <pc:docMk/>
            <pc:sldMk cId="199175584" sldId="2188"/>
            <ac:spMk id="31" creationId="{43C48B49-6135-48B6-AC0F-97E5D8D1F03F}"/>
          </ac:spMkLst>
        </pc:spChg>
        <pc:spChg chg="add">
          <ac:chgData name="Asif Rehmani" userId="e3bc34669d675361" providerId="LiveId" clId="{BCD39434-B2C0-4207-8C2A-7CEC0178EB4F}" dt="2021-12-01T04:42:38.917" v="1119" actId="26606"/>
          <ac:spMkLst>
            <pc:docMk/>
            <pc:sldMk cId="199175584" sldId="2188"/>
            <ac:spMk id="32" creationId="{9715DAF0-AE1B-46C9-8A6B-DB2AA05AB91D}"/>
          </ac:spMkLst>
        </pc:spChg>
        <pc:spChg chg="add">
          <ac:chgData name="Asif Rehmani" userId="e3bc34669d675361" providerId="LiveId" clId="{BCD39434-B2C0-4207-8C2A-7CEC0178EB4F}" dt="2021-12-01T04:42:38.917" v="1119" actId="26606"/>
          <ac:spMkLst>
            <pc:docMk/>
            <pc:sldMk cId="199175584" sldId="2188"/>
            <ac:spMk id="33" creationId="{DC631C0B-6DA6-4E57-8231-CE32B3434A7E}"/>
          </ac:spMkLst>
        </pc:spChg>
        <pc:spChg chg="add del">
          <ac:chgData name="Asif Rehmani" userId="e3bc34669d675361" providerId="LiveId" clId="{BCD39434-B2C0-4207-8C2A-7CEC0178EB4F}" dt="2021-12-01T04:10:43.542" v="854" actId="26606"/>
          <ac:spMkLst>
            <pc:docMk/>
            <pc:sldMk cId="199175584" sldId="2188"/>
            <ac:spMk id="34" creationId="{14FB2BD5-6AAB-46F7-A8D1-665DAE973096}"/>
          </ac:spMkLst>
        </pc:spChg>
        <pc:spChg chg="add">
          <ac:chgData name="Asif Rehmani" userId="e3bc34669d675361" providerId="LiveId" clId="{BCD39434-B2C0-4207-8C2A-7CEC0178EB4F}" dt="2021-12-01T04:42:38.917" v="1119" actId="26606"/>
          <ac:spMkLst>
            <pc:docMk/>
            <pc:sldMk cId="199175584" sldId="2188"/>
            <ac:spMk id="35" creationId="{F256AC18-FB41-4977-8B0C-F5082335AB7D}"/>
          </ac:spMkLst>
        </pc:spChg>
        <pc:spChg chg="add del">
          <ac:chgData name="Asif Rehmani" userId="e3bc34669d675361" providerId="LiveId" clId="{BCD39434-B2C0-4207-8C2A-7CEC0178EB4F}" dt="2021-12-01T04:10:43.542" v="854" actId="26606"/>
          <ac:spMkLst>
            <pc:docMk/>
            <pc:sldMk cId="199175584" sldId="2188"/>
            <ac:spMk id="36" creationId="{A5271697-90F1-4A23-8EF2-0179F2EAFACB}"/>
          </ac:spMkLst>
        </pc:spChg>
        <pc:spChg chg="add">
          <ac:chgData name="Asif Rehmani" userId="e3bc34669d675361" providerId="LiveId" clId="{BCD39434-B2C0-4207-8C2A-7CEC0178EB4F}" dt="2021-12-01T04:42:38.917" v="1119" actId="26606"/>
          <ac:spMkLst>
            <pc:docMk/>
            <pc:sldMk cId="199175584" sldId="2188"/>
            <ac:spMk id="37" creationId="{AFF4A713-7B75-4B21-90D7-5AB19547C728}"/>
          </ac:spMkLst>
        </pc:spChg>
        <pc:spChg chg="add del">
          <ac:chgData name="Asif Rehmani" userId="e3bc34669d675361" providerId="LiveId" clId="{BCD39434-B2C0-4207-8C2A-7CEC0178EB4F}" dt="2021-12-01T04:10:43.542" v="854" actId="26606"/>
          <ac:spMkLst>
            <pc:docMk/>
            <pc:sldMk cId="199175584" sldId="2188"/>
            <ac:spMk id="38" creationId="{D9F5512A-48E1-4C07-B75E-3CCC517B6804}"/>
          </ac:spMkLst>
        </pc:spChg>
        <pc:spChg chg="add del">
          <ac:chgData name="Asif Rehmani" userId="e3bc34669d675361" providerId="LiveId" clId="{BCD39434-B2C0-4207-8C2A-7CEC0178EB4F}" dt="2021-12-01T04:10:43.542" v="854" actId="26606"/>
          <ac:spMkLst>
            <pc:docMk/>
            <pc:sldMk cId="199175584" sldId="2188"/>
            <ac:spMk id="40" creationId="{B429BAE5-B200-4FC0-BBC1-8D7C57D1D9F4}"/>
          </ac:spMkLst>
        </pc:spChg>
        <pc:grpChg chg="add del">
          <ac:chgData name="Asif Rehmani" userId="e3bc34669d675361" providerId="LiveId" clId="{BCD39434-B2C0-4207-8C2A-7CEC0178EB4F}" dt="2021-12-01T04:10:43.542" v="854" actId="26606"/>
          <ac:grpSpMkLst>
            <pc:docMk/>
            <pc:sldMk cId="199175584" sldId="2188"/>
            <ac:grpSpMk id="42" creationId="{31D279A5-A726-4EB1-8C82-5DCAD72061E9}"/>
          </ac:grpSpMkLst>
        </pc:grpChg>
        <pc:cxnChg chg="add del">
          <ac:chgData name="Asif Rehmani" userId="e3bc34669d675361" providerId="LiveId" clId="{BCD39434-B2C0-4207-8C2A-7CEC0178EB4F}" dt="2021-12-01T04:42:38.917" v="1119" actId="26606"/>
          <ac:cxnSpMkLst>
            <pc:docMk/>
            <pc:sldMk cId="199175584" sldId="2188"/>
            <ac:cxnSpMk id="23" creationId="{911DBBF1-3229-4BD9-B3D1-B4CA571E7431}"/>
          </ac:cxnSpMkLst>
        </pc:cxnChg>
        <pc:cxnChg chg="add del">
          <ac:chgData name="Asif Rehmani" userId="e3bc34669d675361" providerId="LiveId" clId="{BCD39434-B2C0-4207-8C2A-7CEC0178EB4F}" dt="2021-12-01T04:42:38.917" v="1119" actId="26606"/>
          <ac:cxnSpMkLst>
            <pc:docMk/>
            <pc:sldMk cId="199175584" sldId="2188"/>
            <ac:cxnSpMk id="27" creationId="{42CDBECE-872A-4C73-9DC1-BB4E805E2CF5}"/>
          </ac:cxnSpMkLst>
        </pc:cxnChg>
        <pc:cxnChg chg="add del">
          <ac:chgData name="Asif Rehmani" userId="e3bc34669d675361" providerId="LiveId" clId="{BCD39434-B2C0-4207-8C2A-7CEC0178EB4F}" dt="2021-12-01T04:42:38.917" v="1119" actId="26606"/>
          <ac:cxnSpMkLst>
            <pc:docMk/>
            <pc:sldMk cId="199175584" sldId="2188"/>
            <ac:cxnSpMk id="29" creationId="{F5CD5A0B-CDD7-427C-AA42-2EECFDFA1811}"/>
          </ac:cxnSpMkLst>
        </pc:cxnChg>
      </pc:sldChg>
      <pc:sldChg chg="addSp delSp modSp mod modTransition setBg modClrScheme addAnim chgLayout">
        <pc:chgData name="Asif Rehmani" userId="e3bc34669d675361" providerId="LiveId" clId="{BCD39434-B2C0-4207-8C2A-7CEC0178EB4F}" dt="2021-12-02T19:23:08.298" v="2570" actId="26606"/>
        <pc:sldMkLst>
          <pc:docMk/>
          <pc:sldMk cId="3666740723" sldId="2189"/>
        </pc:sldMkLst>
        <pc:spChg chg="add mod ord">
          <ac:chgData name="Asif Rehmani" userId="e3bc34669d675361" providerId="LiveId" clId="{BCD39434-B2C0-4207-8C2A-7CEC0178EB4F}" dt="2021-12-02T19:23:08.298" v="2570" actId="26606"/>
          <ac:spMkLst>
            <pc:docMk/>
            <pc:sldMk cId="3666740723" sldId="2189"/>
            <ac:spMk id="4" creationId="{B9EAD2E3-32D0-4B07-BDA3-50350E385255}"/>
          </ac:spMkLst>
        </pc:spChg>
        <pc:spChg chg="add del">
          <ac:chgData name="Asif Rehmani" userId="e3bc34669d675361" providerId="LiveId" clId="{BCD39434-B2C0-4207-8C2A-7CEC0178EB4F}" dt="2021-12-01T03:23:02.047" v="495" actId="26606"/>
          <ac:spMkLst>
            <pc:docMk/>
            <pc:sldMk cId="3666740723" sldId="2189"/>
            <ac:spMk id="11" creationId="{6B3BAD04-E614-4C16-8360-019FCF0045AC}"/>
          </ac:spMkLst>
        </pc:spChg>
        <pc:spChg chg="add del">
          <ac:chgData name="Asif Rehmani" userId="e3bc34669d675361" providerId="LiveId" clId="{BCD39434-B2C0-4207-8C2A-7CEC0178EB4F}" dt="2021-12-02T19:23:08.298" v="2570" actId="26606"/>
          <ac:spMkLst>
            <pc:docMk/>
            <pc:sldMk cId="3666740723" sldId="2189"/>
            <ac:spMk id="16" creationId="{6B3BAD04-E614-4C16-8360-019FCF0045AC}"/>
          </ac:spMkLst>
        </pc:spChg>
        <pc:spChg chg="add">
          <ac:chgData name="Asif Rehmani" userId="e3bc34669d675361" providerId="LiveId" clId="{BCD39434-B2C0-4207-8C2A-7CEC0178EB4F}" dt="2021-12-02T19:23:08.298" v="2570" actId="26606"/>
          <ac:spMkLst>
            <pc:docMk/>
            <pc:sldMk cId="3666740723" sldId="2189"/>
            <ac:spMk id="21" creationId="{A8384FB5-9ADC-4DDC-881B-597D56F5B15D}"/>
          </ac:spMkLst>
        </pc:spChg>
        <pc:spChg chg="add">
          <ac:chgData name="Asif Rehmani" userId="e3bc34669d675361" providerId="LiveId" clId="{BCD39434-B2C0-4207-8C2A-7CEC0178EB4F}" dt="2021-12-02T19:23:08.298" v="2570" actId="26606"/>
          <ac:spMkLst>
            <pc:docMk/>
            <pc:sldMk cId="3666740723" sldId="2189"/>
            <ac:spMk id="23" creationId="{1199E1B1-A8C0-4FE8-A5A8-1CB41D69F857}"/>
          </ac:spMkLst>
        </pc:spChg>
        <pc:spChg chg="add">
          <ac:chgData name="Asif Rehmani" userId="e3bc34669d675361" providerId="LiveId" clId="{BCD39434-B2C0-4207-8C2A-7CEC0178EB4F}" dt="2021-12-02T19:23:08.298" v="2570" actId="26606"/>
          <ac:spMkLst>
            <pc:docMk/>
            <pc:sldMk cId="3666740723" sldId="2189"/>
            <ac:spMk id="25" creationId="{84A8DE83-DE75-4B41-9DB4-A7EC0B0DEC0B}"/>
          </ac:spMkLst>
        </pc:spChg>
        <pc:spChg chg="add">
          <ac:chgData name="Asif Rehmani" userId="e3bc34669d675361" providerId="LiveId" clId="{BCD39434-B2C0-4207-8C2A-7CEC0178EB4F}" dt="2021-12-02T19:23:08.298" v="2570" actId="26606"/>
          <ac:spMkLst>
            <pc:docMk/>
            <pc:sldMk cId="3666740723" sldId="2189"/>
            <ac:spMk id="27" creationId="{A7009A0A-BEF5-4EAC-AF15-E4F9F002E239}"/>
          </ac:spMkLst>
        </pc:spChg>
        <pc:picChg chg="add del mod">
          <ac:chgData name="Asif Rehmani" userId="e3bc34669d675361" providerId="LiveId" clId="{BCD39434-B2C0-4207-8C2A-7CEC0178EB4F}" dt="2021-12-01T03:19:54.448" v="399" actId="931"/>
          <ac:picMkLst>
            <pc:docMk/>
            <pc:sldMk cId="3666740723" sldId="2189"/>
            <ac:picMk id="3" creationId="{84D352FC-FB1D-496D-B7F7-46C60DC7621F}"/>
          </ac:picMkLst>
        </pc:picChg>
        <pc:picChg chg="add mod ord">
          <ac:chgData name="Asif Rehmani" userId="e3bc34669d675361" providerId="LiveId" clId="{BCD39434-B2C0-4207-8C2A-7CEC0178EB4F}" dt="2021-12-02T19:23:08.298" v="2570" actId="26606"/>
          <ac:picMkLst>
            <pc:docMk/>
            <pc:sldMk cId="3666740723" sldId="2189"/>
            <ac:picMk id="6" creationId="{0B909A2B-4BB8-420D-BBA4-0510D00C7591}"/>
          </ac:picMkLst>
        </pc:picChg>
      </pc:sldChg>
      <pc:sldChg chg="addSp delSp modSp mod modTransition setBg modClrScheme addAnim chgLayout">
        <pc:chgData name="Asif Rehmani" userId="e3bc34669d675361" providerId="LiveId" clId="{BCD39434-B2C0-4207-8C2A-7CEC0178EB4F}" dt="2021-12-02T19:22:59.450" v="2569" actId="26606"/>
        <pc:sldMkLst>
          <pc:docMk/>
          <pc:sldMk cId="4035168112" sldId="2190"/>
        </pc:sldMkLst>
        <pc:spChg chg="add mod ord">
          <ac:chgData name="Asif Rehmani" userId="e3bc34669d675361" providerId="LiveId" clId="{BCD39434-B2C0-4207-8C2A-7CEC0178EB4F}" dt="2021-12-02T19:22:59.450" v="2569" actId="26606"/>
          <ac:spMkLst>
            <pc:docMk/>
            <pc:sldMk cId="4035168112" sldId="2190"/>
            <ac:spMk id="4" creationId="{A0969974-A6E2-4C2F-AD8B-76EB4782DEC1}"/>
          </ac:spMkLst>
        </pc:spChg>
        <pc:spChg chg="add del">
          <ac:chgData name="Asif Rehmani" userId="e3bc34669d675361" providerId="LiveId" clId="{BCD39434-B2C0-4207-8C2A-7CEC0178EB4F}" dt="2021-12-01T03:37:34.428" v="553" actId="26606"/>
          <ac:spMkLst>
            <pc:docMk/>
            <pc:sldMk cId="4035168112" sldId="2190"/>
            <ac:spMk id="9" creationId="{6B3BAD04-E614-4C16-8360-019FCF0045AC}"/>
          </ac:spMkLst>
        </pc:spChg>
        <pc:spChg chg="add del">
          <ac:chgData name="Asif Rehmani" userId="e3bc34669d675361" providerId="LiveId" clId="{BCD39434-B2C0-4207-8C2A-7CEC0178EB4F}" dt="2021-12-02T19:22:59.450" v="2569" actId="26606"/>
          <ac:spMkLst>
            <pc:docMk/>
            <pc:sldMk cId="4035168112" sldId="2190"/>
            <ac:spMk id="14" creationId="{37C89E4B-3C9F-44B9-8B86-D9E3D112D8EC}"/>
          </ac:spMkLst>
        </pc:spChg>
        <pc:spChg chg="add del">
          <ac:chgData name="Asif Rehmani" userId="e3bc34669d675361" providerId="LiveId" clId="{BCD39434-B2C0-4207-8C2A-7CEC0178EB4F}" dt="2021-12-02T19:22:59.450" v="2569" actId="26606"/>
          <ac:spMkLst>
            <pc:docMk/>
            <pc:sldMk cId="4035168112" sldId="2190"/>
            <ac:spMk id="23" creationId="{A8384FB5-9ADC-4DDC-881B-597D56F5B15D}"/>
          </ac:spMkLst>
        </pc:spChg>
        <pc:spChg chg="add del">
          <ac:chgData name="Asif Rehmani" userId="e3bc34669d675361" providerId="LiveId" clId="{BCD39434-B2C0-4207-8C2A-7CEC0178EB4F}" dt="2021-12-02T19:22:59.450" v="2569" actId="26606"/>
          <ac:spMkLst>
            <pc:docMk/>
            <pc:sldMk cId="4035168112" sldId="2190"/>
            <ac:spMk id="25" creationId="{1199E1B1-A8C0-4FE8-A5A8-1CB41D69F857}"/>
          </ac:spMkLst>
        </pc:spChg>
        <pc:spChg chg="add del">
          <ac:chgData name="Asif Rehmani" userId="e3bc34669d675361" providerId="LiveId" clId="{BCD39434-B2C0-4207-8C2A-7CEC0178EB4F}" dt="2021-12-02T19:22:59.450" v="2569" actId="26606"/>
          <ac:spMkLst>
            <pc:docMk/>
            <pc:sldMk cId="4035168112" sldId="2190"/>
            <ac:spMk id="27" creationId="{84A8DE83-DE75-4B41-9DB4-A7EC0B0DEC0B}"/>
          </ac:spMkLst>
        </pc:spChg>
        <pc:spChg chg="add del">
          <ac:chgData name="Asif Rehmani" userId="e3bc34669d675361" providerId="LiveId" clId="{BCD39434-B2C0-4207-8C2A-7CEC0178EB4F}" dt="2021-12-02T19:22:59.450" v="2569" actId="26606"/>
          <ac:spMkLst>
            <pc:docMk/>
            <pc:sldMk cId="4035168112" sldId="2190"/>
            <ac:spMk id="29" creationId="{A7009A0A-BEF5-4EAC-AF15-E4F9F002E239}"/>
          </ac:spMkLst>
        </pc:spChg>
        <pc:picChg chg="add mod ord">
          <ac:chgData name="Asif Rehmani" userId="e3bc34669d675361" providerId="LiveId" clId="{BCD39434-B2C0-4207-8C2A-7CEC0178EB4F}" dt="2021-12-02T19:22:59.450" v="2569" actId="26606"/>
          <ac:picMkLst>
            <pc:docMk/>
            <pc:sldMk cId="4035168112" sldId="2190"/>
            <ac:picMk id="3" creationId="{85AAA1DF-998B-4BE9-AEAD-0EE9FCB82BEB}"/>
          </ac:picMkLst>
        </pc:picChg>
        <pc:cxnChg chg="add del">
          <ac:chgData name="Asif Rehmani" userId="e3bc34669d675361" providerId="LiveId" clId="{BCD39434-B2C0-4207-8C2A-7CEC0178EB4F}" dt="2021-12-02T19:22:59.450" v="2569" actId="26606"/>
          <ac:cxnSpMkLst>
            <pc:docMk/>
            <pc:sldMk cId="4035168112" sldId="2190"/>
            <ac:cxnSpMk id="16" creationId="{AA2EAA10-076F-46BD-8F0F-B9A2FB77A85C}"/>
          </ac:cxnSpMkLst>
        </pc:cxnChg>
        <pc:cxnChg chg="add del">
          <ac:chgData name="Asif Rehmani" userId="e3bc34669d675361" providerId="LiveId" clId="{BCD39434-B2C0-4207-8C2A-7CEC0178EB4F}" dt="2021-12-02T19:22:59.450" v="2569" actId="26606"/>
          <ac:cxnSpMkLst>
            <pc:docMk/>
            <pc:sldMk cId="4035168112" sldId="2190"/>
            <ac:cxnSpMk id="18" creationId="{D891E407-403B-4764-86C9-33A56D3BCAA3}"/>
          </ac:cxnSpMkLst>
        </pc:cxnChg>
      </pc:sldChg>
      <pc:sldChg chg="addSp delSp modSp mod ord modTransition setBg modClrScheme addAnim delAnim chgLayout">
        <pc:chgData name="Asif Rehmani" userId="e3bc34669d675361" providerId="LiveId" clId="{BCD39434-B2C0-4207-8C2A-7CEC0178EB4F}" dt="2021-12-02T19:23:15.294" v="2571" actId="26606"/>
        <pc:sldMkLst>
          <pc:docMk/>
          <pc:sldMk cId="1908636053" sldId="2191"/>
        </pc:sldMkLst>
        <pc:spChg chg="add mod ord">
          <ac:chgData name="Asif Rehmani" userId="e3bc34669d675361" providerId="LiveId" clId="{BCD39434-B2C0-4207-8C2A-7CEC0178EB4F}" dt="2021-12-02T19:23:15.294" v="2571" actId="26606"/>
          <ac:spMkLst>
            <pc:docMk/>
            <pc:sldMk cId="1908636053" sldId="2191"/>
            <ac:spMk id="2" creationId="{34B2FF10-4016-47E4-8057-2C4291C6577B}"/>
          </ac:spMkLst>
        </pc:spChg>
        <pc:spChg chg="add del">
          <ac:chgData name="Asif Rehmani" userId="e3bc34669d675361" providerId="LiveId" clId="{BCD39434-B2C0-4207-8C2A-7CEC0178EB4F}" dt="2021-12-01T03:28:40.276" v="503" actId="26606"/>
          <ac:spMkLst>
            <pc:docMk/>
            <pc:sldMk cId="1908636053" sldId="2191"/>
            <ac:spMk id="9" creationId="{6B3BAD04-E614-4C16-8360-019FCF0045AC}"/>
          </ac:spMkLst>
        </pc:spChg>
        <pc:spChg chg="add del">
          <ac:chgData name="Asif Rehmani" userId="e3bc34669d675361" providerId="LiveId" clId="{BCD39434-B2C0-4207-8C2A-7CEC0178EB4F}" dt="2021-12-01T03:29:41.217" v="508" actId="26606"/>
          <ac:spMkLst>
            <pc:docMk/>
            <pc:sldMk cId="1908636053" sldId="2191"/>
            <ac:spMk id="11" creationId="{6B3BAD04-E614-4C16-8360-019FCF0045AC}"/>
          </ac:spMkLst>
        </pc:spChg>
        <pc:spChg chg="add del">
          <ac:chgData name="Asif Rehmani" userId="e3bc34669d675361" providerId="LiveId" clId="{BCD39434-B2C0-4207-8C2A-7CEC0178EB4F}" dt="2021-12-02T19:23:15.294" v="2571" actId="26606"/>
          <ac:spMkLst>
            <pc:docMk/>
            <pc:sldMk cId="1908636053" sldId="2191"/>
            <ac:spMk id="13" creationId="{C6D54F7E-825A-4BBA-815F-35CCA8B97786}"/>
          </ac:spMkLst>
        </pc:spChg>
        <pc:spChg chg="add del">
          <ac:chgData name="Asif Rehmani" userId="e3bc34669d675361" providerId="LiveId" clId="{BCD39434-B2C0-4207-8C2A-7CEC0178EB4F}" dt="2021-12-02T19:23:15.294" v="2571" actId="26606"/>
          <ac:spMkLst>
            <pc:docMk/>
            <pc:sldMk cId="1908636053" sldId="2191"/>
            <ac:spMk id="14" creationId="{4D4677D2-D5AC-4CF9-9EED-2B89D0A1C212}"/>
          </ac:spMkLst>
        </pc:spChg>
        <pc:spChg chg="add">
          <ac:chgData name="Asif Rehmani" userId="e3bc34669d675361" providerId="LiveId" clId="{BCD39434-B2C0-4207-8C2A-7CEC0178EB4F}" dt="2021-12-02T19:23:15.294" v="2571" actId="26606"/>
          <ac:spMkLst>
            <pc:docMk/>
            <pc:sldMk cId="1908636053" sldId="2191"/>
            <ac:spMk id="19" creationId="{87CC2527-562A-4F69-B487-4371E5B243E7}"/>
          </ac:spMkLst>
        </pc:spChg>
        <pc:picChg chg="add del mod">
          <ac:chgData name="Asif Rehmani" userId="e3bc34669d675361" providerId="LiveId" clId="{BCD39434-B2C0-4207-8C2A-7CEC0178EB4F}" dt="2021-12-01T03:28:40.728" v="504" actId="931"/>
          <ac:picMkLst>
            <pc:docMk/>
            <pc:sldMk cId="1908636053" sldId="2191"/>
            <ac:picMk id="4" creationId="{739AD2BA-02E4-4AE5-A708-567F06BC15B5}"/>
          </ac:picMkLst>
        </pc:picChg>
        <pc:picChg chg="add mod">
          <ac:chgData name="Asif Rehmani" userId="e3bc34669d675361" providerId="LiveId" clId="{BCD39434-B2C0-4207-8C2A-7CEC0178EB4F}" dt="2021-12-02T19:23:15.294" v="2571" actId="26606"/>
          <ac:picMkLst>
            <pc:docMk/>
            <pc:sldMk cId="1908636053" sldId="2191"/>
            <ac:picMk id="6" creationId="{3B356AA1-E1F1-4F5C-9932-26A65BDC433D}"/>
          </ac:picMkLst>
        </pc:picChg>
        <pc:cxnChg chg="add">
          <ac:chgData name="Asif Rehmani" userId="e3bc34669d675361" providerId="LiveId" clId="{BCD39434-B2C0-4207-8C2A-7CEC0178EB4F}" dt="2021-12-02T19:23:15.294" v="2571" actId="26606"/>
          <ac:cxnSpMkLst>
            <pc:docMk/>
            <pc:sldMk cId="1908636053" sldId="2191"/>
            <ac:cxnSpMk id="21" creationId="{BCDAEC91-5BCE-4B55-9CC0-43EF94CB734B}"/>
          </ac:cxnSpMkLst>
        </pc:cxnChg>
      </pc:sldChg>
      <pc:sldChg chg="addSp delSp modSp mod ord modTransition setBg modClrScheme chgLayout">
        <pc:chgData name="Asif Rehmani" userId="e3bc34669d675361" providerId="LiveId" clId="{BCD39434-B2C0-4207-8C2A-7CEC0178EB4F}" dt="2021-12-02T19:22:50.743" v="2566" actId="14100"/>
        <pc:sldMkLst>
          <pc:docMk/>
          <pc:sldMk cId="2288976115" sldId="2192"/>
        </pc:sldMkLst>
        <pc:spChg chg="add mod ord">
          <ac:chgData name="Asif Rehmani" userId="e3bc34669d675361" providerId="LiveId" clId="{BCD39434-B2C0-4207-8C2A-7CEC0178EB4F}" dt="2021-12-02T19:22:45.769" v="2564" actId="26606"/>
          <ac:spMkLst>
            <pc:docMk/>
            <pc:sldMk cId="2288976115" sldId="2192"/>
            <ac:spMk id="2" creationId="{96C29731-11E5-448A-97B4-C00F644FC0BD}"/>
          </ac:spMkLst>
        </pc:spChg>
        <pc:spChg chg="add del">
          <ac:chgData name="Asif Rehmani" userId="e3bc34669d675361" providerId="LiveId" clId="{BCD39434-B2C0-4207-8C2A-7CEC0178EB4F}" dt="2021-12-01T03:36:18.080" v="540" actId="26606"/>
          <ac:spMkLst>
            <pc:docMk/>
            <pc:sldMk cId="2288976115" sldId="2192"/>
            <ac:spMk id="6" creationId="{37C89E4B-3C9F-44B9-8B86-D9E3D112D8EC}"/>
          </ac:spMkLst>
        </pc:spChg>
        <pc:spChg chg="add del">
          <ac:chgData name="Asif Rehmani" userId="e3bc34669d675361" providerId="LiveId" clId="{BCD39434-B2C0-4207-8C2A-7CEC0178EB4F}" dt="2021-12-01T03:35:57.201" v="532" actId="26606"/>
          <ac:spMkLst>
            <pc:docMk/>
            <pc:sldMk cId="2288976115" sldId="2192"/>
            <ac:spMk id="9" creationId="{53F29798-D584-4792-9B62-3F5F5C36D619}"/>
          </ac:spMkLst>
        </pc:spChg>
        <pc:spChg chg="add">
          <ac:chgData name="Asif Rehmani" userId="e3bc34669d675361" providerId="LiveId" clId="{BCD39434-B2C0-4207-8C2A-7CEC0178EB4F}" dt="2021-12-02T19:22:45.769" v="2564" actId="26606"/>
          <ac:spMkLst>
            <pc:docMk/>
            <pc:sldMk cId="2288976115" sldId="2192"/>
            <ac:spMk id="10" creationId="{A8384FB5-9ADC-4DDC-881B-597D56F5B15D}"/>
          </ac:spMkLst>
        </pc:spChg>
        <pc:spChg chg="add del">
          <ac:chgData name="Asif Rehmani" userId="e3bc34669d675361" providerId="LiveId" clId="{BCD39434-B2C0-4207-8C2A-7CEC0178EB4F}" dt="2021-12-01T03:36:06.338" v="538" actId="26606"/>
          <ac:spMkLst>
            <pc:docMk/>
            <pc:sldMk cId="2288976115" sldId="2192"/>
            <ac:spMk id="12" creationId="{37C89E4B-3C9F-44B9-8B86-D9E3D112D8EC}"/>
          </ac:spMkLst>
        </pc:spChg>
        <pc:spChg chg="add">
          <ac:chgData name="Asif Rehmani" userId="e3bc34669d675361" providerId="LiveId" clId="{BCD39434-B2C0-4207-8C2A-7CEC0178EB4F}" dt="2021-12-02T19:22:45.769" v="2564" actId="26606"/>
          <ac:spMkLst>
            <pc:docMk/>
            <pc:sldMk cId="2288976115" sldId="2192"/>
            <ac:spMk id="14" creationId="{1199E1B1-A8C0-4FE8-A5A8-1CB41D69F857}"/>
          </ac:spMkLst>
        </pc:spChg>
        <pc:spChg chg="add">
          <ac:chgData name="Asif Rehmani" userId="e3bc34669d675361" providerId="LiveId" clId="{BCD39434-B2C0-4207-8C2A-7CEC0178EB4F}" dt="2021-12-02T19:22:45.769" v="2564" actId="26606"/>
          <ac:spMkLst>
            <pc:docMk/>
            <pc:sldMk cId="2288976115" sldId="2192"/>
            <ac:spMk id="15" creationId="{A7009A0A-BEF5-4EAC-AF15-E4F9F002E239}"/>
          </ac:spMkLst>
        </pc:spChg>
        <pc:spChg chg="add">
          <ac:chgData name="Asif Rehmani" userId="e3bc34669d675361" providerId="LiveId" clId="{BCD39434-B2C0-4207-8C2A-7CEC0178EB4F}" dt="2021-12-02T19:22:45.769" v="2564" actId="26606"/>
          <ac:spMkLst>
            <pc:docMk/>
            <pc:sldMk cId="2288976115" sldId="2192"/>
            <ac:spMk id="16" creationId="{84A8DE83-DE75-4B41-9DB4-A7EC0B0DEC0B}"/>
          </ac:spMkLst>
        </pc:spChg>
        <pc:picChg chg="add del mod">
          <ac:chgData name="Asif Rehmani" userId="e3bc34669d675361" providerId="LiveId" clId="{BCD39434-B2C0-4207-8C2A-7CEC0178EB4F}" dt="2021-12-02T19:22:50.743" v="2566" actId="14100"/>
          <ac:picMkLst>
            <pc:docMk/>
            <pc:sldMk cId="2288976115" sldId="2192"/>
            <ac:picMk id="4" creationId="{AE9193E0-F9EF-4976-9C36-D80ED29AF689}"/>
          </ac:picMkLst>
        </pc:picChg>
        <pc:cxnChg chg="add del">
          <ac:chgData name="Asif Rehmani" userId="e3bc34669d675361" providerId="LiveId" clId="{BCD39434-B2C0-4207-8C2A-7CEC0178EB4F}" dt="2021-12-01T03:36:18.080" v="540" actId="26606"/>
          <ac:cxnSpMkLst>
            <pc:docMk/>
            <pc:sldMk cId="2288976115" sldId="2192"/>
            <ac:cxnSpMk id="7" creationId="{AA2EAA10-076F-46BD-8F0F-B9A2FB77A85C}"/>
          </ac:cxnSpMkLst>
        </pc:cxnChg>
        <pc:cxnChg chg="add del">
          <ac:chgData name="Asif Rehmani" userId="e3bc34669d675361" providerId="LiveId" clId="{BCD39434-B2C0-4207-8C2A-7CEC0178EB4F}" dt="2021-12-01T03:36:18.080" v="540" actId="26606"/>
          <ac:cxnSpMkLst>
            <pc:docMk/>
            <pc:sldMk cId="2288976115" sldId="2192"/>
            <ac:cxnSpMk id="8" creationId="{D891E407-403B-4764-86C9-33A56D3BCAA3}"/>
          </ac:cxnSpMkLst>
        </pc:cxnChg>
        <pc:cxnChg chg="add del">
          <ac:chgData name="Asif Rehmani" userId="e3bc34669d675361" providerId="LiveId" clId="{BCD39434-B2C0-4207-8C2A-7CEC0178EB4F}" dt="2021-12-01T03:36:06.338" v="538" actId="26606"/>
          <ac:cxnSpMkLst>
            <pc:docMk/>
            <pc:sldMk cId="2288976115" sldId="2192"/>
            <ac:cxnSpMk id="11" creationId="{AA2EAA10-076F-46BD-8F0F-B9A2FB77A85C}"/>
          </ac:cxnSpMkLst>
        </pc:cxnChg>
        <pc:cxnChg chg="add del">
          <ac:chgData name="Asif Rehmani" userId="e3bc34669d675361" providerId="LiveId" clId="{BCD39434-B2C0-4207-8C2A-7CEC0178EB4F}" dt="2021-12-01T03:36:06.338" v="538" actId="26606"/>
          <ac:cxnSpMkLst>
            <pc:docMk/>
            <pc:sldMk cId="2288976115" sldId="2192"/>
            <ac:cxnSpMk id="13" creationId="{D891E407-403B-4764-86C9-33A56D3BCAA3}"/>
          </ac:cxnSpMkLst>
        </pc:cxnChg>
      </pc:sldChg>
      <pc:sldChg chg="addSp delSp modSp mod ord modTransition setBg modClrScheme setClrOvrMap chgLayout">
        <pc:chgData name="Asif Rehmani" userId="e3bc34669d675361" providerId="LiveId" clId="{BCD39434-B2C0-4207-8C2A-7CEC0178EB4F}" dt="2021-12-02T19:23:25.568" v="2572" actId="26606"/>
        <pc:sldMkLst>
          <pc:docMk/>
          <pc:sldMk cId="180225742" sldId="2193"/>
        </pc:sldMkLst>
        <pc:spChg chg="add mod ord">
          <ac:chgData name="Asif Rehmani" userId="e3bc34669d675361" providerId="LiveId" clId="{BCD39434-B2C0-4207-8C2A-7CEC0178EB4F}" dt="2021-12-02T19:23:25.568" v="2572" actId="26606"/>
          <ac:spMkLst>
            <pc:docMk/>
            <pc:sldMk cId="180225742" sldId="2193"/>
            <ac:spMk id="2" creationId="{E4FD2260-0FE8-4082-8963-F502AA9B2AC8}"/>
          </ac:spMkLst>
        </pc:spChg>
        <pc:spChg chg="add del">
          <ac:chgData name="Asif Rehmani" userId="e3bc34669d675361" providerId="LiveId" clId="{BCD39434-B2C0-4207-8C2A-7CEC0178EB4F}" dt="2021-12-02T19:23:25.568" v="2572" actId="26606"/>
          <ac:spMkLst>
            <pc:docMk/>
            <pc:sldMk cId="180225742" sldId="2193"/>
            <ac:spMk id="9" creationId="{7B51B11D-BBCD-47C7-A599-1EDA2F22FE08}"/>
          </ac:spMkLst>
        </pc:spChg>
        <pc:spChg chg="add">
          <ac:chgData name="Asif Rehmani" userId="e3bc34669d675361" providerId="LiveId" clId="{BCD39434-B2C0-4207-8C2A-7CEC0178EB4F}" dt="2021-12-02T19:23:25.568" v="2572" actId="26606"/>
          <ac:spMkLst>
            <pc:docMk/>
            <pc:sldMk cId="180225742" sldId="2193"/>
            <ac:spMk id="16" creationId="{5A59F003-E00A-43F9-91DC-CC54E3B87466}"/>
          </ac:spMkLst>
        </pc:spChg>
        <pc:spChg chg="add">
          <ac:chgData name="Asif Rehmani" userId="e3bc34669d675361" providerId="LiveId" clId="{BCD39434-B2C0-4207-8C2A-7CEC0178EB4F}" dt="2021-12-02T19:23:25.568" v="2572" actId="26606"/>
          <ac:spMkLst>
            <pc:docMk/>
            <pc:sldMk cId="180225742" sldId="2193"/>
            <ac:spMk id="18" creationId="{D74A4382-E3AD-430A-9A1F-DFA3E0E77A7D}"/>
          </ac:spMkLst>
        </pc:spChg>
        <pc:spChg chg="add">
          <ac:chgData name="Asif Rehmani" userId="e3bc34669d675361" providerId="LiveId" clId="{BCD39434-B2C0-4207-8C2A-7CEC0178EB4F}" dt="2021-12-02T19:23:25.568" v="2572" actId="26606"/>
          <ac:spMkLst>
            <pc:docMk/>
            <pc:sldMk cId="180225742" sldId="2193"/>
            <ac:spMk id="20" creationId="{79F40191-0F44-4FD1-82CC-ACB507C14BE6}"/>
          </ac:spMkLst>
        </pc:spChg>
        <pc:picChg chg="add mod">
          <ac:chgData name="Asif Rehmani" userId="e3bc34669d675361" providerId="LiveId" clId="{BCD39434-B2C0-4207-8C2A-7CEC0178EB4F}" dt="2021-12-01T03:39:38.700" v="602" actId="26606"/>
          <ac:picMkLst>
            <pc:docMk/>
            <pc:sldMk cId="180225742" sldId="2193"/>
            <ac:picMk id="4" creationId="{683AE75C-6586-420A-88C9-ECD49EE7FF31}"/>
          </ac:picMkLst>
        </pc:picChg>
        <pc:cxnChg chg="add del">
          <ac:chgData name="Asif Rehmani" userId="e3bc34669d675361" providerId="LiveId" clId="{BCD39434-B2C0-4207-8C2A-7CEC0178EB4F}" dt="2021-12-02T19:23:25.568" v="2572" actId="26606"/>
          <ac:cxnSpMkLst>
            <pc:docMk/>
            <pc:sldMk cId="180225742" sldId="2193"/>
            <ac:cxnSpMk id="11" creationId="{6A810F53-4CAC-492E-A2F9-C147AA509B57}"/>
          </ac:cxnSpMkLst>
        </pc:cxnChg>
      </pc:sldChg>
      <pc:sldChg chg="addSp delSp modSp mod ord modTransition setBg modClrScheme addAnim delAnim chgLayout">
        <pc:chgData name="Asif Rehmani" userId="e3bc34669d675361" providerId="LiveId" clId="{BCD39434-B2C0-4207-8C2A-7CEC0178EB4F}" dt="2021-12-02T19:22:35.290" v="2563" actId="26606"/>
        <pc:sldMkLst>
          <pc:docMk/>
          <pc:sldMk cId="625152174" sldId="2194"/>
        </pc:sldMkLst>
        <pc:spChg chg="add mod ord">
          <ac:chgData name="Asif Rehmani" userId="e3bc34669d675361" providerId="LiveId" clId="{BCD39434-B2C0-4207-8C2A-7CEC0178EB4F}" dt="2021-12-02T19:22:35.290" v="2563" actId="26606"/>
          <ac:spMkLst>
            <pc:docMk/>
            <pc:sldMk cId="625152174" sldId="2194"/>
            <ac:spMk id="2" creationId="{5EB4707B-0471-433E-A809-021BC3A4F541}"/>
          </ac:spMkLst>
        </pc:spChg>
        <pc:spChg chg="add del">
          <ac:chgData name="Asif Rehmani" userId="e3bc34669d675361" providerId="LiveId" clId="{BCD39434-B2C0-4207-8C2A-7CEC0178EB4F}" dt="2021-12-01T03:42:41.400" v="622" actId="26606"/>
          <ac:spMkLst>
            <pc:docMk/>
            <pc:sldMk cId="625152174" sldId="2194"/>
            <ac:spMk id="71" creationId="{37C89E4B-3C9F-44B9-8B86-D9E3D112D8EC}"/>
          </ac:spMkLst>
        </pc:spChg>
        <pc:spChg chg="add del">
          <ac:chgData name="Asif Rehmani" userId="e3bc34669d675361" providerId="LiveId" clId="{BCD39434-B2C0-4207-8C2A-7CEC0178EB4F}" dt="2021-12-01T03:52:34.112" v="671" actId="26606"/>
          <ac:spMkLst>
            <pc:docMk/>
            <pc:sldMk cId="625152174" sldId="2194"/>
            <ac:spMk id="74" creationId="{6753252F-4873-4F63-801D-CC719279A7D5}"/>
          </ac:spMkLst>
        </pc:spChg>
        <pc:spChg chg="add del">
          <ac:chgData name="Asif Rehmani" userId="e3bc34669d675361" providerId="LiveId" clId="{BCD39434-B2C0-4207-8C2A-7CEC0178EB4F}" dt="2021-12-01T03:52:34.112" v="671" actId="26606"/>
          <ac:spMkLst>
            <pc:docMk/>
            <pc:sldMk cId="625152174" sldId="2194"/>
            <ac:spMk id="76" creationId="{047C8CCB-F95D-4249-92DD-651249D3535A}"/>
          </ac:spMkLst>
        </pc:spChg>
        <pc:spChg chg="add">
          <ac:chgData name="Asif Rehmani" userId="e3bc34669d675361" providerId="LiveId" clId="{BCD39434-B2C0-4207-8C2A-7CEC0178EB4F}" dt="2021-12-02T19:22:35.290" v="2563" actId="26606"/>
          <ac:spMkLst>
            <pc:docMk/>
            <pc:sldMk cId="625152174" sldId="2194"/>
            <ac:spMk id="77" creationId="{5E81CCFB-7BEF-4186-86FB-D09450B4D02D}"/>
          </ac:spMkLst>
        </pc:spChg>
        <pc:spChg chg="add del">
          <ac:chgData name="Asif Rehmani" userId="e3bc34669d675361" providerId="LiveId" clId="{BCD39434-B2C0-4207-8C2A-7CEC0178EB4F}" dt="2021-12-01T03:42:58.072" v="625" actId="26606"/>
          <ac:spMkLst>
            <pc:docMk/>
            <pc:sldMk cId="625152174" sldId="2194"/>
            <ac:spMk id="1028" creationId="{16C5FA50-8D52-4617-AF91-5C7B1C8352F1}"/>
          </ac:spMkLst>
        </pc:spChg>
        <pc:spChg chg="add del">
          <ac:chgData name="Asif Rehmani" userId="e3bc34669d675361" providerId="LiveId" clId="{BCD39434-B2C0-4207-8C2A-7CEC0178EB4F}" dt="2021-12-01T03:42:58.072" v="625" actId="26606"/>
          <ac:spMkLst>
            <pc:docMk/>
            <pc:sldMk cId="625152174" sldId="2194"/>
            <ac:spMk id="1029" creationId="{E223798C-12AD-4B0C-A50C-D676347D67CF}"/>
          </ac:spMkLst>
        </pc:spChg>
        <pc:spChg chg="add">
          <ac:chgData name="Asif Rehmani" userId="e3bc34669d675361" providerId="LiveId" clId="{BCD39434-B2C0-4207-8C2A-7CEC0178EB4F}" dt="2021-12-02T19:22:35.290" v="2563" actId="26606"/>
          <ac:spMkLst>
            <pc:docMk/>
            <pc:sldMk cId="625152174" sldId="2194"/>
            <ac:spMk id="1030" creationId="{9203DE33-2CD4-4CA8-9AF3-37C3B65133B0}"/>
          </ac:spMkLst>
        </pc:spChg>
        <pc:spChg chg="add">
          <ac:chgData name="Asif Rehmani" userId="e3bc34669d675361" providerId="LiveId" clId="{BCD39434-B2C0-4207-8C2A-7CEC0178EB4F}" dt="2021-12-02T19:22:35.290" v="2563" actId="26606"/>
          <ac:spMkLst>
            <pc:docMk/>
            <pc:sldMk cId="625152174" sldId="2194"/>
            <ac:spMk id="1031" creationId="{0AF57B88-1D4C-41FA-A761-EC1DD10C35CB}"/>
          </ac:spMkLst>
        </pc:spChg>
        <pc:spChg chg="add">
          <ac:chgData name="Asif Rehmani" userId="e3bc34669d675361" providerId="LiveId" clId="{BCD39434-B2C0-4207-8C2A-7CEC0178EB4F}" dt="2021-12-02T19:22:35.290" v="2563" actId="26606"/>
          <ac:spMkLst>
            <pc:docMk/>
            <pc:sldMk cId="625152174" sldId="2194"/>
            <ac:spMk id="1032" creationId="{D2548F45-5164-4ABB-8212-7F293FDED8D4}"/>
          </ac:spMkLst>
        </pc:spChg>
        <pc:picChg chg="add mod">
          <ac:chgData name="Asif Rehmani" userId="e3bc34669d675361" providerId="LiveId" clId="{BCD39434-B2C0-4207-8C2A-7CEC0178EB4F}" dt="2021-12-02T19:22:35.290" v="2563" actId="26606"/>
          <ac:picMkLst>
            <pc:docMk/>
            <pc:sldMk cId="625152174" sldId="2194"/>
            <ac:picMk id="1026" creationId="{57C45014-D5ED-4CA3-AE70-6B191DF3BBB4}"/>
          </ac:picMkLst>
        </pc:picChg>
        <pc:cxnChg chg="add del">
          <ac:chgData name="Asif Rehmani" userId="e3bc34669d675361" providerId="LiveId" clId="{BCD39434-B2C0-4207-8C2A-7CEC0178EB4F}" dt="2021-12-01T03:42:41.400" v="622" actId="26606"/>
          <ac:cxnSpMkLst>
            <pc:docMk/>
            <pc:sldMk cId="625152174" sldId="2194"/>
            <ac:cxnSpMk id="73" creationId="{AA2EAA10-076F-46BD-8F0F-B9A2FB77A85C}"/>
          </ac:cxnSpMkLst>
        </pc:cxnChg>
        <pc:cxnChg chg="add del">
          <ac:chgData name="Asif Rehmani" userId="e3bc34669d675361" providerId="LiveId" clId="{BCD39434-B2C0-4207-8C2A-7CEC0178EB4F}" dt="2021-12-01T03:42:41.400" v="622" actId="26606"/>
          <ac:cxnSpMkLst>
            <pc:docMk/>
            <pc:sldMk cId="625152174" sldId="2194"/>
            <ac:cxnSpMk id="75" creationId="{D891E407-403B-4764-86C9-33A56D3BCAA3}"/>
          </ac:cxnSpMkLst>
        </pc:cxnChg>
      </pc:sldChg>
      <pc:sldChg chg="addSp delSp modSp mod ord modTransition setBg modClrScheme chgLayout">
        <pc:chgData name="Asif Rehmani" userId="e3bc34669d675361" providerId="LiveId" clId="{BCD39434-B2C0-4207-8C2A-7CEC0178EB4F}" dt="2021-12-02T19:21:58.315" v="2561" actId="26606"/>
        <pc:sldMkLst>
          <pc:docMk/>
          <pc:sldMk cId="987554957" sldId="2195"/>
        </pc:sldMkLst>
        <pc:spChg chg="add mod">
          <ac:chgData name="Asif Rehmani" userId="e3bc34669d675361" providerId="LiveId" clId="{BCD39434-B2C0-4207-8C2A-7CEC0178EB4F}" dt="2021-12-02T19:21:58.315" v="2561" actId="26606"/>
          <ac:spMkLst>
            <pc:docMk/>
            <pc:sldMk cId="987554957" sldId="2195"/>
            <ac:spMk id="2" creationId="{553F4A0C-C697-48AA-942B-339D3979D7B3}"/>
          </ac:spMkLst>
        </pc:spChg>
        <pc:spChg chg="add del">
          <ac:chgData name="Asif Rehmani" userId="e3bc34669d675361" providerId="LiveId" clId="{BCD39434-B2C0-4207-8C2A-7CEC0178EB4F}" dt="2021-12-02T19:21:58.315" v="2561" actId="26606"/>
          <ac:spMkLst>
            <pc:docMk/>
            <pc:sldMk cId="987554957" sldId="2195"/>
            <ac:spMk id="8" creationId="{6753252F-4873-4F63-801D-CC719279A7D5}"/>
          </ac:spMkLst>
        </pc:spChg>
        <pc:spChg chg="add del">
          <ac:chgData name="Asif Rehmani" userId="e3bc34669d675361" providerId="LiveId" clId="{BCD39434-B2C0-4207-8C2A-7CEC0178EB4F}" dt="2021-12-01T03:45:17.292" v="637" actId="26606"/>
          <ac:spMkLst>
            <pc:docMk/>
            <pc:sldMk cId="987554957" sldId="2195"/>
            <ac:spMk id="9" creationId="{5327CD12-A6CF-489C-ADCF-17D7E56C7B0A}"/>
          </ac:spMkLst>
        </pc:spChg>
        <pc:spChg chg="add del">
          <ac:chgData name="Asif Rehmani" userId="e3bc34669d675361" providerId="LiveId" clId="{BCD39434-B2C0-4207-8C2A-7CEC0178EB4F}" dt="2021-12-02T19:21:58.315" v="2561" actId="26606"/>
          <ac:spMkLst>
            <pc:docMk/>
            <pc:sldMk cId="987554957" sldId="2195"/>
            <ac:spMk id="13" creationId="{047C8CCB-F95D-4249-92DD-651249D3535A}"/>
          </ac:spMkLst>
        </pc:spChg>
        <pc:spChg chg="add">
          <ac:chgData name="Asif Rehmani" userId="e3bc34669d675361" providerId="LiveId" clId="{BCD39434-B2C0-4207-8C2A-7CEC0178EB4F}" dt="2021-12-02T19:21:58.315" v="2561" actId="26606"/>
          <ac:spMkLst>
            <pc:docMk/>
            <pc:sldMk cId="987554957" sldId="2195"/>
            <ac:spMk id="15" creationId="{A8384FB5-9ADC-4DDC-881B-597D56F5B15D}"/>
          </ac:spMkLst>
        </pc:spChg>
        <pc:spChg chg="add">
          <ac:chgData name="Asif Rehmani" userId="e3bc34669d675361" providerId="LiveId" clId="{BCD39434-B2C0-4207-8C2A-7CEC0178EB4F}" dt="2021-12-02T19:21:58.315" v="2561" actId="26606"/>
          <ac:spMkLst>
            <pc:docMk/>
            <pc:sldMk cId="987554957" sldId="2195"/>
            <ac:spMk id="16" creationId="{91E5A9A7-95C6-4F4F-B00E-C82E07FE62EF}"/>
          </ac:spMkLst>
        </pc:spChg>
        <pc:spChg chg="add">
          <ac:chgData name="Asif Rehmani" userId="e3bc34669d675361" providerId="LiveId" clId="{BCD39434-B2C0-4207-8C2A-7CEC0178EB4F}" dt="2021-12-02T19:21:58.315" v="2561" actId="26606"/>
          <ac:spMkLst>
            <pc:docMk/>
            <pc:sldMk cId="987554957" sldId="2195"/>
            <ac:spMk id="17" creationId="{D07DD2DE-F619-49DD-B5E7-03A290FF4ED1}"/>
          </ac:spMkLst>
        </pc:spChg>
        <pc:spChg chg="add del">
          <ac:chgData name="Asif Rehmani" userId="e3bc34669d675361" providerId="LiveId" clId="{BCD39434-B2C0-4207-8C2A-7CEC0178EB4F}" dt="2021-12-02T19:20:33.497" v="2560" actId="26606"/>
          <ac:spMkLst>
            <pc:docMk/>
            <pc:sldMk cId="987554957" sldId="2195"/>
            <ac:spMk id="18" creationId="{A8384FB5-9ADC-4DDC-881B-597D56F5B15D}"/>
          </ac:spMkLst>
        </pc:spChg>
        <pc:spChg chg="add">
          <ac:chgData name="Asif Rehmani" userId="e3bc34669d675361" providerId="LiveId" clId="{BCD39434-B2C0-4207-8C2A-7CEC0178EB4F}" dt="2021-12-02T19:21:58.315" v="2561" actId="26606"/>
          <ac:spMkLst>
            <pc:docMk/>
            <pc:sldMk cId="987554957" sldId="2195"/>
            <ac:spMk id="19" creationId="{85149191-5F60-4A28-AAFF-039F96B0F3EC}"/>
          </ac:spMkLst>
        </pc:spChg>
        <pc:spChg chg="add del">
          <ac:chgData name="Asif Rehmani" userId="e3bc34669d675361" providerId="LiveId" clId="{BCD39434-B2C0-4207-8C2A-7CEC0178EB4F}" dt="2021-12-02T19:20:33.497" v="2560" actId="26606"/>
          <ac:spMkLst>
            <pc:docMk/>
            <pc:sldMk cId="987554957" sldId="2195"/>
            <ac:spMk id="20" creationId="{91E5A9A7-95C6-4F4F-B00E-C82E07FE62EF}"/>
          </ac:spMkLst>
        </pc:spChg>
        <pc:spChg chg="add">
          <ac:chgData name="Asif Rehmani" userId="e3bc34669d675361" providerId="LiveId" clId="{BCD39434-B2C0-4207-8C2A-7CEC0178EB4F}" dt="2021-12-02T19:21:58.315" v="2561" actId="26606"/>
          <ac:spMkLst>
            <pc:docMk/>
            <pc:sldMk cId="987554957" sldId="2195"/>
            <ac:spMk id="21" creationId="{F8260ED5-17F7-4158-B241-D51DD4CF1B7E}"/>
          </ac:spMkLst>
        </pc:spChg>
        <pc:spChg chg="add del">
          <ac:chgData name="Asif Rehmani" userId="e3bc34669d675361" providerId="LiveId" clId="{BCD39434-B2C0-4207-8C2A-7CEC0178EB4F}" dt="2021-12-02T19:20:33.497" v="2560" actId="26606"/>
          <ac:spMkLst>
            <pc:docMk/>
            <pc:sldMk cId="987554957" sldId="2195"/>
            <ac:spMk id="22" creationId="{D07DD2DE-F619-49DD-B5E7-03A290FF4ED1}"/>
          </ac:spMkLst>
        </pc:spChg>
        <pc:spChg chg="add del">
          <ac:chgData name="Asif Rehmani" userId="e3bc34669d675361" providerId="LiveId" clId="{BCD39434-B2C0-4207-8C2A-7CEC0178EB4F}" dt="2021-12-02T19:20:33.497" v="2560" actId="26606"/>
          <ac:spMkLst>
            <pc:docMk/>
            <pc:sldMk cId="987554957" sldId="2195"/>
            <ac:spMk id="24" creationId="{85149191-5F60-4A28-AAFF-039F96B0F3EC}"/>
          </ac:spMkLst>
        </pc:spChg>
        <pc:spChg chg="add del">
          <ac:chgData name="Asif Rehmani" userId="e3bc34669d675361" providerId="LiveId" clId="{BCD39434-B2C0-4207-8C2A-7CEC0178EB4F}" dt="2021-12-02T19:20:33.497" v="2560" actId="26606"/>
          <ac:spMkLst>
            <pc:docMk/>
            <pc:sldMk cId="987554957" sldId="2195"/>
            <ac:spMk id="26" creationId="{F8260ED5-17F7-4158-B241-D51DD4CF1B7E}"/>
          </ac:spMkLst>
        </pc:spChg>
        <pc:spChg chg="add del">
          <ac:chgData name="Asif Rehmani" userId="e3bc34669d675361" providerId="LiveId" clId="{BCD39434-B2C0-4207-8C2A-7CEC0178EB4F}" dt="2021-12-01T03:45:17.292" v="637" actId="26606"/>
          <ac:spMkLst>
            <pc:docMk/>
            <pc:sldMk cId="987554957" sldId="2195"/>
            <ac:spMk id="36" creationId="{D2019510-1F68-48FE-8C72-905BF558266F}"/>
          </ac:spMkLst>
        </pc:spChg>
        <pc:spChg chg="add del">
          <ac:chgData name="Asif Rehmani" userId="e3bc34669d675361" providerId="LiveId" clId="{BCD39434-B2C0-4207-8C2A-7CEC0178EB4F}" dt="2021-12-01T03:45:43.814" v="642" actId="26606"/>
          <ac:spMkLst>
            <pc:docMk/>
            <pc:sldMk cId="987554957" sldId="2195"/>
            <ac:spMk id="38" creationId="{06A07E96-3969-4595-802D-25631B3CB61A}"/>
          </ac:spMkLst>
        </pc:spChg>
        <pc:spChg chg="add del">
          <ac:chgData name="Asif Rehmani" userId="e3bc34669d675361" providerId="LiveId" clId="{BCD39434-B2C0-4207-8C2A-7CEC0178EB4F}" dt="2021-12-01T03:45:43.814" v="642" actId="26606"/>
          <ac:spMkLst>
            <pc:docMk/>
            <pc:sldMk cId="987554957" sldId="2195"/>
            <ac:spMk id="62" creationId="{BC72E954-3173-4229-93A2-B05A46E096FC}"/>
          </ac:spMkLst>
        </pc:spChg>
        <pc:spChg chg="add del">
          <ac:chgData name="Asif Rehmani" userId="e3bc34669d675361" providerId="LiveId" clId="{BCD39434-B2C0-4207-8C2A-7CEC0178EB4F}" dt="2021-12-01T03:45:43.809" v="641" actId="26606"/>
          <ac:spMkLst>
            <pc:docMk/>
            <pc:sldMk cId="987554957" sldId="2195"/>
            <ac:spMk id="67" creationId="{9B8B49ED-6693-497D-8823-F50F891E8DBC}"/>
          </ac:spMkLst>
        </pc:spChg>
        <pc:spChg chg="add del">
          <ac:chgData name="Asif Rehmani" userId="e3bc34669d675361" providerId="LiveId" clId="{BCD39434-B2C0-4207-8C2A-7CEC0178EB4F}" dt="2021-12-01T03:45:43.809" v="641" actId="26606"/>
          <ac:spMkLst>
            <pc:docMk/>
            <pc:sldMk cId="987554957" sldId="2195"/>
            <ac:spMk id="69" creationId="{8DCD3BD4-4F32-431E-A9C3-8D2DA60CD7D8}"/>
          </ac:spMkLst>
        </pc:spChg>
        <pc:spChg chg="add del">
          <ac:chgData name="Asif Rehmani" userId="e3bc34669d675361" providerId="LiveId" clId="{BCD39434-B2C0-4207-8C2A-7CEC0178EB4F}" dt="2021-12-01T03:45:43.809" v="641" actId="26606"/>
          <ac:spMkLst>
            <pc:docMk/>
            <pc:sldMk cId="987554957" sldId="2195"/>
            <ac:spMk id="71" creationId="{336AAC24-A98C-465E-AFEE-69D698E77330}"/>
          </ac:spMkLst>
        </pc:spChg>
        <pc:spChg chg="add del">
          <ac:chgData name="Asif Rehmani" userId="e3bc34669d675361" providerId="LiveId" clId="{BCD39434-B2C0-4207-8C2A-7CEC0178EB4F}" dt="2021-12-01T03:46:01.437" v="643" actId="26606"/>
          <ac:spMkLst>
            <pc:docMk/>
            <pc:sldMk cId="987554957" sldId="2195"/>
            <ac:spMk id="73" creationId="{50D1D739-EDC4-4BE6-A073-9B157E1F9069}"/>
          </ac:spMkLst>
        </pc:spChg>
        <pc:spChg chg="add del">
          <ac:chgData name="Asif Rehmani" userId="e3bc34669d675361" providerId="LiveId" clId="{BCD39434-B2C0-4207-8C2A-7CEC0178EB4F}" dt="2021-12-01T03:46:01.437" v="643" actId="26606"/>
          <ac:spMkLst>
            <pc:docMk/>
            <pc:sldMk cId="987554957" sldId="2195"/>
            <ac:spMk id="74" creationId="{6CDD35A4-E546-4AF3-A8B9-AC24C5C9FA70}"/>
          </ac:spMkLst>
        </pc:spChg>
        <pc:spChg chg="add del">
          <ac:chgData name="Asif Rehmani" userId="e3bc34669d675361" providerId="LiveId" clId="{BCD39434-B2C0-4207-8C2A-7CEC0178EB4F}" dt="2021-12-01T03:47:02.552" v="648" actId="26606"/>
          <ac:spMkLst>
            <pc:docMk/>
            <pc:sldMk cId="987554957" sldId="2195"/>
            <ac:spMk id="79" creationId="{9B8B49ED-6693-497D-8823-F50F891E8DBC}"/>
          </ac:spMkLst>
        </pc:spChg>
        <pc:spChg chg="add del">
          <ac:chgData name="Asif Rehmani" userId="e3bc34669d675361" providerId="LiveId" clId="{BCD39434-B2C0-4207-8C2A-7CEC0178EB4F}" dt="2021-12-01T03:47:02.552" v="648" actId="26606"/>
          <ac:spMkLst>
            <pc:docMk/>
            <pc:sldMk cId="987554957" sldId="2195"/>
            <ac:spMk id="81" creationId="{8DCD3BD4-4F32-431E-A9C3-8D2DA60CD7D8}"/>
          </ac:spMkLst>
        </pc:spChg>
        <pc:spChg chg="add del">
          <ac:chgData name="Asif Rehmani" userId="e3bc34669d675361" providerId="LiveId" clId="{BCD39434-B2C0-4207-8C2A-7CEC0178EB4F}" dt="2021-12-01T03:47:02.552" v="648" actId="26606"/>
          <ac:spMkLst>
            <pc:docMk/>
            <pc:sldMk cId="987554957" sldId="2195"/>
            <ac:spMk id="83" creationId="{336AAC24-A98C-465E-AFEE-69D698E77330}"/>
          </ac:spMkLst>
        </pc:spChg>
        <pc:grpChg chg="add del">
          <ac:chgData name="Asif Rehmani" userId="e3bc34669d675361" providerId="LiveId" clId="{BCD39434-B2C0-4207-8C2A-7CEC0178EB4F}" dt="2021-12-01T03:45:17.292" v="637" actId="26606"/>
          <ac:grpSpMkLst>
            <pc:docMk/>
            <pc:sldMk cId="987554957" sldId="2195"/>
            <ac:grpSpMk id="11" creationId="{B4E48C8E-1009-4750-9630-436223C9EED4}"/>
          </ac:grpSpMkLst>
        </pc:grpChg>
        <pc:grpChg chg="add del">
          <ac:chgData name="Asif Rehmani" userId="e3bc34669d675361" providerId="LiveId" clId="{BCD39434-B2C0-4207-8C2A-7CEC0178EB4F}" dt="2021-12-01T03:45:17.292" v="637" actId="26606"/>
          <ac:grpSpMkLst>
            <pc:docMk/>
            <pc:sldMk cId="987554957" sldId="2195"/>
            <ac:grpSpMk id="32" creationId="{C7D38E5F-6E59-41DA-B3CA-6AD28BF6420F}"/>
          </ac:grpSpMkLst>
        </pc:grpChg>
        <pc:grpChg chg="add del">
          <ac:chgData name="Asif Rehmani" userId="e3bc34669d675361" providerId="LiveId" clId="{BCD39434-B2C0-4207-8C2A-7CEC0178EB4F}" dt="2021-12-01T03:45:43.814" v="642" actId="26606"/>
          <ac:grpSpMkLst>
            <pc:docMk/>
            <pc:sldMk cId="987554957" sldId="2195"/>
            <ac:grpSpMk id="39" creationId="{D4EE850F-AE83-4C3F-A64D-8B67DEF33C2D}"/>
          </ac:grpSpMkLst>
        </pc:grpChg>
        <pc:grpChg chg="add del">
          <ac:chgData name="Asif Rehmani" userId="e3bc34669d675361" providerId="LiveId" clId="{BCD39434-B2C0-4207-8C2A-7CEC0178EB4F}" dt="2021-12-01T03:45:43.814" v="642" actId="26606"/>
          <ac:grpSpMkLst>
            <pc:docMk/>
            <pc:sldMk cId="987554957" sldId="2195"/>
            <ac:grpSpMk id="59" creationId="{C7D119FF-606C-4006-A3CB-C83426DCA15E}"/>
          </ac:grpSpMkLst>
        </pc:grpChg>
        <pc:picChg chg="add del mod">
          <ac:chgData name="Asif Rehmani" userId="e3bc34669d675361" providerId="LiveId" clId="{BCD39434-B2C0-4207-8C2A-7CEC0178EB4F}" dt="2021-12-01T03:46:55.158" v="644" actId="478"/>
          <ac:picMkLst>
            <pc:docMk/>
            <pc:sldMk cId="987554957" sldId="2195"/>
            <ac:picMk id="4" creationId="{91D9AB96-8827-4C21-AE6C-5C14E11F0296}"/>
          </ac:picMkLst>
        </pc:picChg>
        <pc:picChg chg="add mod">
          <ac:chgData name="Asif Rehmani" userId="e3bc34669d675361" providerId="LiveId" clId="{BCD39434-B2C0-4207-8C2A-7CEC0178EB4F}" dt="2021-12-02T19:21:58.315" v="2561" actId="26606"/>
          <ac:picMkLst>
            <pc:docMk/>
            <pc:sldMk cId="987554957" sldId="2195"/>
            <ac:picMk id="6" creationId="{BFF3313C-C612-47FA-8083-093069895EE4}"/>
          </ac:picMkLst>
        </pc:picChg>
      </pc:sldChg>
      <pc:sldChg chg="addSp delSp modSp mod ord modTransition setBg modClrScheme chgLayout">
        <pc:chgData name="Asif Rehmani" userId="e3bc34669d675361" providerId="LiveId" clId="{BCD39434-B2C0-4207-8C2A-7CEC0178EB4F}" dt="2021-12-02T19:22:08.882" v="2562" actId="26606"/>
        <pc:sldMkLst>
          <pc:docMk/>
          <pc:sldMk cId="1314611060" sldId="2196"/>
        </pc:sldMkLst>
        <pc:spChg chg="add mod">
          <ac:chgData name="Asif Rehmani" userId="e3bc34669d675361" providerId="LiveId" clId="{BCD39434-B2C0-4207-8C2A-7CEC0178EB4F}" dt="2021-12-02T19:22:08.882" v="2562" actId="26606"/>
          <ac:spMkLst>
            <pc:docMk/>
            <pc:sldMk cId="1314611060" sldId="2196"/>
            <ac:spMk id="2" creationId="{D88EBB85-B582-4092-BE0B-5B47326839D9}"/>
          </ac:spMkLst>
        </pc:spChg>
        <pc:spChg chg="add del">
          <ac:chgData name="Asif Rehmani" userId="e3bc34669d675361" providerId="LiveId" clId="{BCD39434-B2C0-4207-8C2A-7CEC0178EB4F}" dt="2021-12-02T19:22:08.882" v="2562" actId="26606"/>
          <ac:spMkLst>
            <pc:docMk/>
            <pc:sldMk cId="1314611060" sldId="2196"/>
            <ac:spMk id="9" creationId="{D4771268-CB57-404A-9271-370EB28F6090}"/>
          </ac:spMkLst>
        </pc:spChg>
        <pc:spChg chg="add">
          <ac:chgData name="Asif Rehmani" userId="e3bc34669d675361" providerId="LiveId" clId="{BCD39434-B2C0-4207-8C2A-7CEC0178EB4F}" dt="2021-12-02T19:22:08.882" v="2562" actId="26606"/>
          <ac:spMkLst>
            <pc:docMk/>
            <pc:sldMk cId="1314611060" sldId="2196"/>
            <ac:spMk id="14" creationId="{A8384FB5-9ADC-4DDC-881B-597D56F5B15D}"/>
          </ac:spMkLst>
        </pc:spChg>
        <pc:spChg chg="add">
          <ac:chgData name="Asif Rehmani" userId="e3bc34669d675361" providerId="LiveId" clId="{BCD39434-B2C0-4207-8C2A-7CEC0178EB4F}" dt="2021-12-02T19:22:08.882" v="2562" actId="26606"/>
          <ac:spMkLst>
            <pc:docMk/>
            <pc:sldMk cId="1314611060" sldId="2196"/>
            <ac:spMk id="16" creationId="{91E5A9A7-95C6-4F4F-B00E-C82E07FE62EF}"/>
          </ac:spMkLst>
        </pc:spChg>
        <pc:spChg chg="add">
          <ac:chgData name="Asif Rehmani" userId="e3bc34669d675361" providerId="LiveId" clId="{BCD39434-B2C0-4207-8C2A-7CEC0178EB4F}" dt="2021-12-02T19:22:08.882" v="2562" actId="26606"/>
          <ac:spMkLst>
            <pc:docMk/>
            <pc:sldMk cId="1314611060" sldId="2196"/>
            <ac:spMk id="18" creationId="{D07DD2DE-F619-49DD-B5E7-03A290FF4ED1}"/>
          </ac:spMkLst>
        </pc:spChg>
        <pc:spChg chg="add">
          <ac:chgData name="Asif Rehmani" userId="e3bc34669d675361" providerId="LiveId" clId="{BCD39434-B2C0-4207-8C2A-7CEC0178EB4F}" dt="2021-12-02T19:22:08.882" v="2562" actId="26606"/>
          <ac:spMkLst>
            <pc:docMk/>
            <pc:sldMk cId="1314611060" sldId="2196"/>
            <ac:spMk id="20" creationId="{85149191-5F60-4A28-AAFF-039F96B0F3EC}"/>
          </ac:spMkLst>
        </pc:spChg>
        <pc:spChg chg="add">
          <ac:chgData name="Asif Rehmani" userId="e3bc34669d675361" providerId="LiveId" clId="{BCD39434-B2C0-4207-8C2A-7CEC0178EB4F}" dt="2021-12-02T19:22:08.882" v="2562" actId="26606"/>
          <ac:spMkLst>
            <pc:docMk/>
            <pc:sldMk cId="1314611060" sldId="2196"/>
            <ac:spMk id="22" creationId="{F8260ED5-17F7-4158-B241-D51DD4CF1B7E}"/>
          </ac:spMkLst>
        </pc:spChg>
        <pc:picChg chg="add del mod">
          <ac:chgData name="Asif Rehmani" userId="e3bc34669d675361" providerId="LiveId" clId="{BCD39434-B2C0-4207-8C2A-7CEC0178EB4F}" dt="2021-12-01T03:52:59.950" v="675" actId="478"/>
          <ac:picMkLst>
            <pc:docMk/>
            <pc:sldMk cId="1314611060" sldId="2196"/>
            <ac:picMk id="4" creationId="{04F12EF7-EC87-4925-BE1D-90782AF62402}"/>
          </ac:picMkLst>
        </pc:picChg>
        <pc:picChg chg="add del mod">
          <ac:chgData name="Asif Rehmani" userId="e3bc34669d675361" providerId="LiveId" clId="{BCD39434-B2C0-4207-8C2A-7CEC0178EB4F}" dt="2021-12-01T03:53:52.715" v="695" actId="478"/>
          <ac:picMkLst>
            <pc:docMk/>
            <pc:sldMk cId="1314611060" sldId="2196"/>
            <ac:picMk id="6" creationId="{D0848B43-811D-481D-AA8A-80E6B933906B}"/>
          </ac:picMkLst>
        </pc:picChg>
        <pc:picChg chg="add mod">
          <ac:chgData name="Asif Rehmani" userId="e3bc34669d675361" providerId="LiveId" clId="{BCD39434-B2C0-4207-8C2A-7CEC0178EB4F}" dt="2021-12-02T19:22:08.882" v="2562" actId="26606"/>
          <ac:picMkLst>
            <pc:docMk/>
            <pc:sldMk cId="1314611060" sldId="2196"/>
            <ac:picMk id="8" creationId="{C599C7DB-C4BA-4C6D-8DA3-6E2623C108A1}"/>
          </ac:picMkLst>
        </pc:picChg>
      </pc:sldChg>
      <pc:sldChg chg="addSp delSp modSp mod modTransition setBg modClrScheme chgLayout">
        <pc:chgData name="Asif Rehmani" userId="e3bc34669d675361" providerId="LiveId" clId="{BCD39434-B2C0-4207-8C2A-7CEC0178EB4F}" dt="2021-12-02T19:23:44.853" v="2573" actId="26606"/>
        <pc:sldMkLst>
          <pc:docMk/>
          <pc:sldMk cId="2112444536" sldId="2197"/>
        </pc:sldMkLst>
        <pc:spChg chg="add mod">
          <ac:chgData name="Asif Rehmani" userId="e3bc34669d675361" providerId="LiveId" clId="{BCD39434-B2C0-4207-8C2A-7CEC0178EB4F}" dt="2021-12-02T19:23:44.853" v="2573" actId="26606"/>
          <ac:spMkLst>
            <pc:docMk/>
            <pc:sldMk cId="2112444536" sldId="2197"/>
            <ac:spMk id="2" creationId="{C30876E9-8F63-4FD3-BFDB-13C0F5BFF9B2}"/>
          </ac:spMkLst>
        </pc:spChg>
        <pc:spChg chg="add del">
          <ac:chgData name="Asif Rehmani" userId="e3bc34669d675361" providerId="LiveId" clId="{BCD39434-B2C0-4207-8C2A-7CEC0178EB4F}" dt="2021-12-02T19:23:44.853" v="2573" actId="26606"/>
          <ac:spMkLst>
            <pc:docMk/>
            <pc:sldMk cId="2112444536" sldId="2197"/>
            <ac:spMk id="9" creationId="{6753252F-4873-4F63-801D-CC719279A7D5}"/>
          </ac:spMkLst>
        </pc:spChg>
        <pc:spChg chg="add del">
          <ac:chgData name="Asif Rehmani" userId="e3bc34669d675361" providerId="LiveId" clId="{BCD39434-B2C0-4207-8C2A-7CEC0178EB4F}" dt="2021-12-02T19:23:44.853" v="2573" actId="26606"/>
          <ac:spMkLst>
            <pc:docMk/>
            <pc:sldMk cId="2112444536" sldId="2197"/>
            <ac:spMk id="11" creationId="{047C8CCB-F95D-4249-92DD-651249D3535A}"/>
          </ac:spMkLst>
        </pc:spChg>
        <pc:spChg chg="add">
          <ac:chgData name="Asif Rehmani" userId="e3bc34669d675361" providerId="LiveId" clId="{BCD39434-B2C0-4207-8C2A-7CEC0178EB4F}" dt="2021-12-02T19:23:44.853" v="2573" actId="26606"/>
          <ac:spMkLst>
            <pc:docMk/>
            <pc:sldMk cId="2112444536" sldId="2197"/>
            <ac:spMk id="16" creationId="{A8384FB5-9ADC-4DDC-881B-597D56F5B15D}"/>
          </ac:spMkLst>
        </pc:spChg>
        <pc:spChg chg="add">
          <ac:chgData name="Asif Rehmani" userId="e3bc34669d675361" providerId="LiveId" clId="{BCD39434-B2C0-4207-8C2A-7CEC0178EB4F}" dt="2021-12-02T19:23:44.853" v="2573" actId="26606"/>
          <ac:spMkLst>
            <pc:docMk/>
            <pc:sldMk cId="2112444536" sldId="2197"/>
            <ac:spMk id="18" creationId="{91E5A9A7-95C6-4F4F-B00E-C82E07FE62EF}"/>
          </ac:spMkLst>
        </pc:spChg>
        <pc:spChg chg="add">
          <ac:chgData name="Asif Rehmani" userId="e3bc34669d675361" providerId="LiveId" clId="{BCD39434-B2C0-4207-8C2A-7CEC0178EB4F}" dt="2021-12-02T19:23:44.853" v="2573" actId="26606"/>
          <ac:spMkLst>
            <pc:docMk/>
            <pc:sldMk cId="2112444536" sldId="2197"/>
            <ac:spMk id="20" creationId="{D07DD2DE-F619-49DD-B5E7-03A290FF4ED1}"/>
          </ac:spMkLst>
        </pc:spChg>
        <pc:spChg chg="add">
          <ac:chgData name="Asif Rehmani" userId="e3bc34669d675361" providerId="LiveId" clId="{BCD39434-B2C0-4207-8C2A-7CEC0178EB4F}" dt="2021-12-02T19:23:44.853" v="2573" actId="26606"/>
          <ac:spMkLst>
            <pc:docMk/>
            <pc:sldMk cId="2112444536" sldId="2197"/>
            <ac:spMk id="22" creationId="{85149191-5F60-4A28-AAFF-039F96B0F3EC}"/>
          </ac:spMkLst>
        </pc:spChg>
        <pc:spChg chg="add">
          <ac:chgData name="Asif Rehmani" userId="e3bc34669d675361" providerId="LiveId" clId="{BCD39434-B2C0-4207-8C2A-7CEC0178EB4F}" dt="2021-12-02T19:23:44.853" v="2573" actId="26606"/>
          <ac:spMkLst>
            <pc:docMk/>
            <pc:sldMk cId="2112444536" sldId="2197"/>
            <ac:spMk id="24" creationId="{F8260ED5-17F7-4158-B241-D51DD4CF1B7E}"/>
          </ac:spMkLst>
        </pc:spChg>
        <pc:picChg chg="add mod">
          <ac:chgData name="Asif Rehmani" userId="e3bc34669d675361" providerId="LiveId" clId="{BCD39434-B2C0-4207-8C2A-7CEC0178EB4F}" dt="2021-12-02T19:23:44.853" v="2573" actId="26606"/>
          <ac:picMkLst>
            <pc:docMk/>
            <pc:sldMk cId="2112444536" sldId="2197"/>
            <ac:picMk id="4" creationId="{67E56C9A-97F1-45F8-AE0C-862B3EF8C115}"/>
          </ac:picMkLst>
        </pc:picChg>
      </pc:sldChg>
      <pc:sldChg chg="addSp delSp modSp mod modTransition setBg modClrScheme chgLayout modNotesTx">
        <pc:chgData name="Asif Rehmani" userId="e3bc34669d675361" providerId="LiveId" clId="{BCD39434-B2C0-4207-8C2A-7CEC0178EB4F}" dt="2021-12-02T19:24:01.650" v="2574" actId="26606"/>
        <pc:sldMkLst>
          <pc:docMk/>
          <pc:sldMk cId="1672802086" sldId="2198"/>
        </pc:sldMkLst>
        <pc:spChg chg="add mod ord">
          <ac:chgData name="Asif Rehmani" userId="e3bc34669d675361" providerId="LiveId" clId="{BCD39434-B2C0-4207-8C2A-7CEC0178EB4F}" dt="2021-12-02T19:24:01.650" v="2574" actId="26606"/>
          <ac:spMkLst>
            <pc:docMk/>
            <pc:sldMk cId="1672802086" sldId="2198"/>
            <ac:spMk id="4" creationId="{C674CF54-7509-4F67-B44F-0FE3A101E76C}"/>
          </ac:spMkLst>
        </pc:spChg>
        <pc:spChg chg="add del">
          <ac:chgData name="Asif Rehmani" userId="e3bc34669d675361" providerId="LiveId" clId="{BCD39434-B2C0-4207-8C2A-7CEC0178EB4F}" dt="2021-12-01T03:57:45.784" v="759" actId="26606"/>
          <ac:spMkLst>
            <pc:docMk/>
            <pc:sldMk cId="1672802086" sldId="2198"/>
            <ac:spMk id="9" creationId="{A4AC5506-6312-4701-8D3C-40187889A947}"/>
          </ac:spMkLst>
        </pc:spChg>
        <pc:spChg chg="add del">
          <ac:chgData name="Asif Rehmani" userId="e3bc34669d675361" providerId="LiveId" clId="{BCD39434-B2C0-4207-8C2A-7CEC0178EB4F}" dt="2021-12-01T03:57:53.258" v="761" actId="26606"/>
          <ac:spMkLst>
            <pc:docMk/>
            <pc:sldMk cId="1672802086" sldId="2198"/>
            <ac:spMk id="11" creationId="{047C8CCB-F95D-4249-92DD-651249D3535A}"/>
          </ac:spMkLst>
        </pc:spChg>
        <pc:spChg chg="add del">
          <ac:chgData name="Asif Rehmani" userId="e3bc34669d675361" providerId="LiveId" clId="{BCD39434-B2C0-4207-8C2A-7CEC0178EB4F}" dt="2021-12-01T03:57:53.258" v="761" actId="26606"/>
          <ac:spMkLst>
            <pc:docMk/>
            <pc:sldMk cId="1672802086" sldId="2198"/>
            <ac:spMk id="12" creationId="{6753252F-4873-4F63-801D-CC719279A7D5}"/>
          </ac:spMkLst>
        </pc:spChg>
        <pc:spChg chg="add del">
          <ac:chgData name="Asif Rehmani" userId="e3bc34669d675361" providerId="LiveId" clId="{BCD39434-B2C0-4207-8C2A-7CEC0178EB4F}" dt="2021-12-02T19:24:01.650" v="2574" actId="26606"/>
          <ac:spMkLst>
            <pc:docMk/>
            <pc:sldMk cId="1672802086" sldId="2198"/>
            <ac:spMk id="17" creationId="{823AC064-BC96-4F32-8AE1-B2FD38754823}"/>
          </ac:spMkLst>
        </pc:spChg>
        <pc:spChg chg="add">
          <ac:chgData name="Asif Rehmani" userId="e3bc34669d675361" providerId="LiveId" clId="{BCD39434-B2C0-4207-8C2A-7CEC0178EB4F}" dt="2021-12-02T19:24:01.650" v="2574" actId="26606"/>
          <ac:spMkLst>
            <pc:docMk/>
            <pc:sldMk cId="1672802086" sldId="2198"/>
            <ac:spMk id="24" creationId="{A8384FB5-9ADC-4DDC-881B-597D56F5B15D}"/>
          </ac:spMkLst>
        </pc:spChg>
        <pc:spChg chg="add">
          <ac:chgData name="Asif Rehmani" userId="e3bc34669d675361" providerId="LiveId" clId="{BCD39434-B2C0-4207-8C2A-7CEC0178EB4F}" dt="2021-12-02T19:24:01.650" v="2574" actId="26606"/>
          <ac:spMkLst>
            <pc:docMk/>
            <pc:sldMk cId="1672802086" sldId="2198"/>
            <ac:spMk id="26" creationId="{1199E1B1-A8C0-4FE8-A5A8-1CB41D69F857}"/>
          </ac:spMkLst>
        </pc:spChg>
        <pc:spChg chg="add">
          <ac:chgData name="Asif Rehmani" userId="e3bc34669d675361" providerId="LiveId" clId="{BCD39434-B2C0-4207-8C2A-7CEC0178EB4F}" dt="2021-12-02T19:24:01.650" v="2574" actId="26606"/>
          <ac:spMkLst>
            <pc:docMk/>
            <pc:sldMk cId="1672802086" sldId="2198"/>
            <ac:spMk id="28" creationId="{84A8DE83-DE75-4B41-9DB4-A7EC0B0DEC0B}"/>
          </ac:spMkLst>
        </pc:spChg>
        <pc:spChg chg="add">
          <ac:chgData name="Asif Rehmani" userId="e3bc34669d675361" providerId="LiveId" clId="{BCD39434-B2C0-4207-8C2A-7CEC0178EB4F}" dt="2021-12-02T19:24:01.650" v="2574" actId="26606"/>
          <ac:spMkLst>
            <pc:docMk/>
            <pc:sldMk cId="1672802086" sldId="2198"/>
            <ac:spMk id="30" creationId="{A7009A0A-BEF5-4EAC-AF15-E4F9F002E239}"/>
          </ac:spMkLst>
        </pc:spChg>
        <pc:picChg chg="add mod ord">
          <ac:chgData name="Asif Rehmani" userId="e3bc34669d675361" providerId="LiveId" clId="{BCD39434-B2C0-4207-8C2A-7CEC0178EB4F}" dt="2021-12-02T19:24:01.650" v="2574" actId="26606"/>
          <ac:picMkLst>
            <pc:docMk/>
            <pc:sldMk cId="1672802086" sldId="2198"/>
            <ac:picMk id="3" creationId="{89FB9A43-8818-4CBB-8E95-E60A080D82C8}"/>
          </ac:picMkLst>
        </pc:picChg>
        <pc:cxnChg chg="add del">
          <ac:chgData name="Asif Rehmani" userId="e3bc34669d675361" providerId="LiveId" clId="{BCD39434-B2C0-4207-8C2A-7CEC0178EB4F}" dt="2021-12-02T19:24:01.650" v="2574" actId="26606"/>
          <ac:cxnSpMkLst>
            <pc:docMk/>
            <pc:sldMk cId="1672802086" sldId="2198"/>
            <ac:cxnSpMk id="19" creationId="{7E7C77BC-7138-40B1-A15B-20F57A494629}"/>
          </ac:cxnSpMkLst>
        </pc:cxnChg>
      </pc:sldChg>
      <pc:sldChg chg="addSp delSp modSp mod ord modTransition setBg">
        <pc:chgData name="Asif Rehmani" userId="e3bc34669d675361" providerId="LiveId" clId="{BCD39434-B2C0-4207-8C2A-7CEC0178EB4F}" dt="2021-12-01T19:31:55.161" v="2198"/>
        <pc:sldMkLst>
          <pc:docMk/>
          <pc:sldMk cId="4085371297" sldId="2199"/>
        </pc:sldMkLst>
        <pc:spChg chg="mod">
          <ac:chgData name="Asif Rehmani" userId="e3bc34669d675361" providerId="LiveId" clId="{BCD39434-B2C0-4207-8C2A-7CEC0178EB4F}" dt="2021-12-01T04:20:38.047" v="885" actId="26606"/>
          <ac:spMkLst>
            <pc:docMk/>
            <pc:sldMk cId="4085371297" sldId="2199"/>
            <ac:spMk id="2" creationId="{8DF6E05B-7426-43A1-9EE0-988F3F8B2F33}"/>
          </ac:spMkLst>
        </pc:spChg>
        <pc:spChg chg="add">
          <ac:chgData name="Asif Rehmani" userId="e3bc34669d675361" providerId="LiveId" clId="{BCD39434-B2C0-4207-8C2A-7CEC0178EB4F}" dt="2021-12-01T04:20:38.047" v="885" actId="26606"/>
          <ac:spMkLst>
            <pc:docMk/>
            <pc:sldMk cId="4085371297" sldId="2199"/>
            <ac:spMk id="11" creationId="{F0A604E4-7307-451C-93BE-F1F7E1BF3BF8}"/>
          </ac:spMkLst>
        </pc:spChg>
        <pc:spChg chg="add">
          <ac:chgData name="Asif Rehmani" userId="e3bc34669d675361" providerId="LiveId" clId="{BCD39434-B2C0-4207-8C2A-7CEC0178EB4F}" dt="2021-12-01T04:20:38.047" v="885" actId="26606"/>
          <ac:spMkLst>
            <pc:docMk/>
            <pc:sldMk cId="4085371297" sldId="2199"/>
            <ac:spMk id="13" creationId="{F7F3A0AA-35E5-4085-942B-737839030604}"/>
          </ac:spMkLst>
        </pc:spChg>
        <pc:spChg chg="add">
          <ac:chgData name="Asif Rehmani" userId="e3bc34669d675361" providerId="LiveId" clId="{BCD39434-B2C0-4207-8C2A-7CEC0178EB4F}" dt="2021-12-01T04:20:38.047" v="885" actId="26606"/>
          <ac:spMkLst>
            <pc:docMk/>
            <pc:sldMk cId="4085371297" sldId="2199"/>
            <ac:spMk id="15" creationId="{402F5C38-C747-4173-ABBF-656E39E82130}"/>
          </ac:spMkLst>
        </pc:spChg>
        <pc:spChg chg="add">
          <ac:chgData name="Asif Rehmani" userId="e3bc34669d675361" providerId="LiveId" clId="{BCD39434-B2C0-4207-8C2A-7CEC0178EB4F}" dt="2021-12-01T04:20:38.047" v="885" actId="26606"/>
          <ac:spMkLst>
            <pc:docMk/>
            <pc:sldMk cId="4085371297" sldId="2199"/>
            <ac:spMk id="17" creationId="{E37EECFC-A684-4391-AE85-4CDAF5565F61}"/>
          </ac:spMkLst>
        </pc:spChg>
        <pc:picChg chg="add del">
          <ac:chgData name="Asif Rehmani" userId="e3bc34669d675361" providerId="LiveId" clId="{BCD39434-B2C0-4207-8C2A-7CEC0178EB4F}" dt="2021-11-30T12:24:31.298" v="2" actId="478"/>
          <ac:picMkLst>
            <pc:docMk/>
            <pc:sldMk cId="4085371297" sldId="2199"/>
            <ac:picMk id="4" creationId="{255D7CC6-BFB2-4614-BFE0-77F2EA629758}"/>
          </ac:picMkLst>
        </pc:picChg>
        <pc:picChg chg="add mod">
          <ac:chgData name="Asif Rehmani" userId="e3bc34669d675361" providerId="LiveId" clId="{BCD39434-B2C0-4207-8C2A-7CEC0178EB4F}" dt="2021-12-01T04:20:38.047" v="885" actId="26606"/>
          <ac:picMkLst>
            <pc:docMk/>
            <pc:sldMk cId="4085371297" sldId="2199"/>
            <ac:picMk id="6" creationId="{B65278E3-6D21-4115-AD76-F62A8F016496}"/>
          </ac:picMkLst>
        </pc:picChg>
        <pc:picChg chg="del">
          <ac:chgData name="Asif Rehmani" userId="e3bc34669d675361" providerId="LiveId" clId="{BCD39434-B2C0-4207-8C2A-7CEC0178EB4F}" dt="2021-11-30T12:22:17.493" v="0" actId="478"/>
          <ac:picMkLst>
            <pc:docMk/>
            <pc:sldMk cId="4085371297" sldId="2199"/>
            <ac:picMk id="1025" creationId="{74938416-DD93-489C-9602-75A2571122E3}"/>
          </ac:picMkLst>
        </pc:picChg>
      </pc:sldChg>
      <pc:sldChg chg="addSp modSp mod modTransition setBg modNotesTx">
        <pc:chgData name="Asif Rehmani" userId="e3bc34669d675361" providerId="LiveId" clId="{BCD39434-B2C0-4207-8C2A-7CEC0178EB4F}" dt="2021-12-01T19:31:20.023" v="2159" actId="20577"/>
        <pc:sldMkLst>
          <pc:docMk/>
          <pc:sldMk cId="1725393864" sldId="2200"/>
        </pc:sldMkLst>
        <pc:spChg chg="mod">
          <ac:chgData name="Asif Rehmani" userId="e3bc34669d675361" providerId="LiveId" clId="{BCD39434-B2C0-4207-8C2A-7CEC0178EB4F}" dt="2021-12-01T19:31:07.010" v="2142" actId="20577"/>
          <ac:spMkLst>
            <pc:docMk/>
            <pc:sldMk cId="1725393864" sldId="2200"/>
            <ac:spMk id="2" creationId="{941E3554-D524-46B6-8DEE-900818CFDB48}"/>
          </ac:spMkLst>
        </pc:spChg>
        <pc:spChg chg="mod">
          <ac:chgData name="Asif Rehmani" userId="e3bc34669d675361" providerId="LiveId" clId="{BCD39434-B2C0-4207-8C2A-7CEC0178EB4F}" dt="2021-12-01T04:17:03.253" v="856" actId="26606"/>
          <ac:spMkLst>
            <pc:docMk/>
            <pc:sldMk cId="1725393864" sldId="2200"/>
            <ac:spMk id="3" creationId="{0D76C095-CA72-4D33-AF32-5B0A7717FAF4}"/>
          </ac:spMkLst>
        </pc:spChg>
        <pc:spChg chg="add">
          <ac:chgData name="Asif Rehmani" userId="e3bc34669d675361" providerId="LiveId" clId="{BCD39434-B2C0-4207-8C2A-7CEC0178EB4F}" dt="2021-12-01T04:17:03.253" v="856" actId="26606"/>
          <ac:spMkLst>
            <pc:docMk/>
            <pc:sldMk cId="1725393864" sldId="2200"/>
            <ac:spMk id="8" creationId="{0786EB66-C867-4091-BE41-0977C3162303}"/>
          </ac:spMkLst>
        </pc:spChg>
        <pc:spChg chg="add">
          <ac:chgData name="Asif Rehmani" userId="e3bc34669d675361" providerId="LiveId" clId="{BCD39434-B2C0-4207-8C2A-7CEC0178EB4F}" dt="2021-12-01T04:17:03.253" v="856" actId="26606"/>
          <ac:spMkLst>
            <pc:docMk/>
            <pc:sldMk cId="1725393864" sldId="2200"/>
            <ac:spMk id="10" creationId="{49AC298A-B9B9-4BAB-BCF5-45A44E5BA7DC}"/>
          </ac:spMkLst>
        </pc:spChg>
        <pc:spChg chg="add">
          <ac:chgData name="Asif Rehmani" userId="e3bc34669d675361" providerId="LiveId" clId="{BCD39434-B2C0-4207-8C2A-7CEC0178EB4F}" dt="2021-12-01T04:17:03.253" v="856" actId="26606"/>
          <ac:spMkLst>
            <pc:docMk/>
            <pc:sldMk cId="1725393864" sldId="2200"/>
            <ac:spMk id="12" creationId="{81BF8F48-5FE7-4A46-8BEB-AF2AE44CD2E8}"/>
          </ac:spMkLst>
        </pc:spChg>
        <pc:grpChg chg="add">
          <ac:chgData name="Asif Rehmani" userId="e3bc34669d675361" providerId="LiveId" clId="{BCD39434-B2C0-4207-8C2A-7CEC0178EB4F}" dt="2021-12-01T04:17:03.253" v="856" actId="26606"/>
          <ac:grpSpMkLst>
            <pc:docMk/>
            <pc:sldMk cId="1725393864" sldId="2200"/>
            <ac:grpSpMk id="14" creationId="{117AB195-E690-4959-B435-3BC469C2CA48}"/>
          </ac:grpSpMkLst>
        </pc:grpChg>
        <pc:grpChg chg="add">
          <ac:chgData name="Asif Rehmani" userId="e3bc34669d675361" providerId="LiveId" clId="{BCD39434-B2C0-4207-8C2A-7CEC0178EB4F}" dt="2021-12-01T04:17:03.253" v="856" actId="26606"/>
          <ac:grpSpMkLst>
            <pc:docMk/>
            <pc:sldMk cId="1725393864" sldId="2200"/>
            <ac:grpSpMk id="28" creationId="{9D9672DB-F953-4898-9C52-03A164FADEDC}"/>
          </ac:grpSpMkLst>
        </pc:grpChg>
      </pc:sldChg>
      <pc:sldChg chg="addSp delSp modSp mod modTransition setBg modAnim">
        <pc:chgData name="Asif Rehmani" userId="e3bc34669d675361" providerId="LiveId" clId="{BCD39434-B2C0-4207-8C2A-7CEC0178EB4F}" dt="2021-12-01T19:31:30.942" v="2196" actId="20577"/>
        <pc:sldMkLst>
          <pc:docMk/>
          <pc:sldMk cId="4257377311" sldId="2201"/>
        </pc:sldMkLst>
        <pc:spChg chg="mod">
          <ac:chgData name="Asif Rehmani" userId="e3bc34669d675361" providerId="LiveId" clId="{BCD39434-B2C0-4207-8C2A-7CEC0178EB4F}" dt="2021-12-01T19:31:30.942" v="2196" actId="20577"/>
          <ac:spMkLst>
            <pc:docMk/>
            <pc:sldMk cId="4257377311" sldId="2201"/>
            <ac:spMk id="2" creationId="{6F9B2430-EE95-448B-BD2C-8C8D18AD4796}"/>
          </ac:spMkLst>
        </pc:spChg>
        <pc:spChg chg="add del mod">
          <ac:chgData name="Asif Rehmani" userId="e3bc34669d675361" providerId="LiveId" clId="{BCD39434-B2C0-4207-8C2A-7CEC0178EB4F}" dt="2021-12-01T04:18:42.443" v="861" actId="26606"/>
          <ac:spMkLst>
            <pc:docMk/>
            <pc:sldMk cId="4257377311" sldId="2201"/>
            <ac:spMk id="3" creationId="{09C53702-9A6A-45D2-ADAA-8C0F0F28703B}"/>
          </ac:spMkLst>
        </pc:spChg>
        <pc:spChg chg="add">
          <ac:chgData name="Asif Rehmani" userId="e3bc34669d675361" providerId="LiveId" clId="{BCD39434-B2C0-4207-8C2A-7CEC0178EB4F}" dt="2021-12-01T04:18:42.443" v="861" actId="26606"/>
          <ac:spMkLst>
            <pc:docMk/>
            <pc:sldMk cId="4257377311" sldId="2201"/>
            <ac:spMk id="6" creationId="{08E89D5E-1885-4160-AC77-CC471DD1D0DB}"/>
          </ac:spMkLst>
        </pc:spChg>
        <pc:spChg chg="mod topLvl">
          <ac:chgData name="Asif Rehmani" userId="e3bc34669d675361" providerId="LiveId" clId="{BCD39434-B2C0-4207-8C2A-7CEC0178EB4F}" dt="2021-12-01T04:45:06.346" v="1144" actId="165"/>
          <ac:spMkLst>
            <pc:docMk/>
            <pc:sldMk cId="4257377311" sldId="2201"/>
            <ac:spMk id="8" creationId="{6003754B-1B13-45D3-AD97-99C0BB182E6D}"/>
          </ac:spMkLst>
        </pc:spChg>
        <pc:spChg chg="add del">
          <ac:chgData name="Asif Rehmani" userId="e3bc34669d675361" providerId="LiveId" clId="{BCD39434-B2C0-4207-8C2A-7CEC0178EB4F}" dt="2021-12-01T04:18:00.951" v="860" actId="26606"/>
          <ac:spMkLst>
            <pc:docMk/>
            <pc:sldMk cId="4257377311" sldId="2201"/>
            <ac:spMk id="9" creationId="{46C2E80F-49A6-4372-B103-219D417A55ED}"/>
          </ac:spMkLst>
        </pc:spChg>
        <pc:spChg chg="mod topLvl">
          <ac:chgData name="Asif Rehmani" userId="e3bc34669d675361" providerId="LiveId" clId="{BCD39434-B2C0-4207-8C2A-7CEC0178EB4F}" dt="2021-12-01T04:45:06.346" v="1144" actId="165"/>
          <ac:spMkLst>
            <pc:docMk/>
            <pc:sldMk cId="4257377311" sldId="2201"/>
            <ac:spMk id="10" creationId="{4B618FA7-642C-486E-AA42-8C350F673CB0}"/>
          </ac:spMkLst>
        </pc:spChg>
        <pc:spChg chg="mod topLvl">
          <ac:chgData name="Asif Rehmani" userId="e3bc34669d675361" providerId="LiveId" clId="{BCD39434-B2C0-4207-8C2A-7CEC0178EB4F}" dt="2021-12-01T04:45:06.346" v="1144" actId="165"/>
          <ac:spMkLst>
            <pc:docMk/>
            <pc:sldMk cId="4257377311" sldId="2201"/>
            <ac:spMk id="12" creationId="{09198F9A-0934-4B70-B8F7-1F6B49C74EBD}"/>
          </ac:spMkLst>
        </pc:spChg>
        <pc:spChg chg="mod topLvl">
          <ac:chgData name="Asif Rehmani" userId="e3bc34669d675361" providerId="LiveId" clId="{BCD39434-B2C0-4207-8C2A-7CEC0178EB4F}" dt="2021-12-01T04:45:06.346" v="1144" actId="165"/>
          <ac:spMkLst>
            <pc:docMk/>
            <pc:sldMk cId="4257377311" sldId="2201"/>
            <ac:spMk id="13" creationId="{9E779AAE-DE5E-4FF8-8C1C-209E22DCDD39}"/>
          </ac:spMkLst>
        </pc:spChg>
        <pc:spChg chg="add del">
          <ac:chgData name="Asif Rehmani" userId="e3bc34669d675361" providerId="LiveId" clId="{BCD39434-B2C0-4207-8C2A-7CEC0178EB4F}" dt="2021-12-01T04:18:00.517" v="859" actId="26606"/>
          <ac:spMkLst>
            <pc:docMk/>
            <pc:sldMk cId="4257377311" sldId="2201"/>
            <ac:spMk id="14" creationId="{BACC6370-2D7E-4714-9D71-7542949D7D5D}"/>
          </ac:spMkLst>
        </pc:spChg>
        <pc:spChg chg="mod topLvl">
          <ac:chgData name="Asif Rehmani" userId="e3bc34669d675361" providerId="LiveId" clId="{BCD39434-B2C0-4207-8C2A-7CEC0178EB4F}" dt="2021-12-01T04:45:06.346" v="1144" actId="165"/>
          <ac:spMkLst>
            <pc:docMk/>
            <pc:sldMk cId="4257377311" sldId="2201"/>
            <ac:spMk id="15" creationId="{3AE8DEB0-2C2C-479F-B549-4B4EC5B306C4}"/>
          </ac:spMkLst>
        </pc:spChg>
        <pc:spChg chg="add del">
          <ac:chgData name="Asif Rehmani" userId="e3bc34669d675361" providerId="LiveId" clId="{BCD39434-B2C0-4207-8C2A-7CEC0178EB4F}" dt="2021-12-01T04:18:00.517" v="859" actId="26606"/>
          <ac:spMkLst>
            <pc:docMk/>
            <pc:sldMk cId="4257377311" sldId="2201"/>
            <ac:spMk id="16" creationId="{F68B3F68-107C-434F-AA38-110D5EA91B85}"/>
          </ac:spMkLst>
        </pc:spChg>
        <pc:spChg chg="mod topLvl">
          <ac:chgData name="Asif Rehmani" userId="e3bc34669d675361" providerId="LiveId" clId="{BCD39434-B2C0-4207-8C2A-7CEC0178EB4F}" dt="2021-12-01T04:45:06.346" v="1144" actId="165"/>
          <ac:spMkLst>
            <pc:docMk/>
            <pc:sldMk cId="4257377311" sldId="2201"/>
            <ac:spMk id="17" creationId="{39290BF1-0FF6-4D2C-A543-24A64E856CE3}"/>
          </ac:spMkLst>
        </pc:spChg>
        <pc:spChg chg="add del">
          <ac:chgData name="Asif Rehmani" userId="e3bc34669d675361" providerId="LiveId" clId="{BCD39434-B2C0-4207-8C2A-7CEC0178EB4F}" dt="2021-12-01T04:18:00.517" v="859" actId="26606"/>
          <ac:spMkLst>
            <pc:docMk/>
            <pc:sldMk cId="4257377311" sldId="2201"/>
            <ac:spMk id="18" creationId="{AAD0DBB9-1A4B-4391-81D4-CB19F9AB918A}"/>
          </ac:spMkLst>
        </pc:spChg>
        <pc:spChg chg="mod topLvl">
          <ac:chgData name="Asif Rehmani" userId="e3bc34669d675361" providerId="LiveId" clId="{BCD39434-B2C0-4207-8C2A-7CEC0178EB4F}" dt="2021-12-01T04:45:06.346" v="1144" actId="165"/>
          <ac:spMkLst>
            <pc:docMk/>
            <pc:sldMk cId="4257377311" sldId="2201"/>
            <ac:spMk id="19" creationId="{19F72D27-5EB8-4C34-A582-7EF620326082}"/>
          </ac:spMkLst>
        </pc:spChg>
        <pc:spChg chg="add del">
          <ac:chgData name="Asif Rehmani" userId="e3bc34669d675361" providerId="LiveId" clId="{BCD39434-B2C0-4207-8C2A-7CEC0178EB4F}" dt="2021-12-01T04:18:00.517" v="859" actId="26606"/>
          <ac:spMkLst>
            <pc:docMk/>
            <pc:sldMk cId="4257377311" sldId="2201"/>
            <ac:spMk id="20" creationId="{063BBA22-50EA-4C4D-BE05-F1CE4E63AA56}"/>
          </ac:spMkLst>
        </pc:spChg>
        <pc:spChg chg="mod topLvl">
          <ac:chgData name="Asif Rehmani" userId="e3bc34669d675361" providerId="LiveId" clId="{BCD39434-B2C0-4207-8C2A-7CEC0178EB4F}" dt="2021-12-01T04:45:06.346" v="1144" actId="165"/>
          <ac:spMkLst>
            <pc:docMk/>
            <pc:sldMk cId="4257377311" sldId="2201"/>
            <ac:spMk id="21" creationId="{65647843-00D4-46E3-AFF1-39B485EBB566}"/>
          </ac:spMkLst>
        </pc:spChg>
        <pc:spChg chg="mod topLvl">
          <ac:chgData name="Asif Rehmani" userId="e3bc34669d675361" providerId="LiveId" clId="{BCD39434-B2C0-4207-8C2A-7CEC0178EB4F}" dt="2021-12-01T04:45:06.346" v="1144" actId="165"/>
          <ac:spMkLst>
            <pc:docMk/>
            <pc:sldMk cId="4257377311" sldId="2201"/>
            <ac:spMk id="22" creationId="{7274D492-7244-447B-995C-1A9AF2234B0C}"/>
          </ac:spMkLst>
        </pc:spChg>
        <pc:spChg chg="mod topLvl">
          <ac:chgData name="Asif Rehmani" userId="e3bc34669d675361" providerId="LiveId" clId="{BCD39434-B2C0-4207-8C2A-7CEC0178EB4F}" dt="2021-12-01T04:45:06.346" v="1144" actId="165"/>
          <ac:spMkLst>
            <pc:docMk/>
            <pc:sldMk cId="4257377311" sldId="2201"/>
            <ac:spMk id="23" creationId="{B8D91578-7B95-4B7E-B75C-CA250A3B8528}"/>
          </ac:spMkLst>
        </pc:spChg>
        <pc:grpChg chg="del mod">
          <ac:chgData name="Asif Rehmani" userId="e3bc34669d675361" providerId="LiveId" clId="{BCD39434-B2C0-4207-8C2A-7CEC0178EB4F}" dt="2021-12-01T04:45:06.346" v="1144" actId="165"/>
          <ac:grpSpMkLst>
            <pc:docMk/>
            <pc:sldMk cId="4257377311" sldId="2201"/>
            <ac:grpSpMk id="4" creationId="{A794809E-3B60-4BBC-BA92-923DBBE3DB3F}"/>
          </ac:grpSpMkLst>
        </pc:grpChg>
        <pc:graphicFrameChg chg="add del mod modGraphic">
          <ac:chgData name="Asif Rehmani" userId="e3bc34669d675361" providerId="LiveId" clId="{BCD39434-B2C0-4207-8C2A-7CEC0178EB4F}" dt="2021-12-01T04:18:00.951" v="860" actId="26606"/>
          <ac:graphicFrameMkLst>
            <pc:docMk/>
            <pc:sldMk cId="4257377311" sldId="2201"/>
            <ac:graphicFrameMk id="5" creationId="{2B0B3FAD-264A-4832-9050-093D80976631}"/>
          </ac:graphicFrameMkLst>
        </pc:graphicFrameChg>
        <pc:graphicFrameChg chg="add del mod modGraphic">
          <ac:chgData name="Asif Rehmani" userId="e3bc34669d675361" providerId="LiveId" clId="{BCD39434-B2C0-4207-8C2A-7CEC0178EB4F}" dt="2021-12-01T04:44:53.640" v="1141" actId="18245"/>
          <ac:graphicFrameMkLst>
            <pc:docMk/>
            <pc:sldMk cId="4257377311" sldId="2201"/>
            <ac:graphicFrameMk id="7" creationId="{35309872-67DE-496E-AE74-A6D15A2EFA47}"/>
          </ac:graphicFrameMkLst>
        </pc:graphicFrameChg>
        <pc:cxnChg chg="add">
          <ac:chgData name="Asif Rehmani" userId="e3bc34669d675361" providerId="LiveId" clId="{BCD39434-B2C0-4207-8C2A-7CEC0178EB4F}" dt="2021-12-01T04:18:42.443" v="861" actId="26606"/>
          <ac:cxnSpMkLst>
            <pc:docMk/>
            <pc:sldMk cId="4257377311" sldId="2201"/>
            <ac:cxnSpMk id="11" creationId="{550D2BD1-98F9-412D-905B-3A843EF4078B}"/>
          </ac:cxnSpMkLst>
        </pc:cxnChg>
      </pc:sldChg>
      <pc:sldChg chg="addSp modSp mod modTransition setBg modNotesTx">
        <pc:chgData name="Asif Rehmani" userId="e3bc34669d675361" providerId="LiveId" clId="{BCD39434-B2C0-4207-8C2A-7CEC0178EB4F}" dt="2021-12-01T04:22:03.764" v="896" actId="14100"/>
        <pc:sldMkLst>
          <pc:docMk/>
          <pc:sldMk cId="3037150336" sldId="2202"/>
        </pc:sldMkLst>
        <pc:spChg chg="mod">
          <ac:chgData name="Asif Rehmani" userId="e3bc34669d675361" providerId="LiveId" clId="{BCD39434-B2C0-4207-8C2A-7CEC0178EB4F}" dt="2021-12-01T04:22:03.764" v="896" actId="14100"/>
          <ac:spMkLst>
            <pc:docMk/>
            <pc:sldMk cId="3037150336" sldId="2202"/>
            <ac:spMk id="2" creationId="{1B72FDE5-F862-419A-A903-66A71906A70B}"/>
          </ac:spMkLst>
        </pc:spChg>
        <pc:spChg chg="mod">
          <ac:chgData name="Asif Rehmani" userId="e3bc34669d675361" providerId="LiveId" clId="{BCD39434-B2C0-4207-8C2A-7CEC0178EB4F}" dt="2021-12-01T04:21:56.319" v="895" actId="404"/>
          <ac:spMkLst>
            <pc:docMk/>
            <pc:sldMk cId="3037150336" sldId="2202"/>
            <ac:spMk id="3" creationId="{112BBF72-B34D-43E9-9F96-32B4ECE03073}"/>
          </ac:spMkLst>
        </pc:spChg>
        <pc:spChg chg="add">
          <ac:chgData name="Asif Rehmani" userId="e3bc34669d675361" providerId="LiveId" clId="{BCD39434-B2C0-4207-8C2A-7CEC0178EB4F}" dt="2021-12-01T04:21:19.829" v="887" actId="26606"/>
          <ac:spMkLst>
            <pc:docMk/>
            <pc:sldMk cId="3037150336" sldId="2202"/>
            <ac:spMk id="8" creationId="{09588DA8-065E-4F6F-8EFD-43104AB2E0CF}"/>
          </ac:spMkLst>
        </pc:spChg>
        <pc:spChg chg="add">
          <ac:chgData name="Asif Rehmani" userId="e3bc34669d675361" providerId="LiveId" clId="{BCD39434-B2C0-4207-8C2A-7CEC0178EB4F}" dt="2021-12-01T04:21:19.829" v="887" actId="26606"/>
          <ac:spMkLst>
            <pc:docMk/>
            <pc:sldMk cId="3037150336" sldId="2202"/>
            <ac:spMk id="10" creationId="{C4285719-470E-454C-AF62-8323075F1F5B}"/>
          </ac:spMkLst>
        </pc:spChg>
        <pc:spChg chg="add">
          <ac:chgData name="Asif Rehmani" userId="e3bc34669d675361" providerId="LiveId" clId="{BCD39434-B2C0-4207-8C2A-7CEC0178EB4F}" dt="2021-12-01T04:21:19.829" v="887" actId="26606"/>
          <ac:spMkLst>
            <pc:docMk/>
            <pc:sldMk cId="3037150336" sldId="2202"/>
            <ac:spMk id="12" creationId="{CD9FE4EF-C4D8-49A0-B2FF-81D8DB7D8A24}"/>
          </ac:spMkLst>
        </pc:spChg>
        <pc:spChg chg="add">
          <ac:chgData name="Asif Rehmani" userId="e3bc34669d675361" providerId="LiveId" clId="{BCD39434-B2C0-4207-8C2A-7CEC0178EB4F}" dt="2021-12-01T04:21:19.829" v="887" actId="26606"/>
          <ac:spMkLst>
            <pc:docMk/>
            <pc:sldMk cId="3037150336" sldId="2202"/>
            <ac:spMk id="14" creationId="{4300840D-0A0B-4512-BACA-B439D5B9C57C}"/>
          </ac:spMkLst>
        </pc:spChg>
        <pc:spChg chg="add">
          <ac:chgData name="Asif Rehmani" userId="e3bc34669d675361" providerId="LiveId" clId="{BCD39434-B2C0-4207-8C2A-7CEC0178EB4F}" dt="2021-12-01T04:21:19.829" v="887" actId="26606"/>
          <ac:spMkLst>
            <pc:docMk/>
            <pc:sldMk cId="3037150336" sldId="2202"/>
            <ac:spMk id="16" creationId="{D2B78728-A580-49A7-84F9-6EF6F583ADE0}"/>
          </ac:spMkLst>
        </pc:spChg>
        <pc:spChg chg="add">
          <ac:chgData name="Asif Rehmani" userId="e3bc34669d675361" providerId="LiveId" clId="{BCD39434-B2C0-4207-8C2A-7CEC0178EB4F}" dt="2021-12-01T04:21:19.829" v="887" actId="26606"/>
          <ac:spMkLst>
            <pc:docMk/>
            <pc:sldMk cId="3037150336" sldId="2202"/>
            <ac:spMk id="18" creationId="{38FAA1A1-D861-433F-88FA-1E9D6FD31D11}"/>
          </ac:spMkLst>
        </pc:spChg>
        <pc:spChg chg="add">
          <ac:chgData name="Asif Rehmani" userId="e3bc34669d675361" providerId="LiveId" clId="{BCD39434-B2C0-4207-8C2A-7CEC0178EB4F}" dt="2021-12-01T04:21:19.829" v="887" actId="26606"/>
          <ac:spMkLst>
            <pc:docMk/>
            <pc:sldMk cId="3037150336" sldId="2202"/>
            <ac:spMk id="20" creationId="{8D71EDA1-87BF-4D5D-AB79-F346FD19278A}"/>
          </ac:spMkLst>
        </pc:spChg>
      </pc:sldChg>
      <pc:sldChg chg="addSp delSp modSp new mod modTransition setBg modNotesTx">
        <pc:chgData name="Asif Rehmani" userId="e3bc34669d675361" providerId="LiveId" clId="{BCD39434-B2C0-4207-8C2A-7CEC0178EB4F}" dt="2021-12-01T04:22:49.478" v="897" actId="26606"/>
        <pc:sldMkLst>
          <pc:docMk/>
          <pc:sldMk cId="4092874428" sldId="2203"/>
        </pc:sldMkLst>
        <pc:spChg chg="mod">
          <ac:chgData name="Asif Rehmani" userId="e3bc34669d675361" providerId="LiveId" clId="{BCD39434-B2C0-4207-8C2A-7CEC0178EB4F}" dt="2021-12-01T04:22:49.478" v="897" actId="26606"/>
          <ac:spMkLst>
            <pc:docMk/>
            <pc:sldMk cId="4092874428" sldId="2203"/>
            <ac:spMk id="2" creationId="{CDB551B7-8C22-442A-8F46-559EDEA97DB1}"/>
          </ac:spMkLst>
        </pc:spChg>
        <pc:spChg chg="mod">
          <ac:chgData name="Asif Rehmani" userId="e3bc34669d675361" providerId="LiveId" clId="{BCD39434-B2C0-4207-8C2A-7CEC0178EB4F}" dt="2021-12-01T04:22:49.478" v="897" actId="26606"/>
          <ac:spMkLst>
            <pc:docMk/>
            <pc:sldMk cId="4092874428" sldId="2203"/>
            <ac:spMk id="3" creationId="{93E4C2C4-77C0-4B14-B197-288F34C66B5C}"/>
          </ac:spMkLst>
        </pc:spChg>
        <pc:spChg chg="add del">
          <ac:chgData name="Asif Rehmani" userId="e3bc34669d675361" providerId="LiveId" clId="{BCD39434-B2C0-4207-8C2A-7CEC0178EB4F}" dt="2021-12-01T04:22:49.478" v="897" actId="26606"/>
          <ac:spMkLst>
            <pc:docMk/>
            <pc:sldMk cId="4092874428" sldId="2203"/>
            <ac:spMk id="8" creationId="{EB270761-CC40-4F3F-A916-7E3BC3989348}"/>
          </ac:spMkLst>
        </pc:spChg>
        <pc:spChg chg="add del">
          <ac:chgData name="Asif Rehmani" userId="e3bc34669d675361" providerId="LiveId" clId="{BCD39434-B2C0-4207-8C2A-7CEC0178EB4F}" dt="2021-12-01T04:22:49.478" v="897" actId="26606"/>
          <ac:spMkLst>
            <pc:docMk/>
            <pc:sldMk cId="4092874428" sldId="2203"/>
            <ac:spMk id="10" creationId="{2820855C-9FA4-417A-BE67-63C022F81980}"/>
          </ac:spMkLst>
        </pc:spChg>
        <pc:spChg chg="add del">
          <ac:chgData name="Asif Rehmani" userId="e3bc34669d675361" providerId="LiveId" clId="{BCD39434-B2C0-4207-8C2A-7CEC0178EB4F}" dt="2021-12-01T04:22:49.478" v="897" actId="26606"/>
          <ac:spMkLst>
            <pc:docMk/>
            <pc:sldMk cId="4092874428" sldId="2203"/>
            <ac:spMk id="12" creationId="{D7E6A49B-1B06-403E-8CC5-ACB38A6BDEEB}"/>
          </ac:spMkLst>
        </pc:spChg>
        <pc:spChg chg="add">
          <ac:chgData name="Asif Rehmani" userId="e3bc34669d675361" providerId="LiveId" clId="{BCD39434-B2C0-4207-8C2A-7CEC0178EB4F}" dt="2021-12-01T04:22:49.478" v="897" actId="26606"/>
          <ac:spMkLst>
            <pc:docMk/>
            <pc:sldMk cId="4092874428" sldId="2203"/>
            <ac:spMk id="17" creationId="{0786EB66-C867-4091-BE41-0977C3162303}"/>
          </ac:spMkLst>
        </pc:spChg>
        <pc:spChg chg="add">
          <ac:chgData name="Asif Rehmani" userId="e3bc34669d675361" providerId="LiveId" clId="{BCD39434-B2C0-4207-8C2A-7CEC0178EB4F}" dt="2021-12-01T04:22:49.478" v="897" actId="26606"/>
          <ac:spMkLst>
            <pc:docMk/>
            <pc:sldMk cId="4092874428" sldId="2203"/>
            <ac:spMk id="19" creationId="{49AC298A-B9B9-4BAB-BCF5-45A44E5BA7DC}"/>
          </ac:spMkLst>
        </pc:spChg>
        <pc:spChg chg="add">
          <ac:chgData name="Asif Rehmani" userId="e3bc34669d675361" providerId="LiveId" clId="{BCD39434-B2C0-4207-8C2A-7CEC0178EB4F}" dt="2021-12-01T04:22:49.478" v="897" actId="26606"/>
          <ac:spMkLst>
            <pc:docMk/>
            <pc:sldMk cId="4092874428" sldId="2203"/>
            <ac:spMk id="21" creationId="{81BF8F48-5FE7-4A46-8BEB-AF2AE44CD2E8}"/>
          </ac:spMkLst>
        </pc:spChg>
        <pc:grpChg chg="add">
          <ac:chgData name="Asif Rehmani" userId="e3bc34669d675361" providerId="LiveId" clId="{BCD39434-B2C0-4207-8C2A-7CEC0178EB4F}" dt="2021-12-01T04:22:49.478" v="897" actId="26606"/>
          <ac:grpSpMkLst>
            <pc:docMk/>
            <pc:sldMk cId="4092874428" sldId="2203"/>
            <ac:grpSpMk id="23" creationId="{117AB195-E690-4959-B435-3BC469C2CA48}"/>
          </ac:grpSpMkLst>
        </pc:grpChg>
        <pc:grpChg chg="add">
          <ac:chgData name="Asif Rehmani" userId="e3bc34669d675361" providerId="LiveId" clId="{BCD39434-B2C0-4207-8C2A-7CEC0178EB4F}" dt="2021-12-01T04:22:49.478" v="897" actId="26606"/>
          <ac:grpSpMkLst>
            <pc:docMk/>
            <pc:sldMk cId="4092874428" sldId="2203"/>
            <ac:grpSpMk id="37" creationId="{9D9672DB-F953-4898-9C52-03A164FADEDC}"/>
          </ac:grpSpMkLst>
        </pc:grpChg>
      </pc:sldChg>
      <pc:sldChg chg="addSp delSp modSp new mod modTransition setBg modNotesTx">
        <pc:chgData name="Asif Rehmani" userId="e3bc34669d675361" providerId="LiveId" clId="{BCD39434-B2C0-4207-8C2A-7CEC0178EB4F}" dt="2021-12-01T19:34:00.954" v="2419" actId="20577"/>
        <pc:sldMkLst>
          <pc:docMk/>
          <pc:sldMk cId="2998805648" sldId="2204"/>
        </pc:sldMkLst>
        <pc:spChg chg="mod">
          <ac:chgData name="Asif Rehmani" userId="e3bc34669d675361" providerId="LiveId" clId="{BCD39434-B2C0-4207-8C2A-7CEC0178EB4F}" dt="2021-12-01T04:47:23.911" v="1157" actId="27636"/>
          <ac:spMkLst>
            <pc:docMk/>
            <pc:sldMk cId="2998805648" sldId="2204"/>
            <ac:spMk id="2" creationId="{B32135A3-1227-4AEC-9E43-98A6C9D2F8C9}"/>
          </ac:spMkLst>
        </pc:spChg>
        <pc:spChg chg="add del">
          <ac:chgData name="Asif Rehmani" userId="e3bc34669d675361" providerId="LiveId" clId="{BCD39434-B2C0-4207-8C2A-7CEC0178EB4F}" dt="2021-12-01T04:46:59.271" v="1152" actId="26606"/>
          <ac:spMkLst>
            <pc:docMk/>
            <pc:sldMk cId="2998805648" sldId="2204"/>
            <ac:spMk id="10" creationId="{A8384FB5-9ADC-4DDC-881B-597D56F5B15D}"/>
          </ac:spMkLst>
        </pc:spChg>
        <pc:spChg chg="add del">
          <ac:chgData name="Asif Rehmani" userId="e3bc34669d675361" providerId="LiveId" clId="{BCD39434-B2C0-4207-8C2A-7CEC0178EB4F}" dt="2021-12-01T04:46:59.271" v="1152" actId="26606"/>
          <ac:spMkLst>
            <pc:docMk/>
            <pc:sldMk cId="2998805648" sldId="2204"/>
            <ac:spMk id="12" creationId="{91E5A9A7-95C6-4F4F-B00E-C82E07FE62EF}"/>
          </ac:spMkLst>
        </pc:spChg>
        <pc:spChg chg="add del">
          <ac:chgData name="Asif Rehmani" userId="e3bc34669d675361" providerId="LiveId" clId="{BCD39434-B2C0-4207-8C2A-7CEC0178EB4F}" dt="2021-12-01T04:46:59.271" v="1152" actId="26606"/>
          <ac:spMkLst>
            <pc:docMk/>
            <pc:sldMk cId="2998805648" sldId="2204"/>
            <ac:spMk id="14" creationId="{D07DD2DE-F619-49DD-B5E7-03A290FF4ED1}"/>
          </ac:spMkLst>
        </pc:spChg>
        <pc:spChg chg="add del">
          <ac:chgData name="Asif Rehmani" userId="e3bc34669d675361" providerId="LiveId" clId="{BCD39434-B2C0-4207-8C2A-7CEC0178EB4F}" dt="2021-12-01T04:46:59.271" v="1152" actId="26606"/>
          <ac:spMkLst>
            <pc:docMk/>
            <pc:sldMk cId="2998805648" sldId="2204"/>
            <ac:spMk id="16" creationId="{85149191-5F60-4A28-AAFF-039F96B0F3EC}"/>
          </ac:spMkLst>
        </pc:spChg>
        <pc:spChg chg="add del">
          <ac:chgData name="Asif Rehmani" userId="e3bc34669d675361" providerId="LiveId" clId="{BCD39434-B2C0-4207-8C2A-7CEC0178EB4F}" dt="2021-12-01T04:46:59.271" v="1152" actId="26606"/>
          <ac:spMkLst>
            <pc:docMk/>
            <pc:sldMk cId="2998805648" sldId="2204"/>
            <ac:spMk id="18" creationId="{F8260ED5-17F7-4158-B241-D51DD4CF1B7E}"/>
          </ac:spMkLst>
        </pc:spChg>
        <pc:spChg chg="add">
          <ac:chgData name="Asif Rehmani" userId="e3bc34669d675361" providerId="LiveId" clId="{BCD39434-B2C0-4207-8C2A-7CEC0178EB4F}" dt="2021-12-01T04:46:59.271" v="1152" actId="26606"/>
          <ac:spMkLst>
            <pc:docMk/>
            <pc:sldMk cId="2998805648" sldId="2204"/>
            <ac:spMk id="23" creationId="{A8384FB5-9ADC-4DDC-881B-597D56F5B15D}"/>
          </ac:spMkLst>
        </pc:spChg>
        <pc:spChg chg="add">
          <ac:chgData name="Asif Rehmani" userId="e3bc34669d675361" providerId="LiveId" clId="{BCD39434-B2C0-4207-8C2A-7CEC0178EB4F}" dt="2021-12-01T04:46:59.271" v="1152" actId="26606"/>
          <ac:spMkLst>
            <pc:docMk/>
            <pc:sldMk cId="2998805648" sldId="2204"/>
            <ac:spMk id="25" creationId="{1199E1B1-A8C0-4FE8-A5A8-1CB41D69F857}"/>
          </ac:spMkLst>
        </pc:spChg>
        <pc:spChg chg="add">
          <ac:chgData name="Asif Rehmani" userId="e3bc34669d675361" providerId="LiveId" clId="{BCD39434-B2C0-4207-8C2A-7CEC0178EB4F}" dt="2021-12-01T04:46:59.271" v="1152" actId="26606"/>
          <ac:spMkLst>
            <pc:docMk/>
            <pc:sldMk cId="2998805648" sldId="2204"/>
            <ac:spMk id="27" creationId="{84A8DE83-DE75-4B41-9DB4-A7EC0B0DEC0B}"/>
          </ac:spMkLst>
        </pc:spChg>
        <pc:spChg chg="add">
          <ac:chgData name="Asif Rehmani" userId="e3bc34669d675361" providerId="LiveId" clId="{BCD39434-B2C0-4207-8C2A-7CEC0178EB4F}" dt="2021-12-01T04:46:59.271" v="1152" actId="26606"/>
          <ac:spMkLst>
            <pc:docMk/>
            <pc:sldMk cId="2998805648" sldId="2204"/>
            <ac:spMk id="29" creationId="{A7009A0A-BEF5-4EAC-AF15-E4F9F002E239}"/>
          </ac:spMkLst>
        </pc:spChg>
        <pc:picChg chg="mod">
          <ac:chgData name="Asif Rehmani" userId="e3bc34669d675361" providerId="LiveId" clId="{BCD39434-B2C0-4207-8C2A-7CEC0178EB4F}" dt="2021-12-01T04:46:59.271" v="1152" actId="26606"/>
          <ac:picMkLst>
            <pc:docMk/>
            <pc:sldMk cId="2998805648" sldId="2204"/>
            <ac:picMk id="5" creationId="{3B078B7B-EC99-4F0D-A29C-F609FFBF3CA9}"/>
          </ac:picMkLst>
        </pc:picChg>
      </pc:sldChg>
      <pc:sldChg chg="add del mod ord modTransition modShow modNotesTx">
        <pc:chgData name="Asif Rehmani" userId="e3bc34669d675361" providerId="LiveId" clId="{BCD39434-B2C0-4207-8C2A-7CEC0178EB4F}" dt="2021-12-02T17:34:11.450" v="2541" actId="47"/>
        <pc:sldMkLst>
          <pc:docMk/>
          <pc:sldMk cId="2923965736" sldId="2205"/>
        </pc:sldMkLst>
      </pc:sldChg>
      <pc:sldChg chg="addSp delSp modSp mod modTransition setBg modAnim modNotesTx">
        <pc:chgData name="Asif Rehmani" userId="e3bc34669d675361" providerId="LiveId" clId="{BCD39434-B2C0-4207-8C2A-7CEC0178EB4F}" dt="2021-12-01T19:35:03.218" v="2503" actId="20577"/>
        <pc:sldMkLst>
          <pc:docMk/>
          <pc:sldMk cId="1754348706" sldId="2206"/>
        </pc:sldMkLst>
        <pc:spChg chg="mod">
          <ac:chgData name="Asif Rehmani" userId="e3bc34669d675361" providerId="LiveId" clId="{BCD39434-B2C0-4207-8C2A-7CEC0178EB4F}" dt="2021-12-01T04:47:06.739" v="1153" actId="14100"/>
          <ac:spMkLst>
            <pc:docMk/>
            <pc:sldMk cId="1754348706" sldId="2206"/>
            <ac:spMk id="2" creationId="{B32135A3-1227-4AEC-9E43-98A6C9D2F8C9}"/>
          </ac:spMkLst>
        </pc:spChg>
        <pc:spChg chg="mod">
          <ac:chgData name="Asif Rehmani" userId="e3bc34669d675361" providerId="LiveId" clId="{BCD39434-B2C0-4207-8C2A-7CEC0178EB4F}" dt="2021-12-01T04:26:36.820" v="945" actId="20577"/>
          <ac:spMkLst>
            <pc:docMk/>
            <pc:sldMk cId="1754348706" sldId="2206"/>
            <ac:spMk id="3" creationId="{89190696-FC73-4232-AEDC-19A4C1283D57}"/>
          </ac:spMkLst>
        </pc:spChg>
        <pc:spChg chg="add del">
          <ac:chgData name="Asif Rehmani" userId="e3bc34669d675361" providerId="LiveId" clId="{BCD39434-B2C0-4207-8C2A-7CEC0178EB4F}" dt="2021-12-01T04:24:48.166" v="912" actId="26606"/>
          <ac:spMkLst>
            <pc:docMk/>
            <pc:sldMk cId="1754348706" sldId="2206"/>
            <ac:spMk id="8" creationId="{1B15ED52-F352-441B-82BF-E0EA34836D08}"/>
          </ac:spMkLst>
        </pc:spChg>
        <pc:spChg chg="add del">
          <ac:chgData name="Asif Rehmani" userId="e3bc34669d675361" providerId="LiveId" clId="{BCD39434-B2C0-4207-8C2A-7CEC0178EB4F}" dt="2021-12-01T04:24:48.166" v="912" actId="26606"/>
          <ac:spMkLst>
            <pc:docMk/>
            <pc:sldMk cId="1754348706" sldId="2206"/>
            <ac:spMk id="10" creationId="{3B2E3793-BFE6-45A2-9B7B-E18844431C99}"/>
          </ac:spMkLst>
        </pc:spChg>
        <pc:spChg chg="add del">
          <ac:chgData name="Asif Rehmani" userId="e3bc34669d675361" providerId="LiveId" clId="{BCD39434-B2C0-4207-8C2A-7CEC0178EB4F}" dt="2021-12-01T04:24:48.166" v="912" actId="26606"/>
          <ac:spMkLst>
            <pc:docMk/>
            <pc:sldMk cId="1754348706" sldId="2206"/>
            <ac:spMk id="12" creationId="{BC4C4868-CB8F-4AF9-9CDB-8108F2C19B67}"/>
          </ac:spMkLst>
        </pc:spChg>
        <pc:spChg chg="add del">
          <ac:chgData name="Asif Rehmani" userId="e3bc34669d675361" providerId="LiveId" clId="{BCD39434-B2C0-4207-8C2A-7CEC0178EB4F}" dt="2021-12-01T04:24:48.166" v="912" actId="26606"/>
          <ac:spMkLst>
            <pc:docMk/>
            <pc:sldMk cId="1754348706" sldId="2206"/>
            <ac:spMk id="14" creationId="{375E0459-6403-40CD-989D-56A4407CA12E}"/>
          </ac:spMkLst>
        </pc:spChg>
        <pc:spChg chg="add del">
          <ac:chgData name="Asif Rehmani" userId="e3bc34669d675361" providerId="LiveId" clId="{BCD39434-B2C0-4207-8C2A-7CEC0178EB4F}" dt="2021-12-01T04:24:48.166" v="912" actId="26606"/>
          <ac:spMkLst>
            <pc:docMk/>
            <pc:sldMk cId="1754348706" sldId="2206"/>
            <ac:spMk id="16" creationId="{53E5B1A8-3AC9-4BD1-9BBC-78CA94F2D1BA}"/>
          </ac:spMkLst>
        </pc:spChg>
        <pc:spChg chg="add del">
          <ac:chgData name="Asif Rehmani" userId="e3bc34669d675361" providerId="LiveId" clId="{BCD39434-B2C0-4207-8C2A-7CEC0178EB4F}" dt="2021-12-01T04:24:48.166" v="912" actId="26606"/>
          <ac:spMkLst>
            <pc:docMk/>
            <pc:sldMk cId="1754348706" sldId="2206"/>
            <ac:spMk id="21" creationId="{C54A3646-77FE-4862-96CE-45260829B18F}"/>
          </ac:spMkLst>
        </pc:spChg>
        <pc:spChg chg="add del">
          <ac:chgData name="Asif Rehmani" userId="e3bc34669d675361" providerId="LiveId" clId="{BCD39434-B2C0-4207-8C2A-7CEC0178EB4F}" dt="2021-12-01T04:24:48.166" v="912" actId="26606"/>
          <ac:spMkLst>
            <pc:docMk/>
            <pc:sldMk cId="1754348706" sldId="2206"/>
            <ac:spMk id="46" creationId="{700D0C16-8549-4373-8B7C-3555082CEA0B}"/>
          </ac:spMkLst>
        </pc:spChg>
        <pc:spChg chg="add del">
          <ac:chgData name="Asif Rehmani" userId="e3bc34669d675361" providerId="LiveId" clId="{BCD39434-B2C0-4207-8C2A-7CEC0178EB4F}" dt="2021-12-01T04:24:48.166" v="912" actId="26606"/>
          <ac:spMkLst>
            <pc:docMk/>
            <pc:sldMk cId="1754348706" sldId="2206"/>
            <ac:spMk id="48" creationId="{C7341777-0F86-4E1E-A07F-2076F00D04EC}"/>
          </ac:spMkLst>
        </pc:spChg>
        <pc:grpChg chg="add del">
          <ac:chgData name="Asif Rehmani" userId="e3bc34669d675361" providerId="LiveId" clId="{BCD39434-B2C0-4207-8C2A-7CEC0178EB4F}" dt="2021-12-01T04:24:48.166" v="912" actId="26606"/>
          <ac:grpSpMkLst>
            <pc:docMk/>
            <pc:sldMk cId="1754348706" sldId="2206"/>
            <ac:grpSpMk id="23" creationId="{3F6FA249-9C10-48B9-9F72-1F333D8A9486}"/>
          </ac:grpSpMkLst>
        </pc:grpChg>
      </pc:sldChg>
      <pc:sldChg chg="addSp delSp add del setBg delDesignElem">
        <pc:chgData name="Asif Rehmani" userId="e3bc34669d675361" providerId="LiveId" clId="{BCD39434-B2C0-4207-8C2A-7CEC0178EB4F}" dt="2021-12-02T17:29:55.611" v="2535"/>
        <pc:sldMkLst>
          <pc:docMk/>
          <pc:sldMk cId="104446854" sldId="2207"/>
        </pc:sldMkLst>
        <pc:spChg chg="add del">
          <ac:chgData name="Asif Rehmani" userId="e3bc34669d675361" providerId="LiveId" clId="{BCD39434-B2C0-4207-8C2A-7CEC0178EB4F}" dt="2021-12-02T17:29:55.591" v="2534"/>
          <ac:spMkLst>
            <pc:docMk/>
            <pc:sldMk cId="104446854" sldId="2207"/>
            <ac:spMk id="16" creationId="{9B7AD9F6-8CE7-4299-8FC6-328F4DCD3FF9}"/>
          </ac:spMkLst>
        </pc:spChg>
        <pc:spChg chg="add del">
          <ac:chgData name="Asif Rehmani" userId="e3bc34669d675361" providerId="LiveId" clId="{BCD39434-B2C0-4207-8C2A-7CEC0178EB4F}" dt="2021-12-02T17:29:55.591" v="2534"/>
          <ac:spMkLst>
            <pc:docMk/>
            <pc:sldMk cId="104446854" sldId="2207"/>
            <ac:spMk id="18" creationId="{F49775AF-8896-43EE-92C6-83497D6DC56F}"/>
          </ac:spMkLst>
        </pc:spChg>
      </pc:sldChg>
      <pc:sldChg chg="addSp delSp modSp del mod modTransition setBg">
        <pc:chgData name="Asif Rehmani" userId="e3bc34669d675361" providerId="LiveId" clId="{BCD39434-B2C0-4207-8C2A-7CEC0178EB4F}" dt="2021-12-01T04:29:42.448" v="979" actId="47"/>
        <pc:sldMkLst>
          <pc:docMk/>
          <pc:sldMk cId="861863486" sldId="2207"/>
        </pc:sldMkLst>
        <pc:spChg chg="mod ord">
          <ac:chgData name="Asif Rehmani" userId="e3bc34669d675361" providerId="LiveId" clId="{BCD39434-B2C0-4207-8C2A-7CEC0178EB4F}" dt="2021-12-01T04:28:05.784" v="948" actId="26606"/>
          <ac:spMkLst>
            <pc:docMk/>
            <pc:sldMk cId="861863486" sldId="2207"/>
            <ac:spMk id="2" creationId="{FC880EDD-CDD4-49BB-AA2B-80DEF943EC79}"/>
          </ac:spMkLst>
        </pc:spChg>
        <pc:spChg chg="del">
          <ac:chgData name="Asif Rehmani" userId="e3bc34669d675361" providerId="LiveId" clId="{BCD39434-B2C0-4207-8C2A-7CEC0178EB4F}" dt="2021-12-01T04:27:56.325" v="947" actId="931"/>
          <ac:spMkLst>
            <pc:docMk/>
            <pc:sldMk cId="861863486" sldId="2207"/>
            <ac:spMk id="3" creationId="{3AA6E49A-6701-448F-A711-C33255F80540}"/>
          </ac:spMkLst>
        </pc:spChg>
        <pc:spChg chg="add">
          <ac:chgData name="Asif Rehmani" userId="e3bc34669d675361" providerId="LiveId" clId="{BCD39434-B2C0-4207-8C2A-7CEC0178EB4F}" dt="2021-12-01T04:28:05.784" v="948" actId="26606"/>
          <ac:spMkLst>
            <pc:docMk/>
            <pc:sldMk cId="861863486" sldId="2207"/>
            <ac:spMk id="9" creationId="{40AE65B6-0B45-48F1-9D4D-C05B8C087414}"/>
          </ac:spMkLst>
        </pc:spChg>
        <pc:spChg chg="add">
          <ac:chgData name="Asif Rehmani" userId="e3bc34669d675361" providerId="LiveId" clId="{BCD39434-B2C0-4207-8C2A-7CEC0178EB4F}" dt="2021-12-01T04:28:05.784" v="948" actId="26606"/>
          <ac:spMkLst>
            <pc:docMk/>
            <pc:sldMk cId="861863486" sldId="2207"/>
            <ac:spMk id="12" creationId="{A81E7530-396C-45F0-92F4-A885648D1631}"/>
          </ac:spMkLst>
        </pc:spChg>
        <pc:spChg chg="add">
          <ac:chgData name="Asif Rehmani" userId="e3bc34669d675361" providerId="LiveId" clId="{BCD39434-B2C0-4207-8C2A-7CEC0178EB4F}" dt="2021-12-01T04:28:05.784" v="948" actId="26606"/>
          <ac:spMkLst>
            <pc:docMk/>
            <pc:sldMk cId="861863486" sldId="2207"/>
            <ac:spMk id="14" creationId="{7316481C-0A49-4796-812B-0D64F063B720}"/>
          </ac:spMkLst>
        </pc:spChg>
        <pc:spChg chg="add">
          <ac:chgData name="Asif Rehmani" userId="e3bc34669d675361" providerId="LiveId" clId="{BCD39434-B2C0-4207-8C2A-7CEC0178EB4F}" dt="2021-12-01T04:28:05.784" v="948" actId="26606"/>
          <ac:spMkLst>
            <pc:docMk/>
            <pc:sldMk cId="861863486" sldId="2207"/>
            <ac:spMk id="16" creationId="{A5271697-90F1-4A23-8EF2-0179F2EAFACB}"/>
          </ac:spMkLst>
        </pc:spChg>
        <pc:spChg chg="add">
          <ac:chgData name="Asif Rehmani" userId="e3bc34669d675361" providerId="LiveId" clId="{BCD39434-B2C0-4207-8C2A-7CEC0178EB4F}" dt="2021-12-01T04:28:05.784" v="948" actId="26606"/>
          <ac:spMkLst>
            <pc:docMk/>
            <pc:sldMk cId="861863486" sldId="2207"/>
            <ac:spMk id="40" creationId="{D9F5512A-48E1-4C07-B75E-3CCC517B6804}"/>
          </ac:spMkLst>
        </pc:spChg>
        <pc:grpChg chg="add">
          <ac:chgData name="Asif Rehmani" userId="e3bc34669d675361" providerId="LiveId" clId="{BCD39434-B2C0-4207-8C2A-7CEC0178EB4F}" dt="2021-12-01T04:28:05.784" v="948" actId="26606"/>
          <ac:grpSpMkLst>
            <pc:docMk/>
            <pc:sldMk cId="861863486" sldId="2207"/>
            <ac:grpSpMk id="18" creationId="{81DE8B58-F373-409E-A253-4380A66091D4}"/>
          </ac:grpSpMkLst>
        </pc:grpChg>
        <pc:picChg chg="add mod">
          <ac:chgData name="Asif Rehmani" userId="e3bc34669d675361" providerId="LiveId" clId="{BCD39434-B2C0-4207-8C2A-7CEC0178EB4F}" dt="2021-12-01T04:28:05.784" v="948" actId="26606"/>
          <ac:picMkLst>
            <pc:docMk/>
            <pc:sldMk cId="861863486" sldId="2207"/>
            <ac:picMk id="5" creationId="{5C9FF2A4-8FA1-422B-8F3D-D158426CA9EF}"/>
          </ac:picMkLst>
        </pc:picChg>
      </pc:sldChg>
      <pc:sldChg chg="addSp delSp add del setBg delDesignElem">
        <pc:chgData name="Asif Rehmani" userId="e3bc34669d675361" providerId="LiveId" clId="{BCD39434-B2C0-4207-8C2A-7CEC0178EB4F}" dt="2021-12-02T17:34:09.037" v="2539"/>
        <pc:sldMkLst>
          <pc:docMk/>
          <pc:sldMk cId="1231624173" sldId="2208"/>
        </pc:sldMkLst>
        <pc:spChg chg="add del">
          <ac:chgData name="Asif Rehmani" userId="e3bc34669d675361" providerId="LiveId" clId="{BCD39434-B2C0-4207-8C2A-7CEC0178EB4F}" dt="2021-12-02T17:34:09.037" v="2539"/>
          <ac:spMkLst>
            <pc:docMk/>
            <pc:sldMk cId="1231624173" sldId="2208"/>
            <ac:spMk id="8" creationId="{6F5A5072-7B47-4D32-B52A-4EBBF590B8A5}"/>
          </ac:spMkLst>
        </pc:spChg>
        <pc:spChg chg="add del">
          <ac:chgData name="Asif Rehmani" userId="e3bc34669d675361" providerId="LiveId" clId="{BCD39434-B2C0-4207-8C2A-7CEC0178EB4F}" dt="2021-12-02T17:34:09.037" v="2539"/>
          <ac:spMkLst>
            <pc:docMk/>
            <pc:sldMk cId="1231624173" sldId="2208"/>
            <ac:spMk id="10" creationId="{9715DAF0-AE1B-46C9-8A6B-DB2AA05AB91D}"/>
          </ac:spMkLst>
        </pc:spChg>
        <pc:spChg chg="add del">
          <ac:chgData name="Asif Rehmani" userId="e3bc34669d675361" providerId="LiveId" clId="{BCD39434-B2C0-4207-8C2A-7CEC0178EB4F}" dt="2021-12-02T17:34:09.037" v="2539"/>
          <ac:spMkLst>
            <pc:docMk/>
            <pc:sldMk cId="1231624173" sldId="2208"/>
            <ac:spMk id="12" creationId="{6016219D-510E-4184-9090-6D5578A87BD1}"/>
          </ac:spMkLst>
        </pc:spChg>
        <pc:spChg chg="add del">
          <ac:chgData name="Asif Rehmani" userId="e3bc34669d675361" providerId="LiveId" clId="{BCD39434-B2C0-4207-8C2A-7CEC0178EB4F}" dt="2021-12-02T17:34:09.037" v="2539"/>
          <ac:spMkLst>
            <pc:docMk/>
            <pc:sldMk cId="1231624173" sldId="2208"/>
            <ac:spMk id="14" creationId="{AFF4A713-7B75-4B21-90D7-5AB19547C728}"/>
          </ac:spMkLst>
        </pc:spChg>
        <pc:spChg chg="add del">
          <ac:chgData name="Asif Rehmani" userId="e3bc34669d675361" providerId="LiveId" clId="{BCD39434-B2C0-4207-8C2A-7CEC0178EB4F}" dt="2021-12-02T17:34:09.037" v="2539"/>
          <ac:spMkLst>
            <pc:docMk/>
            <pc:sldMk cId="1231624173" sldId="2208"/>
            <ac:spMk id="16" creationId="{DC631C0B-6DA6-4E57-8231-CE32B3434A7E}"/>
          </ac:spMkLst>
        </pc:spChg>
        <pc:spChg chg="add del">
          <ac:chgData name="Asif Rehmani" userId="e3bc34669d675361" providerId="LiveId" clId="{BCD39434-B2C0-4207-8C2A-7CEC0178EB4F}" dt="2021-12-02T17:34:09.037" v="2539"/>
          <ac:spMkLst>
            <pc:docMk/>
            <pc:sldMk cId="1231624173" sldId="2208"/>
            <ac:spMk id="18" creationId="{C29501E6-A978-4A61-9689-9085AF97A53A}"/>
          </ac:spMkLst>
        </pc:spChg>
      </pc:sldChg>
      <pc:sldChg chg="add">
        <pc:chgData name="Asif Rehmani" userId="e3bc34669d675361" providerId="LiveId" clId="{BCD39434-B2C0-4207-8C2A-7CEC0178EB4F}" dt="2021-12-02T17:34:09.057" v="2540"/>
        <pc:sldMkLst>
          <pc:docMk/>
          <pc:sldMk cId="2612314518" sldId="2208"/>
        </pc:sldMkLst>
      </pc:sldChg>
      <pc:sldChg chg="add del">
        <pc:chgData name="Asif Rehmani" userId="e3bc34669d675361" providerId="LiveId" clId="{BCD39434-B2C0-4207-8C2A-7CEC0178EB4F}" dt="2021-12-02T17:38:01.765" v="2547" actId="47"/>
        <pc:sldMkLst>
          <pc:docMk/>
          <pc:sldMk cId="1680793220" sldId="2209"/>
        </pc:sldMkLst>
      </pc:sldChg>
      <pc:sldChg chg="addSp delSp add del setBg delDesignElem">
        <pc:chgData name="Asif Rehmani" userId="e3bc34669d675361" providerId="LiveId" clId="{BCD39434-B2C0-4207-8C2A-7CEC0178EB4F}" dt="2021-12-02T17:39:30.276" v="2550"/>
        <pc:sldMkLst>
          <pc:docMk/>
          <pc:sldMk cId="1875087873" sldId="2209"/>
        </pc:sldMkLst>
        <pc:spChg chg="add del">
          <ac:chgData name="Asif Rehmani" userId="e3bc34669d675361" providerId="LiveId" clId="{BCD39434-B2C0-4207-8C2A-7CEC0178EB4F}" dt="2021-12-02T17:39:30.276" v="2550"/>
          <ac:spMkLst>
            <pc:docMk/>
            <pc:sldMk cId="1875087873" sldId="2209"/>
            <ac:spMk id="26" creationId="{C5278130-DFE0-457B-8698-88DF69019DDE}"/>
          </ac:spMkLst>
        </pc:spChg>
        <pc:spChg chg="add del">
          <ac:chgData name="Asif Rehmani" userId="e3bc34669d675361" providerId="LiveId" clId="{BCD39434-B2C0-4207-8C2A-7CEC0178EB4F}" dt="2021-12-02T17:39:30.276" v="2550"/>
          <ac:spMkLst>
            <pc:docMk/>
            <pc:sldMk cId="1875087873" sldId="2209"/>
            <ac:spMk id="27" creationId="{2F99531B-1681-4D6E-BECB-18325B33A618}"/>
          </ac:spMkLst>
        </pc:spChg>
        <pc:spChg chg="add del">
          <ac:chgData name="Asif Rehmani" userId="e3bc34669d675361" providerId="LiveId" clId="{BCD39434-B2C0-4207-8C2A-7CEC0178EB4F}" dt="2021-12-02T17:39:30.276" v="2550"/>
          <ac:spMkLst>
            <pc:docMk/>
            <pc:sldMk cId="1875087873" sldId="2209"/>
            <ac:spMk id="28" creationId="{20344094-430A-400B-804B-910E696A1A90}"/>
          </ac:spMkLst>
        </pc:spChg>
        <pc:spChg chg="add del">
          <ac:chgData name="Asif Rehmani" userId="e3bc34669d675361" providerId="LiveId" clId="{BCD39434-B2C0-4207-8C2A-7CEC0178EB4F}" dt="2021-12-02T17:39:30.276" v="2550"/>
          <ac:spMkLst>
            <pc:docMk/>
            <pc:sldMk cId="1875087873" sldId="2209"/>
            <ac:spMk id="29" creationId="{453C67DF-7782-4E57-AB9B-F1B4811AD8FE}"/>
          </ac:spMkLst>
        </pc:spChg>
        <pc:cxnChg chg="add del">
          <ac:chgData name="Asif Rehmani" userId="e3bc34669d675361" providerId="LiveId" clId="{BCD39434-B2C0-4207-8C2A-7CEC0178EB4F}" dt="2021-12-02T17:39:30.276" v="2550"/>
          <ac:cxnSpMkLst>
            <pc:docMk/>
            <pc:sldMk cId="1875087873" sldId="2209"/>
            <ac:cxnSpMk id="30" creationId="{B03A5AE3-BD30-455C-842B-7626C8BEF097}"/>
          </ac:cxnSpMkLst>
        </pc:cxnChg>
        <pc:cxnChg chg="add del">
          <ac:chgData name="Asif Rehmani" userId="e3bc34669d675361" providerId="LiveId" clId="{BCD39434-B2C0-4207-8C2A-7CEC0178EB4F}" dt="2021-12-02T17:39:30.276" v="2550"/>
          <ac:cxnSpMkLst>
            <pc:docMk/>
            <pc:sldMk cId="1875087873" sldId="2209"/>
            <ac:cxnSpMk id="31" creationId="{2DBECAA5-1F2D-470D-875C-8F2C2CA3E54B}"/>
          </ac:cxnSpMkLst>
        </pc:cxnChg>
      </pc:sldChg>
      <pc:sldChg chg="addSp delSp add del setBg delDesignElem">
        <pc:chgData name="Asif Rehmani" userId="e3bc34669d675361" providerId="LiveId" clId="{BCD39434-B2C0-4207-8C2A-7CEC0178EB4F}" dt="2021-12-02T17:37:38.045" v="2544"/>
        <pc:sldMkLst>
          <pc:docMk/>
          <pc:sldMk cId="2588021783" sldId="2209"/>
        </pc:sldMkLst>
        <pc:spChg chg="add del">
          <ac:chgData name="Asif Rehmani" userId="e3bc34669d675361" providerId="LiveId" clId="{BCD39434-B2C0-4207-8C2A-7CEC0178EB4F}" dt="2021-12-02T17:37:38.045" v="2544"/>
          <ac:spMkLst>
            <pc:docMk/>
            <pc:sldMk cId="2588021783" sldId="2209"/>
            <ac:spMk id="26" creationId="{C5278130-DFE0-457B-8698-88DF69019DDE}"/>
          </ac:spMkLst>
        </pc:spChg>
        <pc:spChg chg="add del">
          <ac:chgData name="Asif Rehmani" userId="e3bc34669d675361" providerId="LiveId" clId="{BCD39434-B2C0-4207-8C2A-7CEC0178EB4F}" dt="2021-12-02T17:37:38.045" v="2544"/>
          <ac:spMkLst>
            <pc:docMk/>
            <pc:sldMk cId="2588021783" sldId="2209"/>
            <ac:spMk id="27" creationId="{2F99531B-1681-4D6E-BECB-18325B33A618}"/>
          </ac:spMkLst>
        </pc:spChg>
        <pc:spChg chg="add del">
          <ac:chgData name="Asif Rehmani" userId="e3bc34669d675361" providerId="LiveId" clId="{BCD39434-B2C0-4207-8C2A-7CEC0178EB4F}" dt="2021-12-02T17:37:38.045" v="2544"/>
          <ac:spMkLst>
            <pc:docMk/>
            <pc:sldMk cId="2588021783" sldId="2209"/>
            <ac:spMk id="28" creationId="{20344094-430A-400B-804B-910E696A1A90}"/>
          </ac:spMkLst>
        </pc:spChg>
        <pc:spChg chg="add del">
          <ac:chgData name="Asif Rehmani" userId="e3bc34669d675361" providerId="LiveId" clId="{BCD39434-B2C0-4207-8C2A-7CEC0178EB4F}" dt="2021-12-02T17:37:38.045" v="2544"/>
          <ac:spMkLst>
            <pc:docMk/>
            <pc:sldMk cId="2588021783" sldId="2209"/>
            <ac:spMk id="29" creationId="{453C67DF-7782-4E57-AB9B-F1B4811AD8FE}"/>
          </ac:spMkLst>
        </pc:spChg>
        <pc:cxnChg chg="add del">
          <ac:chgData name="Asif Rehmani" userId="e3bc34669d675361" providerId="LiveId" clId="{BCD39434-B2C0-4207-8C2A-7CEC0178EB4F}" dt="2021-12-02T17:37:38.045" v="2544"/>
          <ac:cxnSpMkLst>
            <pc:docMk/>
            <pc:sldMk cId="2588021783" sldId="2209"/>
            <ac:cxnSpMk id="30" creationId="{B03A5AE3-BD30-455C-842B-7626C8BEF097}"/>
          </ac:cxnSpMkLst>
        </pc:cxnChg>
        <pc:cxnChg chg="add del">
          <ac:chgData name="Asif Rehmani" userId="e3bc34669d675361" providerId="LiveId" clId="{BCD39434-B2C0-4207-8C2A-7CEC0178EB4F}" dt="2021-12-02T17:37:38.045" v="2544"/>
          <ac:cxnSpMkLst>
            <pc:docMk/>
            <pc:sldMk cId="2588021783" sldId="2209"/>
            <ac:cxnSpMk id="31" creationId="{2DBECAA5-1F2D-470D-875C-8F2C2CA3E54B}"/>
          </ac:cxnSpMkLst>
        </pc:cxnChg>
      </pc:sldChg>
      <pc:sldChg chg="add">
        <pc:chgData name="Asif Rehmani" userId="e3bc34669d675361" providerId="LiveId" clId="{BCD39434-B2C0-4207-8C2A-7CEC0178EB4F}" dt="2021-12-02T17:39:30.297" v="2551"/>
        <pc:sldMkLst>
          <pc:docMk/>
          <pc:sldMk cId="3482183147" sldId="2209"/>
        </pc:sldMkLst>
      </pc:sldChg>
      <pc:sldChg chg="add">
        <pc:chgData name="Asif Rehmani" userId="e3bc34669d675361" providerId="LiveId" clId="{BCD39434-B2C0-4207-8C2A-7CEC0178EB4F}" dt="2021-12-02T17:49:04.518" v="2556"/>
        <pc:sldMkLst>
          <pc:docMk/>
          <pc:sldMk cId="3007023443" sldId="2210"/>
        </pc:sldMkLst>
      </pc:sldChg>
      <pc:sldChg chg="addSp delSp add del setBg delDesignElem">
        <pc:chgData name="Asif Rehmani" userId="e3bc34669d675361" providerId="LiveId" clId="{BCD39434-B2C0-4207-8C2A-7CEC0178EB4F}" dt="2021-12-02T17:49:04.497" v="2555"/>
        <pc:sldMkLst>
          <pc:docMk/>
          <pc:sldMk cId="4048767849" sldId="2210"/>
        </pc:sldMkLst>
        <pc:spChg chg="add del">
          <ac:chgData name="Asif Rehmani" userId="e3bc34669d675361" providerId="LiveId" clId="{BCD39434-B2C0-4207-8C2A-7CEC0178EB4F}" dt="2021-12-02T17:49:04.497" v="2555"/>
          <ac:spMkLst>
            <pc:docMk/>
            <pc:sldMk cId="4048767849" sldId="2210"/>
            <ac:spMk id="19" creationId="{955A2079-FA98-4876-80F0-72364A7D2EA4}"/>
          </ac:spMkLst>
        </pc:spChg>
      </pc:sldChg>
      <pc:sldMasterChg chg="del delSldLayout">
        <pc:chgData name="Asif Rehmani" userId="e3bc34669d675361" providerId="LiveId" clId="{BCD39434-B2C0-4207-8C2A-7CEC0178EB4F}" dt="2021-12-02T17:38:01.765" v="2547" actId="47"/>
        <pc:sldMasterMkLst>
          <pc:docMk/>
          <pc:sldMasterMk cId="3979715363" sldId="2147483730"/>
        </pc:sldMasterMkLst>
        <pc:sldLayoutChg chg="del">
          <pc:chgData name="Asif Rehmani" userId="e3bc34669d675361" providerId="LiveId" clId="{BCD39434-B2C0-4207-8C2A-7CEC0178EB4F}" dt="2021-12-02T17:38:01.765" v="2547" actId="47"/>
          <pc:sldLayoutMkLst>
            <pc:docMk/>
            <pc:sldMasterMk cId="3979715363" sldId="2147483730"/>
            <pc:sldLayoutMk cId="1712199322" sldId="2147483731"/>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3088370087" sldId="2147483732"/>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2869433880" sldId="2147483733"/>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213780356" sldId="2147483734"/>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3678363493" sldId="2147483735"/>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1136345853" sldId="2147483736"/>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3809503014" sldId="2147483737"/>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1222004282" sldId="2147483738"/>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806428388" sldId="2147483739"/>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1152819889" sldId="2147483740"/>
          </pc:sldLayoutMkLst>
        </pc:sldLayoutChg>
        <pc:sldLayoutChg chg="del">
          <pc:chgData name="Asif Rehmani" userId="e3bc34669d675361" providerId="LiveId" clId="{BCD39434-B2C0-4207-8C2A-7CEC0178EB4F}" dt="2021-12-02T17:38:01.765" v="2547" actId="47"/>
          <pc:sldLayoutMkLst>
            <pc:docMk/>
            <pc:sldMasterMk cId="3979715363" sldId="2147483730"/>
            <pc:sldLayoutMk cId="413143550" sldId="2147483741"/>
          </pc:sldLayoutMkLst>
        </pc:sldLayoutChg>
      </pc:sldMasterChg>
    </pc:docChg>
  </pc:docChgLst>
  <pc:docChgLst>
    <pc:chgData name="Asif Rehmani" userId="e3bc34669d675361" providerId="LiveId" clId="{A3C8B407-1455-4F87-9EBB-808A9CA39B3F}"/>
    <pc:docChg chg="undo redo custSel addSld delSld modSld delSection modSection">
      <pc:chgData name="Asif Rehmani" userId="e3bc34669d675361" providerId="LiveId" clId="{A3C8B407-1455-4F87-9EBB-808A9CA39B3F}" dt="2023-05-01T23:09:19.634" v="893" actId="20577"/>
      <pc:docMkLst>
        <pc:docMk/>
      </pc:docMkLst>
      <pc:sldChg chg="addSp modSp mod">
        <pc:chgData name="Asif Rehmani" userId="e3bc34669d675361" providerId="LiveId" clId="{A3C8B407-1455-4F87-9EBB-808A9CA39B3F}" dt="2023-05-01T23:04:38.992" v="844" actId="20577"/>
        <pc:sldMkLst>
          <pc:docMk/>
          <pc:sldMk cId="3575020938" sldId="257"/>
        </pc:sldMkLst>
        <pc:spChg chg="mod">
          <ac:chgData name="Asif Rehmani" userId="e3bc34669d675361" providerId="LiveId" clId="{A3C8B407-1455-4F87-9EBB-808A9CA39B3F}" dt="2023-05-01T23:04:38.992" v="844" actId="20577"/>
          <ac:spMkLst>
            <pc:docMk/>
            <pc:sldMk cId="3575020938" sldId="257"/>
            <ac:spMk id="2" creationId="{3ABF1ACD-E543-4AB8-B2C9-376981628C56}"/>
          </ac:spMkLst>
        </pc:spChg>
        <pc:picChg chg="add mod">
          <ac:chgData name="Asif Rehmani" userId="e3bc34669d675361" providerId="LiveId" clId="{A3C8B407-1455-4F87-9EBB-808A9CA39B3F}" dt="2023-04-12T20:38:51.261" v="647" actId="14100"/>
          <ac:picMkLst>
            <pc:docMk/>
            <pc:sldMk cId="3575020938" sldId="257"/>
            <ac:picMk id="4" creationId="{448BBAD1-79AC-CC00-A4F1-04CD1AC385E7}"/>
          </ac:picMkLst>
        </pc:picChg>
      </pc:sldChg>
      <pc:sldChg chg="addSp delSp modSp mod modAnim">
        <pc:chgData name="Asif Rehmani" userId="e3bc34669d675361" providerId="LiveId" clId="{A3C8B407-1455-4F87-9EBB-808A9CA39B3F}" dt="2023-04-12T20:25:09.118" v="471" actId="478"/>
        <pc:sldMkLst>
          <pc:docMk/>
          <pc:sldMk cId="77286494" sldId="2129"/>
        </pc:sldMkLst>
        <pc:spChg chg="mod">
          <ac:chgData name="Asif Rehmani" userId="e3bc34669d675361" providerId="LiveId" clId="{A3C8B407-1455-4F87-9EBB-808A9CA39B3F}" dt="2023-04-12T20:23:15.873" v="465" actId="14100"/>
          <ac:spMkLst>
            <pc:docMk/>
            <pc:sldMk cId="77286494" sldId="2129"/>
            <ac:spMk id="3" creationId="{54486CD7-7F51-491A-BE8D-E451E9A8E0E6}"/>
          </ac:spMkLst>
        </pc:spChg>
        <pc:spChg chg="add mod">
          <ac:chgData name="Asif Rehmani" userId="e3bc34669d675361" providerId="LiveId" clId="{A3C8B407-1455-4F87-9EBB-808A9CA39B3F}" dt="2023-04-08T12:35:54.802" v="159" actId="20577"/>
          <ac:spMkLst>
            <pc:docMk/>
            <pc:sldMk cId="77286494" sldId="2129"/>
            <ac:spMk id="9" creationId="{49601D77-6F93-2CCD-CD32-47A7A2E7AA7F}"/>
          </ac:spMkLst>
        </pc:spChg>
        <pc:picChg chg="add del mod">
          <ac:chgData name="Asif Rehmani" userId="e3bc34669d675361" providerId="LiveId" clId="{A3C8B407-1455-4F87-9EBB-808A9CA39B3F}" dt="2023-04-12T20:19:16.249" v="162" actId="478"/>
          <ac:picMkLst>
            <pc:docMk/>
            <pc:sldMk cId="77286494" sldId="2129"/>
            <ac:picMk id="11" creationId="{7586308D-05C7-F14E-F6E1-0994056EBC82}"/>
          </ac:picMkLst>
        </pc:picChg>
        <pc:picChg chg="add mod">
          <ac:chgData name="Asif Rehmani" userId="e3bc34669d675361" providerId="LiveId" clId="{A3C8B407-1455-4F87-9EBB-808A9CA39B3F}" dt="2023-04-12T20:19:21.972" v="165" actId="14100"/>
          <ac:picMkLst>
            <pc:docMk/>
            <pc:sldMk cId="77286494" sldId="2129"/>
            <ac:picMk id="15" creationId="{71908D99-FB7C-291F-4E0D-890D952DDB25}"/>
          </ac:picMkLst>
        </pc:picChg>
        <pc:inkChg chg="del">
          <ac:chgData name="Asif Rehmani" userId="e3bc34669d675361" providerId="LiveId" clId="{A3C8B407-1455-4F87-9EBB-808A9CA39B3F}" dt="2023-04-12T20:25:06.039" v="470" actId="478"/>
          <ac:inkMkLst>
            <pc:docMk/>
            <pc:sldMk cId="77286494" sldId="2129"/>
            <ac:inkMk id="4" creationId="{1F8BBF37-71C6-FBFE-D2C0-B148470B40EE}"/>
          </ac:inkMkLst>
        </pc:inkChg>
        <pc:inkChg chg="del">
          <ac:chgData name="Asif Rehmani" userId="e3bc34669d675361" providerId="LiveId" clId="{A3C8B407-1455-4F87-9EBB-808A9CA39B3F}" dt="2023-04-12T20:25:09.118" v="471" actId="478"/>
          <ac:inkMkLst>
            <pc:docMk/>
            <pc:sldMk cId="77286494" sldId="2129"/>
            <ac:inkMk id="6" creationId="{8EF2654A-2AF9-EE73-F6F0-E70BF0777152}"/>
          </ac:inkMkLst>
        </pc:inkChg>
      </pc:sldChg>
      <pc:sldChg chg="modSp mod modShow">
        <pc:chgData name="Asif Rehmani" userId="e3bc34669d675361" providerId="LiveId" clId="{A3C8B407-1455-4F87-9EBB-808A9CA39B3F}" dt="2023-05-01T23:08:23.939" v="871" actId="20577"/>
        <pc:sldMkLst>
          <pc:docMk/>
          <pc:sldMk cId="447130748" sldId="2179"/>
        </pc:sldMkLst>
        <pc:spChg chg="mod">
          <ac:chgData name="Asif Rehmani" userId="e3bc34669d675361" providerId="LiveId" clId="{A3C8B407-1455-4F87-9EBB-808A9CA39B3F}" dt="2023-05-01T23:08:23.939" v="871" actId="20577"/>
          <ac:spMkLst>
            <pc:docMk/>
            <pc:sldMk cId="447130748" sldId="2179"/>
            <ac:spMk id="15" creationId="{06B52347-EA24-4E16-A6A1-0C9FBAD19B74}"/>
          </ac:spMkLst>
        </pc:spChg>
      </pc:sldChg>
      <pc:sldChg chg="del">
        <pc:chgData name="Asif Rehmani" userId="e3bc34669d675361" providerId="LiveId" clId="{A3C8B407-1455-4F87-9EBB-808A9CA39B3F}" dt="2023-05-01T23:05:46.751" v="845" actId="18676"/>
        <pc:sldMkLst>
          <pc:docMk/>
          <pc:sldMk cId="1233102486" sldId="2219"/>
        </pc:sldMkLst>
      </pc:sldChg>
      <pc:sldChg chg="del">
        <pc:chgData name="Asif Rehmani" userId="e3bc34669d675361" providerId="LiveId" clId="{A3C8B407-1455-4F87-9EBB-808A9CA39B3F}" dt="2023-05-01T23:05:46.751" v="845" actId="18676"/>
        <pc:sldMkLst>
          <pc:docMk/>
          <pc:sldMk cId="4264331510" sldId="2221"/>
        </pc:sldMkLst>
      </pc:sldChg>
      <pc:sldChg chg="modSp mod modNotesTx">
        <pc:chgData name="Asif Rehmani" userId="e3bc34669d675361" providerId="LiveId" clId="{A3C8B407-1455-4F87-9EBB-808A9CA39B3F}" dt="2023-04-12T20:32:15.885" v="615" actId="14100"/>
        <pc:sldMkLst>
          <pc:docMk/>
          <pc:sldMk cId="2977609073" sldId="2224"/>
        </pc:sldMkLst>
        <pc:spChg chg="mod">
          <ac:chgData name="Asif Rehmani" userId="e3bc34669d675361" providerId="LiveId" clId="{A3C8B407-1455-4F87-9EBB-808A9CA39B3F}" dt="2023-04-12T20:30:52.398" v="534" actId="20577"/>
          <ac:spMkLst>
            <pc:docMk/>
            <pc:sldMk cId="2977609073" sldId="2224"/>
            <ac:spMk id="3" creationId="{04F0FFC9-E27A-4304-81CD-F5D814809737}"/>
          </ac:spMkLst>
        </pc:spChg>
        <pc:spChg chg="mod">
          <ac:chgData name="Asif Rehmani" userId="e3bc34669d675361" providerId="LiveId" clId="{A3C8B407-1455-4F87-9EBB-808A9CA39B3F}" dt="2023-04-12T20:32:15.885" v="615" actId="14100"/>
          <ac:spMkLst>
            <pc:docMk/>
            <pc:sldMk cId="2977609073" sldId="2224"/>
            <ac:spMk id="11" creationId="{2799B8A1-9301-4590-8A2D-246134E1F32C}"/>
          </ac:spMkLst>
        </pc:spChg>
      </pc:sldChg>
      <pc:sldChg chg="del">
        <pc:chgData name="Asif Rehmani" userId="e3bc34669d675361" providerId="LiveId" clId="{A3C8B407-1455-4F87-9EBB-808A9CA39B3F}" dt="2023-05-01T23:05:57.876" v="846" actId="47"/>
        <pc:sldMkLst>
          <pc:docMk/>
          <pc:sldMk cId="999164265" sldId="2228"/>
        </pc:sldMkLst>
      </pc:sldChg>
      <pc:sldChg chg="mod modShow">
        <pc:chgData name="Asif Rehmani" userId="e3bc34669d675361" providerId="LiveId" clId="{A3C8B407-1455-4F87-9EBB-808A9CA39B3F}" dt="2023-05-01T23:08:08.979" v="856" actId="729"/>
        <pc:sldMkLst>
          <pc:docMk/>
          <pc:sldMk cId="3567938177" sldId="2236"/>
        </pc:sldMkLst>
      </pc:sldChg>
      <pc:sldChg chg="mod modShow">
        <pc:chgData name="Asif Rehmani" userId="e3bc34669d675361" providerId="LiveId" clId="{A3C8B407-1455-4F87-9EBB-808A9CA39B3F}" dt="2023-05-01T23:08:08.979" v="856" actId="729"/>
        <pc:sldMkLst>
          <pc:docMk/>
          <pc:sldMk cId="1759463750" sldId="2237"/>
        </pc:sldMkLst>
      </pc:sldChg>
      <pc:sldChg chg="mod modShow">
        <pc:chgData name="Asif Rehmani" userId="e3bc34669d675361" providerId="LiveId" clId="{A3C8B407-1455-4F87-9EBB-808A9CA39B3F}" dt="2023-05-01T23:08:08.979" v="856" actId="729"/>
        <pc:sldMkLst>
          <pc:docMk/>
          <pc:sldMk cId="2216609070" sldId="2238"/>
        </pc:sldMkLst>
      </pc:sldChg>
      <pc:sldChg chg="mod modShow">
        <pc:chgData name="Asif Rehmani" userId="e3bc34669d675361" providerId="LiveId" clId="{A3C8B407-1455-4F87-9EBB-808A9CA39B3F}" dt="2023-05-01T23:06:39.292" v="848" actId="729"/>
        <pc:sldMkLst>
          <pc:docMk/>
          <pc:sldMk cId="2218261659" sldId="2239"/>
        </pc:sldMkLst>
      </pc:sldChg>
      <pc:sldChg chg="modSp mod">
        <pc:chgData name="Asif Rehmani" userId="e3bc34669d675361" providerId="LiveId" clId="{A3C8B407-1455-4F87-9EBB-808A9CA39B3F}" dt="2023-04-12T21:54:14.567" v="772" actId="20577"/>
        <pc:sldMkLst>
          <pc:docMk/>
          <pc:sldMk cId="3920828170" sldId="2242"/>
        </pc:sldMkLst>
        <pc:spChg chg="mod">
          <ac:chgData name="Asif Rehmani" userId="e3bc34669d675361" providerId="LiveId" clId="{A3C8B407-1455-4F87-9EBB-808A9CA39B3F}" dt="2023-04-12T21:54:14.567" v="772" actId="20577"/>
          <ac:spMkLst>
            <pc:docMk/>
            <pc:sldMk cId="3920828170" sldId="2242"/>
            <ac:spMk id="2" creationId="{E70BA7F4-894E-C95C-4247-67AE2528CBEB}"/>
          </ac:spMkLst>
        </pc:spChg>
      </pc:sldChg>
      <pc:sldChg chg="addSp modSp mod modShow">
        <pc:chgData name="Asif Rehmani" userId="e3bc34669d675361" providerId="LiveId" clId="{A3C8B407-1455-4F87-9EBB-808A9CA39B3F}" dt="2023-04-12T21:53:56.997" v="755" actId="14100"/>
        <pc:sldMkLst>
          <pc:docMk/>
          <pc:sldMk cId="2791861565" sldId="2243"/>
        </pc:sldMkLst>
        <pc:spChg chg="mod">
          <ac:chgData name="Asif Rehmani" userId="e3bc34669d675361" providerId="LiveId" clId="{A3C8B407-1455-4F87-9EBB-808A9CA39B3F}" dt="2023-04-12T21:53:56.997" v="755" actId="14100"/>
          <ac:spMkLst>
            <pc:docMk/>
            <pc:sldMk cId="2791861565" sldId="2243"/>
            <ac:spMk id="2" creationId="{7FD6FA87-38E9-0FBA-DB20-BF62CE3FF83C}"/>
          </ac:spMkLst>
        </pc:spChg>
        <pc:picChg chg="add mod">
          <ac:chgData name="Asif Rehmani" userId="e3bc34669d675361" providerId="LiveId" clId="{A3C8B407-1455-4F87-9EBB-808A9CA39B3F}" dt="2023-04-12T20:56:47.913" v="690" actId="1076"/>
          <ac:picMkLst>
            <pc:docMk/>
            <pc:sldMk cId="2791861565" sldId="2243"/>
            <ac:picMk id="4" creationId="{CBE3F4A7-F9B6-A183-3A9B-7BEC4A48F86F}"/>
          </ac:picMkLst>
        </pc:picChg>
      </pc:sldChg>
      <pc:sldChg chg="mod modShow">
        <pc:chgData name="Asif Rehmani" userId="e3bc34669d675361" providerId="LiveId" clId="{A3C8B407-1455-4F87-9EBB-808A9CA39B3F}" dt="2023-04-12T20:55:39.794" v="686" actId="729"/>
        <pc:sldMkLst>
          <pc:docMk/>
          <pc:sldMk cId="3522163235" sldId="2245"/>
        </pc:sldMkLst>
      </pc:sldChg>
      <pc:sldChg chg="mod modShow">
        <pc:chgData name="Asif Rehmani" userId="e3bc34669d675361" providerId="LiveId" clId="{A3C8B407-1455-4F87-9EBB-808A9CA39B3F}" dt="2023-05-01T23:08:08.979" v="856" actId="729"/>
        <pc:sldMkLst>
          <pc:docMk/>
          <pc:sldMk cId="184886046" sldId="2247"/>
        </pc:sldMkLst>
      </pc:sldChg>
      <pc:sldChg chg="del mod modShow">
        <pc:chgData name="Asif Rehmani" userId="e3bc34669d675361" providerId="LiveId" clId="{A3C8B407-1455-4F87-9EBB-808A9CA39B3F}" dt="2023-05-01T23:07:28.038" v="855" actId="18676"/>
        <pc:sldMkLst>
          <pc:docMk/>
          <pc:sldMk cId="3269834007" sldId="2249"/>
        </pc:sldMkLst>
      </pc:sldChg>
      <pc:sldChg chg="del mod modShow">
        <pc:chgData name="Asif Rehmani" userId="e3bc34669d675361" providerId="LiveId" clId="{A3C8B407-1455-4F87-9EBB-808A9CA39B3F}" dt="2023-05-01T23:07:28.038" v="855" actId="18676"/>
        <pc:sldMkLst>
          <pc:docMk/>
          <pc:sldMk cId="2680692207" sldId="2251"/>
        </pc:sldMkLst>
      </pc:sldChg>
      <pc:sldChg chg="del mod modShow">
        <pc:chgData name="Asif Rehmani" userId="e3bc34669d675361" providerId="LiveId" clId="{A3C8B407-1455-4F87-9EBB-808A9CA39B3F}" dt="2023-05-01T23:07:28.038" v="855" actId="18676"/>
        <pc:sldMkLst>
          <pc:docMk/>
          <pc:sldMk cId="2392357507" sldId="2253"/>
        </pc:sldMkLst>
      </pc:sldChg>
      <pc:sldChg chg="modSp mod modNotesTx">
        <pc:chgData name="Asif Rehmani" userId="e3bc34669d675361" providerId="LiveId" clId="{A3C8B407-1455-4F87-9EBB-808A9CA39B3F}" dt="2023-05-01T23:09:19.634" v="893" actId="20577"/>
        <pc:sldMkLst>
          <pc:docMk/>
          <pc:sldMk cId="269583230" sldId="2254"/>
        </pc:sldMkLst>
        <pc:spChg chg="mod">
          <ac:chgData name="Asif Rehmani" userId="e3bc34669d675361" providerId="LiveId" clId="{A3C8B407-1455-4F87-9EBB-808A9CA39B3F}" dt="2023-05-01T23:09:19.634" v="893" actId="20577"/>
          <ac:spMkLst>
            <pc:docMk/>
            <pc:sldMk cId="269583230" sldId="2254"/>
            <ac:spMk id="3" creationId="{317E9910-685A-F766-3029-B77FE2066C90}"/>
          </ac:spMkLst>
        </pc:spChg>
      </pc:sldChg>
      <pc:sldChg chg="modSp mod">
        <pc:chgData name="Asif Rehmani" userId="e3bc34669d675361" providerId="LiveId" clId="{A3C8B407-1455-4F87-9EBB-808A9CA39B3F}" dt="2023-05-01T23:08:57.946" v="887" actId="20577"/>
        <pc:sldMkLst>
          <pc:docMk/>
          <pc:sldMk cId="1266856362" sldId="2255"/>
        </pc:sldMkLst>
        <pc:spChg chg="mod">
          <ac:chgData name="Asif Rehmani" userId="e3bc34669d675361" providerId="LiveId" clId="{A3C8B407-1455-4F87-9EBB-808A9CA39B3F}" dt="2023-04-12T21:00:21.315" v="716" actId="1038"/>
          <ac:spMkLst>
            <pc:docMk/>
            <pc:sldMk cId="1266856362" sldId="2255"/>
            <ac:spMk id="5" creationId="{00000000-0000-0000-0000-000000000000}"/>
          </ac:spMkLst>
        </pc:spChg>
        <pc:spChg chg="mod">
          <ac:chgData name="Asif Rehmani" userId="e3bc34669d675361" providerId="LiveId" clId="{A3C8B407-1455-4F87-9EBB-808A9CA39B3F}" dt="2023-05-01T23:08:57.946" v="887" actId="20577"/>
          <ac:spMkLst>
            <pc:docMk/>
            <pc:sldMk cId="1266856362" sldId="2255"/>
            <ac:spMk id="19" creationId="{0D23045E-AE9A-431D-8D78-62EFAF82C044}"/>
          </ac:spMkLst>
        </pc:spChg>
        <pc:spChg chg="mod">
          <ac:chgData name="Asif Rehmani" userId="e3bc34669d675361" providerId="LiveId" clId="{A3C8B407-1455-4F87-9EBB-808A9CA39B3F}" dt="2023-04-12T20:29:41.116" v="505"/>
          <ac:spMkLst>
            <pc:docMk/>
            <pc:sldMk cId="1266856362" sldId="2255"/>
            <ac:spMk id="23" creationId="{00000000-0000-0000-0000-000000000000}"/>
          </ac:spMkLst>
        </pc:spChg>
      </pc:sldChg>
      <pc:sldChg chg="modSp mod modAnim modShow">
        <pc:chgData name="Asif Rehmani" userId="e3bc34669d675361" providerId="LiveId" clId="{A3C8B407-1455-4F87-9EBB-808A9CA39B3F}" dt="2023-04-12T20:35:40.274" v="640" actId="27636"/>
        <pc:sldMkLst>
          <pc:docMk/>
          <pc:sldMk cId="3323157769" sldId="2256"/>
        </pc:sldMkLst>
        <pc:spChg chg="mod">
          <ac:chgData name="Asif Rehmani" userId="e3bc34669d675361" providerId="LiveId" clId="{A3C8B407-1455-4F87-9EBB-808A9CA39B3F}" dt="2023-04-12T20:35:40.274" v="640" actId="27636"/>
          <ac:spMkLst>
            <pc:docMk/>
            <pc:sldMk cId="3323157769" sldId="2256"/>
            <ac:spMk id="5" creationId="{08F32E3D-EEA6-779D-B24F-9D9BE770F919}"/>
          </ac:spMkLst>
        </pc:spChg>
      </pc:sldChg>
      <pc:sldChg chg="modSp mod modAnim">
        <pc:chgData name="Asif Rehmani" userId="e3bc34669d675361" providerId="LiveId" clId="{A3C8B407-1455-4F87-9EBB-808A9CA39B3F}" dt="2023-04-12T20:36:09.394" v="642"/>
        <pc:sldMkLst>
          <pc:docMk/>
          <pc:sldMk cId="3047955897" sldId="2257"/>
        </pc:sldMkLst>
        <pc:spChg chg="mod">
          <ac:chgData name="Asif Rehmani" userId="e3bc34669d675361" providerId="LiveId" clId="{A3C8B407-1455-4F87-9EBB-808A9CA39B3F}" dt="2023-04-12T20:36:05.388" v="641" actId="403"/>
          <ac:spMkLst>
            <pc:docMk/>
            <pc:sldMk cId="3047955897" sldId="2257"/>
            <ac:spMk id="5" creationId="{08F32E3D-EEA6-779D-B24F-9D9BE770F919}"/>
          </ac:spMkLst>
        </pc:spChg>
      </pc:sldChg>
      <pc:sldChg chg="modSp del mod modAnim">
        <pc:chgData name="Asif Rehmani" userId="e3bc34669d675361" providerId="LiveId" clId="{A3C8B407-1455-4F87-9EBB-808A9CA39B3F}" dt="2023-05-01T23:07:04.248" v="853" actId="47"/>
        <pc:sldMkLst>
          <pc:docMk/>
          <pc:sldMk cId="1080994849" sldId="2260"/>
        </pc:sldMkLst>
        <pc:spChg chg="mod">
          <ac:chgData name="Asif Rehmani" userId="e3bc34669d675361" providerId="LiveId" clId="{A3C8B407-1455-4F87-9EBB-808A9CA39B3F}" dt="2022-09-21T11:27:50.651" v="139" actId="14100"/>
          <ac:spMkLst>
            <pc:docMk/>
            <pc:sldMk cId="1080994849" sldId="2260"/>
            <ac:spMk id="5" creationId="{61B69102-7673-4F2B-B229-2224B6169349}"/>
          </ac:spMkLst>
        </pc:spChg>
      </pc:sldChg>
      <pc:sldChg chg="del mod modShow">
        <pc:chgData name="Asif Rehmani" userId="e3bc34669d675361" providerId="LiveId" clId="{A3C8B407-1455-4F87-9EBB-808A9CA39B3F}" dt="2023-05-01T23:07:09.429" v="854" actId="47"/>
        <pc:sldMkLst>
          <pc:docMk/>
          <pc:sldMk cId="1897839099" sldId="2261"/>
        </pc:sldMkLst>
      </pc:sldChg>
      <pc:sldChg chg="del mod modShow">
        <pc:chgData name="Asif Rehmani" userId="e3bc34669d675361" providerId="LiveId" clId="{A3C8B407-1455-4F87-9EBB-808A9CA39B3F}" dt="2023-05-01T23:07:28.038" v="855" actId="18676"/>
        <pc:sldMkLst>
          <pc:docMk/>
          <pc:sldMk cId="2571288613" sldId="2262"/>
        </pc:sldMkLst>
      </pc:sldChg>
      <pc:sldChg chg="add">
        <pc:chgData name="Asif Rehmani" userId="e3bc34669d675361" providerId="LiveId" clId="{A3C8B407-1455-4F87-9EBB-808A9CA39B3F}" dt="2023-05-01T23:07:01.490" v="852"/>
        <pc:sldMkLst>
          <pc:docMk/>
          <pc:sldMk cId="230399765" sldId="2264"/>
        </pc:sldMkLst>
      </pc:sldChg>
      <pc:sldChg chg="addSp delSp add del setBg delDesignElem">
        <pc:chgData name="Asif Rehmani" userId="e3bc34669d675361" providerId="LiveId" clId="{A3C8B407-1455-4F87-9EBB-808A9CA39B3F}" dt="2023-05-01T23:07:01.461" v="851"/>
        <pc:sldMkLst>
          <pc:docMk/>
          <pc:sldMk cId="2810243372" sldId="2264"/>
        </pc:sldMkLst>
        <pc:spChg chg="add del">
          <ac:chgData name="Asif Rehmani" userId="e3bc34669d675361" providerId="LiveId" clId="{A3C8B407-1455-4F87-9EBB-808A9CA39B3F}" dt="2023-05-01T23:07:01.461" v="851"/>
          <ac:spMkLst>
            <pc:docMk/>
            <pc:sldMk cId="2810243372" sldId="2264"/>
            <ac:spMk id="8" creationId="{4522B21E-B2B9-4C72-9A71-C87EFD137480}"/>
          </ac:spMkLst>
        </pc:spChg>
        <pc:spChg chg="add del">
          <ac:chgData name="Asif Rehmani" userId="e3bc34669d675361" providerId="LiveId" clId="{A3C8B407-1455-4F87-9EBB-808A9CA39B3F}" dt="2023-05-01T23:07:01.461" v="851"/>
          <ac:spMkLst>
            <pc:docMk/>
            <pc:sldMk cId="2810243372" sldId="2264"/>
            <ac:spMk id="10" creationId="{5EB7D2A2-F448-44D4-938C-DC84CBCB3B1E}"/>
          </ac:spMkLst>
        </pc:spChg>
        <pc:spChg chg="add del">
          <ac:chgData name="Asif Rehmani" userId="e3bc34669d675361" providerId="LiveId" clId="{A3C8B407-1455-4F87-9EBB-808A9CA39B3F}" dt="2023-05-01T23:07:01.461" v="851"/>
          <ac:spMkLst>
            <pc:docMk/>
            <pc:sldMk cId="2810243372" sldId="2264"/>
            <ac:spMk id="12" creationId="{871AEA07-1E14-44B4-8E55-64EF049CD66F}"/>
          </ac:spMkLst>
        </pc:spChg>
        <pc:cxnChg chg="add del">
          <ac:chgData name="Asif Rehmani" userId="e3bc34669d675361" providerId="LiveId" clId="{A3C8B407-1455-4F87-9EBB-808A9CA39B3F}" dt="2023-05-01T23:07:01.461" v="851"/>
          <ac:cxnSpMkLst>
            <pc:docMk/>
            <pc:sldMk cId="2810243372" sldId="2264"/>
            <ac:cxnSpMk id="14" creationId="{F7C8EA93-3210-4C62-99E9-153C275E3A87}"/>
          </ac:cxnSpMkLst>
        </pc:cxnChg>
      </pc:sldChg>
      <pc:sldChg chg="del mod modShow modNotesTx">
        <pc:chgData name="Asif Rehmani" userId="e3bc34669d675361" providerId="LiveId" clId="{A3C8B407-1455-4F87-9EBB-808A9CA39B3F}" dt="2023-05-01T23:06:00.664" v="847" actId="47"/>
        <pc:sldMkLst>
          <pc:docMk/>
          <pc:sldMk cId="667461584" sldId="2265"/>
        </pc:sldMkLst>
      </pc:sldChg>
    </pc:docChg>
  </pc:docChgLst>
  <pc:docChgLst>
    <pc:chgData name="Asif Rehmani" userId="e3bc34669d675361" providerId="LiveId" clId="{1A120576-B8E5-4EC7-8AEC-0BDF633917A8}"/>
    <pc:docChg chg="custSel addSld modSld sldOrd addSection modSection">
      <pc:chgData name="Asif Rehmani" userId="e3bc34669d675361" providerId="LiveId" clId="{1A120576-B8E5-4EC7-8AEC-0BDF633917A8}" dt="2021-12-15T20:42:48.529" v="2284" actId="20577"/>
      <pc:docMkLst>
        <pc:docMk/>
      </pc:docMkLst>
      <pc:sldChg chg="addSp delSp modSp add mod ord setBg modClrScheme modAnim delDesignElem chgLayout modNotesTx">
        <pc:chgData name="Asif Rehmani" userId="e3bc34669d675361" providerId="LiveId" clId="{1A120576-B8E5-4EC7-8AEC-0BDF633917A8}" dt="2021-12-15T20:42:48.529" v="2284" actId="20577"/>
        <pc:sldMkLst>
          <pc:docMk/>
          <pc:sldMk cId="3533932153" sldId="440"/>
        </pc:sldMkLst>
        <pc:spChg chg="mod ord">
          <ac:chgData name="Asif Rehmani" userId="e3bc34669d675361" providerId="LiveId" clId="{1A120576-B8E5-4EC7-8AEC-0BDF633917A8}" dt="2021-12-15T20:42:48.529" v="2284" actId="20577"/>
          <ac:spMkLst>
            <pc:docMk/>
            <pc:sldMk cId="3533932153" sldId="440"/>
            <ac:spMk id="2" creationId="{B5BB181C-63F0-4959-A6A8-DDE90E6AAEDF}"/>
          </ac:spMkLst>
        </pc:spChg>
        <pc:spChg chg="add del mod ord">
          <ac:chgData name="Asif Rehmani" userId="e3bc34669d675361" providerId="LiveId" clId="{1A120576-B8E5-4EC7-8AEC-0BDF633917A8}" dt="2021-12-14T05:01:22.190" v="1538" actId="700"/>
          <ac:spMkLst>
            <pc:docMk/>
            <pc:sldMk cId="3533932153" sldId="440"/>
            <ac:spMk id="4" creationId="{F70069F5-8417-4034-9A01-B472AE8AD1E5}"/>
          </ac:spMkLst>
        </pc:spChg>
        <pc:spChg chg="mod">
          <ac:chgData name="Asif Rehmani" userId="e3bc34669d675361" providerId="LiveId" clId="{1A120576-B8E5-4EC7-8AEC-0BDF633917A8}" dt="2021-12-14T05:02:12.313" v="1559" actId="1076"/>
          <ac:spMkLst>
            <pc:docMk/>
            <pc:sldMk cId="3533932153" sldId="440"/>
            <ac:spMk id="6" creationId="{95944A05-0C67-43C2-821F-15352A73E782}"/>
          </ac:spMkLst>
        </pc:spChg>
        <pc:spChg chg="del">
          <ac:chgData name="Asif Rehmani" userId="e3bc34669d675361" providerId="LiveId" clId="{1A120576-B8E5-4EC7-8AEC-0BDF633917A8}" dt="2021-12-14T04:59:05.063" v="1489"/>
          <ac:spMkLst>
            <pc:docMk/>
            <pc:sldMk cId="3533932153" sldId="440"/>
            <ac:spMk id="10" creationId="{A4AC5506-6312-4701-8D3C-40187889A947}"/>
          </ac:spMkLst>
        </pc:spChg>
      </pc:sldChg>
      <pc:sldChg chg="addSp delSp modSp add mod ord setBg modClrScheme modAnim delDesignElem chgLayout modNotesTx">
        <pc:chgData name="Asif Rehmani" userId="e3bc34669d675361" providerId="LiveId" clId="{1A120576-B8E5-4EC7-8AEC-0BDF633917A8}" dt="2021-12-15T20:42:13.370" v="2267" actId="20577"/>
        <pc:sldMkLst>
          <pc:docMk/>
          <pc:sldMk cId="2404320709" sldId="471"/>
        </pc:sldMkLst>
        <pc:spChg chg="mod ord">
          <ac:chgData name="Asif Rehmani" userId="e3bc34669d675361" providerId="LiveId" clId="{1A120576-B8E5-4EC7-8AEC-0BDF633917A8}" dt="2021-12-14T05:00:21.412" v="1500" actId="20577"/>
          <ac:spMkLst>
            <pc:docMk/>
            <pc:sldMk cId="2404320709" sldId="471"/>
            <ac:spMk id="2" creationId="{7D70F232-B456-4D4A-B033-8279071D9FF4}"/>
          </ac:spMkLst>
        </pc:spChg>
        <pc:spChg chg="mod ord">
          <ac:chgData name="Asif Rehmani" userId="e3bc34669d675361" providerId="LiveId" clId="{1A120576-B8E5-4EC7-8AEC-0BDF633917A8}" dt="2021-12-14T05:00:40.393" v="1535" actId="403"/>
          <ac:spMkLst>
            <pc:docMk/>
            <pc:sldMk cId="2404320709" sldId="471"/>
            <ac:spMk id="3" creationId="{1750ED14-51D0-439B-BD32-99E4AA658024}"/>
          </ac:spMkLst>
        </pc:spChg>
        <pc:spChg chg="add">
          <ac:chgData name="Asif Rehmani" userId="e3bc34669d675361" providerId="LiveId" clId="{1A120576-B8E5-4EC7-8AEC-0BDF633917A8}" dt="2021-12-14T05:00:13.500" v="1495" actId="26606"/>
          <ac:spMkLst>
            <pc:docMk/>
            <pc:sldMk cId="2404320709" sldId="471"/>
            <ac:spMk id="5" creationId="{907EF6B7-1338-4443-8C46-6A318D952DFD}"/>
          </ac:spMkLst>
        </pc:spChg>
        <pc:spChg chg="add">
          <ac:chgData name="Asif Rehmani" userId="e3bc34669d675361" providerId="LiveId" clId="{1A120576-B8E5-4EC7-8AEC-0BDF633917A8}" dt="2021-12-14T05:00:13.500" v="1495" actId="26606"/>
          <ac:spMkLst>
            <pc:docMk/>
            <pc:sldMk cId="2404320709" sldId="471"/>
            <ac:spMk id="6" creationId="{DAAE4CDD-124C-4DCF-9584-B6033B545DD5}"/>
          </ac:spMkLst>
        </pc:spChg>
        <pc:spChg chg="del">
          <ac:chgData name="Asif Rehmani" userId="e3bc34669d675361" providerId="LiveId" clId="{1A120576-B8E5-4EC7-8AEC-0BDF633917A8}" dt="2021-12-14T04:59:05.063" v="1489"/>
          <ac:spMkLst>
            <pc:docMk/>
            <pc:sldMk cId="2404320709" sldId="471"/>
            <ac:spMk id="8" creationId="{8D70B121-56F4-4848-B38B-182089D909FA}"/>
          </ac:spMkLst>
        </pc:spChg>
        <pc:spChg chg="add">
          <ac:chgData name="Asif Rehmani" userId="e3bc34669d675361" providerId="LiveId" clId="{1A120576-B8E5-4EC7-8AEC-0BDF633917A8}" dt="2021-12-14T05:00:13.500" v="1495" actId="26606"/>
          <ac:spMkLst>
            <pc:docMk/>
            <pc:sldMk cId="2404320709" sldId="471"/>
            <ac:spMk id="12" creationId="{081E4A58-353D-44AE-B2FC-2A74E2E400F7}"/>
          </ac:spMkLst>
        </pc:spChg>
        <pc:cxnChg chg="del">
          <ac:chgData name="Asif Rehmani" userId="e3bc34669d675361" providerId="LiveId" clId="{1A120576-B8E5-4EC7-8AEC-0BDF633917A8}" dt="2021-12-14T04:59:05.063" v="1489"/>
          <ac:cxnSpMkLst>
            <pc:docMk/>
            <pc:sldMk cId="2404320709" sldId="471"/>
            <ac:cxnSpMk id="10" creationId="{2D72A2C9-F3CA-4216-8BAD-FA4C970C3C4E}"/>
          </ac:cxnSpMkLst>
        </pc:cxnChg>
      </pc:sldChg>
      <pc:sldChg chg="modNotesTx">
        <pc:chgData name="Asif Rehmani" userId="e3bc34669d675361" providerId="LiveId" clId="{1A120576-B8E5-4EC7-8AEC-0BDF633917A8}" dt="2021-12-12T14:35:12.555" v="1428" actId="20577"/>
        <pc:sldMkLst>
          <pc:docMk/>
          <pc:sldMk cId="327795956" sldId="2128"/>
        </pc:sldMkLst>
      </pc:sldChg>
      <pc:sldChg chg="delSp mod delAnim">
        <pc:chgData name="Asif Rehmani" userId="e3bc34669d675361" providerId="LiveId" clId="{1A120576-B8E5-4EC7-8AEC-0BDF633917A8}" dt="2021-12-15T20:40:20.203" v="2222" actId="478"/>
        <pc:sldMkLst>
          <pc:docMk/>
          <pc:sldMk cId="77286494" sldId="2129"/>
        </pc:sldMkLst>
        <pc:picChg chg="del">
          <ac:chgData name="Asif Rehmani" userId="e3bc34669d675361" providerId="LiveId" clId="{1A120576-B8E5-4EC7-8AEC-0BDF633917A8}" dt="2021-12-15T20:40:20.203" v="2222" actId="478"/>
          <ac:picMkLst>
            <pc:docMk/>
            <pc:sldMk cId="77286494" sldId="2129"/>
            <ac:picMk id="7" creationId="{D13D4600-32C7-470F-8CB6-7462A39479A2}"/>
          </ac:picMkLst>
        </pc:picChg>
        <pc:picChg chg="del">
          <ac:chgData name="Asif Rehmani" userId="e3bc34669d675361" providerId="LiveId" clId="{1A120576-B8E5-4EC7-8AEC-0BDF633917A8}" dt="2021-12-15T20:40:20.203" v="2222" actId="478"/>
          <ac:picMkLst>
            <pc:docMk/>
            <pc:sldMk cId="77286494" sldId="2129"/>
            <ac:picMk id="11" creationId="{B4C21686-E1A7-45A5-AEA8-DCD83C7EF688}"/>
          </ac:picMkLst>
        </pc:picChg>
        <pc:picChg chg="del">
          <ac:chgData name="Asif Rehmani" userId="e3bc34669d675361" providerId="LiveId" clId="{1A120576-B8E5-4EC7-8AEC-0BDF633917A8}" dt="2021-12-15T20:40:20.203" v="2222" actId="478"/>
          <ac:picMkLst>
            <pc:docMk/>
            <pc:sldMk cId="77286494" sldId="2129"/>
            <ac:picMk id="15" creationId="{7FFDF86C-C246-4154-8CBA-EABCD398948E}"/>
          </ac:picMkLst>
        </pc:picChg>
      </pc:sldChg>
      <pc:sldChg chg="addSp delSp modSp mod modNotesTx">
        <pc:chgData name="Asif Rehmani" userId="e3bc34669d675361" providerId="LiveId" clId="{1A120576-B8E5-4EC7-8AEC-0BDF633917A8}" dt="2021-12-12T14:29:50.800" v="1187" actId="20577"/>
        <pc:sldMkLst>
          <pc:docMk/>
          <pc:sldMk cId="4085371297" sldId="2199"/>
        </pc:sldMkLst>
        <pc:picChg chg="add mod">
          <ac:chgData name="Asif Rehmani" userId="e3bc34669d675361" providerId="LiveId" clId="{1A120576-B8E5-4EC7-8AEC-0BDF633917A8}" dt="2021-12-12T14:19:30.302" v="29" actId="1037"/>
          <ac:picMkLst>
            <pc:docMk/>
            <pc:sldMk cId="4085371297" sldId="2199"/>
            <ac:picMk id="4" creationId="{EE668BCA-D6CD-45B2-A56F-882D070117AF}"/>
          </ac:picMkLst>
        </pc:picChg>
        <pc:picChg chg="del mod">
          <ac:chgData name="Asif Rehmani" userId="e3bc34669d675361" providerId="LiveId" clId="{1A120576-B8E5-4EC7-8AEC-0BDF633917A8}" dt="2021-12-12T14:19:00.632" v="1" actId="478"/>
          <ac:picMkLst>
            <pc:docMk/>
            <pc:sldMk cId="4085371297" sldId="2199"/>
            <ac:picMk id="6" creationId="{B65278E3-6D21-4115-AD76-F62A8F016496}"/>
          </ac:picMkLst>
        </pc:picChg>
      </pc:sldChg>
      <pc:sldChg chg="mod modShow">
        <pc:chgData name="Asif Rehmani" userId="e3bc34669d675361" providerId="LiveId" clId="{1A120576-B8E5-4EC7-8AEC-0BDF633917A8}" dt="2021-12-15T20:30:15.325" v="1983" actId="729"/>
        <pc:sldMkLst>
          <pc:docMk/>
          <pc:sldMk cId="1725393864" sldId="2200"/>
        </pc:sldMkLst>
      </pc:sldChg>
      <pc:sldChg chg="mod modShow">
        <pc:chgData name="Asif Rehmani" userId="e3bc34669d675361" providerId="LiveId" clId="{1A120576-B8E5-4EC7-8AEC-0BDF633917A8}" dt="2021-12-15T20:30:15.325" v="1983" actId="729"/>
        <pc:sldMkLst>
          <pc:docMk/>
          <pc:sldMk cId="4257377311" sldId="2201"/>
        </pc:sldMkLst>
      </pc:sldChg>
      <pc:sldChg chg="modNotesTx">
        <pc:chgData name="Asif Rehmani" userId="e3bc34669d675361" providerId="LiveId" clId="{1A120576-B8E5-4EC7-8AEC-0BDF633917A8}" dt="2021-12-15T20:19:05.135" v="1780" actId="113"/>
        <pc:sldMkLst>
          <pc:docMk/>
          <pc:sldMk cId="3037150336" sldId="2202"/>
        </pc:sldMkLst>
      </pc:sldChg>
      <pc:sldChg chg="modSp modAnim modNotesTx">
        <pc:chgData name="Asif Rehmani" userId="e3bc34669d675361" providerId="LiveId" clId="{1A120576-B8E5-4EC7-8AEC-0BDF633917A8}" dt="2021-12-15T20:26:16.727" v="1940" actId="115"/>
        <pc:sldMkLst>
          <pc:docMk/>
          <pc:sldMk cId="1754348706" sldId="2206"/>
        </pc:sldMkLst>
        <pc:spChg chg="mod">
          <ac:chgData name="Asif Rehmani" userId="e3bc34669d675361" providerId="LiveId" clId="{1A120576-B8E5-4EC7-8AEC-0BDF633917A8}" dt="2021-12-15T20:24:13.405" v="1933" actId="20577"/>
          <ac:spMkLst>
            <pc:docMk/>
            <pc:sldMk cId="1754348706" sldId="2206"/>
            <ac:spMk id="3" creationId="{89190696-FC73-4232-AEDC-19A4C1283D57}"/>
          </ac:spMkLst>
        </pc:spChg>
      </pc:sldChg>
      <pc:sldChg chg="modSp modNotesTx">
        <pc:chgData name="Asif Rehmani" userId="e3bc34669d675361" providerId="LiveId" clId="{1A120576-B8E5-4EC7-8AEC-0BDF633917A8}" dt="2021-12-15T20:28:42.921" v="1982" actId="20577"/>
        <pc:sldMkLst>
          <pc:docMk/>
          <pc:sldMk cId="3482183147" sldId="2209"/>
        </pc:sldMkLst>
        <pc:spChg chg="mod">
          <ac:chgData name="Asif Rehmani" userId="e3bc34669d675361" providerId="LiveId" clId="{1A120576-B8E5-4EC7-8AEC-0BDF633917A8}" dt="2021-12-15T20:27:24.843" v="1968" actId="20577"/>
          <ac:spMkLst>
            <pc:docMk/>
            <pc:sldMk cId="3482183147" sldId="2209"/>
            <ac:spMk id="14" creationId="{B7AB880B-0A66-4350-A34F-A5227996F5C6}"/>
          </ac:spMkLst>
        </pc:spChg>
      </pc:sldChg>
      <pc:sldChg chg="modNotesTx">
        <pc:chgData name="Asif Rehmani" userId="e3bc34669d675361" providerId="LiveId" clId="{1A120576-B8E5-4EC7-8AEC-0BDF633917A8}" dt="2021-12-15T20:25:56.718" v="1938" actId="113"/>
        <pc:sldMkLst>
          <pc:docMk/>
          <pc:sldMk cId="3290048572" sldId="2211"/>
        </pc:sldMkLst>
      </pc:sldChg>
      <pc:sldChg chg="new mod modShow modNotesTx">
        <pc:chgData name="Asif Rehmani" userId="e3bc34669d675361" providerId="LiveId" clId="{1A120576-B8E5-4EC7-8AEC-0BDF633917A8}" dt="2021-12-15T20:31:30.899" v="1984" actId="729"/>
        <pc:sldMkLst>
          <pc:docMk/>
          <pc:sldMk cId="1956449471" sldId="2212"/>
        </pc:sldMkLst>
      </pc:sldChg>
      <pc:sldChg chg="addSp delSp modSp new mod modTransition setBg modClrScheme modAnim chgLayout modNotesTx">
        <pc:chgData name="Asif Rehmani" userId="e3bc34669d675361" providerId="LiveId" clId="{1A120576-B8E5-4EC7-8AEC-0BDF633917A8}" dt="2021-12-15T20:38:25.083" v="2221"/>
        <pc:sldMkLst>
          <pc:docMk/>
          <pc:sldMk cId="3516606531" sldId="2213"/>
        </pc:sldMkLst>
        <pc:spChg chg="add del mod ord">
          <ac:chgData name="Asif Rehmani" userId="e3bc34669d675361" providerId="LiveId" clId="{1A120576-B8E5-4EC7-8AEC-0BDF633917A8}" dt="2021-12-15T20:37:20.887" v="2209" actId="478"/>
          <ac:spMkLst>
            <pc:docMk/>
            <pc:sldMk cId="3516606531" sldId="2213"/>
            <ac:spMk id="2" creationId="{86CFF355-DAB6-492C-A27C-F7E13B921CC2}"/>
          </ac:spMkLst>
        </pc:spChg>
        <pc:spChg chg="add del mod ord">
          <ac:chgData name="Asif Rehmani" userId="e3bc34669d675361" providerId="LiveId" clId="{1A120576-B8E5-4EC7-8AEC-0BDF633917A8}" dt="2021-12-15T20:34:39.677" v="2024" actId="700"/>
          <ac:spMkLst>
            <pc:docMk/>
            <pc:sldMk cId="3516606531" sldId="2213"/>
            <ac:spMk id="3" creationId="{5A19FE1F-1ADE-4FC9-91E8-7B0A7C433F3F}"/>
          </ac:spMkLst>
        </pc:spChg>
        <pc:spChg chg="add mod ord">
          <ac:chgData name="Asif Rehmani" userId="e3bc34669d675361" providerId="LiveId" clId="{1A120576-B8E5-4EC7-8AEC-0BDF633917A8}" dt="2021-12-15T20:37:46.253" v="2218" actId="27636"/>
          <ac:spMkLst>
            <pc:docMk/>
            <pc:sldMk cId="3516606531" sldId="2213"/>
            <ac:spMk id="4" creationId="{A772BCC2-3ACB-49BA-BA3C-A2167CE8B43C}"/>
          </ac:spMkLst>
        </pc:spChg>
        <pc:spChg chg="add del mod">
          <ac:chgData name="Asif Rehmani" userId="e3bc34669d675361" providerId="LiveId" clId="{1A120576-B8E5-4EC7-8AEC-0BDF633917A8}" dt="2021-12-15T20:37:23.291" v="2211" actId="478"/>
          <ac:spMkLst>
            <pc:docMk/>
            <pc:sldMk cId="3516606531" sldId="2213"/>
            <ac:spMk id="6" creationId="{F138FC32-8F8E-4D4E-82EC-1524EA881A86}"/>
          </ac:spMkLst>
        </pc:spChg>
        <pc:spChg chg="add del">
          <ac:chgData name="Asif Rehmani" userId="e3bc34669d675361" providerId="LiveId" clId="{1A120576-B8E5-4EC7-8AEC-0BDF633917A8}" dt="2021-12-15T20:37:30.767" v="2212" actId="26606"/>
          <ac:spMkLst>
            <pc:docMk/>
            <pc:sldMk cId="3516606531" sldId="2213"/>
            <ac:spMk id="11" creationId="{59A309A7-1751-4ABE-A3C1-EEC40366AD89}"/>
          </ac:spMkLst>
        </pc:spChg>
        <pc:spChg chg="add del">
          <ac:chgData name="Asif Rehmani" userId="e3bc34669d675361" providerId="LiveId" clId="{1A120576-B8E5-4EC7-8AEC-0BDF633917A8}" dt="2021-12-15T20:37:30.767" v="2212" actId="26606"/>
          <ac:spMkLst>
            <pc:docMk/>
            <pc:sldMk cId="3516606531" sldId="2213"/>
            <ac:spMk id="13" creationId="{967D8EB6-EAE1-4F9C-B398-83321E287204}"/>
          </ac:spMkLst>
        </pc:spChg>
        <pc:spChg chg="add">
          <ac:chgData name="Asif Rehmani" userId="e3bc34669d675361" providerId="LiveId" clId="{1A120576-B8E5-4EC7-8AEC-0BDF633917A8}" dt="2021-12-15T20:37:30.767" v="2212" actId="26606"/>
          <ac:spMkLst>
            <pc:docMk/>
            <pc:sldMk cId="3516606531" sldId="2213"/>
            <ac:spMk id="18" creationId="{91F32EBA-ED97-466E-8CFA-8382584155D0}"/>
          </ac:spMkLst>
        </pc:spChg>
        <pc:spChg chg="add">
          <ac:chgData name="Asif Rehmani" userId="e3bc34669d675361" providerId="LiveId" clId="{1A120576-B8E5-4EC7-8AEC-0BDF633917A8}" dt="2021-12-15T20:37:30.767" v="2212" actId="26606"/>
          <ac:spMkLst>
            <pc:docMk/>
            <pc:sldMk cId="3516606531" sldId="2213"/>
            <ac:spMk id="20" creationId="{62A38935-BB53-4DF7-A56E-48DD25B685D7}"/>
          </ac:spMkLst>
        </pc:spChg>
        <pc:picChg chg="add mod">
          <ac:chgData name="Asif Rehmani" userId="e3bc34669d675361" providerId="LiveId" clId="{1A120576-B8E5-4EC7-8AEC-0BDF633917A8}" dt="2021-12-15T20:37:30.767" v="2212" actId="26606"/>
          <ac:picMkLst>
            <pc:docMk/>
            <pc:sldMk cId="3516606531" sldId="2213"/>
            <ac:picMk id="8" creationId="{F238092D-8685-40E5-A251-77025EB357F8}"/>
          </ac:picMkLst>
        </pc:picChg>
      </pc:sldChg>
    </pc:docChg>
  </pc:docChgLst>
  <pc:docChgLst>
    <pc:chgData name="Asif Rehmani" userId="e3bc34669d675361" providerId="LiveId" clId="{769EE292-3A9D-48DC-A9FD-BDFD3DBEC40F}"/>
    <pc:docChg chg="undo custSel addSld delSld modSld sldOrd">
      <pc:chgData name="Asif Rehmani" userId="e3bc34669d675361" providerId="LiveId" clId="{769EE292-3A9D-48DC-A9FD-BDFD3DBEC40F}" dt="2021-08-31T15:54:51.225" v="4757" actId="113"/>
      <pc:docMkLst>
        <pc:docMk/>
      </pc:docMkLst>
      <pc:sldChg chg="addSp delSp modSp mod setBg addAnim modAnim setClrOvrMap modNotesTx">
        <pc:chgData name="Asif Rehmani" userId="e3bc34669d675361" providerId="LiveId" clId="{769EE292-3A9D-48DC-A9FD-BDFD3DBEC40F}" dt="2021-08-31T15:49:52.873" v="4609" actId="113"/>
        <pc:sldMkLst>
          <pc:docMk/>
          <pc:sldMk cId="3575020938" sldId="257"/>
        </pc:sldMkLst>
        <pc:spChg chg="mod">
          <ac:chgData name="Asif Rehmani" userId="e3bc34669d675361" providerId="LiveId" clId="{769EE292-3A9D-48DC-A9FD-BDFD3DBEC40F}" dt="2021-08-30T12:52:55.565" v="981" actId="1076"/>
          <ac:spMkLst>
            <pc:docMk/>
            <pc:sldMk cId="3575020938" sldId="257"/>
            <ac:spMk id="2" creationId="{3ABF1ACD-E543-4AB8-B2C9-376981628C56}"/>
          </ac:spMkLst>
        </pc:spChg>
        <pc:spChg chg="mod">
          <ac:chgData name="Asif Rehmani" userId="e3bc34669d675361" providerId="LiveId" clId="{769EE292-3A9D-48DC-A9FD-BDFD3DBEC40F}" dt="2021-08-30T12:53:15.831" v="984" actId="113"/>
          <ac:spMkLst>
            <pc:docMk/>
            <pc:sldMk cId="3575020938" sldId="257"/>
            <ac:spMk id="3" creationId="{E335955A-BDFE-4055-B0E5-EF0DFC1E08B1}"/>
          </ac:spMkLst>
        </pc:spChg>
        <pc:spChg chg="add del">
          <ac:chgData name="Asif Rehmani" userId="e3bc34669d675361" providerId="LiveId" clId="{769EE292-3A9D-48DC-A9FD-BDFD3DBEC40F}" dt="2021-08-24T10:53:35.600" v="413" actId="26606"/>
          <ac:spMkLst>
            <pc:docMk/>
            <pc:sldMk cId="3575020938" sldId="257"/>
            <ac:spMk id="9" creationId="{E49CC64F-7275-4E33-961B-0C5CDC439875}"/>
          </ac:spMkLst>
        </pc:spChg>
        <pc:spChg chg="add del">
          <ac:chgData name="Asif Rehmani" userId="e3bc34669d675361" providerId="LiveId" clId="{769EE292-3A9D-48DC-A9FD-BDFD3DBEC40F}" dt="2021-08-24T10:53:12.182" v="406" actId="26606"/>
          <ac:spMkLst>
            <pc:docMk/>
            <pc:sldMk cId="3575020938" sldId="257"/>
            <ac:spMk id="14" creationId="{E49CC64F-7275-4E33-961B-0C5CDC439875}"/>
          </ac:spMkLst>
        </pc:spChg>
        <pc:spChg chg="add del">
          <ac:chgData name="Asif Rehmani" userId="e3bc34669d675361" providerId="LiveId" clId="{769EE292-3A9D-48DC-A9FD-BDFD3DBEC40F}" dt="2021-08-24T10:53:17.325" v="408" actId="26606"/>
          <ac:spMkLst>
            <pc:docMk/>
            <pc:sldMk cId="3575020938" sldId="257"/>
            <ac:spMk id="16" creationId="{DE47DF98-723F-4AAC-ABCF-CACBC438F78F}"/>
          </ac:spMkLst>
        </pc:spChg>
        <pc:spChg chg="add del">
          <ac:chgData name="Asif Rehmani" userId="e3bc34669d675361" providerId="LiveId" clId="{769EE292-3A9D-48DC-A9FD-BDFD3DBEC40F}" dt="2021-08-24T10:53:17.325" v="408" actId="26606"/>
          <ac:spMkLst>
            <pc:docMk/>
            <pc:sldMk cId="3575020938" sldId="257"/>
            <ac:spMk id="17" creationId="{74426AB7-D619-4515-962A-BC83909EC015}"/>
          </ac:spMkLst>
        </pc:spChg>
        <pc:spChg chg="add del">
          <ac:chgData name="Asif Rehmani" userId="e3bc34669d675361" providerId="LiveId" clId="{769EE292-3A9D-48DC-A9FD-BDFD3DBEC40F}" dt="2021-08-24T10:53:28.447" v="410" actId="26606"/>
          <ac:spMkLst>
            <pc:docMk/>
            <pc:sldMk cId="3575020938" sldId="257"/>
            <ac:spMk id="20" creationId="{F1611BA9-268A-49A6-84F8-FC91536686E4}"/>
          </ac:spMkLst>
        </pc:spChg>
        <pc:spChg chg="add del">
          <ac:chgData name="Asif Rehmani" userId="e3bc34669d675361" providerId="LiveId" clId="{769EE292-3A9D-48DC-A9FD-BDFD3DBEC40F}" dt="2021-08-24T10:53:28.447" v="410" actId="26606"/>
          <ac:spMkLst>
            <pc:docMk/>
            <pc:sldMk cId="3575020938" sldId="257"/>
            <ac:spMk id="21" creationId="{E20EB187-900F-4AF5-813B-101456D9FD39}"/>
          </ac:spMkLst>
        </pc:spChg>
        <pc:spChg chg="add del">
          <ac:chgData name="Asif Rehmani" userId="e3bc34669d675361" providerId="LiveId" clId="{769EE292-3A9D-48DC-A9FD-BDFD3DBEC40F}" dt="2021-08-24T10:53:28.447" v="410" actId="26606"/>
          <ac:spMkLst>
            <pc:docMk/>
            <pc:sldMk cId="3575020938" sldId="257"/>
            <ac:spMk id="22" creationId="{1825D5AF-D278-4D9A-A4F5-A1A1D3507636}"/>
          </ac:spMkLst>
        </pc:spChg>
        <pc:spChg chg="add del">
          <ac:chgData name="Asif Rehmani" userId="e3bc34669d675361" providerId="LiveId" clId="{769EE292-3A9D-48DC-A9FD-BDFD3DBEC40F}" dt="2021-08-24T10:53:35.582" v="412" actId="26606"/>
          <ac:spMkLst>
            <pc:docMk/>
            <pc:sldMk cId="3575020938" sldId="257"/>
            <ac:spMk id="24" creationId="{0671A8AE-40A1-4631-A6B8-581AFF065482}"/>
          </ac:spMkLst>
        </pc:spChg>
        <pc:spChg chg="add del">
          <ac:chgData name="Asif Rehmani" userId="e3bc34669d675361" providerId="LiveId" clId="{769EE292-3A9D-48DC-A9FD-BDFD3DBEC40F}" dt="2021-08-24T10:53:35.582" v="412" actId="26606"/>
          <ac:spMkLst>
            <pc:docMk/>
            <pc:sldMk cId="3575020938" sldId="257"/>
            <ac:spMk id="25" creationId="{AB58EF07-17C2-48CF-ABB0-EEF1F17CB8F0}"/>
          </ac:spMkLst>
        </pc:spChg>
        <pc:spChg chg="add del">
          <ac:chgData name="Asif Rehmani" userId="e3bc34669d675361" providerId="LiveId" clId="{769EE292-3A9D-48DC-A9FD-BDFD3DBEC40F}" dt="2021-08-24T10:53:35.582" v="412" actId="26606"/>
          <ac:spMkLst>
            <pc:docMk/>
            <pc:sldMk cId="3575020938" sldId="257"/>
            <ac:spMk id="26" creationId="{AF2F604E-43BE-4DC3-B983-E071523364F8}"/>
          </ac:spMkLst>
        </pc:spChg>
        <pc:spChg chg="add del">
          <ac:chgData name="Asif Rehmani" userId="e3bc34669d675361" providerId="LiveId" clId="{769EE292-3A9D-48DC-A9FD-BDFD3DBEC40F}" dt="2021-08-24T10:53:35.582" v="412" actId="26606"/>
          <ac:spMkLst>
            <pc:docMk/>
            <pc:sldMk cId="3575020938" sldId="257"/>
            <ac:spMk id="27" creationId="{08C9B587-E65E-4B52-B37C-ABEBB6E87928}"/>
          </ac:spMkLst>
        </pc:spChg>
        <pc:spChg chg="add">
          <ac:chgData name="Asif Rehmani" userId="e3bc34669d675361" providerId="LiveId" clId="{769EE292-3A9D-48DC-A9FD-BDFD3DBEC40F}" dt="2021-08-24T10:53:35.600" v="413" actId="26606"/>
          <ac:spMkLst>
            <pc:docMk/>
            <pc:sldMk cId="3575020938" sldId="257"/>
            <ac:spMk id="29" creationId="{89C1B8B3-9FDD-4D8C-9C4D-2FD7CFA2F85A}"/>
          </ac:spMkLst>
        </pc:spChg>
        <pc:spChg chg="add">
          <ac:chgData name="Asif Rehmani" userId="e3bc34669d675361" providerId="LiveId" clId="{769EE292-3A9D-48DC-A9FD-BDFD3DBEC40F}" dt="2021-08-24T10:53:35.600" v="413" actId="26606"/>
          <ac:spMkLst>
            <pc:docMk/>
            <pc:sldMk cId="3575020938" sldId="257"/>
            <ac:spMk id="30" creationId="{E20EB187-900F-4AF5-813B-101456D9FD39}"/>
          </ac:spMkLst>
        </pc:spChg>
        <pc:spChg chg="add">
          <ac:chgData name="Asif Rehmani" userId="e3bc34669d675361" providerId="LiveId" clId="{769EE292-3A9D-48DC-A9FD-BDFD3DBEC40F}" dt="2021-08-24T10:53:35.600" v="413" actId="26606"/>
          <ac:spMkLst>
            <pc:docMk/>
            <pc:sldMk cId="3575020938" sldId="257"/>
            <ac:spMk id="31" creationId="{93A9CEA1-EFF3-40F6-AB36-E232925E7CE7}"/>
          </ac:spMkLst>
        </pc:spChg>
        <pc:picChg chg="add mod ord">
          <ac:chgData name="Asif Rehmani" userId="e3bc34669d675361" providerId="LiveId" clId="{769EE292-3A9D-48DC-A9FD-BDFD3DBEC40F}" dt="2021-08-24T10:53:35.600" v="413" actId="26606"/>
          <ac:picMkLst>
            <pc:docMk/>
            <pc:sldMk cId="3575020938" sldId="257"/>
            <ac:picMk id="5" creationId="{8C6E549A-CA82-4092-BFFC-443208D6F5BC}"/>
          </ac:picMkLst>
        </pc:picChg>
        <pc:picChg chg="mod ord">
          <ac:chgData name="Asif Rehmani" userId="e3bc34669d675361" providerId="LiveId" clId="{769EE292-3A9D-48DC-A9FD-BDFD3DBEC40F}" dt="2021-08-30T12:53:22.902" v="985" actId="1076"/>
          <ac:picMkLst>
            <pc:docMk/>
            <pc:sldMk cId="3575020938" sldId="257"/>
            <ac:picMk id="16" creationId="{5F1E8354-C9E1-4895-AC1D-E7611C709AC1}"/>
          </ac:picMkLst>
        </pc:picChg>
        <pc:cxnChg chg="add del">
          <ac:chgData name="Asif Rehmani" userId="e3bc34669d675361" providerId="LiveId" clId="{769EE292-3A9D-48DC-A9FD-BDFD3DBEC40F}" dt="2021-08-24T10:53:17.325" v="408" actId="26606"/>
          <ac:cxnSpMkLst>
            <pc:docMk/>
            <pc:sldMk cId="3575020938" sldId="257"/>
            <ac:cxnSpMk id="18" creationId="{EA29FC7C-9308-4FDE-8DCA-405668055B0F}"/>
          </ac:cxnSpMkLst>
        </pc:cxnChg>
      </pc:sldChg>
      <pc:sldChg chg="modSp mod modAnim modNotesTx">
        <pc:chgData name="Asif Rehmani" userId="e3bc34669d675361" providerId="LiveId" clId="{769EE292-3A9D-48DC-A9FD-BDFD3DBEC40F}" dt="2021-08-30T16:48:15.127" v="3544" actId="20577"/>
        <pc:sldMkLst>
          <pc:docMk/>
          <pc:sldMk cId="3877399426" sldId="263"/>
        </pc:sldMkLst>
        <pc:spChg chg="mod">
          <ac:chgData name="Asif Rehmani" userId="e3bc34669d675361" providerId="LiveId" clId="{769EE292-3A9D-48DC-A9FD-BDFD3DBEC40F}" dt="2021-08-30T16:38:48.544" v="3508" actId="14100"/>
          <ac:spMkLst>
            <pc:docMk/>
            <pc:sldMk cId="3877399426" sldId="263"/>
            <ac:spMk id="33" creationId="{B84E5704-920A-417D-8DA0-496042682F12}"/>
          </ac:spMkLst>
        </pc:spChg>
      </pc:sldChg>
      <pc:sldChg chg="addSp delSp modSp modAnim modNotesTx">
        <pc:chgData name="Asif Rehmani" userId="e3bc34669d675361" providerId="LiveId" clId="{769EE292-3A9D-48DC-A9FD-BDFD3DBEC40F}" dt="2021-08-30T21:57:17.920" v="3663" actId="20577"/>
        <pc:sldMkLst>
          <pc:docMk/>
          <pc:sldMk cId="3226335614" sldId="266"/>
        </pc:sldMkLst>
        <pc:spChg chg="add mod">
          <ac:chgData name="Asif Rehmani" userId="e3bc34669d675361" providerId="LiveId" clId="{769EE292-3A9D-48DC-A9FD-BDFD3DBEC40F}" dt="2021-08-30T16:49:06.240" v="3551" actId="1076"/>
          <ac:spMkLst>
            <pc:docMk/>
            <pc:sldMk cId="3226335614" sldId="266"/>
            <ac:spMk id="12" creationId="{CFC82E4D-76AD-4DEE-ABE3-32DB9FAD648A}"/>
          </ac:spMkLst>
        </pc:spChg>
        <pc:spChg chg="del">
          <ac:chgData name="Asif Rehmani" userId="e3bc34669d675361" providerId="LiveId" clId="{769EE292-3A9D-48DC-A9FD-BDFD3DBEC40F}" dt="2021-08-30T16:49:00.255" v="3549" actId="21"/>
          <ac:spMkLst>
            <pc:docMk/>
            <pc:sldMk cId="3226335614" sldId="266"/>
            <ac:spMk id="16" creationId="{A534B30A-D93E-4878-A593-BBBC4EC90213}"/>
          </ac:spMkLst>
        </pc:spChg>
        <pc:picChg chg="del">
          <ac:chgData name="Asif Rehmani" userId="e3bc34669d675361" providerId="LiveId" clId="{769EE292-3A9D-48DC-A9FD-BDFD3DBEC40F}" dt="2021-08-30T16:49:00.255" v="3549" actId="21"/>
          <ac:picMkLst>
            <pc:docMk/>
            <pc:sldMk cId="3226335614" sldId="266"/>
            <ac:picMk id="17" creationId="{B51CA13F-B6B4-451A-852A-6952965248A0}"/>
          </ac:picMkLst>
        </pc:picChg>
        <pc:picChg chg="del">
          <ac:chgData name="Asif Rehmani" userId="e3bc34669d675361" providerId="LiveId" clId="{769EE292-3A9D-48DC-A9FD-BDFD3DBEC40F}" dt="2021-08-30T16:49:00.255" v="3549" actId="21"/>
          <ac:picMkLst>
            <pc:docMk/>
            <pc:sldMk cId="3226335614" sldId="266"/>
            <ac:picMk id="18" creationId="{6481B9DB-3243-4125-BD6E-38D034E06B0B}"/>
          </ac:picMkLst>
        </pc:picChg>
        <pc:picChg chg="add mod">
          <ac:chgData name="Asif Rehmani" userId="e3bc34669d675361" providerId="LiveId" clId="{769EE292-3A9D-48DC-A9FD-BDFD3DBEC40F}" dt="2021-08-30T16:49:06.240" v="3551" actId="1076"/>
          <ac:picMkLst>
            <pc:docMk/>
            <pc:sldMk cId="3226335614" sldId="266"/>
            <ac:picMk id="19" creationId="{7EFA619E-2EF6-460B-8F69-AE3B14AA76C9}"/>
          </ac:picMkLst>
        </pc:picChg>
        <pc:picChg chg="add mod">
          <ac:chgData name="Asif Rehmani" userId="e3bc34669d675361" providerId="LiveId" clId="{769EE292-3A9D-48DC-A9FD-BDFD3DBEC40F}" dt="2021-08-30T16:49:06.240" v="3551" actId="1076"/>
          <ac:picMkLst>
            <pc:docMk/>
            <pc:sldMk cId="3226335614" sldId="266"/>
            <ac:picMk id="20" creationId="{0615A54C-5007-46D7-A8FE-D851D1231E8D}"/>
          </ac:picMkLst>
        </pc:picChg>
      </pc:sldChg>
      <pc:sldChg chg="modSp mod">
        <pc:chgData name="Asif Rehmani" userId="e3bc34669d675361" providerId="LiveId" clId="{769EE292-3A9D-48DC-A9FD-BDFD3DBEC40F}" dt="2021-08-23T16:28:13.939" v="261" actId="20577"/>
        <pc:sldMkLst>
          <pc:docMk/>
          <pc:sldMk cId="2461323696" sldId="267"/>
        </pc:sldMkLst>
        <pc:spChg chg="mod">
          <ac:chgData name="Asif Rehmani" userId="e3bc34669d675361" providerId="LiveId" clId="{769EE292-3A9D-48DC-A9FD-BDFD3DBEC40F}" dt="2021-08-23T16:28:13.939" v="261" actId="20577"/>
          <ac:spMkLst>
            <pc:docMk/>
            <pc:sldMk cId="2461323696" sldId="267"/>
            <ac:spMk id="8" creationId="{8AA20F3C-C983-4B6D-ABCD-D64DE171D5B5}"/>
          </ac:spMkLst>
        </pc:spChg>
      </pc:sldChg>
      <pc:sldChg chg="modSp mod modAnim modNotesTx">
        <pc:chgData name="Asif Rehmani" userId="e3bc34669d675361" providerId="LiveId" clId="{769EE292-3A9D-48DC-A9FD-BDFD3DBEC40F}" dt="2021-08-30T22:12:55.342" v="4149" actId="20577"/>
        <pc:sldMkLst>
          <pc:docMk/>
          <pc:sldMk cId="511832012" sldId="273"/>
        </pc:sldMkLst>
        <pc:spChg chg="mod">
          <ac:chgData name="Asif Rehmani" userId="e3bc34669d675361" providerId="LiveId" clId="{769EE292-3A9D-48DC-A9FD-BDFD3DBEC40F}" dt="2021-08-23T16:29:28.161" v="330" actId="20577"/>
          <ac:spMkLst>
            <pc:docMk/>
            <pc:sldMk cId="511832012" sldId="273"/>
            <ac:spMk id="2" creationId="{0BBAD9E1-2F33-4723-9C8E-6F888B747F9E}"/>
          </ac:spMkLst>
        </pc:spChg>
        <pc:spChg chg="mod">
          <ac:chgData name="Asif Rehmani" userId="e3bc34669d675361" providerId="LiveId" clId="{769EE292-3A9D-48DC-A9FD-BDFD3DBEC40F}" dt="2021-08-30T19:47:46.335" v="3654" actId="113"/>
          <ac:spMkLst>
            <pc:docMk/>
            <pc:sldMk cId="511832012" sldId="273"/>
            <ac:spMk id="3" creationId="{21650119-540E-4D6C-874F-2E681D5F7FA9}"/>
          </ac:spMkLst>
        </pc:spChg>
        <pc:spChg chg="mod">
          <ac:chgData name="Asif Rehmani" userId="e3bc34669d675361" providerId="LiveId" clId="{769EE292-3A9D-48DC-A9FD-BDFD3DBEC40F}" dt="2021-08-30T19:47:08.437" v="3649" actId="27636"/>
          <ac:spMkLst>
            <pc:docMk/>
            <pc:sldMk cId="511832012" sldId="273"/>
            <ac:spMk id="4" creationId="{76A0937C-CD45-4378-BBF8-89C8749DD218}"/>
          </ac:spMkLst>
        </pc:spChg>
      </pc:sldChg>
      <pc:sldChg chg="mod ord modShow modNotesTx">
        <pc:chgData name="Asif Rehmani" userId="e3bc34669d675361" providerId="LiveId" clId="{769EE292-3A9D-48DC-A9FD-BDFD3DBEC40F}" dt="2021-08-30T13:14:50.094" v="1563" actId="6549"/>
        <pc:sldMkLst>
          <pc:docMk/>
          <pc:sldMk cId="1168838614" sldId="410"/>
        </pc:sldMkLst>
      </pc:sldChg>
      <pc:sldChg chg="mod modShow modNotesTx">
        <pc:chgData name="Asif Rehmani" userId="e3bc34669d675361" providerId="LiveId" clId="{769EE292-3A9D-48DC-A9FD-BDFD3DBEC40F}" dt="2021-08-31T15:52:40.873" v="4613" actId="113"/>
        <pc:sldMkLst>
          <pc:docMk/>
          <pc:sldMk cId="740600239" sldId="1750"/>
        </pc:sldMkLst>
      </pc:sldChg>
      <pc:sldChg chg="mod modShow modNotesTx">
        <pc:chgData name="Asif Rehmani" userId="e3bc34669d675361" providerId="LiveId" clId="{769EE292-3A9D-48DC-A9FD-BDFD3DBEC40F}" dt="2021-08-31T15:52:47.017" v="4614" actId="113"/>
        <pc:sldMkLst>
          <pc:docMk/>
          <pc:sldMk cId="3500630654" sldId="2097"/>
        </pc:sldMkLst>
      </pc:sldChg>
      <pc:sldChg chg="addSp modSp mod modShow modNotesTx">
        <pc:chgData name="Asif Rehmani" userId="e3bc34669d675361" providerId="LiveId" clId="{769EE292-3A9D-48DC-A9FD-BDFD3DBEC40F}" dt="2021-08-31T15:53:05.425" v="4619" actId="113"/>
        <pc:sldMkLst>
          <pc:docMk/>
          <pc:sldMk cId="2719369160" sldId="2098"/>
        </pc:sldMkLst>
        <pc:spChg chg="mod">
          <ac:chgData name="Asif Rehmani" userId="e3bc34669d675361" providerId="LiveId" clId="{769EE292-3A9D-48DC-A9FD-BDFD3DBEC40F}" dt="2021-08-24T10:56:52.365" v="443" actId="26606"/>
          <ac:spMkLst>
            <pc:docMk/>
            <pc:sldMk cId="2719369160" sldId="2098"/>
            <ac:spMk id="6" creationId="{47895DB2-2636-4420-9285-74D7EA26C89C}"/>
          </ac:spMkLst>
        </pc:spChg>
        <pc:spChg chg="add">
          <ac:chgData name="Asif Rehmani" userId="e3bc34669d675361" providerId="LiveId" clId="{769EE292-3A9D-48DC-A9FD-BDFD3DBEC40F}" dt="2021-08-24T10:56:52.365" v="443" actId="26606"/>
          <ac:spMkLst>
            <pc:docMk/>
            <pc:sldMk cId="2719369160" sldId="2098"/>
            <ac:spMk id="13" creationId="{BACC6370-2D7E-4714-9D71-7542949D7D5D}"/>
          </ac:spMkLst>
        </pc:spChg>
        <pc:spChg chg="add">
          <ac:chgData name="Asif Rehmani" userId="e3bc34669d675361" providerId="LiveId" clId="{769EE292-3A9D-48DC-A9FD-BDFD3DBEC40F}" dt="2021-08-24T10:56:52.365" v="443" actId="26606"/>
          <ac:spMkLst>
            <pc:docMk/>
            <pc:sldMk cId="2719369160" sldId="2098"/>
            <ac:spMk id="15" creationId="{F68B3F68-107C-434F-AA38-110D5EA91B85}"/>
          </ac:spMkLst>
        </pc:spChg>
        <pc:spChg chg="add">
          <ac:chgData name="Asif Rehmani" userId="e3bc34669d675361" providerId="LiveId" clId="{769EE292-3A9D-48DC-A9FD-BDFD3DBEC40F}" dt="2021-08-24T10:56:52.365" v="443" actId="26606"/>
          <ac:spMkLst>
            <pc:docMk/>
            <pc:sldMk cId="2719369160" sldId="2098"/>
            <ac:spMk id="17" creationId="{AAD0DBB9-1A4B-4391-81D4-CB19F9AB918A}"/>
          </ac:spMkLst>
        </pc:spChg>
        <pc:spChg chg="add">
          <ac:chgData name="Asif Rehmani" userId="e3bc34669d675361" providerId="LiveId" clId="{769EE292-3A9D-48DC-A9FD-BDFD3DBEC40F}" dt="2021-08-24T10:56:52.365" v="443" actId="26606"/>
          <ac:spMkLst>
            <pc:docMk/>
            <pc:sldMk cId="2719369160" sldId="2098"/>
            <ac:spMk id="19" creationId="{063BBA22-50EA-4C4D-BE05-F1CE4E63AA56}"/>
          </ac:spMkLst>
        </pc:spChg>
        <pc:graphicFrameChg chg="mod modGraphic">
          <ac:chgData name="Asif Rehmani" userId="e3bc34669d675361" providerId="LiveId" clId="{769EE292-3A9D-48DC-A9FD-BDFD3DBEC40F}" dt="2021-08-24T10:56:52.365" v="443" actId="26606"/>
          <ac:graphicFrameMkLst>
            <pc:docMk/>
            <pc:sldMk cId="2719369160" sldId="2098"/>
            <ac:graphicFrameMk id="8" creationId="{A5BC8581-C0C3-4D1A-B0CD-B7FF1FB095CF}"/>
          </ac:graphicFrameMkLst>
        </pc:graphicFrameChg>
      </pc:sldChg>
      <pc:sldChg chg="addSp">
        <pc:chgData name="Asif Rehmani" userId="e3bc34669d675361" providerId="LiveId" clId="{769EE292-3A9D-48DC-A9FD-BDFD3DBEC40F}" dt="2021-08-24T10:56:07.181" v="420"/>
        <pc:sldMkLst>
          <pc:docMk/>
          <pc:sldMk cId="1296114181" sldId="2099"/>
        </pc:sldMkLst>
        <pc:picChg chg="add">
          <ac:chgData name="Asif Rehmani" userId="e3bc34669d675361" providerId="LiveId" clId="{769EE292-3A9D-48DC-A9FD-BDFD3DBEC40F}" dt="2021-08-24T10:56:07.181" v="420"/>
          <ac:picMkLst>
            <pc:docMk/>
            <pc:sldMk cId="1296114181" sldId="2099"/>
            <ac:picMk id="1026" creationId="{C0020070-0555-453B-B2B7-3BA83F91CB14}"/>
          </ac:picMkLst>
        </pc:picChg>
      </pc:sldChg>
      <pc:sldChg chg="delSp modSp add del mod modShow modNotesTx">
        <pc:chgData name="Asif Rehmani" userId="e3bc34669d675361" providerId="LiveId" clId="{769EE292-3A9D-48DC-A9FD-BDFD3DBEC40F}" dt="2021-08-31T15:53:42.425" v="4629" actId="113"/>
        <pc:sldMkLst>
          <pc:docMk/>
          <pc:sldMk cId="1975930815" sldId="2099"/>
        </pc:sldMkLst>
        <pc:picChg chg="mod">
          <ac:chgData name="Asif Rehmani" userId="e3bc34669d675361" providerId="LiveId" clId="{769EE292-3A9D-48DC-A9FD-BDFD3DBEC40F}" dt="2021-08-24T10:56:13.831" v="425" actId="14100"/>
          <ac:picMkLst>
            <pc:docMk/>
            <pc:sldMk cId="1975930815" sldId="2099"/>
            <ac:picMk id="1026" creationId="{C0020070-0555-453B-B2B7-3BA83F91CB14}"/>
          </ac:picMkLst>
        </pc:picChg>
        <pc:picChg chg="del">
          <ac:chgData name="Asif Rehmani" userId="e3bc34669d675361" providerId="LiveId" clId="{769EE292-3A9D-48DC-A9FD-BDFD3DBEC40F}" dt="2021-08-24T10:56:06.436" v="419" actId="478"/>
          <ac:picMkLst>
            <pc:docMk/>
            <pc:sldMk cId="1975930815" sldId="2099"/>
            <ac:picMk id="2050" creationId="{FBD6BB57-AE97-4353-8B59-C237CB8EE664}"/>
          </ac:picMkLst>
        </pc:picChg>
      </pc:sldChg>
      <pc:sldChg chg="mod modShow modNotesTx">
        <pc:chgData name="Asif Rehmani" userId="e3bc34669d675361" providerId="LiveId" clId="{769EE292-3A9D-48DC-A9FD-BDFD3DBEC40F}" dt="2021-08-31T15:54:51.225" v="4757" actId="113"/>
        <pc:sldMkLst>
          <pc:docMk/>
          <pc:sldMk cId="1546134725" sldId="2100"/>
        </pc:sldMkLst>
      </pc:sldChg>
      <pc:sldChg chg="addSp delSp modSp mod ord setBg modAnim setClrOvrMap modNotesTx">
        <pc:chgData name="Asif Rehmani" userId="e3bc34669d675361" providerId="LiveId" clId="{769EE292-3A9D-48DC-A9FD-BDFD3DBEC40F}" dt="2021-08-30T14:10:10.702" v="1717" actId="20577"/>
        <pc:sldMkLst>
          <pc:docMk/>
          <pc:sldMk cId="3214679942" sldId="2101"/>
        </pc:sldMkLst>
        <pc:spChg chg="mod">
          <ac:chgData name="Asif Rehmani" userId="e3bc34669d675361" providerId="LiveId" clId="{769EE292-3A9D-48DC-A9FD-BDFD3DBEC40F}" dt="2021-08-24T11:16:33.424" v="782" actId="122"/>
          <ac:spMkLst>
            <pc:docMk/>
            <pc:sldMk cId="3214679942" sldId="2101"/>
            <ac:spMk id="2" creationId="{DD2D4E04-E7A6-4374-B7C9-063BEA7A0201}"/>
          </ac:spMkLst>
        </pc:spChg>
        <pc:spChg chg="mod">
          <ac:chgData name="Asif Rehmani" userId="e3bc34669d675361" providerId="LiveId" clId="{769EE292-3A9D-48DC-A9FD-BDFD3DBEC40F}" dt="2021-08-24T11:16:46.520" v="784" actId="122"/>
          <ac:spMkLst>
            <pc:docMk/>
            <pc:sldMk cId="3214679942" sldId="2101"/>
            <ac:spMk id="3" creationId="{3B618356-C9A5-4130-B67E-38DB4DD3B362}"/>
          </ac:spMkLst>
        </pc:spChg>
        <pc:spChg chg="del">
          <ac:chgData name="Asif Rehmani" userId="e3bc34669d675361" providerId="LiveId" clId="{769EE292-3A9D-48DC-A9FD-BDFD3DBEC40F}" dt="2021-08-24T11:16:28.577" v="781" actId="26606"/>
          <ac:spMkLst>
            <pc:docMk/>
            <pc:sldMk cId="3214679942" sldId="2101"/>
            <ac:spMk id="11" creationId="{1DB7C82F-AB7E-4F0C-B829-FA1B9C415180}"/>
          </ac:spMkLst>
        </pc:spChg>
        <pc:spChg chg="add">
          <ac:chgData name="Asif Rehmani" userId="e3bc34669d675361" providerId="LiveId" clId="{769EE292-3A9D-48DC-A9FD-BDFD3DBEC40F}" dt="2021-08-24T11:16:28.577" v="781" actId="26606"/>
          <ac:spMkLst>
            <pc:docMk/>
            <pc:sldMk cId="3214679942" sldId="2101"/>
            <ac:spMk id="16" creationId="{9B7AD9F6-8CE7-4299-8FC6-328F4DCD3FF9}"/>
          </ac:spMkLst>
        </pc:spChg>
        <pc:spChg chg="add">
          <ac:chgData name="Asif Rehmani" userId="e3bc34669d675361" providerId="LiveId" clId="{769EE292-3A9D-48DC-A9FD-BDFD3DBEC40F}" dt="2021-08-24T11:16:28.577" v="781" actId="26606"/>
          <ac:spMkLst>
            <pc:docMk/>
            <pc:sldMk cId="3214679942" sldId="2101"/>
            <ac:spMk id="18" creationId="{F49775AF-8896-43EE-92C6-83497D6DC56F}"/>
          </ac:spMkLst>
        </pc:spChg>
        <pc:picChg chg="mod">
          <ac:chgData name="Asif Rehmani" userId="e3bc34669d675361" providerId="LiveId" clId="{769EE292-3A9D-48DC-A9FD-BDFD3DBEC40F}" dt="2021-08-24T11:16:28.577" v="781" actId="26606"/>
          <ac:picMkLst>
            <pc:docMk/>
            <pc:sldMk cId="3214679942" sldId="2101"/>
            <ac:picMk id="5" creationId="{357D1BF4-C277-4A8E-B641-C696BEDC8490}"/>
          </ac:picMkLst>
        </pc:picChg>
      </pc:sldChg>
      <pc:sldChg chg="modSp mod modNotesTx">
        <pc:chgData name="Asif Rehmani" userId="e3bc34669d675361" providerId="LiveId" clId="{769EE292-3A9D-48DC-A9FD-BDFD3DBEC40F}" dt="2021-08-30T15:28:28.962" v="3077" actId="20577"/>
        <pc:sldMkLst>
          <pc:docMk/>
          <pc:sldMk cId="4268923207" sldId="2110"/>
        </pc:sldMkLst>
        <pc:spChg chg="mod">
          <ac:chgData name="Asif Rehmani" userId="e3bc34669d675361" providerId="LiveId" clId="{769EE292-3A9D-48DC-A9FD-BDFD3DBEC40F}" dt="2021-08-24T11:21:20.462" v="802" actId="1076"/>
          <ac:spMkLst>
            <pc:docMk/>
            <pc:sldMk cId="4268923207" sldId="2110"/>
            <ac:spMk id="4" creationId="{F22A4344-1143-4E90-872D-820BE4168800}"/>
          </ac:spMkLst>
        </pc:spChg>
      </pc:sldChg>
      <pc:sldChg chg="add del modNotesTx">
        <pc:chgData name="Asif Rehmani" userId="e3bc34669d675361" providerId="LiveId" clId="{769EE292-3A9D-48DC-A9FD-BDFD3DBEC40F}" dt="2021-08-30T13:00:46.058" v="1212" actId="113"/>
        <pc:sldMkLst>
          <pc:docMk/>
          <pc:sldMk cId="327795956" sldId="2128"/>
        </pc:sldMkLst>
      </pc:sldChg>
      <pc:sldChg chg="modNotesTx">
        <pc:chgData name="Asif Rehmani" userId="e3bc34669d675361" providerId="LiveId" clId="{769EE292-3A9D-48DC-A9FD-BDFD3DBEC40F}" dt="2021-08-30T14:29:31.536" v="2435" actId="20577"/>
        <pc:sldMkLst>
          <pc:docMk/>
          <pc:sldMk cId="2517533596" sldId="2161"/>
        </pc:sldMkLst>
      </pc:sldChg>
      <pc:sldChg chg="modNotesTx">
        <pc:chgData name="Asif Rehmani" userId="e3bc34669d675361" providerId="LiveId" clId="{769EE292-3A9D-48DC-A9FD-BDFD3DBEC40F}" dt="2021-08-30T14:28:14.307" v="2415" actId="20577"/>
        <pc:sldMkLst>
          <pc:docMk/>
          <pc:sldMk cId="488990034" sldId="2164"/>
        </pc:sldMkLst>
      </pc:sldChg>
      <pc:sldChg chg="modSp modTransition modAnim modNotesTx">
        <pc:chgData name="Asif Rehmani" userId="e3bc34669d675361" providerId="LiveId" clId="{769EE292-3A9D-48DC-A9FD-BDFD3DBEC40F}" dt="2021-08-30T14:30:21.117" v="2480" actId="20577"/>
        <pc:sldMkLst>
          <pc:docMk/>
          <pc:sldMk cId="2087026152" sldId="2165"/>
        </pc:sldMkLst>
        <pc:spChg chg="mod">
          <ac:chgData name="Asif Rehmani" userId="e3bc34669d675361" providerId="LiveId" clId="{769EE292-3A9D-48DC-A9FD-BDFD3DBEC40F}" dt="2021-08-24T11:05:56.224" v="566" actId="113"/>
          <ac:spMkLst>
            <pc:docMk/>
            <pc:sldMk cId="2087026152" sldId="2165"/>
            <ac:spMk id="5" creationId="{B5E69F06-64EF-4800-9E32-1934F361FC48}"/>
          </ac:spMkLst>
        </pc:spChg>
        <pc:spChg chg="mod">
          <ac:chgData name="Asif Rehmani" userId="e3bc34669d675361" providerId="LiveId" clId="{769EE292-3A9D-48DC-A9FD-BDFD3DBEC40F}" dt="2021-08-24T11:06:47.336" v="575" actId="113"/>
          <ac:spMkLst>
            <pc:docMk/>
            <pc:sldMk cId="2087026152" sldId="2165"/>
            <ac:spMk id="6" creationId="{A8407507-E169-48CE-8532-D21198E9C85B}"/>
          </ac:spMkLst>
        </pc:spChg>
        <pc:spChg chg="mod">
          <ac:chgData name="Asif Rehmani" userId="e3bc34669d675361" providerId="LiveId" clId="{769EE292-3A9D-48DC-A9FD-BDFD3DBEC40F}" dt="2021-08-24T11:06:14.856" v="569" actId="113"/>
          <ac:spMkLst>
            <pc:docMk/>
            <pc:sldMk cId="2087026152" sldId="2165"/>
            <ac:spMk id="7" creationId="{2C569E82-DDBD-48DB-80C6-F95506A41CC8}"/>
          </ac:spMkLst>
        </pc:spChg>
        <pc:spChg chg="mod">
          <ac:chgData name="Asif Rehmani" userId="e3bc34669d675361" providerId="LiveId" clId="{769EE292-3A9D-48DC-A9FD-BDFD3DBEC40F}" dt="2021-08-24T11:06:49.704" v="576" actId="113"/>
          <ac:spMkLst>
            <pc:docMk/>
            <pc:sldMk cId="2087026152" sldId="2165"/>
            <ac:spMk id="8" creationId="{7CB741F4-BA94-42ED-879E-C73F7C00841C}"/>
          </ac:spMkLst>
        </pc:spChg>
        <pc:spChg chg="mod">
          <ac:chgData name="Asif Rehmani" userId="e3bc34669d675361" providerId="LiveId" clId="{769EE292-3A9D-48DC-A9FD-BDFD3DBEC40F}" dt="2021-08-24T11:06:52.017" v="577" actId="113"/>
          <ac:spMkLst>
            <pc:docMk/>
            <pc:sldMk cId="2087026152" sldId="2165"/>
            <ac:spMk id="22" creationId="{E19E29F8-E0F9-40ED-8C03-DF243133CB23}"/>
          </ac:spMkLst>
        </pc:spChg>
        <pc:spChg chg="mod">
          <ac:chgData name="Asif Rehmani" userId="e3bc34669d675361" providerId="LiveId" clId="{769EE292-3A9D-48DC-A9FD-BDFD3DBEC40F}" dt="2021-08-24T11:06:40.864" v="574" actId="113"/>
          <ac:spMkLst>
            <pc:docMk/>
            <pc:sldMk cId="2087026152" sldId="2165"/>
            <ac:spMk id="23" creationId="{38EF8235-90B2-47E7-B1B0-6F0EDA7210F9}"/>
          </ac:spMkLst>
        </pc:spChg>
      </pc:sldChg>
      <pc:sldChg chg="modSp mod">
        <pc:chgData name="Asif Rehmani" userId="e3bc34669d675361" providerId="LiveId" clId="{769EE292-3A9D-48DC-A9FD-BDFD3DBEC40F}" dt="2021-08-23T16:21:33.227" v="237" actId="20577"/>
        <pc:sldMkLst>
          <pc:docMk/>
          <pc:sldMk cId="504539201" sldId="2166"/>
        </pc:sldMkLst>
        <pc:spChg chg="mod">
          <ac:chgData name="Asif Rehmani" userId="e3bc34669d675361" providerId="LiveId" clId="{769EE292-3A9D-48DC-A9FD-BDFD3DBEC40F}" dt="2021-08-23T16:21:33.227" v="237" actId="20577"/>
          <ac:spMkLst>
            <pc:docMk/>
            <pc:sldMk cId="504539201" sldId="2166"/>
            <ac:spMk id="3" creationId="{05D10467-4154-4AC2-BBD3-98B47817D877}"/>
          </ac:spMkLst>
        </pc:spChg>
      </pc:sldChg>
      <pc:sldChg chg="modSp mod">
        <pc:chgData name="Asif Rehmani" userId="e3bc34669d675361" providerId="LiveId" clId="{769EE292-3A9D-48DC-A9FD-BDFD3DBEC40F}" dt="2021-08-23T15:47:17.691" v="7" actId="1076"/>
        <pc:sldMkLst>
          <pc:docMk/>
          <pc:sldMk cId="1037954087" sldId="2169"/>
        </pc:sldMkLst>
        <pc:spChg chg="mod">
          <ac:chgData name="Asif Rehmani" userId="e3bc34669d675361" providerId="LiveId" clId="{769EE292-3A9D-48DC-A9FD-BDFD3DBEC40F}" dt="2021-08-23T15:47:08.470" v="1"/>
          <ac:spMkLst>
            <pc:docMk/>
            <pc:sldMk cId="1037954087" sldId="2169"/>
            <ac:spMk id="3" creationId="{9F9E0475-0526-4763-B8CA-1E86BDF77409}"/>
          </ac:spMkLst>
        </pc:spChg>
        <pc:spChg chg="mod">
          <ac:chgData name="Asif Rehmani" userId="e3bc34669d675361" providerId="LiveId" clId="{769EE292-3A9D-48DC-A9FD-BDFD3DBEC40F}" dt="2021-08-23T15:47:17.691" v="7" actId="1076"/>
          <ac:spMkLst>
            <pc:docMk/>
            <pc:sldMk cId="1037954087" sldId="2169"/>
            <ac:spMk id="7" creationId="{136E0E34-61AF-4D42-A23F-811A89BDC211}"/>
          </ac:spMkLst>
        </pc:spChg>
      </pc:sldChg>
      <pc:sldChg chg="addSp delSp modSp mod modTransition setBg modAnim setClrOvrMap modNotesTx">
        <pc:chgData name="Asif Rehmani" userId="e3bc34669d675361" providerId="LiveId" clId="{769EE292-3A9D-48DC-A9FD-BDFD3DBEC40F}" dt="2021-08-30T14:38:41.273" v="2799" actId="6549"/>
        <pc:sldMkLst>
          <pc:docMk/>
          <pc:sldMk cId="2857252209" sldId="2170"/>
        </pc:sldMkLst>
        <pc:spChg chg="mod">
          <ac:chgData name="Asif Rehmani" userId="e3bc34669d675361" providerId="LiveId" clId="{769EE292-3A9D-48DC-A9FD-BDFD3DBEC40F}" dt="2021-08-24T11:08:05.051" v="580" actId="20577"/>
          <ac:spMkLst>
            <pc:docMk/>
            <pc:sldMk cId="2857252209" sldId="2170"/>
            <ac:spMk id="2" creationId="{572CEB3F-B597-484F-A14C-36534B539DE2}"/>
          </ac:spMkLst>
        </pc:spChg>
        <pc:spChg chg="mod ord">
          <ac:chgData name="Asif Rehmani" userId="e3bc34669d675361" providerId="LiveId" clId="{769EE292-3A9D-48DC-A9FD-BDFD3DBEC40F}" dt="2021-08-30T14:11:50.951" v="1719" actId="114"/>
          <ac:spMkLst>
            <pc:docMk/>
            <pc:sldMk cId="2857252209" sldId="2170"/>
            <ac:spMk id="3" creationId="{5AADE4FB-6B4B-42F7-B67B-C217D436103F}"/>
          </ac:spMkLst>
        </pc:spChg>
        <pc:spChg chg="add del">
          <ac:chgData name="Asif Rehmani" userId="e3bc34669d675361" providerId="LiveId" clId="{769EE292-3A9D-48DC-A9FD-BDFD3DBEC40F}" dt="2021-08-24T10:59:31.795" v="486" actId="26606"/>
          <ac:spMkLst>
            <pc:docMk/>
            <pc:sldMk cId="2857252209" sldId="2170"/>
            <ac:spMk id="8" creationId="{907EF6B7-1338-4443-8C46-6A318D952DFD}"/>
          </ac:spMkLst>
        </pc:spChg>
        <pc:spChg chg="add del">
          <ac:chgData name="Asif Rehmani" userId="e3bc34669d675361" providerId="LiveId" clId="{769EE292-3A9D-48DC-A9FD-BDFD3DBEC40F}" dt="2021-08-24T10:59:12.616" v="483" actId="26606"/>
          <ac:spMkLst>
            <pc:docMk/>
            <pc:sldMk cId="2857252209" sldId="2170"/>
            <ac:spMk id="10" creationId="{EF9B8DF2-C3F5-49A2-94D2-F7B65A0F1F15}"/>
          </ac:spMkLst>
        </pc:spChg>
        <pc:spChg chg="add del">
          <ac:chgData name="Asif Rehmani" userId="e3bc34669d675361" providerId="LiveId" clId="{769EE292-3A9D-48DC-A9FD-BDFD3DBEC40F}" dt="2021-08-24T10:59:12.616" v="483" actId="26606"/>
          <ac:spMkLst>
            <pc:docMk/>
            <pc:sldMk cId="2857252209" sldId="2170"/>
            <ac:spMk id="12" creationId="{4330B6AC-E6AB-45E4-A303-C8DE90EB2AAC}"/>
          </ac:spMkLst>
        </pc:spChg>
        <pc:spChg chg="add del">
          <ac:chgData name="Asif Rehmani" userId="e3bc34669d675361" providerId="LiveId" clId="{769EE292-3A9D-48DC-A9FD-BDFD3DBEC40F}" dt="2021-08-24T10:59:31.795" v="486" actId="26606"/>
          <ac:spMkLst>
            <pc:docMk/>
            <pc:sldMk cId="2857252209" sldId="2170"/>
            <ac:spMk id="14" creationId="{DAAE4CDD-124C-4DCF-9584-B6033B545DD5}"/>
          </ac:spMkLst>
        </pc:spChg>
        <pc:spChg chg="add del">
          <ac:chgData name="Asif Rehmani" userId="e3bc34669d675361" providerId="LiveId" clId="{769EE292-3A9D-48DC-A9FD-BDFD3DBEC40F}" dt="2021-08-24T10:59:31.795" v="486" actId="26606"/>
          <ac:spMkLst>
            <pc:docMk/>
            <pc:sldMk cId="2857252209" sldId="2170"/>
            <ac:spMk id="15" creationId="{081E4A58-353D-44AE-B2FC-2A74E2E400F7}"/>
          </ac:spMkLst>
        </pc:spChg>
        <pc:spChg chg="add del">
          <ac:chgData name="Asif Rehmani" userId="e3bc34669d675361" providerId="LiveId" clId="{769EE292-3A9D-48DC-A9FD-BDFD3DBEC40F}" dt="2021-08-24T11:00:41.420" v="507" actId="26606"/>
          <ac:spMkLst>
            <pc:docMk/>
            <pc:sldMk cId="2857252209" sldId="2170"/>
            <ac:spMk id="20" creationId="{9D25F302-27C5-414F-97F8-6EA0A6C028BA}"/>
          </ac:spMkLst>
        </pc:spChg>
        <pc:spChg chg="add del">
          <ac:chgData name="Asif Rehmani" userId="e3bc34669d675361" providerId="LiveId" clId="{769EE292-3A9D-48DC-A9FD-BDFD3DBEC40F}" dt="2021-08-24T11:00:41.420" v="507" actId="26606"/>
          <ac:spMkLst>
            <pc:docMk/>
            <pc:sldMk cId="2857252209" sldId="2170"/>
            <ac:spMk id="22" creationId="{830A36F8-48C2-4842-A87B-8CE8DF4E7FD2}"/>
          </ac:spMkLst>
        </pc:spChg>
        <pc:spChg chg="add del">
          <ac:chgData name="Asif Rehmani" userId="e3bc34669d675361" providerId="LiveId" clId="{769EE292-3A9D-48DC-A9FD-BDFD3DBEC40F}" dt="2021-08-24T11:00:41.420" v="507" actId="26606"/>
          <ac:spMkLst>
            <pc:docMk/>
            <pc:sldMk cId="2857252209" sldId="2170"/>
            <ac:spMk id="24" creationId="{8F451A30-466B-4996-9BA5-CD6ABCC6D558}"/>
          </ac:spMkLst>
        </pc:spChg>
        <pc:spChg chg="add del">
          <ac:chgData name="Asif Rehmani" userId="e3bc34669d675361" providerId="LiveId" clId="{769EE292-3A9D-48DC-A9FD-BDFD3DBEC40F}" dt="2021-08-24T11:00:41.420" v="507" actId="26606"/>
          <ac:spMkLst>
            <pc:docMk/>
            <pc:sldMk cId="2857252209" sldId="2170"/>
            <ac:spMk id="29" creationId="{91F32EBA-ED97-466E-8CFA-8382584155D0}"/>
          </ac:spMkLst>
        </pc:spChg>
        <pc:spChg chg="add del">
          <ac:chgData name="Asif Rehmani" userId="e3bc34669d675361" providerId="LiveId" clId="{769EE292-3A9D-48DC-A9FD-BDFD3DBEC40F}" dt="2021-08-24T11:00:41.420" v="507" actId="26606"/>
          <ac:spMkLst>
            <pc:docMk/>
            <pc:sldMk cId="2857252209" sldId="2170"/>
            <ac:spMk id="31" creationId="{62A38935-BB53-4DF7-A56E-48DD25B685D7}"/>
          </ac:spMkLst>
        </pc:spChg>
        <pc:picChg chg="add del">
          <ac:chgData name="Asif Rehmani" userId="e3bc34669d675361" providerId="LiveId" clId="{769EE292-3A9D-48DC-A9FD-BDFD3DBEC40F}" dt="2021-08-24T10:59:12.616" v="483" actId="26606"/>
          <ac:picMkLst>
            <pc:docMk/>
            <pc:sldMk cId="2857252209" sldId="2170"/>
            <ac:picMk id="7" creationId="{B32616DD-BBA4-4EBA-A8A3-404854499231}"/>
          </ac:picMkLst>
        </pc:picChg>
        <pc:picChg chg="add mod ord">
          <ac:chgData name="Asif Rehmani" userId="e3bc34669d675361" providerId="LiveId" clId="{769EE292-3A9D-48DC-A9FD-BDFD3DBEC40F}" dt="2021-08-24T11:00:41.420" v="507" actId="26606"/>
          <ac:picMkLst>
            <pc:docMk/>
            <pc:sldMk cId="2857252209" sldId="2170"/>
            <ac:picMk id="11" creationId="{0D403ED3-825F-425A-A549-E6E8E3653840}"/>
          </ac:picMkLst>
        </pc:picChg>
      </pc:sldChg>
      <pc:sldChg chg="modSp mod modShow">
        <pc:chgData name="Asif Rehmani" userId="e3bc34669d675361" providerId="LiveId" clId="{769EE292-3A9D-48DC-A9FD-BDFD3DBEC40F}" dt="2021-08-24T10:57:05.236" v="444" actId="729"/>
        <pc:sldMkLst>
          <pc:docMk/>
          <pc:sldMk cId="3265634046" sldId="2171"/>
        </pc:sldMkLst>
        <pc:spChg chg="mod">
          <ac:chgData name="Asif Rehmani" userId="e3bc34669d675361" providerId="LiveId" clId="{769EE292-3A9D-48DC-A9FD-BDFD3DBEC40F}" dt="2021-08-24T10:54:06.710" v="417" actId="20577"/>
          <ac:spMkLst>
            <pc:docMk/>
            <pc:sldMk cId="3265634046" sldId="2171"/>
            <ac:spMk id="3" creationId="{FF1D6A67-FB54-4F33-B6B5-048D6D526DED}"/>
          </ac:spMkLst>
        </pc:spChg>
      </pc:sldChg>
      <pc:sldChg chg="modSp new mod modAnim modNotesTx">
        <pc:chgData name="Asif Rehmani" userId="e3bc34669d675361" providerId="LiveId" clId="{769EE292-3A9D-48DC-A9FD-BDFD3DBEC40F}" dt="2021-08-30T15:36:13.413" v="3396" actId="113"/>
        <pc:sldMkLst>
          <pc:docMk/>
          <pc:sldMk cId="2033276635" sldId="2172"/>
        </pc:sldMkLst>
        <pc:spChg chg="mod">
          <ac:chgData name="Asif Rehmani" userId="e3bc34669d675361" providerId="LiveId" clId="{769EE292-3A9D-48DC-A9FD-BDFD3DBEC40F}" dt="2021-08-26T20:51:13.794" v="813" actId="20577"/>
          <ac:spMkLst>
            <pc:docMk/>
            <pc:sldMk cId="2033276635" sldId="2172"/>
            <ac:spMk id="2" creationId="{FBCAD2A6-309B-42DE-A80B-6E85CF3B183F}"/>
          </ac:spMkLst>
        </pc:spChg>
        <pc:spChg chg="mod">
          <ac:chgData name="Asif Rehmani" userId="e3bc34669d675361" providerId="LiveId" clId="{769EE292-3A9D-48DC-A9FD-BDFD3DBEC40F}" dt="2021-08-30T15:36:13.413" v="3396" actId="113"/>
          <ac:spMkLst>
            <pc:docMk/>
            <pc:sldMk cId="2033276635" sldId="2172"/>
            <ac:spMk id="3" creationId="{559A71B9-A1F8-47CF-8A91-CBF5F2691B5E}"/>
          </ac:spMkLst>
        </pc:spChg>
      </pc:sldChg>
      <pc:sldChg chg="addSp delSp modSp new mod modTransition setBg setClrOvrMap modNotesTx">
        <pc:chgData name="Asif Rehmani" userId="e3bc34669d675361" providerId="LiveId" clId="{769EE292-3A9D-48DC-A9FD-BDFD3DBEC40F}" dt="2021-08-30T14:17:19.989" v="1992" actId="20577"/>
        <pc:sldMkLst>
          <pc:docMk/>
          <pc:sldMk cId="2258967645" sldId="2173"/>
        </pc:sldMkLst>
        <pc:spChg chg="mod">
          <ac:chgData name="Asif Rehmani" userId="e3bc34669d675361" providerId="LiveId" clId="{769EE292-3A9D-48DC-A9FD-BDFD3DBEC40F}" dt="2021-08-24T11:13:13.005" v="693" actId="207"/>
          <ac:spMkLst>
            <pc:docMk/>
            <pc:sldMk cId="2258967645" sldId="2173"/>
            <ac:spMk id="2" creationId="{1F59B7FD-8AB9-4AF1-B14B-99D783A9DFE2}"/>
          </ac:spMkLst>
        </pc:spChg>
        <pc:spChg chg="mod">
          <ac:chgData name="Asif Rehmani" userId="e3bc34669d675361" providerId="LiveId" clId="{769EE292-3A9D-48DC-A9FD-BDFD3DBEC40F}" dt="2021-08-24T11:11:39.700" v="687" actId="26606"/>
          <ac:spMkLst>
            <pc:docMk/>
            <pc:sldMk cId="2258967645" sldId="2173"/>
            <ac:spMk id="3" creationId="{CD56D21D-AB89-4857-8634-3845BD0CDA73}"/>
          </ac:spMkLst>
        </pc:spChg>
        <pc:spChg chg="add del">
          <ac:chgData name="Asif Rehmani" userId="e3bc34669d675361" providerId="LiveId" clId="{769EE292-3A9D-48DC-A9FD-BDFD3DBEC40F}" dt="2021-08-24T11:10:15.106" v="683" actId="26606"/>
          <ac:spMkLst>
            <pc:docMk/>
            <pc:sldMk cId="2258967645" sldId="2173"/>
            <ac:spMk id="8" creationId="{4522B21E-B2B9-4C72-9A71-C87EFD137480}"/>
          </ac:spMkLst>
        </pc:spChg>
        <pc:spChg chg="add del">
          <ac:chgData name="Asif Rehmani" userId="e3bc34669d675361" providerId="LiveId" clId="{769EE292-3A9D-48DC-A9FD-BDFD3DBEC40F}" dt="2021-08-24T11:10:15.106" v="683" actId="26606"/>
          <ac:spMkLst>
            <pc:docMk/>
            <pc:sldMk cId="2258967645" sldId="2173"/>
            <ac:spMk id="10" creationId="{5EB7D2A2-F448-44D4-938C-DC84CBCB3B1E}"/>
          </ac:spMkLst>
        </pc:spChg>
        <pc:spChg chg="add del">
          <ac:chgData name="Asif Rehmani" userId="e3bc34669d675361" providerId="LiveId" clId="{769EE292-3A9D-48DC-A9FD-BDFD3DBEC40F}" dt="2021-08-24T11:10:15.106" v="683" actId="26606"/>
          <ac:spMkLst>
            <pc:docMk/>
            <pc:sldMk cId="2258967645" sldId="2173"/>
            <ac:spMk id="12" creationId="{871AEA07-1E14-44B4-8E55-64EF049CD66F}"/>
          </ac:spMkLst>
        </pc:spChg>
        <pc:spChg chg="add del">
          <ac:chgData name="Asif Rehmani" userId="e3bc34669d675361" providerId="LiveId" clId="{769EE292-3A9D-48DC-A9FD-BDFD3DBEC40F}" dt="2021-08-24T11:11:05.450" v="684" actId="26606"/>
          <ac:spMkLst>
            <pc:docMk/>
            <pc:sldMk cId="2258967645" sldId="2173"/>
            <ac:spMk id="20" creationId="{E49CC64F-7275-4E33-961B-0C5CDC439875}"/>
          </ac:spMkLst>
        </pc:spChg>
        <pc:spChg chg="add del">
          <ac:chgData name="Asif Rehmani" userId="e3bc34669d675361" providerId="LiveId" clId="{769EE292-3A9D-48DC-A9FD-BDFD3DBEC40F}" dt="2021-08-24T11:11:39.700" v="687" actId="26606"/>
          <ac:spMkLst>
            <pc:docMk/>
            <pc:sldMk cId="2258967645" sldId="2173"/>
            <ac:spMk id="25" creationId="{6F828D28-8E09-41CC-8229-3070B5467A96}"/>
          </ac:spMkLst>
        </pc:spChg>
        <pc:spChg chg="add del">
          <ac:chgData name="Asif Rehmani" userId="e3bc34669d675361" providerId="LiveId" clId="{769EE292-3A9D-48DC-A9FD-BDFD3DBEC40F}" dt="2021-08-24T11:11:39.700" v="687" actId="26606"/>
          <ac:spMkLst>
            <pc:docMk/>
            <pc:sldMk cId="2258967645" sldId="2173"/>
            <ac:spMk id="27" creationId="{D5B012D8-7F27-4758-9AC6-C889B154BD73}"/>
          </ac:spMkLst>
        </pc:spChg>
        <pc:spChg chg="add del">
          <ac:chgData name="Asif Rehmani" userId="e3bc34669d675361" providerId="LiveId" clId="{769EE292-3A9D-48DC-A9FD-BDFD3DBEC40F}" dt="2021-08-24T11:11:39.700" v="687" actId="26606"/>
          <ac:spMkLst>
            <pc:docMk/>
            <pc:sldMk cId="2258967645" sldId="2173"/>
            <ac:spMk id="29" creationId="{4063B759-00FC-46D1-9898-8E8625268FAF}"/>
          </ac:spMkLst>
        </pc:spChg>
        <pc:spChg chg="add del">
          <ac:chgData name="Asif Rehmani" userId="e3bc34669d675361" providerId="LiveId" clId="{769EE292-3A9D-48DC-A9FD-BDFD3DBEC40F}" dt="2021-08-24T11:11:39.700" v="687" actId="26606"/>
          <ac:spMkLst>
            <pc:docMk/>
            <pc:sldMk cId="2258967645" sldId="2173"/>
            <ac:spMk id="34" creationId="{0671A8AE-40A1-4631-A6B8-581AFF065482}"/>
          </ac:spMkLst>
        </pc:spChg>
        <pc:spChg chg="add del">
          <ac:chgData name="Asif Rehmani" userId="e3bc34669d675361" providerId="LiveId" clId="{769EE292-3A9D-48DC-A9FD-BDFD3DBEC40F}" dt="2021-08-24T11:11:39.700" v="687" actId="26606"/>
          <ac:spMkLst>
            <pc:docMk/>
            <pc:sldMk cId="2258967645" sldId="2173"/>
            <ac:spMk id="36" creationId="{AB58EF07-17C2-48CF-ABB0-EEF1F17CB8F0}"/>
          </ac:spMkLst>
        </pc:spChg>
        <pc:spChg chg="add del">
          <ac:chgData name="Asif Rehmani" userId="e3bc34669d675361" providerId="LiveId" clId="{769EE292-3A9D-48DC-A9FD-BDFD3DBEC40F}" dt="2021-08-24T11:11:39.700" v="687" actId="26606"/>
          <ac:spMkLst>
            <pc:docMk/>
            <pc:sldMk cId="2258967645" sldId="2173"/>
            <ac:spMk id="38" creationId="{AF2F604E-43BE-4DC3-B983-E071523364F8}"/>
          </ac:spMkLst>
        </pc:spChg>
        <pc:spChg chg="add del">
          <ac:chgData name="Asif Rehmani" userId="e3bc34669d675361" providerId="LiveId" clId="{769EE292-3A9D-48DC-A9FD-BDFD3DBEC40F}" dt="2021-08-24T11:11:39.700" v="687" actId="26606"/>
          <ac:spMkLst>
            <pc:docMk/>
            <pc:sldMk cId="2258967645" sldId="2173"/>
            <ac:spMk id="40" creationId="{08C9B587-E65E-4B52-B37C-ABEBB6E87928}"/>
          </ac:spMkLst>
        </pc:spChg>
        <pc:picChg chg="add mod ord">
          <ac:chgData name="Asif Rehmani" userId="e3bc34669d675361" providerId="LiveId" clId="{769EE292-3A9D-48DC-A9FD-BDFD3DBEC40F}" dt="2021-08-24T11:11:39.700" v="687" actId="26606"/>
          <ac:picMkLst>
            <pc:docMk/>
            <pc:sldMk cId="2258967645" sldId="2173"/>
            <ac:picMk id="16" creationId="{9ADA4C14-7312-4BE5-8959-F701DFEEB4E6}"/>
          </ac:picMkLst>
        </pc:picChg>
        <pc:cxnChg chg="add del">
          <ac:chgData name="Asif Rehmani" userId="e3bc34669d675361" providerId="LiveId" clId="{769EE292-3A9D-48DC-A9FD-BDFD3DBEC40F}" dt="2021-08-24T11:10:15.106" v="683" actId="26606"/>
          <ac:cxnSpMkLst>
            <pc:docMk/>
            <pc:sldMk cId="2258967645" sldId="2173"/>
            <ac:cxnSpMk id="14" creationId="{F7C8EA93-3210-4C62-99E9-153C275E3A87}"/>
          </ac:cxnSpMkLst>
        </pc:cxnChg>
      </pc:sldChg>
      <pc:sldChg chg="addSp delSp modSp modAnim modNotesTx">
        <pc:chgData name="Asif Rehmani" userId="e3bc34669d675361" providerId="LiveId" clId="{769EE292-3A9D-48DC-A9FD-BDFD3DBEC40F}" dt="2021-08-30T21:56:37.523" v="3661" actId="6549"/>
        <pc:sldMkLst>
          <pc:docMk/>
          <pc:sldMk cId="3151123410" sldId="2175"/>
        </pc:sldMkLst>
        <pc:spChg chg="del">
          <ac:chgData name="Asif Rehmani" userId="e3bc34669d675361" providerId="LiveId" clId="{769EE292-3A9D-48DC-A9FD-BDFD3DBEC40F}" dt="2021-08-30T16:48:50.389" v="3546" actId="21"/>
          <ac:spMkLst>
            <pc:docMk/>
            <pc:sldMk cId="3151123410" sldId="2175"/>
            <ac:spMk id="12" creationId="{DEFCA09B-B409-4613-B547-397DD14A0A69}"/>
          </ac:spMkLst>
        </pc:spChg>
        <pc:spChg chg="add mod">
          <ac:chgData name="Asif Rehmani" userId="e3bc34669d675361" providerId="LiveId" clId="{769EE292-3A9D-48DC-A9FD-BDFD3DBEC40F}" dt="2021-08-30T16:49:01.934" v="3550"/>
          <ac:spMkLst>
            <pc:docMk/>
            <pc:sldMk cId="3151123410" sldId="2175"/>
            <ac:spMk id="16" creationId="{51B1127F-0503-41C1-86D5-98DB2FA7C2DE}"/>
          </ac:spMkLst>
        </pc:spChg>
        <pc:picChg chg="add mod">
          <ac:chgData name="Asif Rehmani" userId="e3bc34669d675361" providerId="LiveId" clId="{769EE292-3A9D-48DC-A9FD-BDFD3DBEC40F}" dt="2021-08-30T16:49:01.934" v="3550"/>
          <ac:picMkLst>
            <pc:docMk/>
            <pc:sldMk cId="3151123410" sldId="2175"/>
            <ac:picMk id="17" creationId="{ED1DDF31-6F74-4F65-B9BB-F05766791E49}"/>
          </ac:picMkLst>
        </pc:picChg>
        <pc:picChg chg="add mod">
          <ac:chgData name="Asif Rehmani" userId="e3bc34669d675361" providerId="LiveId" clId="{769EE292-3A9D-48DC-A9FD-BDFD3DBEC40F}" dt="2021-08-30T16:49:01.934" v="3550"/>
          <ac:picMkLst>
            <pc:docMk/>
            <pc:sldMk cId="3151123410" sldId="2175"/>
            <ac:picMk id="18" creationId="{4393386C-693D-45F5-AB7E-13FAE1CEFC01}"/>
          </ac:picMkLst>
        </pc:picChg>
        <pc:picChg chg="del">
          <ac:chgData name="Asif Rehmani" userId="e3bc34669d675361" providerId="LiveId" clId="{769EE292-3A9D-48DC-A9FD-BDFD3DBEC40F}" dt="2021-08-30T16:48:50.389" v="3546" actId="21"/>
          <ac:picMkLst>
            <pc:docMk/>
            <pc:sldMk cId="3151123410" sldId="2175"/>
            <ac:picMk id="19" creationId="{6C84C197-70E3-4B97-844D-DC98A546E4E5}"/>
          </ac:picMkLst>
        </pc:picChg>
        <pc:picChg chg="del">
          <ac:chgData name="Asif Rehmani" userId="e3bc34669d675361" providerId="LiveId" clId="{769EE292-3A9D-48DC-A9FD-BDFD3DBEC40F}" dt="2021-08-30T16:48:50.389" v="3546" actId="21"/>
          <ac:picMkLst>
            <pc:docMk/>
            <pc:sldMk cId="3151123410" sldId="2175"/>
            <ac:picMk id="20" creationId="{6323BC6C-E4C3-4C7B-978C-234B591CD3B5}"/>
          </ac:picMkLst>
        </pc:picChg>
      </pc:sldChg>
      <pc:sldChg chg="modAnim modNotesTx">
        <pc:chgData name="Asif Rehmani" userId="e3bc34669d675361" providerId="LiveId" clId="{769EE292-3A9D-48DC-A9FD-BDFD3DBEC40F}" dt="2021-08-30T21:56:19.883" v="3659"/>
        <pc:sldMkLst>
          <pc:docMk/>
          <pc:sldMk cId="422333973" sldId="2176"/>
        </pc:sldMkLst>
      </pc:sldChg>
      <pc:sldChg chg="modAnim modNotesTx">
        <pc:chgData name="Asif Rehmani" userId="e3bc34669d675361" providerId="LiveId" clId="{769EE292-3A9D-48DC-A9FD-BDFD3DBEC40F}" dt="2021-08-30T21:56:00.938" v="3658"/>
        <pc:sldMkLst>
          <pc:docMk/>
          <pc:sldMk cId="4014470075" sldId="2177"/>
        </pc:sldMkLst>
      </pc:sldChg>
      <pc:sldChg chg="modAnim modNotesTx">
        <pc:chgData name="Asif Rehmani" userId="e3bc34669d675361" providerId="LiveId" clId="{769EE292-3A9D-48DC-A9FD-BDFD3DBEC40F}" dt="2021-08-30T22:10:05.642" v="3665"/>
        <pc:sldMkLst>
          <pc:docMk/>
          <pc:sldMk cId="2479416567" sldId="2178"/>
        </pc:sldMkLst>
      </pc:sldChg>
      <pc:sldChg chg="addSp delSp modSp new mod setBg modAnim">
        <pc:chgData name="Asif Rehmani" userId="e3bc34669d675361" providerId="LiveId" clId="{769EE292-3A9D-48DC-A9FD-BDFD3DBEC40F}" dt="2021-08-30T22:31:13.336" v="4579" actId="114"/>
        <pc:sldMkLst>
          <pc:docMk/>
          <pc:sldMk cId="447130748" sldId="2179"/>
        </pc:sldMkLst>
        <pc:spChg chg="mod">
          <ac:chgData name="Asif Rehmani" userId="e3bc34669d675361" providerId="LiveId" clId="{769EE292-3A9D-48DC-A9FD-BDFD3DBEC40F}" dt="2021-08-30T22:29:09.084" v="4569" actId="26606"/>
          <ac:spMkLst>
            <pc:docMk/>
            <pc:sldMk cId="447130748" sldId="2179"/>
            <ac:spMk id="2" creationId="{9CC3E5EB-BA33-4740-BE74-7441F0FBEFE0}"/>
          </ac:spMkLst>
        </pc:spChg>
        <pc:spChg chg="del mod">
          <ac:chgData name="Asif Rehmani" userId="e3bc34669d675361" providerId="LiveId" clId="{769EE292-3A9D-48DC-A9FD-BDFD3DBEC40F}" dt="2021-08-30T22:28:43.927" v="4567" actId="26606"/>
          <ac:spMkLst>
            <pc:docMk/>
            <pc:sldMk cId="447130748" sldId="2179"/>
            <ac:spMk id="3" creationId="{5A18C460-2669-4328-A2A7-2C74D080D5EF}"/>
          </ac:spMkLst>
        </pc:spChg>
        <pc:spChg chg="mod topLvl">
          <ac:chgData name="Asif Rehmani" userId="e3bc34669d675361" providerId="LiveId" clId="{769EE292-3A9D-48DC-A9FD-BDFD3DBEC40F}" dt="2021-08-30T22:29:38.004" v="4571" actId="165"/>
          <ac:spMkLst>
            <pc:docMk/>
            <pc:sldMk cId="447130748" sldId="2179"/>
            <ac:spMk id="6" creationId="{06082B29-80B0-4524-B339-83E4C71D7C20}"/>
          </ac:spMkLst>
        </pc:spChg>
        <pc:spChg chg="mod topLvl">
          <ac:chgData name="Asif Rehmani" userId="e3bc34669d675361" providerId="LiveId" clId="{769EE292-3A9D-48DC-A9FD-BDFD3DBEC40F}" dt="2021-08-30T22:29:38.004" v="4571" actId="165"/>
          <ac:spMkLst>
            <pc:docMk/>
            <pc:sldMk cId="447130748" sldId="2179"/>
            <ac:spMk id="7" creationId="{42619EBC-E228-4710-85B3-DEC2EFF7D9DF}"/>
          </ac:spMkLst>
        </pc:spChg>
        <pc:spChg chg="mod topLvl">
          <ac:chgData name="Asif Rehmani" userId="e3bc34669d675361" providerId="LiveId" clId="{769EE292-3A9D-48DC-A9FD-BDFD3DBEC40F}" dt="2021-08-30T22:29:38.004" v="4571" actId="165"/>
          <ac:spMkLst>
            <pc:docMk/>
            <pc:sldMk cId="447130748" sldId="2179"/>
            <ac:spMk id="8" creationId="{78EB3AE2-E00A-4C0C-9D35-4E1DFC50DCD0}"/>
          </ac:spMkLst>
        </pc:spChg>
        <pc:spChg chg="add del">
          <ac:chgData name="Asif Rehmani" userId="e3bc34669d675361" providerId="LiveId" clId="{769EE292-3A9D-48DC-A9FD-BDFD3DBEC40F}" dt="2021-08-30T22:29:09.084" v="4569" actId="26606"/>
          <ac:spMkLst>
            <pc:docMk/>
            <pc:sldMk cId="447130748" sldId="2179"/>
            <ac:spMk id="9" creationId="{2E442304-DDBD-4F7B-8017-36BCC863FB40}"/>
          </ac:spMkLst>
        </pc:spChg>
        <pc:spChg chg="mod topLvl">
          <ac:chgData name="Asif Rehmani" userId="e3bc34669d675361" providerId="LiveId" clId="{769EE292-3A9D-48DC-A9FD-BDFD3DBEC40F}" dt="2021-08-30T22:29:38.004" v="4571" actId="165"/>
          <ac:spMkLst>
            <pc:docMk/>
            <pc:sldMk cId="447130748" sldId="2179"/>
            <ac:spMk id="10" creationId="{07299A5D-2F53-41FA-9569-05705D937960}"/>
          </ac:spMkLst>
        </pc:spChg>
        <pc:spChg chg="add del">
          <ac:chgData name="Asif Rehmani" userId="e3bc34669d675361" providerId="LiveId" clId="{769EE292-3A9D-48DC-A9FD-BDFD3DBEC40F}" dt="2021-08-30T22:29:09.084" v="4569" actId="26606"/>
          <ac:spMkLst>
            <pc:docMk/>
            <pc:sldMk cId="447130748" sldId="2179"/>
            <ac:spMk id="11" creationId="{5E107275-3853-46FD-A241-DE4355A42675}"/>
          </ac:spMkLst>
        </pc:spChg>
        <pc:spChg chg="mod topLvl">
          <ac:chgData name="Asif Rehmani" userId="e3bc34669d675361" providerId="LiveId" clId="{769EE292-3A9D-48DC-A9FD-BDFD3DBEC40F}" dt="2021-08-30T22:29:38.004" v="4571" actId="165"/>
          <ac:spMkLst>
            <pc:docMk/>
            <pc:sldMk cId="447130748" sldId="2179"/>
            <ac:spMk id="12" creationId="{5BC3DA97-458F-4139-A359-7F0ED795B388}"/>
          </ac:spMkLst>
        </pc:spChg>
        <pc:spChg chg="mod topLvl">
          <ac:chgData name="Asif Rehmani" userId="e3bc34669d675361" providerId="LiveId" clId="{769EE292-3A9D-48DC-A9FD-BDFD3DBEC40F}" dt="2021-08-30T22:29:38.004" v="4571" actId="165"/>
          <ac:spMkLst>
            <pc:docMk/>
            <pc:sldMk cId="447130748" sldId="2179"/>
            <ac:spMk id="13" creationId="{FFA20F60-525F-4D28-B9B7-09341B4ECAB2}"/>
          </ac:spMkLst>
        </pc:spChg>
        <pc:spChg chg="mod topLvl">
          <ac:chgData name="Asif Rehmani" userId="e3bc34669d675361" providerId="LiveId" clId="{769EE292-3A9D-48DC-A9FD-BDFD3DBEC40F}" dt="2021-08-30T22:29:38.004" v="4571" actId="165"/>
          <ac:spMkLst>
            <pc:docMk/>
            <pc:sldMk cId="447130748" sldId="2179"/>
            <ac:spMk id="14" creationId="{C03B92AB-572C-482A-9812-417F854A6BB8}"/>
          </ac:spMkLst>
        </pc:spChg>
        <pc:spChg chg="mod topLvl">
          <ac:chgData name="Asif Rehmani" userId="e3bc34669d675361" providerId="LiveId" clId="{769EE292-3A9D-48DC-A9FD-BDFD3DBEC40F}" dt="2021-08-30T22:31:13.336" v="4579" actId="114"/>
          <ac:spMkLst>
            <pc:docMk/>
            <pc:sldMk cId="447130748" sldId="2179"/>
            <ac:spMk id="15" creationId="{06B52347-EA24-4E16-A6A1-0C9FBAD19B74}"/>
          </ac:spMkLst>
        </pc:spChg>
        <pc:spChg chg="add del">
          <ac:chgData name="Asif Rehmani" userId="e3bc34669d675361" providerId="LiveId" clId="{769EE292-3A9D-48DC-A9FD-BDFD3DBEC40F}" dt="2021-08-30T22:29:09.084" v="4569" actId="26606"/>
          <ac:spMkLst>
            <pc:docMk/>
            <pc:sldMk cId="447130748" sldId="2179"/>
            <ac:spMk id="16" creationId="{955A2079-FA98-4876-80F0-72364A7D2EA4}"/>
          </ac:spMkLst>
        </pc:spChg>
        <pc:grpChg chg="del mod">
          <ac:chgData name="Asif Rehmani" userId="e3bc34669d675361" providerId="LiveId" clId="{769EE292-3A9D-48DC-A9FD-BDFD3DBEC40F}" dt="2021-08-30T22:29:38.004" v="4571" actId="165"/>
          <ac:grpSpMkLst>
            <pc:docMk/>
            <pc:sldMk cId="447130748" sldId="2179"/>
            <ac:grpSpMk id="4" creationId="{1BD2DE43-1596-4AE7-8FE6-A49B95C4001A}"/>
          </ac:grpSpMkLst>
        </pc:grpChg>
        <pc:graphicFrameChg chg="add del mod">
          <ac:chgData name="Asif Rehmani" userId="e3bc34669d675361" providerId="LiveId" clId="{769EE292-3A9D-48DC-A9FD-BDFD3DBEC40F}" dt="2021-08-30T22:29:25.480" v="4570" actId="18245"/>
          <ac:graphicFrameMkLst>
            <pc:docMk/>
            <pc:sldMk cId="447130748" sldId="2179"/>
            <ac:graphicFrameMk id="5" creationId="{FE33089C-9290-460B-9E30-043E0785FC4C}"/>
          </ac:graphicFrameMkLst>
        </pc:graphicFrameChg>
      </pc:sldChg>
      <pc:sldChg chg="addSp delSp modSp new del mod modClrScheme chgLayout">
        <pc:chgData name="Asif Rehmani" userId="e3bc34669d675361" providerId="LiveId" clId="{769EE292-3A9D-48DC-A9FD-BDFD3DBEC40F}" dt="2021-08-26T20:51:08.597" v="808" actId="680"/>
        <pc:sldMkLst>
          <pc:docMk/>
          <pc:sldMk cId="1681830468" sldId="2179"/>
        </pc:sldMkLst>
        <pc:spChg chg="add del mod">
          <ac:chgData name="Asif Rehmani" userId="e3bc34669d675361" providerId="LiveId" clId="{769EE292-3A9D-48DC-A9FD-BDFD3DBEC40F}" dt="2021-08-26T20:51:07.444" v="806" actId="26606"/>
          <ac:spMkLst>
            <pc:docMk/>
            <pc:sldMk cId="1681830468" sldId="2179"/>
            <ac:spMk id="7" creationId="{C0094C08-C255-49BB-84D9-B8F05CDEBDCD}"/>
          </ac:spMkLst>
        </pc:spChg>
        <pc:spChg chg="add del mod">
          <ac:chgData name="Asif Rehmani" userId="e3bc34669d675361" providerId="LiveId" clId="{769EE292-3A9D-48DC-A9FD-BDFD3DBEC40F}" dt="2021-08-26T20:51:07.444" v="806" actId="26606"/>
          <ac:spMkLst>
            <pc:docMk/>
            <pc:sldMk cId="1681830468" sldId="2179"/>
            <ac:spMk id="9" creationId="{BF2BEE51-2741-45B9-89C0-5BC870A44D6B}"/>
          </ac:spMkLst>
        </pc:spChg>
        <pc:picChg chg="add del mod">
          <ac:chgData name="Asif Rehmani" userId="e3bc34669d675361" providerId="LiveId" clId="{769EE292-3A9D-48DC-A9FD-BDFD3DBEC40F}" dt="2021-08-26T20:51:07.940" v="807"/>
          <ac:picMkLst>
            <pc:docMk/>
            <pc:sldMk cId="1681830468" sldId="2179"/>
            <ac:picMk id="2" creationId="{CC81E803-A3E5-4FA4-B0D9-B0E6429DE8BB}"/>
          </ac:picMkLst>
        </pc:picChg>
      </pc:sldChg>
      <pc:sldMasterChg chg="addSldLayout delSldLayout modSldLayout">
        <pc:chgData name="Asif Rehmani" userId="e3bc34669d675361" providerId="LiveId" clId="{769EE292-3A9D-48DC-A9FD-BDFD3DBEC40F}" dt="2021-08-30T12:51:04.534" v="970" actId="22"/>
        <pc:sldMasterMkLst>
          <pc:docMk/>
          <pc:sldMasterMk cId="973170317" sldId="2147483677"/>
        </pc:sldMasterMkLst>
        <pc:sldLayoutChg chg="add del mod replId">
          <pc:chgData name="Asif Rehmani" userId="e3bc34669d675361" providerId="LiveId" clId="{769EE292-3A9D-48DC-A9FD-BDFD3DBEC40F}" dt="2021-08-30T12:51:04.534" v="970" actId="22"/>
          <pc:sldLayoutMkLst>
            <pc:docMk/>
            <pc:sldMasterMk cId="973170317" sldId="2147483677"/>
            <pc:sldLayoutMk cId="2005496420" sldId="2147483730"/>
          </pc:sldLayoutMkLst>
        </pc:sldLayoutChg>
      </pc:sldMasterChg>
    </pc:docChg>
  </pc:docChgLst>
  <pc:docChgLst>
    <pc:chgData name="Asif Rehmani" userId="e3bc34669d675361" providerId="LiveId" clId="{25F45764-85CF-4384-B721-DEE70E4EF73F}"/>
    <pc:docChg chg="undo redo custSel addSld delSld modSld sldOrd addMainMaster delMainMaster addSection delSection modSection">
      <pc:chgData name="Asif Rehmani" userId="e3bc34669d675361" providerId="LiveId" clId="{25F45764-85CF-4384-B721-DEE70E4EF73F}" dt="2022-04-03T14:56:05.226" v="6354"/>
      <pc:docMkLst>
        <pc:docMk/>
      </pc:docMkLst>
      <pc:sldChg chg="modSp mod modTransition modNotesTx">
        <pc:chgData name="Asif Rehmani" userId="e3bc34669d675361" providerId="LiveId" clId="{25F45764-85CF-4384-B721-DEE70E4EF73F}" dt="2022-04-03T14:46:52.343" v="6266"/>
        <pc:sldMkLst>
          <pc:docMk/>
          <pc:sldMk cId="3575020938" sldId="257"/>
        </pc:sldMkLst>
        <pc:spChg chg="mod">
          <ac:chgData name="Asif Rehmani" userId="e3bc34669d675361" providerId="LiveId" clId="{25F45764-85CF-4384-B721-DEE70E4EF73F}" dt="2022-03-04T13:29:31.464" v="391" actId="20577"/>
          <ac:spMkLst>
            <pc:docMk/>
            <pc:sldMk cId="3575020938" sldId="257"/>
            <ac:spMk id="2" creationId="{3ABF1ACD-E543-4AB8-B2C9-376981628C56}"/>
          </ac:spMkLst>
        </pc:spChg>
      </pc:sldChg>
      <pc:sldChg chg="add del">
        <pc:chgData name="Asif Rehmani" userId="e3bc34669d675361" providerId="LiveId" clId="{25F45764-85CF-4384-B721-DEE70E4EF73F}" dt="2022-03-07T17:48:05.652" v="2599" actId="47"/>
        <pc:sldMkLst>
          <pc:docMk/>
          <pc:sldMk cId="3877399426" sldId="263"/>
        </pc:sldMkLst>
      </pc:sldChg>
      <pc:sldChg chg="add del">
        <pc:chgData name="Asif Rehmani" userId="e3bc34669d675361" providerId="LiveId" clId="{25F45764-85CF-4384-B721-DEE70E4EF73F}" dt="2022-03-07T17:48:05.652" v="2599" actId="47"/>
        <pc:sldMkLst>
          <pc:docMk/>
          <pc:sldMk cId="1168838614" sldId="410"/>
        </pc:sldMkLst>
      </pc:sldChg>
      <pc:sldChg chg="add del">
        <pc:chgData name="Asif Rehmani" userId="e3bc34669d675361" providerId="LiveId" clId="{25F45764-85CF-4384-B721-DEE70E4EF73F}" dt="2022-03-07T17:48:05.652" v="2599" actId="47"/>
        <pc:sldMkLst>
          <pc:docMk/>
          <pc:sldMk cId="3533932153" sldId="440"/>
        </pc:sldMkLst>
      </pc:sldChg>
      <pc:sldChg chg="add del">
        <pc:chgData name="Asif Rehmani" userId="e3bc34669d675361" providerId="LiveId" clId="{25F45764-85CF-4384-B721-DEE70E4EF73F}" dt="2022-03-07T17:48:05.652" v="2599" actId="47"/>
        <pc:sldMkLst>
          <pc:docMk/>
          <pc:sldMk cId="2404320709" sldId="471"/>
        </pc:sldMkLst>
      </pc:sldChg>
      <pc:sldChg chg="add del">
        <pc:chgData name="Asif Rehmani" userId="e3bc34669d675361" providerId="LiveId" clId="{25F45764-85CF-4384-B721-DEE70E4EF73F}" dt="2022-03-07T17:48:05.652" v="2599" actId="47"/>
        <pc:sldMkLst>
          <pc:docMk/>
          <pc:sldMk cId="740600239" sldId="1750"/>
        </pc:sldMkLst>
      </pc:sldChg>
      <pc:sldChg chg="add del">
        <pc:chgData name="Asif Rehmani" userId="e3bc34669d675361" providerId="LiveId" clId="{25F45764-85CF-4384-B721-DEE70E4EF73F}" dt="2022-03-07T17:48:05.652" v="2599" actId="47"/>
        <pc:sldMkLst>
          <pc:docMk/>
          <pc:sldMk cId="3500630654" sldId="2097"/>
        </pc:sldMkLst>
      </pc:sldChg>
      <pc:sldChg chg="add del">
        <pc:chgData name="Asif Rehmani" userId="e3bc34669d675361" providerId="LiveId" clId="{25F45764-85CF-4384-B721-DEE70E4EF73F}" dt="2022-03-07T17:48:05.652" v="2599" actId="47"/>
        <pc:sldMkLst>
          <pc:docMk/>
          <pc:sldMk cId="2719369160" sldId="2098"/>
        </pc:sldMkLst>
      </pc:sldChg>
      <pc:sldChg chg="add del">
        <pc:chgData name="Asif Rehmani" userId="e3bc34669d675361" providerId="LiveId" clId="{25F45764-85CF-4384-B721-DEE70E4EF73F}" dt="2022-03-07T17:48:05.652" v="2599" actId="47"/>
        <pc:sldMkLst>
          <pc:docMk/>
          <pc:sldMk cId="1975930815" sldId="2099"/>
        </pc:sldMkLst>
      </pc:sldChg>
      <pc:sldChg chg="add del">
        <pc:chgData name="Asif Rehmani" userId="e3bc34669d675361" providerId="LiveId" clId="{25F45764-85CF-4384-B721-DEE70E4EF73F}" dt="2022-03-07T17:48:05.652" v="2599" actId="47"/>
        <pc:sldMkLst>
          <pc:docMk/>
          <pc:sldMk cId="1546134725" sldId="2100"/>
        </pc:sldMkLst>
      </pc:sldChg>
      <pc:sldChg chg="addSp delSp modSp mod ord modTransition">
        <pc:chgData name="Asif Rehmani" userId="e3bc34669d675361" providerId="LiveId" clId="{25F45764-85CF-4384-B721-DEE70E4EF73F}" dt="2022-04-03T14:49:42.924" v="6314" actId="20577"/>
        <pc:sldMkLst>
          <pc:docMk/>
          <pc:sldMk cId="327795956" sldId="2128"/>
        </pc:sldMkLst>
        <pc:spChg chg="mod">
          <ac:chgData name="Asif Rehmani" userId="e3bc34669d675361" providerId="LiveId" clId="{25F45764-85CF-4384-B721-DEE70E4EF73F}" dt="2022-03-07T17:42:57.429" v="2475" actId="207"/>
          <ac:spMkLst>
            <pc:docMk/>
            <pc:sldMk cId="327795956" sldId="2128"/>
            <ac:spMk id="5" creationId="{00000000-0000-0000-0000-000000000000}"/>
          </ac:spMkLst>
        </pc:spChg>
        <pc:spChg chg="mod">
          <ac:chgData name="Asif Rehmani" userId="e3bc34669d675361" providerId="LiveId" clId="{25F45764-85CF-4384-B721-DEE70E4EF73F}" dt="2022-04-03T14:49:42.924" v="6314" actId="20577"/>
          <ac:spMkLst>
            <pc:docMk/>
            <pc:sldMk cId="327795956" sldId="2128"/>
            <ac:spMk id="17" creationId="{00000000-0000-0000-0000-000000000000}"/>
          </ac:spMkLst>
        </pc:spChg>
        <pc:spChg chg="add mod">
          <ac:chgData name="Asif Rehmani" userId="e3bc34669d675361" providerId="LiveId" clId="{25F45764-85CF-4384-B721-DEE70E4EF73F}" dt="2022-03-07T17:44:43.941" v="2494" actId="1076"/>
          <ac:spMkLst>
            <pc:docMk/>
            <pc:sldMk cId="327795956" sldId="2128"/>
            <ac:spMk id="19" creationId="{0D23045E-AE9A-431D-8D78-62EFAF82C044}"/>
          </ac:spMkLst>
        </pc:spChg>
        <pc:spChg chg="mod">
          <ac:chgData name="Asif Rehmani" userId="e3bc34669d675361" providerId="LiveId" clId="{25F45764-85CF-4384-B721-DEE70E4EF73F}" dt="2022-03-07T17:45:29.874" v="2530" actId="20577"/>
          <ac:spMkLst>
            <pc:docMk/>
            <pc:sldMk cId="327795956" sldId="2128"/>
            <ac:spMk id="23" creationId="{00000000-0000-0000-0000-000000000000}"/>
          </ac:spMkLst>
        </pc:spChg>
        <pc:picChg chg="del mod">
          <ac:chgData name="Asif Rehmani" userId="e3bc34669d675361" providerId="LiveId" clId="{25F45764-85CF-4384-B721-DEE70E4EF73F}" dt="2022-03-07T17:44:52.416" v="2498" actId="478"/>
          <ac:picMkLst>
            <pc:docMk/>
            <pc:sldMk cId="327795956" sldId="2128"/>
            <ac:picMk id="2" creationId="{00000000-0000-0000-0000-000000000000}"/>
          </ac:picMkLst>
        </pc:picChg>
        <pc:picChg chg="add del mod">
          <ac:chgData name="Asif Rehmani" userId="e3bc34669d675361" providerId="LiveId" clId="{25F45764-85CF-4384-B721-DEE70E4EF73F}" dt="2022-03-07T17:44:34.136" v="2490" actId="478"/>
          <ac:picMkLst>
            <pc:docMk/>
            <pc:sldMk cId="327795956" sldId="2128"/>
            <ac:picMk id="9" creationId="{8683B2E3-F6A5-4E8C-8EC0-111B934937DC}"/>
          </ac:picMkLst>
        </pc:picChg>
        <pc:picChg chg="add del mod">
          <ac:chgData name="Asif Rehmani" userId="e3bc34669d675361" providerId="LiveId" clId="{25F45764-85CF-4384-B721-DEE70E4EF73F}" dt="2022-03-07T17:44:12.311" v="2485" actId="478"/>
          <ac:picMkLst>
            <pc:docMk/>
            <pc:sldMk cId="327795956" sldId="2128"/>
            <ac:picMk id="22" creationId="{E541C84E-BD54-4160-AEEE-76734A845E94}"/>
          </ac:picMkLst>
        </pc:picChg>
        <pc:picChg chg="add mod">
          <ac:chgData name="Asif Rehmani" userId="e3bc34669d675361" providerId="LiveId" clId="{25F45764-85CF-4384-B721-DEE70E4EF73F}" dt="2022-03-07T17:44:48.998" v="2497" actId="1076"/>
          <ac:picMkLst>
            <pc:docMk/>
            <pc:sldMk cId="327795956" sldId="2128"/>
            <ac:picMk id="25" creationId="{3B5C4075-7797-4DFF-9F9F-2E82F5F9D4DA}"/>
          </ac:picMkLst>
        </pc:picChg>
      </pc:sldChg>
      <pc:sldChg chg="addSp modSp mod modTransition">
        <pc:chgData name="Asif Rehmani" userId="e3bc34669d675361" providerId="LiveId" clId="{25F45764-85CF-4384-B721-DEE70E4EF73F}" dt="2022-04-03T14:46:52.343" v="6266"/>
        <pc:sldMkLst>
          <pc:docMk/>
          <pc:sldMk cId="77286494" sldId="2129"/>
        </pc:sldMkLst>
        <pc:picChg chg="add mod">
          <ac:chgData name="Asif Rehmani" userId="e3bc34669d675361" providerId="LiveId" clId="{25F45764-85CF-4384-B721-DEE70E4EF73F}" dt="2022-04-03T13:11:22.851" v="4962" actId="1076"/>
          <ac:picMkLst>
            <pc:docMk/>
            <pc:sldMk cId="77286494" sldId="2129"/>
            <ac:picMk id="9" creationId="{97FCD793-FB5C-4B74-8B9D-389E14B24D27}"/>
          </ac:picMkLst>
        </pc:picChg>
      </pc:sldChg>
      <pc:sldChg chg="add del">
        <pc:chgData name="Asif Rehmani" userId="e3bc34669d675361" providerId="LiveId" clId="{25F45764-85CF-4384-B721-DEE70E4EF73F}" dt="2022-03-07T17:48:05.652" v="2599" actId="47"/>
        <pc:sldMkLst>
          <pc:docMk/>
          <pc:sldMk cId="488990034" sldId="2164"/>
        </pc:sldMkLst>
      </pc:sldChg>
      <pc:sldChg chg="modSp mod modTransition modAnim">
        <pc:chgData name="Asif Rehmani" userId="e3bc34669d675361" providerId="LiveId" clId="{25F45764-85CF-4384-B721-DEE70E4EF73F}" dt="2022-04-03T14:46:52.343" v="6266"/>
        <pc:sldMkLst>
          <pc:docMk/>
          <pc:sldMk cId="447130748" sldId="2179"/>
        </pc:sldMkLst>
        <pc:spChg chg="mod">
          <ac:chgData name="Asif Rehmani" userId="e3bc34669d675361" providerId="LiveId" clId="{25F45764-85CF-4384-B721-DEE70E4EF73F}" dt="2022-03-07T17:50:46.199" v="2697" actId="20577"/>
          <ac:spMkLst>
            <pc:docMk/>
            <pc:sldMk cId="447130748" sldId="2179"/>
            <ac:spMk id="7" creationId="{42619EBC-E228-4710-85B3-DEC2EFF7D9DF}"/>
          </ac:spMkLst>
        </pc:spChg>
        <pc:spChg chg="mod">
          <ac:chgData name="Asif Rehmani" userId="e3bc34669d675361" providerId="LiveId" clId="{25F45764-85CF-4384-B721-DEE70E4EF73F}" dt="2022-03-07T17:51:31.559" v="2765" actId="20577"/>
          <ac:spMkLst>
            <pc:docMk/>
            <pc:sldMk cId="447130748" sldId="2179"/>
            <ac:spMk id="10" creationId="{07299A5D-2F53-41FA-9569-05705D937960}"/>
          </ac:spMkLst>
        </pc:spChg>
        <pc:spChg chg="mod">
          <ac:chgData name="Asif Rehmani" userId="e3bc34669d675361" providerId="LiveId" clId="{25F45764-85CF-4384-B721-DEE70E4EF73F}" dt="2022-03-07T17:51:49.664" v="2822" actId="20577"/>
          <ac:spMkLst>
            <pc:docMk/>
            <pc:sldMk cId="447130748" sldId="2179"/>
            <ac:spMk id="13" creationId="{FFA20F60-525F-4D28-B9B7-09341B4ECAB2}"/>
          </ac:spMkLst>
        </pc:spChg>
        <pc:spChg chg="mod">
          <ac:chgData name="Asif Rehmani" userId="e3bc34669d675361" providerId="LiveId" clId="{25F45764-85CF-4384-B721-DEE70E4EF73F}" dt="2022-03-07T17:52:18.727" v="2884" actId="20577"/>
          <ac:spMkLst>
            <pc:docMk/>
            <pc:sldMk cId="447130748" sldId="2179"/>
            <ac:spMk id="15" creationId="{06B52347-EA24-4E16-A6A1-0C9FBAD19B74}"/>
          </ac:spMkLst>
        </pc:spChg>
      </pc:sldChg>
      <pc:sldChg chg="add del">
        <pc:chgData name="Asif Rehmani" userId="e3bc34669d675361" providerId="LiveId" clId="{25F45764-85CF-4384-B721-DEE70E4EF73F}" dt="2022-03-07T17:48:05.652" v="2599" actId="47"/>
        <pc:sldMkLst>
          <pc:docMk/>
          <pc:sldMk cId="1798696924" sldId="2180"/>
        </pc:sldMkLst>
      </pc:sldChg>
      <pc:sldChg chg="add del">
        <pc:chgData name="Asif Rehmani" userId="e3bc34669d675361" providerId="LiveId" clId="{25F45764-85CF-4384-B721-DEE70E4EF73F}" dt="2022-03-07T17:48:05.652" v="2599" actId="47"/>
        <pc:sldMkLst>
          <pc:docMk/>
          <pc:sldMk cId="3892698156" sldId="2182"/>
        </pc:sldMkLst>
      </pc:sldChg>
      <pc:sldChg chg="add del">
        <pc:chgData name="Asif Rehmani" userId="e3bc34669d675361" providerId="LiveId" clId="{25F45764-85CF-4384-B721-DEE70E4EF73F}" dt="2022-03-07T17:48:05.652" v="2599" actId="47"/>
        <pc:sldMkLst>
          <pc:docMk/>
          <pc:sldMk cId="1643880812" sldId="2183"/>
        </pc:sldMkLst>
      </pc:sldChg>
      <pc:sldChg chg="add del">
        <pc:chgData name="Asif Rehmani" userId="e3bc34669d675361" providerId="LiveId" clId="{25F45764-85CF-4384-B721-DEE70E4EF73F}" dt="2022-03-07T17:48:05.652" v="2599" actId="47"/>
        <pc:sldMkLst>
          <pc:docMk/>
          <pc:sldMk cId="3035463269" sldId="2184"/>
        </pc:sldMkLst>
      </pc:sldChg>
      <pc:sldChg chg="add del">
        <pc:chgData name="Asif Rehmani" userId="e3bc34669d675361" providerId="LiveId" clId="{25F45764-85CF-4384-B721-DEE70E4EF73F}" dt="2022-03-07T17:48:05.652" v="2599" actId="47"/>
        <pc:sldMkLst>
          <pc:docMk/>
          <pc:sldMk cId="193121738" sldId="2185"/>
        </pc:sldMkLst>
      </pc:sldChg>
      <pc:sldChg chg="add del">
        <pc:chgData name="Asif Rehmani" userId="e3bc34669d675361" providerId="LiveId" clId="{25F45764-85CF-4384-B721-DEE70E4EF73F}" dt="2022-03-07T17:48:05.652" v="2599" actId="47"/>
        <pc:sldMkLst>
          <pc:docMk/>
          <pc:sldMk cId="2385596438" sldId="2186"/>
        </pc:sldMkLst>
      </pc:sldChg>
      <pc:sldChg chg="add del">
        <pc:chgData name="Asif Rehmani" userId="e3bc34669d675361" providerId="LiveId" clId="{25F45764-85CF-4384-B721-DEE70E4EF73F}" dt="2022-03-07T17:48:05.652" v="2599" actId="47"/>
        <pc:sldMkLst>
          <pc:docMk/>
          <pc:sldMk cId="526671796" sldId="2187"/>
        </pc:sldMkLst>
      </pc:sldChg>
      <pc:sldChg chg="add del">
        <pc:chgData name="Asif Rehmani" userId="e3bc34669d675361" providerId="LiveId" clId="{25F45764-85CF-4384-B721-DEE70E4EF73F}" dt="2022-03-07T17:48:05.652" v="2599" actId="47"/>
        <pc:sldMkLst>
          <pc:docMk/>
          <pc:sldMk cId="199175584" sldId="2188"/>
        </pc:sldMkLst>
      </pc:sldChg>
      <pc:sldChg chg="add del">
        <pc:chgData name="Asif Rehmani" userId="e3bc34669d675361" providerId="LiveId" clId="{25F45764-85CF-4384-B721-DEE70E4EF73F}" dt="2022-03-07T17:48:05.652" v="2599" actId="47"/>
        <pc:sldMkLst>
          <pc:docMk/>
          <pc:sldMk cId="3666740723" sldId="2189"/>
        </pc:sldMkLst>
      </pc:sldChg>
      <pc:sldChg chg="add del">
        <pc:chgData name="Asif Rehmani" userId="e3bc34669d675361" providerId="LiveId" clId="{25F45764-85CF-4384-B721-DEE70E4EF73F}" dt="2022-03-07T17:48:05.652" v="2599" actId="47"/>
        <pc:sldMkLst>
          <pc:docMk/>
          <pc:sldMk cId="4035168112" sldId="2190"/>
        </pc:sldMkLst>
      </pc:sldChg>
      <pc:sldChg chg="add del">
        <pc:chgData name="Asif Rehmani" userId="e3bc34669d675361" providerId="LiveId" clId="{25F45764-85CF-4384-B721-DEE70E4EF73F}" dt="2022-03-07T17:48:05.652" v="2599" actId="47"/>
        <pc:sldMkLst>
          <pc:docMk/>
          <pc:sldMk cId="1908636053" sldId="2191"/>
        </pc:sldMkLst>
      </pc:sldChg>
      <pc:sldChg chg="add del">
        <pc:chgData name="Asif Rehmani" userId="e3bc34669d675361" providerId="LiveId" clId="{25F45764-85CF-4384-B721-DEE70E4EF73F}" dt="2022-03-07T17:48:05.652" v="2599" actId="47"/>
        <pc:sldMkLst>
          <pc:docMk/>
          <pc:sldMk cId="2288976115" sldId="2192"/>
        </pc:sldMkLst>
      </pc:sldChg>
      <pc:sldChg chg="add del">
        <pc:chgData name="Asif Rehmani" userId="e3bc34669d675361" providerId="LiveId" clId="{25F45764-85CF-4384-B721-DEE70E4EF73F}" dt="2022-03-07T17:48:05.652" v="2599" actId="47"/>
        <pc:sldMkLst>
          <pc:docMk/>
          <pc:sldMk cId="180225742" sldId="2193"/>
        </pc:sldMkLst>
      </pc:sldChg>
      <pc:sldChg chg="add del">
        <pc:chgData name="Asif Rehmani" userId="e3bc34669d675361" providerId="LiveId" clId="{25F45764-85CF-4384-B721-DEE70E4EF73F}" dt="2022-03-07T17:48:05.652" v="2599" actId="47"/>
        <pc:sldMkLst>
          <pc:docMk/>
          <pc:sldMk cId="625152174" sldId="2194"/>
        </pc:sldMkLst>
      </pc:sldChg>
      <pc:sldChg chg="add del">
        <pc:chgData name="Asif Rehmani" userId="e3bc34669d675361" providerId="LiveId" clId="{25F45764-85CF-4384-B721-DEE70E4EF73F}" dt="2022-03-07T17:48:05.652" v="2599" actId="47"/>
        <pc:sldMkLst>
          <pc:docMk/>
          <pc:sldMk cId="987554957" sldId="2195"/>
        </pc:sldMkLst>
      </pc:sldChg>
      <pc:sldChg chg="add del">
        <pc:chgData name="Asif Rehmani" userId="e3bc34669d675361" providerId="LiveId" clId="{25F45764-85CF-4384-B721-DEE70E4EF73F}" dt="2022-03-07T17:48:05.652" v="2599" actId="47"/>
        <pc:sldMkLst>
          <pc:docMk/>
          <pc:sldMk cId="1314611060" sldId="2196"/>
        </pc:sldMkLst>
      </pc:sldChg>
      <pc:sldChg chg="add del">
        <pc:chgData name="Asif Rehmani" userId="e3bc34669d675361" providerId="LiveId" clId="{25F45764-85CF-4384-B721-DEE70E4EF73F}" dt="2022-03-07T17:48:05.652" v="2599" actId="47"/>
        <pc:sldMkLst>
          <pc:docMk/>
          <pc:sldMk cId="2112444536" sldId="2197"/>
        </pc:sldMkLst>
      </pc:sldChg>
      <pc:sldChg chg="add del">
        <pc:chgData name="Asif Rehmani" userId="e3bc34669d675361" providerId="LiveId" clId="{25F45764-85CF-4384-B721-DEE70E4EF73F}" dt="2022-03-07T17:48:05.652" v="2599" actId="47"/>
        <pc:sldMkLst>
          <pc:docMk/>
          <pc:sldMk cId="1672802086" sldId="2198"/>
        </pc:sldMkLst>
      </pc:sldChg>
      <pc:sldChg chg="add del">
        <pc:chgData name="Asif Rehmani" userId="e3bc34669d675361" providerId="LiveId" clId="{25F45764-85CF-4384-B721-DEE70E4EF73F}" dt="2022-03-07T17:48:05.652" v="2599" actId="47"/>
        <pc:sldMkLst>
          <pc:docMk/>
          <pc:sldMk cId="4085371297" sldId="2199"/>
        </pc:sldMkLst>
      </pc:sldChg>
      <pc:sldChg chg="add del">
        <pc:chgData name="Asif Rehmani" userId="e3bc34669d675361" providerId="LiveId" clId="{25F45764-85CF-4384-B721-DEE70E4EF73F}" dt="2022-03-07T17:48:05.652" v="2599" actId="47"/>
        <pc:sldMkLst>
          <pc:docMk/>
          <pc:sldMk cId="1725393864" sldId="2200"/>
        </pc:sldMkLst>
      </pc:sldChg>
      <pc:sldChg chg="add del">
        <pc:chgData name="Asif Rehmani" userId="e3bc34669d675361" providerId="LiveId" clId="{25F45764-85CF-4384-B721-DEE70E4EF73F}" dt="2022-03-07T17:48:05.652" v="2599" actId="47"/>
        <pc:sldMkLst>
          <pc:docMk/>
          <pc:sldMk cId="4257377311" sldId="2201"/>
        </pc:sldMkLst>
      </pc:sldChg>
      <pc:sldChg chg="add del">
        <pc:chgData name="Asif Rehmani" userId="e3bc34669d675361" providerId="LiveId" clId="{25F45764-85CF-4384-B721-DEE70E4EF73F}" dt="2022-03-07T17:48:05.652" v="2599" actId="47"/>
        <pc:sldMkLst>
          <pc:docMk/>
          <pc:sldMk cId="3037150336" sldId="2202"/>
        </pc:sldMkLst>
      </pc:sldChg>
      <pc:sldChg chg="add del">
        <pc:chgData name="Asif Rehmani" userId="e3bc34669d675361" providerId="LiveId" clId="{25F45764-85CF-4384-B721-DEE70E4EF73F}" dt="2022-03-07T17:48:05.652" v="2599" actId="47"/>
        <pc:sldMkLst>
          <pc:docMk/>
          <pc:sldMk cId="4092874428" sldId="2203"/>
        </pc:sldMkLst>
      </pc:sldChg>
      <pc:sldChg chg="add del">
        <pc:chgData name="Asif Rehmani" userId="e3bc34669d675361" providerId="LiveId" clId="{25F45764-85CF-4384-B721-DEE70E4EF73F}" dt="2022-03-07T17:48:05.652" v="2599" actId="47"/>
        <pc:sldMkLst>
          <pc:docMk/>
          <pc:sldMk cId="2998805648" sldId="2204"/>
        </pc:sldMkLst>
      </pc:sldChg>
      <pc:sldChg chg="add del">
        <pc:chgData name="Asif Rehmani" userId="e3bc34669d675361" providerId="LiveId" clId="{25F45764-85CF-4384-B721-DEE70E4EF73F}" dt="2022-03-07T17:48:05.652" v="2599" actId="47"/>
        <pc:sldMkLst>
          <pc:docMk/>
          <pc:sldMk cId="1754348706" sldId="2206"/>
        </pc:sldMkLst>
      </pc:sldChg>
      <pc:sldChg chg="add del">
        <pc:chgData name="Asif Rehmani" userId="e3bc34669d675361" providerId="LiveId" clId="{25F45764-85CF-4384-B721-DEE70E4EF73F}" dt="2022-03-07T17:48:05.652" v="2599" actId="47"/>
        <pc:sldMkLst>
          <pc:docMk/>
          <pc:sldMk cId="104446854" sldId="2207"/>
        </pc:sldMkLst>
      </pc:sldChg>
      <pc:sldChg chg="ord modTransition">
        <pc:chgData name="Asif Rehmani" userId="e3bc34669d675361" providerId="LiveId" clId="{25F45764-85CF-4384-B721-DEE70E4EF73F}" dt="2022-04-03T14:46:52.343" v="6266"/>
        <pc:sldMkLst>
          <pc:docMk/>
          <pc:sldMk cId="2612314518" sldId="2208"/>
        </pc:sldMkLst>
      </pc:sldChg>
      <pc:sldChg chg="add del">
        <pc:chgData name="Asif Rehmani" userId="e3bc34669d675361" providerId="LiveId" clId="{25F45764-85CF-4384-B721-DEE70E4EF73F}" dt="2022-03-07T17:48:05.652" v="2599" actId="47"/>
        <pc:sldMkLst>
          <pc:docMk/>
          <pc:sldMk cId="3482183147" sldId="2209"/>
        </pc:sldMkLst>
      </pc:sldChg>
      <pc:sldChg chg="add del">
        <pc:chgData name="Asif Rehmani" userId="e3bc34669d675361" providerId="LiveId" clId="{25F45764-85CF-4384-B721-DEE70E4EF73F}" dt="2022-03-07T17:48:05.652" v="2599" actId="47"/>
        <pc:sldMkLst>
          <pc:docMk/>
          <pc:sldMk cId="3007023443" sldId="2210"/>
        </pc:sldMkLst>
      </pc:sldChg>
      <pc:sldChg chg="add del">
        <pc:chgData name="Asif Rehmani" userId="e3bc34669d675361" providerId="LiveId" clId="{25F45764-85CF-4384-B721-DEE70E4EF73F}" dt="2022-03-07T17:48:05.652" v="2599" actId="47"/>
        <pc:sldMkLst>
          <pc:docMk/>
          <pc:sldMk cId="3290048572" sldId="2211"/>
        </pc:sldMkLst>
      </pc:sldChg>
      <pc:sldChg chg="add del">
        <pc:chgData name="Asif Rehmani" userId="e3bc34669d675361" providerId="LiveId" clId="{25F45764-85CF-4384-B721-DEE70E4EF73F}" dt="2022-03-07T17:48:05.652" v="2599" actId="47"/>
        <pc:sldMkLst>
          <pc:docMk/>
          <pc:sldMk cId="1956449471" sldId="2212"/>
        </pc:sldMkLst>
      </pc:sldChg>
      <pc:sldChg chg="add del">
        <pc:chgData name="Asif Rehmani" userId="e3bc34669d675361" providerId="LiveId" clId="{25F45764-85CF-4384-B721-DEE70E4EF73F}" dt="2022-03-07T17:48:05.652" v="2599" actId="47"/>
        <pc:sldMkLst>
          <pc:docMk/>
          <pc:sldMk cId="3516606531" sldId="2213"/>
        </pc:sldMkLst>
      </pc:sldChg>
      <pc:sldChg chg="add del">
        <pc:chgData name="Asif Rehmani" userId="e3bc34669d675361" providerId="LiveId" clId="{25F45764-85CF-4384-B721-DEE70E4EF73F}" dt="2022-03-07T17:48:05.652" v="2599" actId="47"/>
        <pc:sldMkLst>
          <pc:docMk/>
          <pc:sldMk cId="2290474533" sldId="2215"/>
        </pc:sldMkLst>
      </pc:sldChg>
      <pc:sldChg chg="addSp delSp modSp mod modTransition setBg modClrScheme delDesignElem chgLayout modNotesTx">
        <pc:chgData name="Asif Rehmani" userId="e3bc34669d675361" providerId="LiveId" clId="{25F45764-85CF-4384-B721-DEE70E4EF73F}" dt="2022-04-03T14:46:52.343" v="6266"/>
        <pc:sldMkLst>
          <pc:docMk/>
          <pc:sldMk cId="356186179" sldId="2216"/>
        </pc:sldMkLst>
        <pc:spChg chg="mod ord">
          <ac:chgData name="Asif Rehmani" userId="e3bc34669d675361" providerId="LiveId" clId="{25F45764-85CF-4384-B721-DEE70E4EF73F}" dt="2022-04-03T14:19:26.667" v="6196" actId="403"/>
          <ac:spMkLst>
            <pc:docMk/>
            <pc:sldMk cId="356186179" sldId="2216"/>
            <ac:spMk id="2" creationId="{DD7EBD93-5395-4BDA-B1AF-A4B45ACBDA7D}"/>
          </ac:spMkLst>
        </pc:spChg>
        <pc:spChg chg="del mod ord">
          <ac:chgData name="Asif Rehmani" userId="e3bc34669d675361" providerId="LiveId" clId="{25F45764-85CF-4384-B721-DEE70E4EF73F}" dt="2022-04-03T14:18:42.393" v="6176" actId="478"/>
          <ac:spMkLst>
            <pc:docMk/>
            <pc:sldMk cId="356186179" sldId="2216"/>
            <ac:spMk id="3" creationId="{9D95AF2B-2CED-4F89-9825-110717EB0704}"/>
          </ac:spMkLst>
        </pc:spChg>
        <pc:spChg chg="add mod ord">
          <ac:chgData name="Asif Rehmani" userId="e3bc34669d675361" providerId="LiveId" clId="{25F45764-85CF-4384-B721-DEE70E4EF73F}" dt="2022-04-03T14:18:55.330" v="6181" actId="26606"/>
          <ac:spMkLst>
            <pc:docMk/>
            <pc:sldMk cId="356186179" sldId="2216"/>
            <ac:spMk id="4" creationId="{901F2344-FCE4-4621-8EBC-E3C2F58D0DD3}"/>
          </ac:spMkLst>
        </pc:spChg>
        <pc:spChg chg="add del">
          <ac:chgData name="Asif Rehmani" userId="e3bc34669d675361" providerId="LiveId" clId="{25F45764-85CF-4384-B721-DEE70E4EF73F}" dt="2022-04-03T14:18:49.769" v="6180" actId="700"/>
          <ac:spMkLst>
            <pc:docMk/>
            <pc:sldMk cId="356186179" sldId="2216"/>
            <ac:spMk id="8" creationId="{907EF6B7-1338-4443-8C46-6A318D952DFD}"/>
          </ac:spMkLst>
        </pc:spChg>
        <pc:spChg chg="add">
          <ac:chgData name="Asif Rehmani" userId="e3bc34669d675361" providerId="LiveId" clId="{25F45764-85CF-4384-B721-DEE70E4EF73F}" dt="2022-04-03T14:18:55.330" v="6181" actId="26606"/>
          <ac:spMkLst>
            <pc:docMk/>
            <pc:sldMk cId="356186179" sldId="2216"/>
            <ac:spMk id="9" creationId="{4E1BEB12-92AF-4445-98AD-4C7756E7C93B}"/>
          </ac:spMkLst>
        </pc:spChg>
        <pc:spChg chg="add del">
          <ac:chgData name="Asif Rehmani" userId="e3bc34669d675361" providerId="LiveId" clId="{25F45764-85CF-4384-B721-DEE70E4EF73F}" dt="2022-04-03T14:18:49.769" v="6180" actId="700"/>
          <ac:spMkLst>
            <pc:docMk/>
            <pc:sldMk cId="356186179" sldId="2216"/>
            <ac:spMk id="10" creationId="{DAAE4CDD-124C-4DCF-9584-B6033B545DD5}"/>
          </ac:spMkLst>
        </pc:spChg>
        <pc:spChg chg="add">
          <ac:chgData name="Asif Rehmani" userId="e3bc34669d675361" providerId="LiveId" clId="{25F45764-85CF-4384-B721-DEE70E4EF73F}" dt="2022-04-03T14:18:55.330" v="6181" actId="26606"/>
          <ac:spMkLst>
            <pc:docMk/>
            <pc:sldMk cId="356186179" sldId="2216"/>
            <ac:spMk id="11" creationId="{D0522C2C-7B5C-48A7-A969-03941E5D2E76}"/>
          </ac:spMkLst>
        </pc:spChg>
        <pc:spChg chg="add del">
          <ac:chgData name="Asif Rehmani" userId="e3bc34669d675361" providerId="LiveId" clId="{25F45764-85CF-4384-B721-DEE70E4EF73F}" dt="2022-04-03T14:18:49.769" v="6180" actId="700"/>
          <ac:spMkLst>
            <pc:docMk/>
            <pc:sldMk cId="356186179" sldId="2216"/>
            <ac:spMk id="12" creationId="{081E4A58-353D-44AE-B2FC-2A74E2E400F7}"/>
          </ac:spMkLst>
        </pc:spChg>
        <pc:spChg chg="add">
          <ac:chgData name="Asif Rehmani" userId="e3bc34669d675361" providerId="LiveId" clId="{25F45764-85CF-4384-B721-DEE70E4EF73F}" dt="2022-04-03T14:18:55.330" v="6181" actId="26606"/>
          <ac:spMkLst>
            <pc:docMk/>
            <pc:sldMk cId="356186179" sldId="2216"/>
            <ac:spMk id="13" creationId="{9C682A1A-5B2D-4111-BBD6-620165633E5B}"/>
          </ac:spMkLst>
        </pc:spChg>
        <pc:spChg chg="add">
          <ac:chgData name="Asif Rehmani" userId="e3bc34669d675361" providerId="LiveId" clId="{25F45764-85CF-4384-B721-DEE70E4EF73F}" dt="2022-04-03T14:18:55.330" v="6181" actId="26606"/>
          <ac:spMkLst>
            <pc:docMk/>
            <pc:sldMk cId="356186179" sldId="2216"/>
            <ac:spMk id="15" creationId="{D6EE29F2-D77F-4BD0-A20B-334D316A1C9D}"/>
          </ac:spMkLst>
        </pc:spChg>
        <pc:spChg chg="add">
          <ac:chgData name="Asif Rehmani" userId="e3bc34669d675361" providerId="LiveId" clId="{25F45764-85CF-4384-B721-DEE70E4EF73F}" dt="2022-04-03T14:18:55.330" v="6181" actId="26606"/>
          <ac:spMkLst>
            <pc:docMk/>
            <pc:sldMk cId="356186179" sldId="2216"/>
            <ac:spMk id="17" creationId="{22D09ED2-868F-42C6-866E-F92E0CEF314F}"/>
          </ac:spMkLst>
        </pc:spChg>
      </pc:sldChg>
      <pc:sldChg chg="add del">
        <pc:chgData name="Asif Rehmani" userId="e3bc34669d675361" providerId="LiveId" clId="{25F45764-85CF-4384-B721-DEE70E4EF73F}" dt="2022-03-07T17:48:05.652" v="2599" actId="47"/>
        <pc:sldMkLst>
          <pc:docMk/>
          <pc:sldMk cId="171606626" sldId="2217"/>
        </pc:sldMkLst>
      </pc:sldChg>
      <pc:sldChg chg="addSp delSp modSp new mod modTransition setBg modClrScheme chgLayout modNotesTx">
        <pc:chgData name="Asif Rehmani" userId="e3bc34669d675361" providerId="LiveId" clId="{25F45764-85CF-4384-B721-DEE70E4EF73F}" dt="2022-04-03T14:47:33.540" v="6282" actId="26606"/>
        <pc:sldMkLst>
          <pc:docMk/>
          <pc:sldMk cId="3149064759" sldId="2218"/>
        </pc:sldMkLst>
        <pc:spChg chg="mod ord">
          <ac:chgData name="Asif Rehmani" userId="e3bc34669d675361" providerId="LiveId" clId="{25F45764-85CF-4384-B721-DEE70E4EF73F}" dt="2022-04-03T14:47:33.540" v="6282" actId="26606"/>
          <ac:spMkLst>
            <pc:docMk/>
            <pc:sldMk cId="3149064759" sldId="2218"/>
            <ac:spMk id="2" creationId="{9FBD45A1-A207-485C-8F4B-B402351E6F52}"/>
          </ac:spMkLst>
        </pc:spChg>
        <pc:spChg chg="del mod ord">
          <ac:chgData name="Asif Rehmani" userId="e3bc34669d675361" providerId="LiveId" clId="{25F45764-85CF-4384-B721-DEE70E4EF73F}" dt="2022-03-04T13:29:21.173" v="379" actId="700"/>
          <ac:spMkLst>
            <pc:docMk/>
            <pc:sldMk cId="3149064759" sldId="2218"/>
            <ac:spMk id="3" creationId="{A01BDD4E-906A-48AB-9098-EA4A7A857C60}"/>
          </ac:spMkLst>
        </pc:spChg>
        <pc:spChg chg="add mod ord">
          <ac:chgData name="Asif Rehmani" userId="e3bc34669d675361" providerId="LiveId" clId="{25F45764-85CF-4384-B721-DEE70E4EF73F}" dt="2022-04-03T14:47:33.540" v="6282" actId="26606"/>
          <ac:spMkLst>
            <pc:docMk/>
            <pc:sldMk cId="3149064759" sldId="2218"/>
            <ac:spMk id="4" creationId="{3D1DED07-1DC8-4627-BF7B-E81F668D0784}"/>
          </ac:spMkLst>
        </pc:spChg>
        <pc:spChg chg="add del">
          <ac:chgData name="Asif Rehmani" userId="e3bc34669d675361" providerId="LiveId" clId="{25F45764-85CF-4384-B721-DEE70E4EF73F}" dt="2022-04-03T14:47:33.540" v="6282" actId="26606"/>
          <ac:spMkLst>
            <pc:docMk/>
            <pc:sldMk cId="3149064759" sldId="2218"/>
            <ac:spMk id="9" creationId="{577D6B2E-37A3-429E-A37C-F30ED6487282}"/>
          </ac:spMkLst>
        </pc:spChg>
        <pc:spChg chg="add del">
          <ac:chgData name="Asif Rehmani" userId="e3bc34669d675361" providerId="LiveId" clId="{25F45764-85CF-4384-B721-DEE70E4EF73F}" dt="2022-04-03T14:47:33.540" v="6282" actId="26606"/>
          <ac:spMkLst>
            <pc:docMk/>
            <pc:sldMk cId="3149064759" sldId="2218"/>
            <ac:spMk id="11" creationId="{5CEAD642-85CF-4750-8432-7C80C901F001}"/>
          </ac:spMkLst>
        </pc:spChg>
        <pc:spChg chg="add del">
          <ac:chgData name="Asif Rehmani" userId="e3bc34669d675361" providerId="LiveId" clId="{25F45764-85CF-4384-B721-DEE70E4EF73F}" dt="2022-04-03T14:47:33.540" v="6282" actId="26606"/>
          <ac:spMkLst>
            <pc:docMk/>
            <pc:sldMk cId="3149064759" sldId="2218"/>
            <ac:spMk id="13" creationId="{FA33EEAE-15D5-4119-8C1E-89D943F911EF}"/>
          </ac:spMkLst>
        </pc:spChg>
        <pc:spChg chg="add del">
          <ac:chgData name="Asif Rehmani" userId="e3bc34669d675361" providerId="LiveId" clId="{25F45764-85CF-4384-B721-DEE70E4EF73F}" dt="2022-04-03T14:47:33.540" v="6282" actId="26606"/>
          <ac:spMkLst>
            <pc:docMk/>
            <pc:sldMk cId="3149064759" sldId="2218"/>
            <ac:spMk id="15" creationId="{730D8B3B-9B80-4025-B934-26DC7D7CD231}"/>
          </ac:spMkLst>
        </pc:spChg>
        <pc:spChg chg="add del">
          <ac:chgData name="Asif Rehmani" userId="e3bc34669d675361" providerId="LiveId" clId="{25F45764-85CF-4384-B721-DEE70E4EF73F}" dt="2022-04-03T14:47:33.540" v="6282" actId="26606"/>
          <ac:spMkLst>
            <pc:docMk/>
            <pc:sldMk cId="3149064759" sldId="2218"/>
            <ac:spMk id="17" creationId="{1064D5D5-227B-4F66-9AEA-46F570E793BD}"/>
          </ac:spMkLst>
        </pc:spChg>
        <pc:spChg chg="add del">
          <ac:chgData name="Asif Rehmani" userId="e3bc34669d675361" providerId="LiveId" clId="{25F45764-85CF-4384-B721-DEE70E4EF73F}" dt="2022-04-03T14:47:33.540" v="6282" actId="26606"/>
          <ac:spMkLst>
            <pc:docMk/>
            <pc:sldMk cId="3149064759" sldId="2218"/>
            <ac:spMk id="19" creationId="{646B67A4-D328-4747-A82B-65E84FA46368}"/>
          </ac:spMkLst>
        </pc:spChg>
        <pc:spChg chg="add del">
          <ac:chgData name="Asif Rehmani" userId="e3bc34669d675361" providerId="LiveId" clId="{25F45764-85CF-4384-B721-DEE70E4EF73F}" dt="2022-04-03T14:47:33.540" v="6282" actId="26606"/>
          <ac:spMkLst>
            <pc:docMk/>
            <pc:sldMk cId="3149064759" sldId="2218"/>
            <ac:spMk id="21" creationId="{B5A1B09C-1565-46F8-B70F-621C5EB48A09}"/>
          </ac:spMkLst>
        </pc:spChg>
        <pc:spChg chg="add del">
          <ac:chgData name="Asif Rehmani" userId="e3bc34669d675361" providerId="LiveId" clId="{25F45764-85CF-4384-B721-DEE70E4EF73F}" dt="2022-04-03T14:47:33.540" v="6282" actId="26606"/>
          <ac:spMkLst>
            <pc:docMk/>
            <pc:sldMk cId="3149064759" sldId="2218"/>
            <ac:spMk id="23" creationId="{8C516CC8-80AC-446C-A56E-9F54B7210402}"/>
          </ac:spMkLst>
        </pc:spChg>
        <pc:spChg chg="add">
          <ac:chgData name="Asif Rehmani" userId="e3bc34669d675361" providerId="LiveId" clId="{25F45764-85CF-4384-B721-DEE70E4EF73F}" dt="2022-04-03T14:47:33.540" v="6282" actId="26606"/>
          <ac:spMkLst>
            <pc:docMk/>
            <pc:sldMk cId="3149064759" sldId="2218"/>
            <ac:spMk id="28" creationId="{EB270761-CC40-4F3F-A916-7E3BC3989348}"/>
          </ac:spMkLst>
        </pc:spChg>
        <pc:spChg chg="add">
          <ac:chgData name="Asif Rehmani" userId="e3bc34669d675361" providerId="LiveId" clId="{25F45764-85CF-4384-B721-DEE70E4EF73F}" dt="2022-04-03T14:47:33.540" v="6282" actId="26606"/>
          <ac:spMkLst>
            <pc:docMk/>
            <pc:sldMk cId="3149064759" sldId="2218"/>
            <ac:spMk id="30" creationId="{2820855C-9FA4-417A-BE67-63C022F81980}"/>
          </ac:spMkLst>
        </pc:spChg>
        <pc:spChg chg="add">
          <ac:chgData name="Asif Rehmani" userId="e3bc34669d675361" providerId="LiveId" clId="{25F45764-85CF-4384-B721-DEE70E4EF73F}" dt="2022-04-03T14:47:33.540" v="6282" actId="26606"/>
          <ac:spMkLst>
            <pc:docMk/>
            <pc:sldMk cId="3149064759" sldId="2218"/>
            <ac:spMk id="32" creationId="{D7E6A49B-1B06-403E-8CC5-ACB38A6BDEEB}"/>
          </ac:spMkLst>
        </pc:spChg>
      </pc:sldChg>
      <pc:sldChg chg="addSp delSp modSp new mod modTransition setBg modClrScheme chgLayout modNotesTx">
        <pc:chgData name="Asif Rehmani" userId="e3bc34669d675361" providerId="LiveId" clId="{25F45764-85CF-4384-B721-DEE70E4EF73F}" dt="2022-04-03T14:46:52.343" v="6266"/>
        <pc:sldMkLst>
          <pc:docMk/>
          <pc:sldMk cId="1233102486" sldId="2219"/>
        </pc:sldMkLst>
        <pc:spChg chg="mod ord">
          <ac:chgData name="Asif Rehmani" userId="e3bc34669d675361" providerId="LiveId" clId="{25F45764-85CF-4384-B721-DEE70E4EF73F}" dt="2022-04-03T13:37:15.382" v="5600" actId="20577"/>
          <ac:spMkLst>
            <pc:docMk/>
            <pc:sldMk cId="1233102486" sldId="2219"/>
            <ac:spMk id="2" creationId="{20B4D190-4FA3-48E7-B377-590D3E9CA132}"/>
          </ac:spMkLst>
        </pc:spChg>
        <pc:spChg chg="del mod">
          <ac:chgData name="Asif Rehmani" userId="e3bc34669d675361" providerId="LiveId" clId="{25F45764-85CF-4384-B721-DEE70E4EF73F}" dt="2022-03-04T13:34:55.375" v="402" actId="26606"/>
          <ac:spMkLst>
            <pc:docMk/>
            <pc:sldMk cId="1233102486" sldId="2219"/>
            <ac:spMk id="3" creationId="{41DEDCFA-C641-47F9-AC28-C14405E46C7A}"/>
          </ac:spMkLst>
        </pc:spChg>
        <pc:spChg chg="add del">
          <ac:chgData name="Asif Rehmani" userId="e3bc34669d675361" providerId="LiveId" clId="{25F45764-85CF-4384-B721-DEE70E4EF73F}" dt="2022-03-04T13:36:31.628" v="405" actId="26606"/>
          <ac:spMkLst>
            <pc:docMk/>
            <pc:sldMk cId="1233102486" sldId="2219"/>
            <ac:spMk id="10" creationId="{257363FD-7E77-4145-9483-331A807ADF0E}"/>
          </ac:spMkLst>
        </pc:spChg>
        <pc:spChg chg="add del">
          <ac:chgData name="Asif Rehmani" userId="e3bc34669d675361" providerId="LiveId" clId="{25F45764-85CF-4384-B721-DEE70E4EF73F}" dt="2022-03-04T13:36:34.908" v="407" actId="26606"/>
          <ac:spMkLst>
            <pc:docMk/>
            <pc:sldMk cId="1233102486" sldId="2219"/>
            <ac:spMk id="12" creationId="{83C98ABE-055B-441F-B07E-44F97F083C39}"/>
          </ac:spMkLst>
        </pc:spChg>
        <pc:spChg chg="add del">
          <ac:chgData name="Asif Rehmani" userId="e3bc34669d675361" providerId="LiveId" clId="{25F45764-85CF-4384-B721-DEE70E4EF73F}" dt="2022-03-04T13:36:34.908" v="407" actId="26606"/>
          <ac:spMkLst>
            <pc:docMk/>
            <pc:sldMk cId="1233102486" sldId="2219"/>
            <ac:spMk id="13" creationId="{F3060C83-F051-4F0E-ABAD-AA0DFC48B218}"/>
          </ac:spMkLst>
        </pc:spChg>
        <pc:spChg chg="add del">
          <ac:chgData name="Asif Rehmani" userId="e3bc34669d675361" providerId="LiveId" clId="{25F45764-85CF-4384-B721-DEE70E4EF73F}" dt="2022-03-04T13:36:34.908" v="407" actId="26606"/>
          <ac:spMkLst>
            <pc:docMk/>
            <pc:sldMk cId="1233102486" sldId="2219"/>
            <ac:spMk id="14" creationId="{29FDB030-9B49-4CED-8CCD-4D99382388AC}"/>
          </ac:spMkLst>
        </pc:spChg>
        <pc:spChg chg="add del">
          <ac:chgData name="Asif Rehmani" userId="e3bc34669d675361" providerId="LiveId" clId="{25F45764-85CF-4384-B721-DEE70E4EF73F}" dt="2022-03-04T13:36:34.908" v="407" actId="26606"/>
          <ac:spMkLst>
            <pc:docMk/>
            <pc:sldMk cId="1233102486" sldId="2219"/>
            <ac:spMk id="16" creationId="{3783CA14-24A1-485C-8B30-D6A5D87987AD}"/>
          </ac:spMkLst>
        </pc:spChg>
        <pc:spChg chg="add del">
          <ac:chgData name="Asif Rehmani" userId="e3bc34669d675361" providerId="LiveId" clId="{25F45764-85CF-4384-B721-DEE70E4EF73F}" dt="2022-03-04T13:36:34.908" v="407" actId="26606"/>
          <ac:spMkLst>
            <pc:docMk/>
            <pc:sldMk cId="1233102486" sldId="2219"/>
            <ac:spMk id="18" creationId="{9A97C86A-04D6-40F7-AE84-31AB43E6A846}"/>
          </ac:spMkLst>
        </pc:spChg>
        <pc:spChg chg="add del">
          <ac:chgData name="Asif Rehmani" userId="e3bc34669d675361" providerId="LiveId" clId="{25F45764-85CF-4384-B721-DEE70E4EF73F}" dt="2022-03-04T13:36:34.908" v="407" actId="26606"/>
          <ac:spMkLst>
            <pc:docMk/>
            <pc:sldMk cId="1233102486" sldId="2219"/>
            <ac:spMk id="20" creationId="{FF9F2414-84E8-453E-B1F3-389FDE8192D9}"/>
          </ac:spMkLst>
        </pc:spChg>
        <pc:spChg chg="add del">
          <ac:chgData name="Asif Rehmani" userId="e3bc34669d675361" providerId="LiveId" clId="{25F45764-85CF-4384-B721-DEE70E4EF73F}" dt="2022-03-04T13:36:34.908" v="407" actId="26606"/>
          <ac:spMkLst>
            <pc:docMk/>
            <pc:sldMk cId="1233102486" sldId="2219"/>
            <ac:spMk id="22" creationId="{3ECA69A1-7536-43AC-85EF-C7106179F5ED}"/>
          </ac:spMkLst>
        </pc:spChg>
        <pc:graphicFrameChg chg="add mod ord modGraphic">
          <ac:chgData name="Asif Rehmani" userId="e3bc34669d675361" providerId="LiveId" clId="{25F45764-85CF-4384-B721-DEE70E4EF73F}" dt="2022-03-04T13:36:31.628" v="405" actId="26606"/>
          <ac:graphicFrameMkLst>
            <pc:docMk/>
            <pc:sldMk cId="1233102486" sldId="2219"/>
            <ac:graphicFrameMk id="5" creationId="{B51992C7-7634-4DCD-A9F6-3544489A3A19}"/>
          </ac:graphicFrameMkLst>
        </pc:graphicFrameChg>
      </pc:sldChg>
      <pc:sldChg chg="addSp modSp new mod modTransition setBg modClrScheme chgLayout modNotesTx">
        <pc:chgData name="Asif Rehmani" userId="e3bc34669d675361" providerId="LiveId" clId="{25F45764-85CF-4384-B721-DEE70E4EF73F}" dt="2022-04-03T14:46:52.343" v="6266"/>
        <pc:sldMkLst>
          <pc:docMk/>
          <pc:sldMk cId="3988444353" sldId="2220"/>
        </pc:sldMkLst>
        <pc:spChg chg="mod ord">
          <ac:chgData name="Asif Rehmani" userId="e3bc34669d675361" providerId="LiveId" clId="{25F45764-85CF-4384-B721-DEE70E4EF73F}" dt="2022-03-04T14:03:45.607" v="865" actId="20577"/>
          <ac:spMkLst>
            <pc:docMk/>
            <pc:sldMk cId="3988444353" sldId="2220"/>
            <ac:spMk id="2" creationId="{D4091416-7250-4160-92C9-280EFA9ABA7B}"/>
          </ac:spMkLst>
        </pc:spChg>
        <pc:spChg chg="mod ord">
          <ac:chgData name="Asif Rehmani" userId="e3bc34669d675361" providerId="LiveId" clId="{25F45764-85CF-4384-B721-DEE70E4EF73F}" dt="2022-03-04T13:40:01.535" v="724" actId="20577"/>
          <ac:spMkLst>
            <pc:docMk/>
            <pc:sldMk cId="3988444353" sldId="2220"/>
            <ac:spMk id="3" creationId="{281AF22B-ED99-478A-888B-A4B652EC573D}"/>
          </ac:spMkLst>
        </pc:spChg>
        <pc:spChg chg="add">
          <ac:chgData name="Asif Rehmani" userId="e3bc34669d675361" providerId="LiveId" clId="{25F45764-85CF-4384-B721-DEE70E4EF73F}" dt="2022-03-04T13:39:44.856" v="720" actId="26606"/>
          <ac:spMkLst>
            <pc:docMk/>
            <pc:sldMk cId="3988444353" sldId="2220"/>
            <ac:spMk id="8" creationId="{907EF6B7-1338-4443-8C46-6A318D952DFD}"/>
          </ac:spMkLst>
        </pc:spChg>
        <pc:spChg chg="add">
          <ac:chgData name="Asif Rehmani" userId="e3bc34669d675361" providerId="LiveId" clId="{25F45764-85CF-4384-B721-DEE70E4EF73F}" dt="2022-03-04T13:39:44.856" v="720" actId="26606"/>
          <ac:spMkLst>
            <pc:docMk/>
            <pc:sldMk cId="3988444353" sldId="2220"/>
            <ac:spMk id="10" creationId="{DAAE4CDD-124C-4DCF-9584-B6033B545DD5}"/>
          </ac:spMkLst>
        </pc:spChg>
        <pc:spChg chg="add">
          <ac:chgData name="Asif Rehmani" userId="e3bc34669d675361" providerId="LiveId" clId="{25F45764-85CF-4384-B721-DEE70E4EF73F}" dt="2022-03-04T13:39:44.856" v="720" actId="26606"/>
          <ac:spMkLst>
            <pc:docMk/>
            <pc:sldMk cId="3988444353" sldId="2220"/>
            <ac:spMk id="12" creationId="{081E4A58-353D-44AE-B2FC-2A74E2E400F7}"/>
          </ac:spMkLst>
        </pc:spChg>
      </pc:sldChg>
      <pc:sldChg chg="addSp delSp modSp new mod ord modTransition setBg modClrScheme chgLayout modNotesTx">
        <pc:chgData name="Asif Rehmani" userId="e3bc34669d675361" providerId="LiveId" clId="{25F45764-85CF-4384-B721-DEE70E4EF73F}" dt="2022-04-03T14:46:52.343" v="6266"/>
        <pc:sldMkLst>
          <pc:docMk/>
          <pc:sldMk cId="4264331510" sldId="2221"/>
        </pc:sldMkLst>
        <pc:spChg chg="mod ord">
          <ac:chgData name="Asif Rehmani" userId="e3bc34669d675361" providerId="LiveId" clId="{25F45764-85CF-4384-B721-DEE70E4EF73F}" dt="2022-03-04T13:28:42.560" v="378" actId="14100"/>
          <ac:spMkLst>
            <pc:docMk/>
            <pc:sldMk cId="4264331510" sldId="2221"/>
            <ac:spMk id="2" creationId="{982F1327-990F-4533-AF79-927BC41BA0D8}"/>
          </ac:spMkLst>
        </pc:spChg>
        <pc:spChg chg="del">
          <ac:chgData name="Asif Rehmani" userId="e3bc34669d675361" providerId="LiveId" clId="{25F45764-85CF-4384-B721-DEE70E4EF73F}" dt="2022-03-04T13:26:37.494" v="360" actId="478"/>
          <ac:spMkLst>
            <pc:docMk/>
            <pc:sldMk cId="4264331510" sldId="2221"/>
            <ac:spMk id="3" creationId="{BCE7419C-3F36-427F-A191-E3CD922BCE86}"/>
          </ac:spMkLst>
        </pc:spChg>
        <pc:spChg chg="add del mod ord">
          <ac:chgData name="Asif Rehmani" userId="e3bc34669d675361" providerId="LiveId" clId="{25F45764-85CF-4384-B721-DEE70E4EF73F}" dt="2022-03-04T13:27:38.795" v="370"/>
          <ac:spMkLst>
            <pc:docMk/>
            <pc:sldMk cId="4264331510" sldId="2221"/>
            <ac:spMk id="6" creationId="{0C1BFC8A-8C7B-45FB-AACC-EF5C9DAA7317}"/>
          </ac:spMkLst>
        </pc:spChg>
        <pc:spChg chg="add">
          <ac:chgData name="Asif Rehmani" userId="e3bc34669d675361" providerId="LiveId" clId="{25F45764-85CF-4384-B721-DEE70E4EF73F}" dt="2022-03-04T13:27:12.553" v="365" actId="26606"/>
          <ac:spMkLst>
            <pc:docMk/>
            <pc:sldMk cId="4264331510" sldId="2221"/>
            <ac:spMk id="11" creationId="{C4285719-470E-454C-AF62-8323075F1F5B}"/>
          </ac:spMkLst>
        </pc:spChg>
        <pc:spChg chg="add mod">
          <ac:chgData name="Asif Rehmani" userId="e3bc34669d675361" providerId="LiveId" clId="{25F45764-85CF-4384-B721-DEE70E4EF73F}" dt="2022-03-07T17:30:12.725" v="2020" actId="20577"/>
          <ac:spMkLst>
            <pc:docMk/>
            <pc:sldMk cId="4264331510" sldId="2221"/>
            <ac:spMk id="12" creationId="{2A91571D-B9DE-4B50-A8D6-C57E46992C1D}"/>
          </ac:spMkLst>
        </pc:spChg>
        <pc:spChg chg="add">
          <ac:chgData name="Asif Rehmani" userId="e3bc34669d675361" providerId="LiveId" clId="{25F45764-85CF-4384-B721-DEE70E4EF73F}" dt="2022-03-04T13:27:12.553" v="365" actId="26606"/>
          <ac:spMkLst>
            <pc:docMk/>
            <pc:sldMk cId="4264331510" sldId="2221"/>
            <ac:spMk id="13" creationId="{CD9FE4EF-C4D8-49A0-B2FF-81D8DB7D8A24}"/>
          </ac:spMkLst>
        </pc:spChg>
        <pc:spChg chg="add">
          <ac:chgData name="Asif Rehmani" userId="e3bc34669d675361" providerId="LiveId" clId="{25F45764-85CF-4384-B721-DEE70E4EF73F}" dt="2022-03-04T13:27:12.553" v="365" actId="26606"/>
          <ac:spMkLst>
            <pc:docMk/>
            <pc:sldMk cId="4264331510" sldId="2221"/>
            <ac:spMk id="15" creationId="{4300840D-0A0B-4512-BACA-B439D5B9C57C}"/>
          </ac:spMkLst>
        </pc:spChg>
        <pc:spChg chg="add">
          <ac:chgData name="Asif Rehmani" userId="e3bc34669d675361" providerId="LiveId" clId="{25F45764-85CF-4384-B721-DEE70E4EF73F}" dt="2022-03-04T13:27:12.553" v="365" actId="26606"/>
          <ac:spMkLst>
            <pc:docMk/>
            <pc:sldMk cId="4264331510" sldId="2221"/>
            <ac:spMk id="17" creationId="{D2B78728-A580-49A7-84F9-6EF6F583ADE0}"/>
          </ac:spMkLst>
        </pc:spChg>
        <pc:spChg chg="add">
          <ac:chgData name="Asif Rehmani" userId="e3bc34669d675361" providerId="LiveId" clId="{25F45764-85CF-4384-B721-DEE70E4EF73F}" dt="2022-03-04T13:27:12.553" v="365" actId="26606"/>
          <ac:spMkLst>
            <pc:docMk/>
            <pc:sldMk cId="4264331510" sldId="2221"/>
            <ac:spMk id="19" creationId="{38FAA1A1-D861-433F-88FA-1E9D6FD31D11}"/>
          </ac:spMkLst>
        </pc:spChg>
        <pc:spChg chg="add">
          <ac:chgData name="Asif Rehmani" userId="e3bc34669d675361" providerId="LiveId" clId="{25F45764-85CF-4384-B721-DEE70E4EF73F}" dt="2022-03-04T13:27:12.553" v="365" actId="26606"/>
          <ac:spMkLst>
            <pc:docMk/>
            <pc:sldMk cId="4264331510" sldId="2221"/>
            <ac:spMk id="21" creationId="{8D71EDA1-87BF-4D5D-AB79-F346FD19278A}"/>
          </ac:spMkLst>
        </pc:spChg>
        <pc:picChg chg="add del mod">
          <ac:chgData name="Asif Rehmani" userId="e3bc34669d675361" providerId="LiveId" clId="{25F45764-85CF-4384-B721-DEE70E4EF73F}" dt="2022-03-04T13:27:37.939" v="369" actId="478"/>
          <ac:picMkLst>
            <pc:docMk/>
            <pc:sldMk cId="4264331510" sldId="2221"/>
            <ac:picMk id="5" creationId="{C6C9FA74-6E6F-476C-A817-4A386689B2FE}"/>
          </ac:picMkLst>
        </pc:picChg>
        <pc:picChg chg="add mod">
          <ac:chgData name="Asif Rehmani" userId="e3bc34669d675361" providerId="LiveId" clId="{25F45764-85CF-4384-B721-DEE70E4EF73F}" dt="2022-03-07T17:30:20.413" v="2021" actId="14100"/>
          <ac:picMkLst>
            <pc:docMk/>
            <pc:sldMk cId="4264331510" sldId="2221"/>
            <ac:picMk id="8" creationId="{9ACEA467-BED9-4879-881A-3B359FBF2CAC}"/>
          </ac:picMkLst>
        </pc:picChg>
      </pc:sldChg>
      <pc:sldChg chg="addSp delSp modSp new mod modTransition setBg modClrScheme modAnim chgLayout modNotesTx">
        <pc:chgData name="Asif Rehmani" userId="e3bc34669d675361" providerId="LiveId" clId="{25F45764-85CF-4384-B721-DEE70E4EF73F}" dt="2022-04-03T14:46:52.343" v="6266"/>
        <pc:sldMkLst>
          <pc:docMk/>
          <pc:sldMk cId="762432531" sldId="2222"/>
        </pc:sldMkLst>
        <pc:spChg chg="mod ord">
          <ac:chgData name="Asif Rehmani" userId="e3bc34669d675361" providerId="LiveId" clId="{25F45764-85CF-4384-B721-DEE70E4EF73F}" dt="2022-03-07T17:30:52.365" v="2023" actId="26606"/>
          <ac:spMkLst>
            <pc:docMk/>
            <pc:sldMk cId="762432531" sldId="2222"/>
            <ac:spMk id="2" creationId="{6A375FB7-A4E8-4586-A3C5-EBC1DC51CF78}"/>
          </ac:spMkLst>
        </pc:spChg>
        <pc:spChg chg="del mod ord">
          <ac:chgData name="Asif Rehmani" userId="e3bc34669d675361" providerId="LiveId" clId="{25F45764-85CF-4384-B721-DEE70E4EF73F}" dt="2022-03-04T14:02:50.044" v="861" actId="700"/>
          <ac:spMkLst>
            <pc:docMk/>
            <pc:sldMk cId="762432531" sldId="2222"/>
            <ac:spMk id="3" creationId="{12C49513-9D30-4358-8F5F-A2BE329DCC34}"/>
          </ac:spMkLst>
        </pc:spChg>
        <pc:spChg chg="add mod ord">
          <ac:chgData name="Asif Rehmani" userId="e3bc34669d675361" providerId="LiveId" clId="{25F45764-85CF-4384-B721-DEE70E4EF73F}" dt="2022-03-07T17:31:17.920" v="2038" actId="20577"/>
          <ac:spMkLst>
            <pc:docMk/>
            <pc:sldMk cId="762432531" sldId="2222"/>
            <ac:spMk id="4" creationId="{84CA019C-6DB2-4115-8DE3-C5C021281DCD}"/>
          </ac:spMkLst>
        </pc:spChg>
        <pc:spChg chg="add del">
          <ac:chgData name="Asif Rehmani" userId="e3bc34669d675361" providerId="LiveId" clId="{25F45764-85CF-4384-B721-DEE70E4EF73F}" dt="2022-03-04T14:04:54.597" v="925" actId="26606"/>
          <ac:spMkLst>
            <pc:docMk/>
            <pc:sldMk cId="762432531" sldId="2222"/>
            <ac:spMk id="9" creationId="{88294908-8B00-4F58-BBBA-20F71A40AA9E}"/>
          </ac:spMkLst>
        </pc:spChg>
        <pc:spChg chg="add del">
          <ac:chgData name="Asif Rehmani" userId="e3bc34669d675361" providerId="LiveId" clId="{25F45764-85CF-4384-B721-DEE70E4EF73F}" dt="2022-03-04T14:04:54.597" v="925" actId="26606"/>
          <ac:spMkLst>
            <pc:docMk/>
            <pc:sldMk cId="762432531" sldId="2222"/>
            <ac:spMk id="11" creationId="{4364C879-1404-4203-8E9D-CC5DE0A621A2}"/>
          </ac:spMkLst>
        </pc:spChg>
        <pc:spChg chg="add del">
          <ac:chgData name="Asif Rehmani" userId="e3bc34669d675361" providerId="LiveId" clId="{25F45764-85CF-4384-B721-DEE70E4EF73F}" dt="2022-03-04T14:04:54.597" v="925" actId="26606"/>
          <ac:spMkLst>
            <pc:docMk/>
            <pc:sldMk cId="762432531" sldId="2222"/>
            <ac:spMk id="13" creationId="{84617302-4B0D-4351-A6BB-6F0930D943AC}"/>
          </ac:spMkLst>
        </pc:spChg>
        <pc:spChg chg="add del">
          <ac:chgData name="Asif Rehmani" userId="e3bc34669d675361" providerId="LiveId" clId="{25F45764-85CF-4384-B721-DEE70E4EF73F}" dt="2022-03-04T14:04:54.597" v="925" actId="26606"/>
          <ac:spMkLst>
            <pc:docMk/>
            <pc:sldMk cId="762432531" sldId="2222"/>
            <ac:spMk id="15" creationId="{DA2C7802-C2E0-4218-8F89-8DD7CCD2CD1C}"/>
          </ac:spMkLst>
        </pc:spChg>
        <pc:spChg chg="add del">
          <ac:chgData name="Asif Rehmani" userId="e3bc34669d675361" providerId="LiveId" clId="{25F45764-85CF-4384-B721-DEE70E4EF73F}" dt="2022-03-04T14:04:54.597" v="925" actId="26606"/>
          <ac:spMkLst>
            <pc:docMk/>
            <pc:sldMk cId="762432531" sldId="2222"/>
            <ac:spMk id="17" creationId="{A6D7111A-21E5-4EE9-8A78-10E5530F0116}"/>
          </ac:spMkLst>
        </pc:spChg>
        <pc:spChg chg="add del">
          <ac:chgData name="Asif Rehmani" userId="e3bc34669d675361" providerId="LiveId" clId="{25F45764-85CF-4384-B721-DEE70E4EF73F}" dt="2022-03-04T14:04:54.597" v="925" actId="26606"/>
          <ac:spMkLst>
            <pc:docMk/>
            <pc:sldMk cId="762432531" sldId="2222"/>
            <ac:spMk id="19" creationId="{A3969E80-A77B-49FC-9122-D89AFD5EE118}"/>
          </ac:spMkLst>
        </pc:spChg>
        <pc:spChg chg="add del">
          <ac:chgData name="Asif Rehmani" userId="e3bc34669d675361" providerId="LiveId" clId="{25F45764-85CF-4384-B721-DEE70E4EF73F}" dt="2022-03-04T14:04:54.597" v="925" actId="26606"/>
          <ac:spMkLst>
            <pc:docMk/>
            <pc:sldMk cId="762432531" sldId="2222"/>
            <ac:spMk id="21" creationId="{1849CA57-76BD-4CF2-80BA-D7A46A01B7B1}"/>
          </ac:spMkLst>
        </pc:spChg>
        <pc:spChg chg="add del">
          <ac:chgData name="Asif Rehmani" userId="e3bc34669d675361" providerId="LiveId" clId="{25F45764-85CF-4384-B721-DEE70E4EF73F}" dt="2022-03-04T14:04:54.597" v="925" actId="26606"/>
          <ac:spMkLst>
            <pc:docMk/>
            <pc:sldMk cId="762432531" sldId="2222"/>
            <ac:spMk id="23" creationId="{35E9085E-E730-4768-83D4-6CB7E9897153}"/>
          </ac:spMkLst>
        </pc:spChg>
        <pc:spChg chg="add del">
          <ac:chgData name="Asif Rehmani" userId="e3bc34669d675361" providerId="LiveId" clId="{25F45764-85CF-4384-B721-DEE70E4EF73F}" dt="2022-03-04T14:04:54.597" v="925" actId="26606"/>
          <ac:spMkLst>
            <pc:docMk/>
            <pc:sldMk cId="762432531" sldId="2222"/>
            <ac:spMk id="25" creationId="{973272FE-A474-4CAE-8CA2-BCC8B476C3F4}"/>
          </ac:spMkLst>
        </pc:spChg>
        <pc:spChg chg="add del">
          <ac:chgData name="Asif Rehmani" userId="e3bc34669d675361" providerId="LiveId" clId="{25F45764-85CF-4384-B721-DEE70E4EF73F}" dt="2022-03-04T14:04:54.597" v="925" actId="26606"/>
          <ac:spMkLst>
            <pc:docMk/>
            <pc:sldMk cId="762432531" sldId="2222"/>
            <ac:spMk id="27" creationId="{E07981EA-05A6-437C-88D7-B377B92B031D}"/>
          </ac:spMkLst>
        </pc:spChg>
        <pc:spChg chg="add del">
          <ac:chgData name="Asif Rehmani" userId="e3bc34669d675361" providerId="LiveId" clId="{25F45764-85CF-4384-B721-DEE70E4EF73F}" dt="2022-03-04T14:04:54.597" v="925" actId="26606"/>
          <ac:spMkLst>
            <pc:docMk/>
            <pc:sldMk cId="762432531" sldId="2222"/>
            <ac:spMk id="29" creationId="{15E3C750-986E-4769-B1AE-49289FBEE757}"/>
          </ac:spMkLst>
        </pc:spChg>
        <pc:spChg chg="add del">
          <ac:chgData name="Asif Rehmani" userId="e3bc34669d675361" providerId="LiveId" clId="{25F45764-85CF-4384-B721-DEE70E4EF73F}" dt="2022-03-07T17:30:52.365" v="2023" actId="26606"/>
          <ac:spMkLst>
            <pc:docMk/>
            <pc:sldMk cId="762432531" sldId="2222"/>
            <ac:spMk id="31" creationId="{6F5A5072-7B47-4D32-B52A-4EBBF590B8A5}"/>
          </ac:spMkLst>
        </pc:spChg>
        <pc:spChg chg="add del">
          <ac:chgData name="Asif Rehmani" userId="e3bc34669d675361" providerId="LiveId" clId="{25F45764-85CF-4384-B721-DEE70E4EF73F}" dt="2022-03-07T17:30:52.365" v="2023" actId="26606"/>
          <ac:spMkLst>
            <pc:docMk/>
            <pc:sldMk cId="762432531" sldId="2222"/>
            <ac:spMk id="32" creationId="{9715DAF0-AE1B-46C9-8A6B-DB2AA05AB91D}"/>
          </ac:spMkLst>
        </pc:spChg>
        <pc:spChg chg="add del">
          <ac:chgData name="Asif Rehmani" userId="e3bc34669d675361" providerId="LiveId" clId="{25F45764-85CF-4384-B721-DEE70E4EF73F}" dt="2022-03-07T17:30:52.365" v="2023" actId="26606"/>
          <ac:spMkLst>
            <pc:docMk/>
            <pc:sldMk cId="762432531" sldId="2222"/>
            <ac:spMk id="33" creationId="{6016219D-510E-4184-9090-6D5578A87BD1}"/>
          </ac:spMkLst>
        </pc:spChg>
        <pc:spChg chg="add del">
          <ac:chgData name="Asif Rehmani" userId="e3bc34669d675361" providerId="LiveId" clId="{25F45764-85CF-4384-B721-DEE70E4EF73F}" dt="2022-03-07T17:30:52.365" v="2023" actId="26606"/>
          <ac:spMkLst>
            <pc:docMk/>
            <pc:sldMk cId="762432531" sldId="2222"/>
            <ac:spMk id="34" creationId="{AFF4A713-7B75-4B21-90D7-5AB19547C728}"/>
          </ac:spMkLst>
        </pc:spChg>
        <pc:spChg chg="add del">
          <ac:chgData name="Asif Rehmani" userId="e3bc34669d675361" providerId="LiveId" clId="{25F45764-85CF-4384-B721-DEE70E4EF73F}" dt="2022-03-07T17:30:52.365" v="2023" actId="26606"/>
          <ac:spMkLst>
            <pc:docMk/>
            <pc:sldMk cId="762432531" sldId="2222"/>
            <ac:spMk id="35" creationId="{DC631C0B-6DA6-4E57-8231-CE32B3434A7E}"/>
          </ac:spMkLst>
        </pc:spChg>
        <pc:spChg chg="add del">
          <ac:chgData name="Asif Rehmani" userId="e3bc34669d675361" providerId="LiveId" clId="{25F45764-85CF-4384-B721-DEE70E4EF73F}" dt="2022-03-07T17:30:52.365" v="2023" actId="26606"/>
          <ac:spMkLst>
            <pc:docMk/>
            <pc:sldMk cId="762432531" sldId="2222"/>
            <ac:spMk id="36" creationId="{C29501E6-A978-4A61-9689-9085AF97A53A}"/>
          </ac:spMkLst>
        </pc:spChg>
        <pc:spChg chg="add">
          <ac:chgData name="Asif Rehmani" userId="e3bc34669d675361" providerId="LiveId" clId="{25F45764-85CF-4384-B721-DEE70E4EF73F}" dt="2022-03-07T17:30:52.365" v="2023" actId="26606"/>
          <ac:spMkLst>
            <pc:docMk/>
            <pc:sldMk cId="762432531" sldId="2222"/>
            <ac:spMk id="41" creationId="{D278ADA9-6383-4BDD-80D2-8899A402687B}"/>
          </ac:spMkLst>
        </pc:spChg>
        <pc:spChg chg="add">
          <ac:chgData name="Asif Rehmani" userId="e3bc34669d675361" providerId="LiveId" clId="{25F45764-85CF-4384-B721-DEE70E4EF73F}" dt="2022-03-07T17:30:52.365" v="2023" actId="26606"/>
          <ac:spMkLst>
            <pc:docMk/>
            <pc:sldMk cId="762432531" sldId="2222"/>
            <ac:spMk id="43" creationId="{484B7147-B0F6-40ED-B5A2-FF72BC8198B6}"/>
          </ac:spMkLst>
        </pc:spChg>
        <pc:spChg chg="add">
          <ac:chgData name="Asif Rehmani" userId="e3bc34669d675361" providerId="LiveId" clId="{25F45764-85CF-4384-B721-DEE70E4EF73F}" dt="2022-03-07T17:30:52.365" v="2023" actId="26606"/>
          <ac:spMkLst>
            <pc:docMk/>
            <pc:sldMk cId="762432531" sldId="2222"/>
            <ac:spMk id="45" creationId="{B36D2DE0-0628-4A9A-A59D-7BA8B5EB3022}"/>
          </ac:spMkLst>
        </pc:spChg>
        <pc:spChg chg="add">
          <ac:chgData name="Asif Rehmani" userId="e3bc34669d675361" providerId="LiveId" clId="{25F45764-85CF-4384-B721-DEE70E4EF73F}" dt="2022-03-07T17:30:52.365" v="2023" actId="26606"/>
          <ac:spMkLst>
            <pc:docMk/>
            <pc:sldMk cId="762432531" sldId="2222"/>
            <ac:spMk id="47" creationId="{48E405C9-94BE-41DA-928C-DEC9A8550E9F}"/>
          </ac:spMkLst>
        </pc:spChg>
        <pc:spChg chg="add">
          <ac:chgData name="Asif Rehmani" userId="e3bc34669d675361" providerId="LiveId" clId="{25F45764-85CF-4384-B721-DEE70E4EF73F}" dt="2022-03-07T17:30:52.365" v="2023" actId="26606"/>
          <ac:spMkLst>
            <pc:docMk/>
            <pc:sldMk cId="762432531" sldId="2222"/>
            <ac:spMk id="49" creationId="{D2091A72-D5BB-42AC-8FD3-F7747D90861E}"/>
          </ac:spMkLst>
        </pc:spChg>
        <pc:spChg chg="add">
          <ac:chgData name="Asif Rehmani" userId="e3bc34669d675361" providerId="LiveId" clId="{25F45764-85CF-4384-B721-DEE70E4EF73F}" dt="2022-03-07T17:30:52.365" v="2023" actId="26606"/>
          <ac:spMkLst>
            <pc:docMk/>
            <pc:sldMk cId="762432531" sldId="2222"/>
            <ac:spMk id="51" creationId="{6ED12BFC-A737-46AF-8411-481112D54B0C}"/>
          </ac:spMkLst>
        </pc:spChg>
      </pc:sldChg>
      <pc:sldChg chg="addSp delSp modSp new mod modTransition delAnim modAnim modNotesTx">
        <pc:chgData name="Asif Rehmani" userId="e3bc34669d675361" providerId="LiveId" clId="{25F45764-85CF-4384-B721-DEE70E4EF73F}" dt="2022-04-03T14:53:59.585" v="6345" actId="14100"/>
        <pc:sldMkLst>
          <pc:docMk/>
          <pc:sldMk cId="4062421236" sldId="2223"/>
        </pc:sldMkLst>
        <pc:spChg chg="mod">
          <ac:chgData name="Asif Rehmani" userId="e3bc34669d675361" providerId="LiveId" clId="{25F45764-85CF-4384-B721-DEE70E4EF73F}" dt="2022-03-07T17:08:07.726" v="954" actId="14100"/>
          <ac:spMkLst>
            <pc:docMk/>
            <pc:sldMk cId="4062421236" sldId="2223"/>
            <ac:spMk id="2" creationId="{9ABD3D87-5186-4048-B8DB-11B9911ACAC0}"/>
          </ac:spMkLst>
        </pc:spChg>
        <pc:spChg chg="del">
          <ac:chgData name="Asif Rehmani" userId="e3bc34669d675361" providerId="LiveId" clId="{25F45764-85CF-4384-B721-DEE70E4EF73F}" dt="2022-03-07T17:04:56.832" v="940" actId="478"/>
          <ac:spMkLst>
            <pc:docMk/>
            <pc:sldMk cId="4062421236" sldId="2223"/>
            <ac:spMk id="3" creationId="{C5B8786E-FAF7-4DEE-B085-EA0F2E9823B1}"/>
          </ac:spMkLst>
        </pc:spChg>
        <pc:spChg chg="add del mod">
          <ac:chgData name="Asif Rehmani" userId="e3bc34669d675361" providerId="LiveId" clId="{25F45764-85CF-4384-B721-DEE70E4EF73F}" dt="2022-03-07T17:12:18.170" v="986" actId="478"/>
          <ac:spMkLst>
            <pc:docMk/>
            <pc:sldMk cId="4062421236" sldId="2223"/>
            <ac:spMk id="10" creationId="{AF2365C2-595A-424C-B7BF-9B462DDA60FE}"/>
          </ac:spMkLst>
        </pc:spChg>
        <pc:picChg chg="add mod">
          <ac:chgData name="Asif Rehmani" userId="e3bc34669d675361" providerId="LiveId" clId="{25F45764-85CF-4384-B721-DEE70E4EF73F}" dt="2022-04-03T14:53:38.210" v="6340" actId="1076"/>
          <ac:picMkLst>
            <pc:docMk/>
            <pc:sldMk cId="4062421236" sldId="2223"/>
            <ac:picMk id="4" creationId="{DB2955A2-FFB6-44D7-AD0A-CB826FBD8109}"/>
          </ac:picMkLst>
        </pc:picChg>
        <pc:picChg chg="add del mod ord">
          <ac:chgData name="Asif Rehmani" userId="e3bc34669d675361" providerId="LiveId" clId="{25F45764-85CF-4384-B721-DEE70E4EF73F}" dt="2022-03-07T17:12:18.170" v="986" actId="478"/>
          <ac:picMkLst>
            <pc:docMk/>
            <pc:sldMk cId="4062421236" sldId="2223"/>
            <ac:picMk id="5" creationId="{4D9F59A6-C21C-4808-BADE-5DDCB16D9AB7}"/>
          </ac:picMkLst>
        </pc:picChg>
        <pc:picChg chg="add mod">
          <ac:chgData name="Asif Rehmani" userId="e3bc34669d675361" providerId="LiveId" clId="{25F45764-85CF-4384-B721-DEE70E4EF73F}" dt="2022-04-03T14:53:50.921" v="6343" actId="14100"/>
          <ac:picMkLst>
            <pc:docMk/>
            <pc:sldMk cId="4062421236" sldId="2223"/>
            <ac:picMk id="6" creationId="{3E2F6A48-BC63-4B31-BEDD-5FD87ACAE6EF}"/>
          </ac:picMkLst>
        </pc:picChg>
        <pc:picChg chg="add del mod">
          <ac:chgData name="Asif Rehmani" userId="e3bc34669d675361" providerId="LiveId" clId="{25F45764-85CF-4384-B721-DEE70E4EF73F}" dt="2022-03-07T17:12:18.170" v="986" actId="478"/>
          <ac:picMkLst>
            <pc:docMk/>
            <pc:sldMk cId="4062421236" sldId="2223"/>
            <ac:picMk id="7" creationId="{5B8312E3-7C0E-42CB-A1C7-E2ADEBAFB01F}"/>
          </ac:picMkLst>
        </pc:picChg>
        <pc:picChg chg="add mod">
          <ac:chgData name="Asif Rehmani" userId="e3bc34669d675361" providerId="LiveId" clId="{25F45764-85CF-4384-B721-DEE70E4EF73F}" dt="2022-04-03T14:53:59.585" v="6345" actId="14100"/>
          <ac:picMkLst>
            <pc:docMk/>
            <pc:sldMk cId="4062421236" sldId="2223"/>
            <ac:picMk id="8" creationId="{8E8D6F1E-BCC8-43BC-A335-38FC36AC4F29}"/>
          </ac:picMkLst>
        </pc:picChg>
        <pc:picChg chg="add del mod ord">
          <ac:chgData name="Asif Rehmani" userId="e3bc34669d675361" providerId="LiveId" clId="{25F45764-85CF-4384-B721-DEE70E4EF73F}" dt="2022-03-07T17:12:18.170" v="986" actId="478"/>
          <ac:picMkLst>
            <pc:docMk/>
            <pc:sldMk cId="4062421236" sldId="2223"/>
            <ac:picMk id="9" creationId="{5597D17E-4E6D-45C4-9C32-9D3B595527AC}"/>
          </ac:picMkLst>
        </pc:picChg>
        <pc:picChg chg="add del mod">
          <ac:chgData name="Asif Rehmani" userId="e3bc34669d675361" providerId="LiveId" clId="{25F45764-85CF-4384-B721-DEE70E4EF73F}" dt="2022-03-07T17:12:31.988" v="989" actId="21"/>
          <ac:picMkLst>
            <pc:docMk/>
            <pc:sldMk cId="4062421236" sldId="2223"/>
            <ac:picMk id="12" creationId="{04D73753-12D2-4BDC-87C8-AC6B13846282}"/>
          </ac:picMkLst>
        </pc:picChg>
        <pc:picChg chg="add del mod">
          <ac:chgData name="Asif Rehmani" userId="e3bc34669d675361" providerId="LiveId" clId="{25F45764-85CF-4384-B721-DEE70E4EF73F}" dt="2022-03-09T19:34:44.593" v="2889" actId="478"/>
          <ac:picMkLst>
            <pc:docMk/>
            <pc:sldMk cId="4062421236" sldId="2223"/>
            <ac:picMk id="14" creationId="{8A9E790D-9B16-49BC-BB45-E3173C3E287E}"/>
          </ac:picMkLst>
        </pc:picChg>
        <pc:picChg chg="add del mod">
          <ac:chgData name="Asif Rehmani" userId="e3bc34669d675361" providerId="LiveId" clId="{25F45764-85CF-4384-B721-DEE70E4EF73F}" dt="2022-03-09T19:34:44.059" v="2888" actId="478"/>
          <ac:picMkLst>
            <pc:docMk/>
            <pc:sldMk cId="4062421236" sldId="2223"/>
            <ac:picMk id="16" creationId="{8B555A47-F2A3-4407-91B3-B707D3B1B220}"/>
          </ac:picMkLst>
        </pc:picChg>
        <pc:picChg chg="add del mod">
          <ac:chgData name="Asif Rehmani" userId="e3bc34669d675361" providerId="LiveId" clId="{25F45764-85CF-4384-B721-DEE70E4EF73F}" dt="2022-03-09T19:34:43.449" v="2887" actId="478"/>
          <ac:picMkLst>
            <pc:docMk/>
            <pc:sldMk cId="4062421236" sldId="2223"/>
            <ac:picMk id="18" creationId="{9E1F63FC-9D01-452F-A92F-AD555D15D0AE}"/>
          </ac:picMkLst>
        </pc:picChg>
      </pc:sldChg>
      <pc:sldChg chg="addSp delSp modSp new mod modTransition setBg modClrScheme modAnim delDesignElem chgLayout modNotesTx">
        <pc:chgData name="Asif Rehmani" userId="e3bc34669d675361" providerId="LiveId" clId="{25F45764-85CF-4384-B721-DEE70E4EF73F}" dt="2022-04-03T14:54:39.754" v="6352" actId="20577"/>
        <pc:sldMkLst>
          <pc:docMk/>
          <pc:sldMk cId="2977609073" sldId="2224"/>
        </pc:sldMkLst>
        <pc:spChg chg="del mod ord">
          <ac:chgData name="Asif Rehmani" userId="e3bc34669d675361" providerId="LiveId" clId="{25F45764-85CF-4384-B721-DEE70E4EF73F}" dt="2022-03-07T17:37:18.206" v="2123" actId="478"/>
          <ac:spMkLst>
            <pc:docMk/>
            <pc:sldMk cId="2977609073" sldId="2224"/>
            <ac:spMk id="2" creationId="{63100FE2-2B2C-46DC-9447-DCC8380A7E22}"/>
          </ac:spMkLst>
        </pc:spChg>
        <pc:spChg chg="mod ord">
          <ac:chgData name="Asif Rehmani" userId="e3bc34669d675361" providerId="LiveId" clId="{25F45764-85CF-4384-B721-DEE70E4EF73F}" dt="2022-04-03T14:54:39.754" v="6352" actId="20577"/>
          <ac:spMkLst>
            <pc:docMk/>
            <pc:sldMk cId="2977609073" sldId="2224"/>
            <ac:spMk id="3" creationId="{04F0FFC9-E27A-4304-81CD-F5D814809737}"/>
          </ac:spMkLst>
        </pc:spChg>
        <pc:spChg chg="add del mod">
          <ac:chgData name="Asif Rehmani" userId="e3bc34669d675361" providerId="LiveId" clId="{25F45764-85CF-4384-B721-DEE70E4EF73F}" dt="2022-03-07T17:37:20.590" v="2124" actId="478"/>
          <ac:spMkLst>
            <pc:docMk/>
            <pc:sldMk cId="2977609073" sldId="2224"/>
            <ac:spMk id="5" creationId="{C5FCEEDF-20EE-47E1-BCFB-D7D2BEF52E8F}"/>
          </ac:spMkLst>
        </pc:spChg>
        <pc:spChg chg="add del mod ord">
          <ac:chgData name="Asif Rehmani" userId="e3bc34669d675361" providerId="LiveId" clId="{25F45764-85CF-4384-B721-DEE70E4EF73F}" dt="2022-03-07T17:39:01.187" v="2255" actId="700"/>
          <ac:spMkLst>
            <pc:docMk/>
            <pc:sldMk cId="2977609073" sldId="2224"/>
            <ac:spMk id="6" creationId="{94DF2196-0143-4236-8D63-067FAF72C937}"/>
          </ac:spMkLst>
        </pc:spChg>
        <pc:spChg chg="add del">
          <ac:chgData name="Asif Rehmani" userId="e3bc34669d675361" providerId="LiveId" clId="{25F45764-85CF-4384-B721-DEE70E4EF73F}" dt="2022-03-07T17:39:01.187" v="2255" actId="700"/>
          <ac:spMkLst>
            <pc:docMk/>
            <pc:sldMk cId="2977609073" sldId="2224"/>
            <ac:spMk id="8" creationId="{907EF6B7-1338-4443-8C46-6A318D952DFD}"/>
          </ac:spMkLst>
        </pc:spChg>
        <pc:spChg chg="add del">
          <ac:chgData name="Asif Rehmani" userId="e3bc34669d675361" providerId="LiveId" clId="{25F45764-85CF-4384-B721-DEE70E4EF73F}" dt="2022-03-07T17:39:01.187" v="2255" actId="700"/>
          <ac:spMkLst>
            <pc:docMk/>
            <pc:sldMk cId="2977609073" sldId="2224"/>
            <ac:spMk id="10" creationId="{DAAE4CDD-124C-4DCF-9584-B6033B545DD5}"/>
          </ac:spMkLst>
        </pc:spChg>
        <pc:spChg chg="add mod">
          <ac:chgData name="Asif Rehmani" userId="e3bc34669d675361" providerId="LiveId" clId="{25F45764-85CF-4384-B721-DEE70E4EF73F}" dt="2022-03-07T17:39:21.292" v="2269" actId="20577"/>
          <ac:spMkLst>
            <pc:docMk/>
            <pc:sldMk cId="2977609073" sldId="2224"/>
            <ac:spMk id="11" creationId="{2799B8A1-9301-4590-8A2D-246134E1F32C}"/>
          </ac:spMkLst>
        </pc:spChg>
        <pc:spChg chg="add del">
          <ac:chgData name="Asif Rehmani" userId="e3bc34669d675361" providerId="LiveId" clId="{25F45764-85CF-4384-B721-DEE70E4EF73F}" dt="2022-03-07T17:39:01.187" v="2255" actId="700"/>
          <ac:spMkLst>
            <pc:docMk/>
            <pc:sldMk cId="2977609073" sldId="2224"/>
            <ac:spMk id="12" creationId="{081E4A58-353D-44AE-B2FC-2A74E2E400F7}"/>
          </ac:spMkLst>
        </pc:spChg>
      </pc:sldChg>
      <pc:sldChg chg="addSp delSp modSp new mod modTransition setBg modClrScheme modAnim chgLayout modNotesTx">
        <pc:chgData name="Asif Rehmani" userId="e3bc34669d675361" providerId="LiveId" clId="{25F45764-85CF-4384-B721-DEE70E4EF73F}" dt="2022-04-03T14:46:52.343" v="6266"/>
        <pc:sldMkLst>
          <pc:docMk/>
          <pc:sldMk cId="3230505641" sldId="2225"/>
        </pc:sldMkLst>
        <pc:spChg chg="mod ord">
          <ac:chgData name="Asif Rehmani" userId="e3bc34669d675361" providerId="LiveId" clId="{25F45764-85CF-4384-B721-DEE70E4EF73F}" dt="2022-03-10T21:38:00.661" v="3102" actId="1076"/>
          <ac:spMkLst>
            <pc:docMk/>
            <pc:sldMk cId="3230505641" sldId="2225"/>
            <ac:spMk id="2" creationId="{A0925EBD-6E60-425E-BB0C-6864EEABF3BD}"/>
          </ac:spMkLst>
        </pc:spChg>
        <pc:spChg chg="del">
          <ac:chgData name="Asif Rehmani" userId="e3bc34669d675361" providerId="LiveId" clId="{25F45764-85CF-4384-B721-DEE70E4EF73F}" dt="2022-03-10T21:33:56.823" v="3060" actId="478"/>
          <ac:spMkLst>
            <pc:docMk/>
            <pc:sldMk cId="3230505641" sldId="2225"/>
            <ac:spMk id="3" creationId="{C0CF6439-B110-4215-ABF6-B7CA4D54E366}"/>
          </ac:spMkLst>
        </pc:spChg>
        <pc:spChg chg="add del mod ord">
          <ac:chgData name="Asif Rehmani" userId="e3bc34669d675361" providerId="LiveId" clId="{25F45764-85CF-4384-B721-DEE70E4EF73F}" dt="2022-03-10T21:34:34.676" v="3063" actId="700"/>
          <ac:spMkLst>
            <pc:docMk/>
            <pc:sldMk cId="3230505641" sldId="2225"/>
            <ac:spMk id="6" creationId="{4F6E1B9E-4A2B-46C1-9334-EE6052B9AA16}"/>
          </ac:spMkLst>
        </pc:spChg>
        <pc:spChg chg="add del mod ord">
          <ac:chgData name="Asif Rehmani" userId="e3bc34669d675361" providerId="LiveId" clId="{25F45764-85CF-4384-B721-DEE70E4EF73F}" dt="2022-03-10T21:34:39.257" v="3064" actId="700"/>
          <ac:spMkLst>
            <pc:docMk/>
            <pc:sldMk cId="3230505641" sldId="2225"/>
            <ac:spMk id="7" creationId="{7E1DB36A-CDB0-4A96-807E-E18827E3C92C}"/>
          </ac:spMkLst>
        </pc:spChg>
        <pc:spChg chg="add del mod ord">
          <ac:chgData name="Asif Rehmani" userId="e3bc34669d675361" providerId="LiveId" clId="{25F45764-85CF-4384-B721-DEE70E4EF73F}" dt="2022-03-10T21:34:47.353" v="3065" actId="700"/>
          <ac:spMkLst>
            <pc:docMk/>
            <pc:sldMk cId="3230505641" sldId="2225"/>
            <ac:spMk id="8" creationId="{10F89455-B509-4725-8727-7F18EE6093B2}"/>
          </ac:spMkLst>
        </pc:spChg>
        <pc:spChg chg="add del mod ord">
          <ac:chgData name="Asif Rehmani" userId="e3bc34669d675361" providerId="LiveId" clId="{25F45764-85CF-4384-B721-DEE70E4EF73F}" dt="2022-03-10T21:35:57.722" v="3068" actId="26606"/>
          <ac:spMkLst>
            <pc:docMk/>
            <pc:sldMk cId="3230505641" sldId="2225"/>
            <ac:spMk id="9" creationId="{14208CFC-948F-47E3-B989-6F4060BB67C2}"/>
          </ac:spMkLst>
        </pc:spChg>
        <pc:spChg chg="add del">
          <ac:chgData name="Asif Rehmani" userId="e3bc34669d675361" providerId="LiveId" clId="{25F45764-85CF-4384-B721-DEE70E4EF73F}" dt="2022-03-10T21:35:57.722" v="3068" actId="26606"/>
          <ac:spMkLst>
            <pc:docMk/>
            <pc:sldMk cId="3230505641" sldId="2225"/>
            <ac:spMk id="14" creationId="{4038CB10-1F5C-4D54-9DF7-12586DE5B007}"/>
          </ac:spMkLst>
        </pc:spChg>
        <pc:spChg chg="add del">
          <ac:chgData name="Asif Rehmani" userId="e3bc34669d675361" providerId="LiveId" clId="{25F45764-85CF-4384-B721-DEE70E4EF73F}" dt="2022-03-10T21:35:57.722" v="3068" actId="26606"/>
          <ac:spMkLst>
            <pc:docMk/>
            <pc:sldMk cId="3230505641" sldId="2225"/>
            <ac:spMk id="16" creationId="{73ED6512-6858-4552-B699-9A97FE9A4EA2}"/>
          </ac:spMkLst>
        </pc:spChg>
        <pc:spChg chg="add">
          <ac:chgData name="Asif Rehmani" userId="e3bc34669d675361" providerId="LiveId" clId="{25F45764-85CF-4384-B721-DEE70E4EF73F}" dt="2022-03-10T21:35:57.722" v="3068" actId="26606"/>
          <ac:spMkLst>
            <pc:docMk/>
            <pc:sldMk cId="3230505641" sldId="2225"/>
            <ac:spMk id="21" creationId="{A8384FB5-9ADC-4DDC-881B-597D56F5B15D}"/>
          </ac:spMkLst>
        </pc:spChg>
        <pc:spChg chg="add">
          <ac:chgData name="Asif Rehmani" userId="e3bc34669d675361" providerId="LiveId" clId="{25F45764-85CF-4384-B721-DEE70E4EF73F}" dt="2022-03-10T21:35:57.722" v="3068" actId="26606"/>
          <ac:spMkLst>
            <pc:docMk/>
            <pc:sldMk cId="3230505641" sldId="2225"/>
            <ac:spMk id="23" creationId="{91E5A9A7-95C6-4F4F-B00E-C82E07FE62EF}"/>
          </ac:spMkLst>
        </pc:spChg>
        <pc:spChg chg="add">
          <ac:chgData name="Asif Rehmani" userId="e3bc34669d675361" providerId="LiveId" clId="{25F45764-85CF-4384-B721-DEE70E4EF73F}" dt="2022-03-10T21:35:57.722" v="3068" actId="26606"/>
          <ac:spMkLst>
            <pc:docMk/>
            <pc:sldMk cId="3230505641" sldId="2225"/>
            <ac:spMk id="25" creationId="{D07DD2DE-F619-49DD-B5E7-03A290FF4ED1}"/>
          </ac:spMkLst>
        </pc:spChg>
        <pc:spChg chg="add">
          <ac:chgData name="Asif Rehmani" userId="e3bc34669d675361" providerId="LiveId" clId="{25F45764-85CF-4384-B721-DEE70E4EF73F}" dt="2022-03-10T21:35:57.722" v="3068" actId="26606"/>
          <ac:spMkLst>
            <pc:docMk/>
            <pc:sldMk cId="3230505641" sldId="2225"/>
            <ac:spMk id="27" creationId="{85149191-5F60-4A28-AAFF-039F96B0F3EC}"/>
          </ac:spMkLst>
        </pc:spChg>
        <pc:spChg chg="add">
          <ac:chgData name="Asif Rehmani" userId="e3bc34669d675361" providerId="LiveId" clId="{25F45764-85CF-4384-B721-DEE70E4EF73F}" dt="2022-03-10T21:35:57.722" v="3068" actId="26606"/>
          <ac:spMkLst>
            <pc:docMk/>
            <pc:sldMk cId="3230505641" sldId="2225"/>
            <ac:spMk id="29" creationId="{F8260ED5-17F7-4158-B241-D51DD4CF1B7E}"/>
          </ac:spMkLst>
        </pc:spChg>
        <pc:picChg chg="add mod">
          <ac:chgData name="Asif Rehmani" userId="e3bc34669d675361" providerId="LiveId" clId="{25F45764-85CF-4384-B721-DEE70E4EF73F}" dt="2022-04-03T13:07:09.498" v="4887" actId="1076"/>
          <ac:picMkLst>
            <pc:docMk/>
            <pc:sldMk cId="3230505641" sldId="2225"/>
            <ac:picMk id="5" creationId="{345D1617-0868-4C99-800A-90818841D37A}"/>
          </ac:picMkLst>
        </pc:picChg>
        <pc:picChg chg="add mod">
          <ac:chgData name="Asif Rehmani" userId="e3bc34669d675361" providerId="LiveId" clId="{25F45764-85CF-4384-B721-DEE70E4EF73F}" dt="2022-04-03T13:07:18.474" v="4890" actId="1076"/>
          <ac:picMkLst>
            <pc:docMk/>
            <pc:sldMk cId="3230505641" sldId="2225"/>
            <ac:picMk id="11" creationId="{676E5B76-C10B-45B4-8505-92B3C4549A52}"/>
          </ac:picMkLst>
        </pc:picChg>
      </pc:sldChg>
      <pc:sldChg chg="addSp modSp new mod modTransition setBg modClrScheme addAnim delAnim modAnim chgLayout modNotesTx">
        <pc:chgData name="Asif Rehmani" userId="e3bc34669d675361" providerId="LiveId" clId="{25F45764-85CF-4384-B721-DEE70E4EF73F}" dt="2022-04-03T14:49:00.328" v="6311" actId="1076"/>
        <pc:sldMkLst>
          <pc:docMk/>
          <pc:sldMk cId="339414374" sldId="2226"/>
        </pc:sldMkLst>
        <pc:spChg chg="mod ord">
          <ac:chgData name="Asif Rehmani" userId="e3bc34669d675361" providerId="LiveId" clId="{25F45764-85CF-4384-B721-DEE70E4EF73F}" dt="2022-04-03T14:49:00.328" v="6311" actId="1076"/>
          <ac:spMkLst>
            <pc:docMk/>
            <pc:sldMk cId="339414374" sldId="2226"/>
            <ac:spMk id="2" creationId="{49921F30-37AB-4136-BEE0-EE5DD05110BF}"/>
          </ac:spMkLst>
        </pc:spChg>
        <pc:spChg chg="mod ord">
          <ac:chgData name="Asif Rehmani" userId="e3bc34669d675361" providerId="LiveId" clId="{25F45764-85CF-4384-B721-DEE70E4EF73F}" dt="2022-04-03T14:48:55.922" v="6310" actId="14100"/>
          <ac:spMkLst>
            <pc:docMk/>
            <pc:sldMk cId="339414374" sldId="2226"/>
            <ac:spMk id="3" creationId="{711335F7-C0F6-4C8C-A8DF-16619D2C457C}"/>
          </ac:spMkLst>
        </pc:spChg>
        <pc:spChg chg="add">
          <ac:chgData name="Asif Rehmani" userId="e3bc34669d675361" providerId="LiveId" clId="{25F45764-85CF-4384-B721-DEE70E4EF73F}" dt="2022-03-07T17:27:27.151" v="1835" actId="26606"/>
          <ac:spMkLst>
            <pc:docMk/>
            <pc:sldMk cId="339414374" sldId="2226"/>
            <ac:spMk id="8" creationId="{907EF6B7-1338-4443-8C46-6A318D952DFD}"/>
          </ac:spMkLst>
        </pc:spChg>
        <pc:spChg chg="add">
          <ac:chgData name="Asif Rehmani" userId="e3bc34669d675361" providerId="LiveId" clId="{25F45764-85CF-4384-B721-DEE70E4EF73F}" dt="2022-03-07T17:27:27.151" v="1835" actId="26606"/>
          <ac:spMkLst>
            <pc:docMk/>
            <pc:sldMk cId="339414374" sldId="2226"/>
            <ac:spMk id="10" creationId="{DAAE4CDD-124C-4DCF-9584-B6033B545DD5}"/>
          </ac:spMkLst>
        </pc:spChg>
        <pc:spChg chg="add">
          <ac:chgData name="Asif Rehmani" userId="e3bc34669d675361" providerId="LiveId" clId="{25F45764-85CF-4384-B721-DEE70E4EF73F}" dt="2022-03-07T17:27:27.151" v="1835" actId="26606"/>
          <ac:spMkLst>
            <pc:docMk/>
            <pc:sldMk cId="339414374" sldId="2226"/>
            <ac:spMk id="12" creationId="{081E4A58-353D-44AE-B2FC-2A74E2E400F7}"/>
          </ac:spMkLst>
        </pc:spChg>
      </pc:sldChg>
      <pc:sldChg chg="addSp modSp new mod modTransition setBg modClrScheme chgLayout modNotesTx">
        <pc:chgData name="Asif Rehmani" userId="e3bc34669d675361" providerId="LiveId" clId="{25F45764-85CF-4384-B721-DEE70E4EF73F}" dt="2022-04-03T14:46:52.343" v="6266"/>
        <pc:sldMkLst>
          <pc:docMk/>
          <pc:sldMk cId="4226841426" sldId="2227"/>
        </pc:sldMkLst>
        <pc:spChg chg="mod ord">
          <ac:chgData name="Asif Rehmani" userId="e3bc34669d675361" providerId="LiveId" clId="{25F45764-85CF-4384-B721-DEE70E4EF73F}" dt="2022-03-07T17:36:35.806" v="2121" actId="403"/>
          <ac:spMkLst>
            <pc:docMk/>
            <pc:sldMk cId="4226841426" sldId="2227"/>
            <ac:spMk id="2" creationId="{EF8A3190-493A-4165-A6C9-F08B579C163A}"/>
          </ac:spMkLst>
        </pc:spChg>
        <pc:spChg chg="mod ord">
          <ac:chgData name="Asif Rehmani" userId="e3bc34669d675361" providerId="LiveId" clId="{25F45764-85CF-4384-B721-DEE70E4EF73F}" dt="2022-03-18T12:59:08.714" v="4317" actId="20577"/>
          <ac:spMkLst>
            <pc:docMk/>
            <pc:sldMk cId="4226841426" sldId="2227"/>
            <ac:spMk id="3" creationId="{0F36A8EA-5E8F-4691-91A4-EC80F4B2B970}"/>
          </ac:spMkLst>
        </pc:spChg>
        <pc:spChg chg="add">
          <ac:chgData name="Asif Rehmani" userId="e3bc34669d675361" providerId="LiveId" clId="{25F45764-85CF-4384-B721-DEE70E4EF73F}" dt="2022-03-07T17:36:24.972" v="2118" actId="26606"/>
          <ac:spMkLst>
            <pc:docMk/>
            <pc:sldMk cId="4226841426" sldId="2227"/>
            <ac:spMk id="8" creationId="{9AFC454B-A080-4D23-B177-6D5356C6E6EF}"/>
          </ac:spMkLst>
        </pc:spChg>
        <pc:spChg chg="add">
          <ac:chgData name="Asif Rehmani" userId="e3bc34669d675361" providerId="LiveId" clId="{25F45764-85CF-4384-B721-DEE70E4EF73F}" dt="2022-03-07T17:36:24.972" v="2118" actId="26606"/>
          <ac:spMkLst>
            <pc:docMk/>
            <pc:sldMk cId="4226841426" sldId="2227"/>
            <ac:spMk id="10" creationId="{D0522C2C-7B5C-48A7-A969-03941E5D2E76}"/>
          </ac:spMkLst>
        </pc:spChg>
        <pc:spChg chg="add">
          <ac:chgData name="Asif Rehmani" userId="e3bc34669d675361" providerId="LiveId" clId="{25F45764-85CF-4384-B721-DEE70E4EF73F}" dt="2022-03-07T17:36:24.972" v="2118" actId="26606"/>
          <ac:spMkLst>
            <pc:docMk/>
            <pc:sldMk cId="4226841426" sldId="2227"/>
            <ac:spMk id="12" creationId="{9C682A1A-5B2D-4111-BBD6-620165633E5B}"/>
          </ac:spMkLst>
        </pc:spChg>
        <pc:spChg chg="add">
          <ac:chgData name="Asif Rehmani" userId="e3bc34669d675361" providerId="LiveId" clId="{25F45764-85CF-4384-B721-DEE70E4EF73F}" dt="2022-03-07T17:36:24.972" v="2118" actId="26606"/>
          <ac:spMkLst>
            <pc:docMk/>
            <pc:sldMk cId="4226841426" sldId="2227"/>
            <ac:spMk id="14" creationId="{D6EE29F2-D77F-4BD0-A20B-334D316A1C9D}"/>
          </ac:spMkLst>
        </pc:spChg>
        <pc:spChg chg="add">
          <ac:chgData name="Asif Rehmani" userId="e3bc34669d675361" providerId="LiveId" clId="{25F45764-85CF-4384-B721-DEE70E4EF73F}" dt="2022-03-07T17:36:24.972" v="2118" actId="26606"/>
          <ac:spMkLst>
            <pc:docMk/>
            <pc:sldMk cId="4226841426" sldId="2227"/>
            <ac:spMk id="16" creationId="{22D09ED2-868F-42C6-866E-F92E0CEF314F}"/>
          </ac:spMkLst>
        </pc:spChg>
      </pc:sldChg>
      <pc:sldChg chg="addSp delSp modSp new mod modTransition setBg delAnim modAnim">
        <pc:chgData name="Asif Rehmani" userId="e3bc34669d675361" providerId="LiveId" clId="{25F45764-85CF-4384-B721-DEE70E4EF73F}" dt="2022-04-03T14:46:52.343" v="6266"/>
        <pc:sldMkLst>
          <pc:docMk/>
          <pc:sldMk cId="999164265" sldId="2228"/>
        </pc:sldMkLst>
        <pc:spChg chg="mod">
          <ac:chgData name="Asif Rehmani" userId="e3bc34669d675361" providerId="LiveId" clId="{25F45764-85CF-4384-B721-DEE70E4EF73F}" dt="2022-03-07T17:38:17.560" v="2251" actId="20577"/>
          <ac:spMkLst>
            <pc:docMk/>
            <pc:sldMk cId="999164265" sldId="2228"/>
            <ac:spMk id="2" creationId="{6760BA41-5417-4C90-8E63-806A8C247EEB}"/>
          </ac:spMkLst>
        </pc:spChg>
        <pc:spChg chg="del mod">
          <ac:chgData name="Asif Rehmani" userId="e3bc34669d675361" providerId="LiveId" clId="{25F45764-85CF-4384-B721-DEE70E4EF73F}" dt="2022-04-03T13:51:14.286" v="6086" actId="478"/>
          <ac:spMkLst>
            <pc:docMk/>
            <pc:sldMk cId="999164265" sldId="2228"/>
            <ac:spMk id="3" creationId="{7F3814CD-0D20-4529-95EE-58A7C3E17CE3}"/>
          </ac:spMkLst>
        </pc:spChg>
        <pc:spChg chg="add mod">
          <ac:chgData name="Asif Rehmani" userId="e3bc34669d675361" providerId="LiveId" clId="{25F45764-85CF-4384-B721-DEE70E4EF73F}" dt="2022-04-03T13:51:14.286" v="6086" actId="478"/>
          <ac:spMkLst>
            <pc:docMk/>
            <pc:sldMk cId="999164265" sldId="2228"/>
            <ac:spMk id="5" creationId="{61B69102-7673-4F2B-B229-2224B6169349}"/>
          </ac:spMkLst>
        </pc:spChg>
        <pc:spChg chg="add">
          <ac:chgData name="Asif Rehmani" userId="e3bc34669d675361" providerId="LiveId" clId="{25F45764-85CF-4384-B721-DEE70E4EF73F}" dt="2022-03-07T17:38:01.889" v="2216" actId="26606"/>
          <ac:spMkLst>
            <pc:docMk/>
            <pc:sldMk cId="999164265" sldId="2228"/>
            <ac:spMk id="8" creationId="{4522B21E-B2B9-4C72-9A71-C87EFD137480}"/>
          </ac:spMkLst>
        </pc:spChg>
        <pc:spChg chg="add">
          <ac:chgData name="Asif Rehmani" userId="e3bc34669d675361" providerId="LiveId" clId="{25F45764-85CF-4384-B721-DEE70E4EF73F}" dt="2022-03-07T17:38:01.889" v="2216" actId="26606"/>
          <ac:spMkLst>
            <pc:docMk/>
            <pc:sldMk cId="999164265" sldId="2228"/>
            <ac:spMk id="10" creationId="{5EB7D2A2-F448-44D4-938C-DC84CBCB3B1E}"/>
          </ac:spMkLst>
        </pc:spChg>
        <pc:spChg chg="add">
          <ac:chgData name="Asif Rehmani" userId="e3bc34669d675361" providerId="LiveId" clId="{25F45764-85CF-4384-B721-DEE70E4EF73F}" dt="2022-03-07T17:38:01.889" v="2216" actId="26606"/>
          <ac:spMkLst>
            <pc:docMk/>
            <pc:sldMk cId="999164265" sldId="2228"/>
            <ac:spMk id="12" creationId="{871AEA07-1E14-44B4-8E55-64EF049CD66F}"/>
          </ac:spMkLst>
        </pc:spChg>
        <pc:cxnChg chg="add">
          <ac:chgData name="Asif Rehmani" userId="e3bc34669d675361" providerId="LiveId" clId="{25F45764-85CF-4384-B721-DEE70E4EF73F}" dt="2022-03-07T17:38:01.889" v="2216" actId="26606"/>
          <ac:cxnSpMkLst>
            <pc:docMk/>
            <pc:sldMk cId="999164265" sldId="2228"/>
            <ac:cxnSpMk id="14" creationId="{F7C8EA93-3210-4C62-99E9-153C275E3A87}"/>
          </ac:cxnSpMkLst>
        </pc:cxnChg>
      </pc:sldChg>
      <pc:sldChg chg="addSp delSp modSp new mod modTransition setBg modClrScheme modAnim chgLayout modNotesTx">
        <pc:chgData name="Asif Rehmani" userId="e3bc34669d675361" providerId="LiveId" clId="{25F45764-85CF-4384-B721-DEE70E4EF73F}" dt="2022-04-03T14:56:05.226" v="6354"/>
        <pc:sldMkLst>
          <pc:docMk/>
          <pc:sldMk cId="1048783643" sldId="2229"/>
        </pc:sldMkLst>
        <pc:spChg chg="mod ord">
          <ac:chgData name="Asif Rehmani" userId="e3bc34669d675361" providerId="LiveId" clId="{25F45764-85CF-4384-B721-DEE70E4EF73F}" dt="2022-03-18T12:11:11.424" v="4247" actId="26606"/>
          <ac:spMkLst>
            <pc:docMk/>
            <pc:sldMk cId="1048783643" sldId="2229"/>
            <ac:spMk id="2" creationId="{5E35EF9F-E462-402E-AB3F-166E4039B18B}"/>
          </ac:spMkLst>
        </pc:spChg>
        <pc:spChg chg="del mod ord">
          <ac:chgData name="Asif Rehmani" userId="e3bc34669d675361" providerId="LiveId" clId="{25F45764-85CF-4384-B721-DEE70E4EF73F}" dt="2022-03-18T12:11:11.424" v="4247" actId="26606"/>
          <ac:spMkLst>
            <pc:docMk/>
            <pc:sldMk cId="1048783643" sldId="2229"/>
            <ac:spMk id="3" creationId="{4A34FE6A-DC9C-4A7A-8609-5FCB58325959}"/>
          </ac:spMkLst>
        </pc:spChg>
        <pc:spChg chg="add">
          <ac:chgData name="Asif Rehmani" userId="e3bc34669d675361" providerId="LiveId" clId="{25F45764-85CF-4384-B721-DEE70E4EF73F}" dt="2022-03-18T12:11:11.424" v="4247" actId="26606"/>
          <ac:spMkLst>
            <pc:docMk/>
            <pc:sldMk cId="1048783643" sldId="2229"/>
            <ac:spMk id="9" creationId="{0C541B88-1AE9-40C3-AFD5-967787C1979F}"/>
          </ac:spMkLst>
        </pc:spChg>
        <pc:spChg chg="add">
          <ac:chgData name="Asif Rehmani" userId="e3bc34669d675361" providerId="LiveId" clId="{25F45764-85CF-4384-B721-DEE70E4EF73F}" dt="2022-03-18T12:11:11.424" v="4247" actId="26606"/>
          <ac:spMkLst>
            <pc:docMk/>
            <pc:sldMk cId="1048783643" sldId="2229"/>
            <ac:spMk id="11" creationId="{E5F17139-31EE-46AC-B04F-DBBD852DD6CB}"/>
          </ac:spMkLst>
        </pc:spChg>
        <pc:spChg chg="add">
          <ac:chgData name="Asif Rehmani" userId="e3bc34669d675361" providerId="LiveId" clId="{25F45764-85CF-4384-B721-DEE70E4EF73F}" dt="2022-03-18T12:11:11.424" v="4247" actId="26606"/>
          <ac:spMkLst>
            <pc:docMk/>
            <pc:sldMk cId="1048783643" sldId="2229"/>
            <ac:spMk id="17" creationId="{89D16701-DA76-4F72-BB63-E2C3FFBDFE0F}"/>
          </ac:spMkLst>
        </pc:spChg>
        <pc:spChg chg="add">
          <ac:chgData name="Asif Rehmani" userId="e3bc34669d675361" providerId="LiveId" clId="{25F45764-85CF-4384-B721-DEE70E4EF73F}" dt="2022-03-18T12:11:11.424" v="4247" actId="26606"/>
          <ac:spMkLst>
            <pc:docMk/>
            <pc:sldMk cId="1048783643" sldId="2229"/>
            <ac:spMk id="19" creationId="{1CC28BE1-9DC6-43FE-9582-39F091098D77}"/>
          </ac:spMkLst>
        </pc:spChg>
        <pc:grpChg chg="add">
          <ac:chgData name="Asif Rehmani" userId="e3bc34669d675361" providerId="LiveId" clId="{25F45764-85CF-4384-B721-DEE70E4EF73F}" dt="2022-03-18T12:11:11.424" v="4247" actId="26606"/>
          <ac:grpSpMkLst>
            <pc:docMk/>
            <pc:sldMk cId="1048783643" sldId="2229"/>
            <ac:grpSpMk id="13" creationId="{7CF625D3-71A3-4F30-A096-8EF334E959D0}"/>
          </ac:grpSpMkLst>
        </pc:grpChg>
        <pc:grpChg chg="add">
          <ac:chgData name="Asif Rehmani" userId="e3bc34669d675361" providerId="LiveId" clId="{25F45764-85CF-4384-B721-DEE70E4EF73F}" dt="2022-03-18T12:11:11.424" v="4247" actId="26606"/>
          <ac:grpSpMkLst>
            <pc:docMk/>
            <pc:sldMk cId="1048783643" sldId="2229"/>
            <ac:grpSpMk id="21" creationId="{AF9AF3F3-CE0C-4125-BDD7-346487FA0B40}"/>
          </ac:grpSpMkLst>
        </pc:grpChg>
        <pc:graphicFrameChg chg="add mod">
          <ac:chgData name="Asif Rehmani" userId="e3bc34669d675361" providerId="LiveId" clId="{25F45764-85CF-4384-B721-DEE70E4EF73F}" dt="2022-04-03T13:57:12.941" v="6088"/>
          <ac:graphicFrameMkLst>
            <pc:docMk/>
            <pc:sldMk cId="1048783643" sldId="2229"/>
            <ac:graphicFrameMk id="5" creationId="{A8966E8E-7186-ED14-BEB9-3249DC793E57}"/>
          </ac:graphicFrameMkLst>
        </pc:graphicFrameChg>
      </pc:sldChg>
      <pc:sldChg chg="modSp add mod modTransition modShow modNotesTx">
        <pc:chgData name="Asif Rehmani" userId="e3bc34669d675361" providerId="LiveId" clId="{25F45764-85CF-4384-B721-DEE70E4EF73F}" dt="2022-04-03T14:46:52.343" v="6266"/>
        <pc:sldMkLst>
          <pc:docMk/>
          <pc:sldMk cId="4192727113" sldId="2230"/>
        </pc:sldMkLst>
        <pc:spChg chg="mod">
          <ac:chgData name="Asif Rehmani" userId="e3bc34669d675361" providerId="LiveId" clId="{25F45764-85CF-4384-B721-DEE70E4EF73F}" dt="2022-03-18T12:59:27.481" v="4366" actId="20577"/>
          <ac:spMkLst>
            <pc:docMk/>
            <pc:sldMk cId="4192727113" sldId="2230"/>
            <ac:spMk id="3" creationId="{0F36A8EA-5E8F-4691-91A4-EC80F4B2B970}"/>
          </ac:spMkLst>
        </pc:spChg>
      </pc:sldChg>
      <pc:sldChg chg="addSp delSp modSp new mod ord modTransition setBg modClrScheme chgLayout modNotesTx">
        <pc:chgData name="Asif Rehmani" userId="e3bc34669d675361" providerId="LiveId" clId="{25F45764-85CF-4384-B721-DEE70E4EF73F}" dt="2022-04-03T14:51:12.410" v="6333" actId="20577"/>
        <pc:sldMkLst>
          <pc:docMk/>
          <pc:sldMk cId="2872898382" sldId="2231"/>
        </pc:sldMkLst>
        <pc:spChg chg="del mod ord">
          <ac:chgData name="Asif Rehmani" userId="e3bc34669d675361" providerId="LiveId" clId="{25F45764-85CF-4384-B721-DEE70E4EF73F}" dt="2022-04-03T12:57:41.272" v="4743" actId="700"/>
          <ac:spMkLst>
            <pc:docMk/>
            <pc:sldMk cId="2872898382" sldId="2231"/>
            <ac:spMk id="2" creationId="{116B16BC-C55A-4CAB-B2EC-A0D4AEBE2F6D}"/>
          </ac:spMkLst>
        </pc:spChg>
        <pc:spChg chg="del mod ord">
          <ac:chgData name="Asif Rehmani" userId="e3bc34669d675361" providerId="LiveId" clId="{25F45764-85CF-4384-B721-DEE70E4EF73F}" dt="2022-04-03T12:57:41.272" v="4743" actId="700"/>
          <ac:spMkLst>
            <pc:docMk/>
            <pc:sldMk cId="2872898382" sldId="2231"/>
            <ac:spMk id="3" creationId="{F30DD9DC-5B54-438C-8BAF-2E0FC663694D}"/>
          </ac:spMkLst>
        </pc:spChg>
        <pc:spChg chg="add mod ord">
          <ac:chgData name="Asif Rehmani" userId="e3bc34669d675361" providerId="LiveId" clId="{25F45764-85CF-4384-B721-DEE70E4EF73F}" dt="2022-04-03T13:03:59.301" v="4779" actId="20577"/>
          <ac:spMkLst>
            <pc:docMk/>
            <pc:sldMk cId="2872898382" sldId="2231"/>
            <ac:spMk id="4" creationId="{85B1CE66-95C1-4A52-AA8F-9FAFEB02BB6E}"/>
          </ac:spMkLst>
        </pc:spChg>
        <pc:spChg chg="add del mod ord">
          <ac:chgData name="Asif Rehmani" userId="e3bc34669d675361" providerId="LiveId" clId="{25F45764-85CF-4384-B721-DEE70E4EF73F}" dt="2022-04-03T13:01:39.888" v="4765" actId="478"/>
          <ac:spMkLst>
            <pc:docMk/>
            <pc:sldMk cId="2872898382" sldId="2231"/>
            <ac:spMk id="5" creationId="{44FA5527-3245-4DE5-A69D-14C226B13F90}"/>
          </ac:spMkLst>
        </pc:spChg>
        <pc:spChg chg="add del">
          <ac:chgData name="Asif Rehmani" userId="e3bc34669d675361" providerId="LiveId" clId="{25F45764-85CF-4384-B721-DEE70E4EF73F}" dt="2022-04-03T12:58:25.953" v="4753" actId="26606"/>
          <ac:spMkLst>
            <pc:docMk/>
            <pc:sldMk cId="2872898382" sldId="2231"/>
            <ac:spMk id="10" creationId="{827B839B-9ADE-406B-8590-F1CAEDED45A1}"/>
          </ac:spMkLst>
        </pc:spChg>
        <pc:spChg chg="add del">
          <ac:chgData name="Asif Rehmani" userId="e3bc34669d675361" providerId="LiveId" clId="{25F45764-85CF-4384-B721-DEE70E4EF73F}" dt="2022-04-03T12:58:25.953" v="4753" actId="26606"/>
          <ac:spMkLst>
            <pc:docMk/>
            <pc:sldMk cId="2872898382" sldId="2231"/>
            <ac:spMk id="12" creationId="{CFE45BF0-46DB-408C-B5F7-7B11716805D4}"/>
          </ac:spMkLst>
        </pc:spChg>
        <pc:spChg chg="add del">
          <ac:chgData name="Asif Rehmani" userId="e3bc34669d675361" providerId="LiveId" clId="{25F45764-85CF-4384-B721-DEE70E4EF73F}" dt="2022-04-03T12:58:25.953" v="4753" actId="26606"/>
          <ac:spMkLst>
            <pc:docMk/>
            <pc:sldMk cId="2872898382" sldId="2231"/>
            <ac:spMk id="14" creationId="{2AEBC8F2-97B1-41B4-93F1-2D289E197FBA}"/>
          </ac:spMkLst>
        </pc:spChg>
        <pc:spChg chg="add del">
          <ac:chgData name="Asif Rehmani" userId="e3bc34669d675361" providerId="LiveId" clId="{25F45764-85CF-4384-B721-DEE70E4EF73F}" dt="2022-04-03T12:58:25.953" v="4753" actId="26606"/>
          <ac:spMkLst>
            <pc:docMk/>
            <pc:sldMk cId="2872898382" sldId="2231"/>
            <ac:spMk id="16" creationId="{472E3A19-F5D5-48FC-BB9C-48C2F68F598B}"/>
          </ac:spMkLst>
        </pc:spChg>
        <pc:spChg chg="add del">
          <ac:chgData name="Asif Rehmani" userId="e3bc34669d675361" providerId="LiveId" clId="{25F45764-85CF-4384-B721-DEE70E4EF73F}" dt="2022-04-03T12:58:25.953" v="4753" actId="26606"/>
          <ac:spMkLst>
            <pc:docMk/>
            <pc:sldMk cId="2872898382" sldId="2231"/>
            <ac:spMk id="18" creationId="{7A62E32F-BB65-43A8-8EB5-92346890E549}"/>
          </ac:spMkLst>
        </pc:spChg>
        <pc:spChg chg="add del">
          <ac:chgData name="Asif Rehmani" userId="e3bc34669d675361" providerId="LiveId" clId="{25F45764-85CF-4384-B721-DEE70E4EF73F}" dt="2022-04-03T12:58:25.953" v="4753" actId="26606"/>
          <ac:spMkLst>
            <pc:docMk/>
            <pc:sldMk cId="2872898382" sldId="2231"/>
            <ac:spMk id="20" creationId="{14E91B64-9FCC-451E-AFB4-A827D6329367}"/>
          </ac:spMkLst>
        </pc:spChg>
        <pc:spChg chg="add">
          <ac:chgData name="Asif Rehmani" userId="e3bc34669d675361" providerId="LiveId" clId="{25F45764-85CF-4384-B721-DEE70E4EF73F}" dt="2022-04-03T13:02:20.211" v="4778" actId="26606"/>
          <ac:spMkLst>
            <pc:docMk/>
            <pc:sldMk cId="2872898382" sldId="2231"/>
            <ac:spMk id="83" creationId="{33B1EE1F-6738-485F-A620-2602F7683DFB}"/>
          </ac:spMkLst>
        </pc:spChg>
        <pc:picChg chg="add mod">
          <ac:chgData name="Asif Rehmani" userId="e3bc34669d675361" providerId="LiveId" clId="{25F45764-85CF-4384-B721-DEE70E4EF73F}" dt="2022-04-03T13:02:20.211" v="4778" actId="26606"/>
          <ac:picMkLst>
            <pc:docMk/>
            <pc:sldMk cId="2872898382" sldId="2231"/>
            <ac:picMk id="7" creationId="{660A7E89-FD30-D130-DC5B-27E252CCA225}"/>
          </ac:picMkLst>
        </pc:picChg>
        <pc:picChg chg="add mod ord">
          <ac:chgData name="Asif Rehmani" userId="e3bc34669d675361" providerId="LiveId" clId="{25F45764-85CF-4384-B721-DEE70E4EF73F}" dt="2022-04-03T13:02:20.211" v="4778" actId="26606"/>
          <ac:picMkLst>
            <pc:docMk/>
            <pc:sldMk cId="2872898382" sldId="2231"/>
            <ac:picMk id="1026" creationId="{D07B109A-1B53-4BD8-9D90-0AB1920D5121}"/>
          </ac:picMkLst>
        </pc:picChg>
        <pc:picChg chg="add mod ord">
          <ac:chgData name="Asif Rehmani" userId="e3bc34669d675361" providerId="LiveId" clId="{25F45764-85CF-4384-B721-DEE70E4EF73F}" dt="2022-04-03T13:02:20.211" v="4778" actId="26606"/>
          <ac:picMkLst>
            <pc:docMk/>
            <pc:sldMk cId="2872898382" sldId="2231"/>
            <ac:picMk id="1028" creationId="{6E351F8B-FA6F-4376-BFC4-579AE8FB1A31}"/>
          </ac:picMkLst>
        </pc:picChg>
        <pc:picChg chg="add mod ord">
          <ac:chgData name="Asif Rehmani" userId="e3bc34669d675361" providerId="LiveId" clId="{25F45764-85CF-4384-B721-DEE70E4EF73F}" dt="2022-04-03T13:02:20.211" v="4778" actId="26606"/>
          <ac:picMkLst>
            <pc:docMk/>
            <pc:sldMk cId="2872898382" sldId="2231"/>
            <ac:picMk id="1030" creationId="{E3858439-979E-4596-A866-42704826B048}"/>
          </ac:picMkLst>
        </pc:picChg>
        <pc:picChg chg="add mod">
          <ac:chgData name="Asif Rehmani" userId="e3bc34669d675361" providerId="LiveId" clId="{25F45764-85CF-4384-B721-DEE70E4EF73F}" dt="2022-04-03T13:02:20.211" v="4778" actId="26606"/>
          <ac:picMkLst>
            <pc:docMk/>
            <pc:sldMk cId="2872898382" sldId="2231"/>
            <ac:picMk id="1032" creationId="{3F493743-812C-4865-8AFF-7C1365D61CDE}"/>
          </ac:picMkLst>
        </pc:picChg>
        <pc:picChg chg="add mod ord">
          <ac:chgData name="Asif Rehmani" userId="e3bc34669d675361" providerId="LiveId" clId="{25F45764-85CF-4384-B721-DEE70E4EF73F}" dt="2022-04-03T13:02:20.211" v="4778" actId="26606"/>
          <ac:picMkLst>
            <pc:docMk/>
            <pc:sldMk cId="2872898382" sldId="2231"/>
            <ac:picMk id="1034" creationId="{1A806AF6-52C4-4387-923C-741FD9835168}"/>
          </ac:picMkLst>
        </pc:picChg>
        <pc:picChg chg="add mod">
          <ac:chgData name="Asif Rehmani" userId="e3bc34669d675361" providerId="LiveId" clId="{25F45764-85CF-4384-B721-DEE70E4EF73F}" dt="2022-04-03T13:02:20.211" v="4778" actId="26606"/>
          <ac:picMkLst>
            <pc:docMk/>
            <pc:sldMk cId="2872898382" sldId="2231"/>
            <ac:picMk id="1036" creationId="{C9DEFB8C-7B73-4207-997B-79B2493BA41E}"/>
          </ac:picMkLst>
        </pc:picChg>
        <pc:picChg chg="add mod">
          <ac:chgData name="Asif Rehmani" userId="e3bc34669d675361" providerId="LiveId" clId="{25F45764-85CF-4384-B721-DEE70E4EF73F}" dt="2022-04-03T13:02:20.211" v="4778" actId="26606"/>
          <ac:picMkLst>
            <pc:docMk/>
            <pc:sldMk cId="2872898382" sldId="2231"/>
            <ac:picMk id="1038" creationId="{826CF240-9112-4772-87C3-870E8B8F3ADC}"/>
          </ac:picMkLst>
        </pc:picChg>
        <pc:cxnChg chg="add del">
          <ac:chgData name="Asif Rehmani" userId="e3bc34669d675361" providerId="LiveId" clId="{25F45764-85CF-4384-B721-DEE70E4EF73F}" dt="2022-04-03T13:02:20.211" v="4778" actId="26606"/>
          <ac:cxnSpMkLst>
            <pc:docMk/>
            <pc:sldMk cId="2872898382" sldId="2231"/>
            <ac:cxnSpMk id="11" creationId="{A7F400EE-A8A5-48AF-B4D6-291B52C6F0B0}"/>
          </ac:cxnSpMkLst>
        </pc:cxnChg>
        <pc:cxnChg chg="add">
          <ac:chgData name="Asif Rehmani" userId="e3bc34669d675361" providerId="LiveId" clId="{25F45764-85CF-4384-B721-DEE70E4EF73F}" dt="2022-04-03T13:02:20.211" v="4778" actId="26606"/>
          <ac:cxnSpMkLst>
            <pc:docMk/>
            <pc:sldMk cId="2872898382" sldId="2231"/>
            <ac:cxnSpMk id="85" creationId="{ADC544FB-7860-4381-935B-43879C94F627}"/>
          </ac:cxnSpMkLst>
        </pc:cxnChg>
      </pc:sldChg>
      <pc:sldChg chg="addSp delSp modSp new mod modTransition modAnim modNotesTx">
        <pc:chgData name="Asif Rehmani" userId="e3bc34669d675361" providerId="LiveId" clId="{25F45764-85CF-4384-B721-DEE70E4EF73F}" dt="2022-04-03T14:51:58.643" v="6339"/>
        <pc:sldMkLst>
          <pc:docMk/>
          <pc:sldMk cId="3525028106" sldId="2232"/>
        </pc:sldMkLst>
        <pc:spChg chg="mod">
          <ac:chgData name="Asif Rehmani" userId="e3bc34669d675361" providerId="LiveId" clId="{25F45764-85CF-4384-B721-DEE70E4EF73F}" dt="2022-04-03T14:51:40.878" v="6338"/>
          <ac:spMkLst>
            <pc:docMk/>
            <pc:sldMk cId="3525028106" sldId="2232"/>
            <ac:spMk id="2" creationId="{77B6EEDE-BE8F-4B96-8EA7-2653C5129AA8}"/>
          </ac:spMkLst>
        </pc:spChg>
        <pc:spChg chg="add del mod">
          <ac:chgData name="Asif Rehmani" userId="e3bc34669d675361" providerId="LiveId" clId="{25F45764-85CF-4384-B721-DEE70E4EF73F}" dt="2022-04-03T13:50:02.629" v="6083" actId="26606"/>
          <ac:spMkLst>
            <pc:docMk/>
            <pc:sldMk cId="3525028106" sldId="2232"/>
            <ac:spMk id="3" creationId="{AD3BA6D7-6DA6-494E-BE5F-1F0CF980D9F6}"/>
          </ac:spMkLst>
        </pc:spChg>
        <pc:spChg chg="add del mod">
          <ac:chgData name="Asif Rehmani" userId="e3bc34669d675361" providerId="LiveId" clId="{25F45764-85CF-4384-B721-DEE70E4EF73F}" dt="2022-04-03T14:51:40.878" v="6338"/>
          <ac:spMkLst>
            <pc:docMk/>
            <pc:sldMk cId="3525028106" sldId="2232"/>
            <ac:spMk id="4" creationId="{F4DEAFF5-1C3F-4F4A-BA2D-40698D8C908B}"/>
          </ac:spMkLst>
        </pc:spChg>
        <pc:spChg chg="add del mod">
          <ac:chgData name="Asif Rehmani" userId="e3bc34669d675361" providerId="LiveId" clId="{25F45764-85CF-4384-B721-DEE70E4EF73F}" dt="2022-04-03T14:51:40.878" v="6338"/>
          <ac:spMkLst>
            <pc:docMk/>
            <pc:sldMk cId="3525028106" sldId="2232"/>
            <ac:spMk id="7" creationId="{D7A8BEA8-7EBF-4B43-8B9E-28BAF96CB1D1}"/>
          </ac:spMkLst>
        </pc:spChg>
        <pc:spChg chg="add del mod">
          <ac:chgData name="Asif Rehmani" userId="e3bc34669d675361" providerId="LiveId" clId="{25F45764-85CF-4384-B721-DEE70E4EF73F}" dt="2022-04-03T14:51:40.221" v="6337"/>
          <ac:spMkLst>
            <pc:docMk/>
            <pc:sldMk cId="3525028106" sldId="2232"/>
            <ac:spMk id="8" creationId="{E9C828C9-AC24-402C-96FA-8FD8B43DA292}"/>
          </ac:spMkLst>
        </pc:spChg>
        <pc:spChg chg="add del mod">
          <ac:chgData name="Asif Rehmani" userId="e3bc34669d675361" providerId="LiveId" clId="{25F45764-85CF-4384-B721-DEE70E4EF73F}" dt="2022-04-03T14:51:40.221" v="6337"/>
          <ac:spMkLst>
            <pc:docMk/>
            <pc:sldMk cId="3525028106" sldId="2232"/>
            <ac:spMk id="9" creationId="{93A77A28-C206-41C8-BB65-E32022CC5B0A}"/>
          </ac:spMkLst>
        </pc:spChg>
        <pc:graphicFrameChg chg="add del">
          <ac:chgData name="Asif Rehmani" userId="e3bc34669d675361" providerId="LiveId" clId="{25F45764-85CF-4384-B721-DEE70E4EF73F}" dt="2022-04-03T13:49:28.784" v="6070" actId="26606"/>
          <ac:graphicFrameMkLst>
            <pc:docMk/>
            <pc:sldMk cId="3525028106" sldId="2232"/>
            <ac:graphicFrameMk id="5" creationId="{1ADB9660-59A1-61A9-684D-48571E8B6158}"/>
          </ac:graphicFrameMkLst>
        </pc:graphicFrameChg>
        <pc:graphicFrameChg chg="add">
          <ac:chgData name="Asif Rehmani" userId="e3bc34669d675361" providerId="LiveId" clId="{25F45764-85CF-4384-B721-DEE70E4EF73F}" dt="2022-04-03T13:50:02.629" v="6083" actId="26606"/>
          <ac:graphicFrameMkLst>
            <pc:docMk/>
            <pc:sldMk cId="3525028106" sldId="2232"/>
            <ac:graphicFrameMk id="6" creationId="{82C12DE2-33BD-8524-98AD-01243E838144}"/>
          </ac:graphicFrameMkLst>
        </pc:graphicFrameChg>
      </pc:sldChg>
      <pc:sldChg chg="addSp delSp modSp new mod modTransition setBg modClrScheme chgLayout modNotesTx">
        <pc:chgData name="Asif Rehmani" userId="e3bc34669d675361" providerId="LiveId" clId="{25F45764-85CF-4384-B721-DEE70E4EF73F}" dt="2022-04-03T14:46:52.343" v="6266"/>
        <pc:sldMkLst>
          <pc:docMk/>
          <pc:sldMk cId="220966934" sldId="2233"/>
        </pc:sldMkLst>
        <pc:spChg chg="add del mod ord">
          <ac:chgData name="Asif Rehmani" userId="e3bc34669d675361" providerId="LiveId" clId="{25F45764-85CF-4384-B721-DEE70E4EF73F}" dt="2022-04-03T13:31:25.850" v="5438"/>
          <ac:spMkLst>
            <pc:docMk/>
            <pc:sldMk cId="220966934" sldId="2233"/>
            <ac:spMk id="4" creationId="{228A106E-6FDB-4BB0-B469-39CFB75F7EC8}"/>
          </ac:spMkLst>
        </pc:spChg>
        <pc:spChg chg="add del mod ord">
          <ac:chgData name="Asif Rehmani" userId="e3bc34669d675361" providerId="LiveId" clId="{25F45764-85CF-4384-B721-DEE70E4EF73F}" dt="2022-04-03T13:31:25.850" v="5438"/>
          <ac:spMkLst>
            <pc:docMk/>
            <pc:sldMk cId="220966934" sldId="2233"/>
            <ac:spMk id="5" creationId="{4018468F-EFB3-4379-BAC2-57CE6A649D38}"/>
          </ac:spMkLst>
        </pc:spChg>
        <pc:spChg chg="add del mod ord">
          <ac:chgData name="Asif Rehmani" userId="e3bc34669d675361" providerId="LiveId" clId="{25F45764-85CF-4384-B721-DEE70E4EF73F}" dt="2022-04-03T13:31:32.398" v="5439" actId="700"/>
          <ac:spMkLst>
            <pc:docMk/>
            <pc:sldMk cId="220966934" sldId="2233"/>
            <ac:spMk id="6" creationId="{EE406839-B200-421A-BA9A-68630708AC62}"/>
          </ac:spMkLst>
        </pc:spChg>
        <pc:spChg chg="add del mod">
          <ac:chgData name="Asif Rehmani" userId="e3bc34669d675361" providerId="LiveId" clId="{25F45764-85CF-4384-B721-DEE70E4EF73F}" dt="2022-04-03T13:31:32.398" v="5439" actId="700"/>
          <ac:spMkLst>
            <pc:docMk/>
            <pc:sldMk cId="220966934" sldId="2233"/>
            <ac:spMk id="7" creationId="{0F5A5382-1933-43DF-9F1A-1294E691A9AA}"/>
          </ac:spMkLst>
        </pc:spChg>
        <pc:spChg chg="add del mod ord">
          <ac:chgData name="Asif Rehmani" userId="e3bc34669d675361" providerId="LiveId" clId="{25F45764-85CF-4384-B721-DEE70E4EF73F}" dt="2022-04-03T13:31:37.639" v="5440" actId="700"/>
          <ac:spMkLst>
            <pc:docMk/>
            <pc:sldMk cId="220966934" sldId="2233"/>
            <ac:spMk id="8" creationId="{6CA112F8-0E67-47EA-BA82-E5C3F9CA3AB3}"/>
          </ac:spMkLst>
        </pc:spChg>
        <pc:spChg chg="add del mod ord">
          <ac:chgData name="Asif Rehmani" userId="e3bc34669d675361" providerId="LiveId" clId="{25F45764-85CF-4384-B721-DEE70E4EF73F}" dt="2022-04-03T13:31:51.617" v="5441" actId="700"/>
          <ac:spMkLst>
            <pc:docMk/>
            <pc:sldMk cId="220966934" sldId="2233"/>
            <ac:spMk id="9" creationId="{4074A2B1-CE0B-411E-B90A-0D4823A9151C}"/>
          </ac:spMkLst>
        </pc:spChg>
        <pc:spChg chg="add del mod ord">
          <ac:chgData name="Asif Rehmani" userId="e3bc34669d675361" providerId="LiveId" clId="{25F45764-85CF-4384-B721-DEE70E4EF73F}" dt="2022-04-03T13:32:12.557" v="5442" actId="700"/>
          <ac:spMkLst>
            <pc:docMk/>
            <pc:sldMk cId="220966934" sldId="2233"/>
            <ac:spMk id="10" creationId="{E337C0C5-131D-4FFB-9E0E-0201D8CDCA81}"/>
          </ac:spMkLst>
        </pc:spChg>
        <pc:spChg chg="add mod ord">
          <ac:chgData name="Asif Rehmani" userId="e3bc34669d675361" providerId="LiveId" clId="{25F45764-85CF-4384-B721-DEE70E4EF73F}" dt="2022-04-03T13:36:07.194" v="5514" actId="20577"/>
          <ac:spMkLst>
            <pc:docMk/>
            <pc:sldMk cId="220966934" sldId="2233"/>
            <ac:spMk id="11" creationId="{B21053B8-9248-4402-93DB-F13ACBA686A0}"/>
          </ac:spMkLst>
        </pc:spChg>
        <pc:spChg chg="add">
          <ac:chgData name="Asif Rehmani" userId="e3bc34669d675361" providerId="LiveId" clId="{25F45764-85CF-4384-B721-DEE70E4EF73F}" dt="2022-04-03T13:32:19.474" v="5443" actId="26606"/>
          <ac:spMkLst>
            <pc:docMk/>
            <pc:sldMk cId="220966934" sldId="2233"/>
            <ac:spMk id="16" creationId="{A8384FB5-9ADC-4DDC-881B-597D56F5B15D}"/>
          </ac:spMkLst>
        </pc:spChg>
        <pc:spChg chg="add">
          <ac:chgData name="Asif Rehmani" userId="e3bc34669d675361" providerId="LiveId" clId="{25F45764-85CF-4384-B721-DEE70E4EF73F}" dt="2022-04-03T13:32:19.474" v="5443" actId="26606"/>
          <ac:spMkLst>
            <pc:docMk/>
            <pc:sldMk cId="220966934" sldId="2233"/>
            <ac:spMk id="18" creationId="{1199E1B1-A8C0-4FE8-A5A8-1CB41D69F857}"/>
          </ac:spMkLst>
        </pc:spChg>
        <pc:spChg chg="add">
          <ac:chgData name="Asif Rehmani" userId="e3bc34669d675361" providerId="LiveId" clId="{25F45764-85CF-4384-B721-DEE70E4EF73F}" dt="2022-04-03T13:32:19.474" v="5443" actId="26606"/>
          <ac:spMkLst>
            <pc:docMk/>
            <pc:sldMk cId="220966934" sldId="2233"/>
            <ac:spMk id="20" creationId="{84A8DE83-DE75-4B41-9DB4-A7EC0B0DEC0B}"/>
          </ac:spMkLst>
        </pc:spChg>
        <pc:spChg chg="add">
          <ac:chgData name="Asif Rehmani" userId="e3bc34669d675361" providerId="LiveId" clId="{25F45764-85CF-4384-B721-DEE70E4EF73F}" dt="2022-04-03T13:32:19.474" v="5443" actId="26606"/>
          <ac:spMkLst>
            <pc:docMk/>
            <pc:sldMk cId="220966934" sldId="2233"/>
            <ac:spMk id="22" creationId="{A7009A0A-BEF5-4EAC-AF15-E4F9F002E239}"/>
          </ac:spMkLst>
        </pc:spChg>
        <pc:picChg chg="add mod ord">
          <ac:chgData name="Asif Rehmani" userId="e3bc34669d675361" providerId="LiveId" clId="{25F45764-85CF-4384-B721-DEE70E4EF73F}" dt="2022-04-03T13:32:19.474" v="5443" actId="26606"/>
          <ac:picMkLst>
            <pc:docMk/>
            <pc:sldMk cId="220966934" sldId="2233"/>
            <ac:picMk id="3" creationId="{BA39ABE8-612C-4826-9D2C-A05409E031D8}"/>
          </ac:picMkLst>
        </pc:picChg>
      </pc:sldChg>
      <pc:sldChg chg="addSp delSp add del setBg delDesignElem">
        <pc:chgData name="Asif Rehmani" userId="e3bc34669d675361" providerId="LiveId" clId="{25F45764-85CF-4384-B721-DEE70E4EF73F}" dt="2022-04-03T13:32:38.460" v="5463"/>
        <pc:sldMkLst>
          <pc:docMk/>
          <pc:sldMk cId="1860373287" sldId="2234"/>
        </pc:sldMkLst>
        <pc:spChg chg="add del">
          <ac:chgData name="Asif Rehmani" userId="e3bc34669d675361" providerId="LiveId" clId="{25F45764-85CF-4384-B721-DEE70E4EF73F}" dt="2022-04-03T13:32:38.460" v="5463"/>
          <ac:spMkLst>
            <pc:docMk/>
            <pc:sldMk cId="1860373287" sldId="2234"/>
            <ac:spMk id="16" creationId="{A8384FB5-9ADC-4DDC-881B-597D56F5B15D}"/>
          </ac:spMkLst>
        </pc:spChg>
        <pc:spChg chg="add del">
          <ac:chgData name="Asif Rehmani" userId="e3bc34669d675361" providerId="LiveId" clId="{25F45764-85CF-4384-B721-DEE70E4EF73F}" dt="2022-04-03T13:32:38.460" v="5463"/>
          <ac:spMkLst>
            <pc:docMk/>
            <pc:sldMk cId="1860373287" sldId="2234"/>
            <ac:spMk id="18" creationId="{1199E1B1-A8C0-4FE8-A5A8-1CB41D69F857}"/>
          </ac:spMkLst>
        </pc:spChg>
        <pc:spChg chg="add del">
          <ac:chgData name="Asif Rehmani" userId="e3bc34669d675361" providerId="LiveId" clId="{25F45764-85CF-4384-B721-DEE70E4EF73F}" dt="2022-04-03T13:32:38.460" v="5463"/>
          <ac:spMkLst>
            <pc:docMk/>
            <pc:sldMk cId="1860373287" sldId="2234"/>
            <ac:spMk id="20" creationId="{84A8DE83-DE75-4B41-9DB4-A7EC0B0DEC0B}"/>
          </ac:spMkLst>
        </pc:spChg>
        <pc:spChg chg="add del">
          <ac:chgData name="Asif Rehmani" userId="e3bc34669d675361" providerId="LiveId" clId="{25F45764-85CF-4384-B721-DEE70E4EF73F}" dt="2022-04-03T13:32:38.460" v="5463"/>
          <ac:spMkLst>
            <pc:docMk/>
            <pc:sldMk cId="1860373287" sldId="2234"/>
            <ac:spMk id="22" creationId="{A7009A0A-BEF5-4EAC-AF15-E4F9F002E239}"/>
          </ac:spMkLst>
        </pc:spChg>
      </pc:sldChg>
      <pc:sldChg chg="addSp delSp modSp add mod modTransition modNotesTx">
        <pc:chgData name="Asif Rehmani" userId="e3bc34669d675361" providerId="LiveId" clId="{25F45764-85CF-4384-B721-DEE70E4EF73F}" dt="2022-04-03T14:46:52.343" v="6266"/>
        <pc:sldMkLst>
          <pc:docMk/>
          <pc:sldMk cId="3882676462" sldId="2234"/>
        </pc:sldMkLst>
        <pc:spChg chg="mod">
          <ac:chgData name="Asif Rehmani" userId="e3bc34669d675361" providerId="LiveId" clId="{25F45764-85CF-4384-B721-DEE70E4EF73F}" dt="2022-04-03T13:34:44.466" v="5479" actId="26606"/>
          <ac:spMkLst>
            <pc:docMk/>
            <pc:sldMk cId="3882676462" sldId="2234"/>
            <ac:spMk id="11" creationId="{B21053B8-9248-4402-93DB-F13ACBA686A0}"/>
          </ac:spMkLst>
        </pc:spChg>
        <pc:spChg chg="del">
          <ac:chgData name="Asif Rehmani" userId="e3bc34669d675361" providerId="LiveId" clId="{25F45764-85CF-4384-B721-DEE70E4EF73F}" dt="2022-04-03T13:33:54.083" v="5474" actId="26606"/>
          <ac:spMkLst>
            <pc:docMk/>
            <pc:sldMk cId="3882676462" sldId="2234"/>
            <ac:spMk id="16" creationId="{A8384FB5-9ADC-4DDC-881B-597D56F5B15D}"/>
          </ac:spMkLst>
        </pc:spChg>
        <pc:spChg chg="del">
          <ac:chgData name="Asif Rehmani" userId="e3bc34669d675361" providerId="LiveId" clId="{25F45764-85CF-4384-B721-DEE70E4EF73F}" dt="2022-04-03T13:33:54.083" v="5474" actId="26606"/>
          <ac:spMkLst>
            <pc:docMk/>
            <pc:sldMk cId="3882676462" sldId="2234"/>
            <ac:spMk id="18" creationId="{1199E1B1-A8C0-4FE8-A5A8-1CB41D69F857}"/>
          </ac:spMkLst>
        </pc:spChg>
        <pc:spChg chg="del">
          <ac:chgData name="Asif Rehmani" userId="e3bc34669d675361" providerId="LiveId" clId="{25F45764-85CF-4384-B721-DEE70E4EF73F}" dt="2022-04-03T13:33:54.083" v="5474" actId="26606"/>
          <ac:spMkLst>
            <pc:docMk/>
            <pc:sldMk cId="3882676462" sldId="2234"/>
            <ac:spMk id="20" creationId="{84A8DE83-DE75-4B41-9DB4-A7EC0B0DEC0B}"/>
          </ac:spMkLst>
        </pc:spChg>
        <pc:spChg chg="del">
          <ac:chgData name="Asif Rehmani" userId="e3bc34669d675361" providerId="LiveId" clId="{25F45764-85CF-4384-B721-DEE70E4EF73F}" dt="2022-04-03T13:33:54.083" v="5474" actId="26606"/>
          <ac:spMkLst>
            <pc:docMk/>
            <pc:sldMk cId="3882676462" sldId="2234"/>
            <ac:spMk id="22" creationId="{A7009A0A-BEF5-4EAC-AF15-E4F9F002E239}"/>
          </ac:spMkLst>
        </pc:spChg>
        <pc:spChg chg="add del">
          <ac:chgData name="Asif Rehmani" userId="e3bc34669d675361" providerId="LiveId" clId="{25F45764-85CF-4384-B721-DEE70E4EF73F}" dt="2022-04-03T13:34:44.466" v="5479" actId="26606"/>
          <ac:spMkLst>
            <pc:docMk/>
            <pc:sldMk cId="3882676462" sldId="2234"/>
            <ac:spMk id="71" creationId="{A8384FB5-9ADC-4DDC-881B-597D56F5B15D}"/>
          </ac:spMkLst>
        </pc:spChg>
        <pc:spChg chg="add del">
          <ac:chgData name="Asif Rehmani" userId="e3bc34669d675361" providerId="LiveId" clId="{25F45764-85CF-4384-B721-DEE70E4EF73F}" dt="2022-04-03T13:34:44.466" v="5479" actId="26606"/>
          <ac:spMkLst>
            <pc:docMk/>
            <pc:sldMk cId="3882676462" sldId="2234"/>
            <ac:spMk id="73" creationId="{1199E1B1-A8C0-4FE8-A5A8-1CB41D69F857}"/>
          </ac:spMkLst>
        </pc:spChg>
        <pc:spChg chg="add del">
          <ac:chgData name="Asif Rehmani" userId="e3bc34669d675361" providerId="LiveId" clId="{25F45764-85CF-4384-B721-DEE70E4EF73F}" dt="2022-04-03T13:34:44.466" v="5479" actId="26606"/>
          <ac:spMkLst>
            <pc:docMk/>
            <pc:sldMk cId="3882676462" sldId="2234"/>
            <ac:spMk id="75" creationId="{84A8DE83-DE75-4B41-9DB4-A7EC0B0DEC0B}"/>
          </ac:spMkLst>
        </pc:spChg>
        <pc:spChg chg="add del">
          <ac:chgData name="Asif Rehmani" userId="e3bc34669d675361" providerId="LiveId" clId="{25F45764-85CF-4384-B721-DEE70E4EF73F}" dt="2022-04-03T13:34:44.466" v="5479" actId="26606"/>
          <ac:spMkLst>
            <pc:docMk/>
            <pc:sldMk cId="3882676462" sldId="2234"/>
            <ac:spMk id="77" creationId="{A7009A0A-BEF5-4EAC-AF15-E4F9F002E239}"/>
          </ac:spMkLst>
        </pc:spChg>
        <pc:spChg chg="add">
          <ac:chgData name="Asif Rehmani" userId="e3bc34669d675361" providerId="LiveId" clId="{25F45764-85CF-4384-B721-DEE70E4EF73F}" dt="2022-04-03T13:34:44.466" v="5479" actId="26606"/>
          <ac:spMkLst>
            <pc:docMk/>
            <pc:sldMk cId="3882676462" sldId="2234"/>
            <ac:spMk id="137" creationId="{A8384FB5-9ADC-4DDC-881B-597D56F5B15D}"/>
          </ac:spMkLst>
        </pc:spChg>
        <pc:spChg chg="add">
          <ac:chgData name="Asif Rehmani" userId="e3bc34669d675361" providerId="LiveId" clId="{25F45764-85CF-4384-B721-DEE70E4EF73F}" dt="2022-04-03T13:34:44.466" v="5479" actId="26606"/>
          <ac:spMkLst>
            <pc:docMk/>
            <pc:sldMk cId="3882676462" sldId="2234"/>
            <ac:spMk id="139" creationId="{1199E1B1-A8C0-4FE8-A5A8-1CB41D69F857}"/>
          </ac:spMkLst>
        </pc:spChg>
        <pc:spChg chg="add">
          <ac:chgData name="Asif Rehmani" userId="e3bc34669d675361" providerId="LiveId" clId="{25F45764-85CF-4384-B721-DEE70E4EF73F}" dt="2022-04-03T13:34:44.466" v="5479" actId="26606"/>
          <ac:spMkLst>
            <pc:docMk/>
            <pc:sldMk cId="3882676462" sldId="2234"/>
            <ac:spMk id="141" creationId="{84A8DE83-DE75-4B41-9DB4-A7EC0B0DEC0B}"/>
          </ac:spMkLst>
        </pc:spChg>
        <pc:spChg chg="add">
          <ac:chgData name="Asif Rehmani" userId="e3bc34669d675361" providerId="LiveId" clId="{25F45764-85CF-4384-B721-DEE70E4EF73F}" dt="2022-04-03T13:34:44.466" v="5479" actId="26606"/>
          <ac:spMkLst>
            <pc:docMk/>
            <pc:sldMk cId="3882676462" sldId="2234"/>
            <ac:spMk id="143" creationId="{A7009A0A-BEF5-4EAC-AF15-E4F9F002E239}"/>
          </ac:spMkLst>
        </pc:spChg>
        <pc:picChg chg="del">
          <ac:chgData name="Asif Rehmani" userId="e3bc34669d675361" providerId="LiveId" clId="{25F45764-85CF-4384-B721-DEE70E4EF73F}" dt="2022-04-03T13:33:39.387" v="5472" actId="478"/>
          <ac:picMkLst>
            <pc:docMk/>
            <pc:sldMk cId="3882676462" sldId="2234"/>
            <ac:picMk id="3" creationId="{BA39ABE8-612C-4826-9D2C-A05409E031D8}"/>
          </ac:picMkLst>
        </pc:picChg>
        <pc:picChg chg="add del mod">
          <ac:chgData name="Asif Rehmani" userId="e3bc34669d675361" providerId="LiveId" clId="{25F45764-85CF-4384-B721-DEE70E4EF73F}" dt="2022-04-03T13:34:42.059" v="5477" actId="478"/>
          <ac:picMkLst>
            <pc:docMk/>
            <pc:sldMk cId="3882676462" sldId="2234"/>
            <ac:picMk id="2050" creationId="{0C95B2AF-363B-4699-85F4-CEFB3CEEDAC2}"/>
          </ac:picMkLst>
        </pc:picChg>
        <pc:picChg chg="add mod">
          <ac:chgData name="Asif Rehmani" userId="e3bc34669d675361" providerId="LiveId" clId="{25F45764-85CF-4384-B721-DEE70E4EF73F}" dt="2022-04-03T13:34:56.943" v="5482" actId="1440"/>
          <ac:picMkLst>
            <pc:docMk/>
            <pc:sldMk cId="3882676462" sldId="2234"/>
            <ac:picMk id="2052" creationId="{F694C2B6-9A43-4E9B-A010-A748FBA0932E}"/>
          </ac:picMkLst>
        </pc:picChg>
      </pc:sldChg>
      <pc:sldChg chg="addSp modSp new mod modTransition setBg">
        <pc:chgData name="Asif Rehmani" userId="e3bc34669d675361" providerId="LiveId" clId="{25F45764-85CF-4384-B721-DEE70E4EF73F}" dt="2022-04-03T14:47:46.438" v="6293" actId="20577"/>
        <pc:sldMkLst>
          <pc:docMk/>
          <pc:sldMk cId="981900848" sldId="2235"/>
        </pc:sldMkLst>
        <pc:spChg chg="mod">
          <ac:chgData name="Asif Rehmani" userId="e3bc34669d675361" providerId="LiveId" clId="{25F45764-85CF-4384-B721-DEE70E4EF73F}" dt="2022-04-03T14:47:46.438" v="6293" actId="20577"/>
          <ac:spMkLst>
            <pc:docMk/>
            <pc:sldMk cId="981900848" sldId="2235"/>
            <ac:spMk id="2" creationId="{6369AE06-CB58-43D6-B6AF-53AFA58509CE}"/>
          </ac:spMkLst>
        </pc:spChg>
        <pc:spChg chg="mod">
          <ac:chgData name="Asif Rehmani" userId="e3bc34669d675361" providerId="LiveId" clId="{25F45764-85CF-4384-B721-DEE70E4EF73F}" dt="2022-04-03T13:35:43.157" v="5495" actId="26606"/>
          <ac:spMkLst>
            <pc:docMk/>
            <pc:sldMk cId="981900848" sldId="2235"/>
            <ac:spMk id="3" creationId="{43314B44-266A-41B2-89AA-B4B667299E05}"/>
          </ac:spMkLst>
        </pc:spChg>
        <pc:spChg chg="add">
          <ac:chgData name="Asif Rehmani" userId="e3bc34669d675361" providerId="LiveId" clId="{25F45764-85CF-4384-B721-DEE70E4EF73F}" dt="2022-04-03T13:35:43.157" v="5495" actId="26606"/>
          <ac:spMkLst>
            <pc:docMk/>
            <pc:sldMk cId="981900848" sldId="2235"/>
            <ac:spMk id="9" creationId="{9B7AD9F6-8CE7-4299-8FC6-328F4DCD3FF9}"/>
          </ac:spMkLst>
        </pc:spChg>
        <pc:spChg chg="add">
          <ac:chgData name="Asif Rehmani" userId="e3bc34669d675361" providerId="LiveId" clId="{25F45764-85CF-4384-B721-DEE70E4EF73F}" dt="2022-04-03T13:35:43.157" v="5495" actId="26606"/>
          <ac:spMkLst>
            <pc:docMk/>
            <pc:sldMk cId="981900848" sldId="2235"/>
            <ac:spMk id="11" creationId="{82580482-BA80-420A-8A05-C58E97F26B21}"/>
          </ac:spMkLst>
        </pc:spChg>
        <pc:picChg chg="add">
          <ac:chgData name="Asif Rehmani" userId="e3bc34669d675361" providerId="LiveId" clId="{25F45764-85CF-4384-B721-DEE70E4EF73F}" dt="2022-04-03T13:35:43.157" v="5495" actId="26606"/>
          <ac:picMkLst>
            <pc:docMk/>
            <pc:sldMk cId="981900848" sldId="2235"/>
            <ac:picMk id="5" creationId="{DE0874A0-B48A-09F6-F063-EC08D8C91331}"/>
          </ac:picMkLst>
        </pc:picChg>
      </pc:sldChg>
      <pc:sldChg chg="addSp delSp modSp new mod modTransition setBg modClrScheme modAnim chgLayout">
        <pc:chgData name="Asif Rehmani" userId="e3bc34669d675361" providerId="LiveId" clId="{25F45764-85CF-4384-B721-DEE70E4EF73F}" dt="2022-04-03T14:46:52.343" v="6266"/>
        <pc:sldMkLst>
          <pc:docMk/>
          <pc:sldMk cId="3567938177" sldId="2236"/>
        </pc:sldMkLst>
        <pc:spChg chg="add del">
          <ac:chgData name="Asif Rehmani" userId="e3bc34669d675361" providerId="LiveId" clId="{25F45764-85CF-4384-B721-DEE70E4EF73F}" dt="2022-04-03T14:10:52.224" v="6093" actId="22"/>
          <ac:spMkLst>
            <pc:docMk/>
            <pc:sldMk cId="3567938177" sldId="2236"/>
            <ac:spMk id="3" creationId="{261F2EC2-3822-46AA-99FF-2B4FDDB4454B}"/>
          </ac:spMkLst>
        </pc:spChg>
        <pc:spChg chg="add del">
          <ac:chgData name="Asif Rehmani" userId="e3bc34669d675361" providerId="LiveId" clId="{25F45764-85CF-4384-B721-DEE70E4EF73F}" dt="2022-04-03T14:11:14.912" v="6095" actId="22"/>
          <ac:spMkLst>
            <pc:docMk/>
            <pc:sldMk cId="3567938177" sldId="2236"/>
            <ac:spMk id="5" creationId="{5C6315CC-77F9-400E-8938-BDC43D19599E}"/>
          </ac:spMkLst>
        </pc:spChg>
        <pc:spChg chg="add del mod ord">
          <ac:chgData name="Asif Rehmani" userId="e3bc34669d675361" providerId="LiveId" clId="{25F45764-85CF-4384-B721-DEE70E4EF73F}" dt="2022-04-03T14:13:46.694" v="6159" actId="207"/>
          <ac:spMkLst>
            <pc:docMk/>
            <pc:sldMk cId="3567938177" sldId="2236"/>
            <ac:spMk id="8" creationId="{17FF92CD-8F2F-407F-A44E-0CE5663B3D07}"/>
          </ac:spMkLst>
        </pc:spChg>
        <pc:spChg chg="add del">
          <ac:chgData name="Asif Rehmani" userId="e3bc34669d675361" providerId="LiveId" clId="{25F45764-85CF-4384-B721-DEE70E4EF73F}" dt="2022-04-03T14:12:25.081" v="6102" actId="26606"/>
          <ac:spMkLst>
            <pc:docMk/>
            <pc:sldMk cId="3567938177" sldId="2236"/>
            <ac:spMk id="13" creationId="{A8384FB5-9ADC-4DDC-881B-597D56F5B15D}"/>
          </ac:spMkLst>
        </pc:spChg>
        <pc:spChg chg="add del">
          <ac:chgData name="Asif Rehmani" userId="e3bc34669d675361" providerId="LiveId" clId="{25F45764-85CF-4384-B721-DEE70E4EF73F}" dt="2022-04-03T14:12:25.081" v="6102" actId="26606"/>
          <ac:spMkLst>
            <pc:docMk/>
            <pc:sldMk cId="3567938177" sldId="2236"/>
            <ac:spMk id="15" creationId="{1199E1B1-A8C0-4FE8-A5A8-1CB41D69F857}"/>
          </ac:spMkLst>
        </pc:spChg>
        <pc:spChg chg="add del">
          <ac:chgData name="Asif Rehmani" userId="e3bc34669d675361" providerId="LiveId" clId="{25F45764-85CF-4384-B721-DEE70E4EF73F}" dt="2022-04-03T14:12:25.081" v="6102" actId="26606"/>
          <ac:spMkLst>
            <pc:docMk/>
            <pc:sldMk cId="3567938177" sldId="2236"/>
            <ac:spMk id="17" creationId="{84A8DE83-DE75-4B41-9DB4-A7EC0B0DEC0B}"/>
          </ac:spMkLst>
        </pc:spChg>
        <pc:spChg chg="add del">
          <ac:chgData name="Asif Rehmani" userId="e3bc34669d675361" providerId="LiveId" clId="{25F45764-85CF-4384-B721-DEE70E4EF73F}" dt="2022-04-03T14:12:25.081" v="6102" actId="26606"/>
          <ac:spMkLst>
            <pc:docMk/>
            <pc:sldMk cId="3567938177" sldId="2236"/>
            <ac:spMk id="19" creationId="{A7009A0A-BEF5-4EAC-AF15-E4F9F002E239}"/>
          </ac:spMkLst>
        </pc:spChg>
        <pc:spChg chg="add del">
          <ac:chgData name="Asif Rehmani" userId="e3bc34669d675361" providerId="LiveId" clId="{25F45764-85CF-4384-B721-DEE70E4EF73F}" dt="2022-04-03T14:12:33.648" v="6104" actId="26606"/>
          <ac:spMkLst>
            <pc:docMk/>
            <pc:sldMk cId="3567938177" sldId="2236"/>
            <ac:spMk id="21" creationId="{A4AC5506-6312-4701-8D3C-40187889A947}"/>
          </ac:spMkLst>
        </pc:spChg>
        <pc:picChg chg="add mod ord">
          <ac:chgData name="Asif Rehmani" userId="e3bc34669d675361" providerId="LiveId" clId="{25F45764-85CF-4384-B721-DEE70E4EF73F}" dt="2022-04-03T14:17:53.587" v="6170" actId="14100"/>
          <ac:picMkLst>
            <pc:docMk/>
            <pc:sldMk cId="3567938177" sldId="2236"/>
            <ac:picMk id="7" creationId="{3BDBC2E1-84EB-4AF8-BB94-2361F854CBDE}"/>
          </ac:picMkLst>
        </pc:picChg>
        <pc:picChg chg="add mod">
          <ac:chgData name="Asif Rehmani" userId="e3bc34669d675361" providerId="LiveId" clId="{25F45764-85CF-4384-B721-DEE70E4EF73F}" dt="2022-04-03T14:17:56.483" v="6171" actId="14100"/>
          <ac:picMkLst>
            <pc:docMk/>
            <pc:sldMk cId="3567938177" sldId="2236"/>
            <ac:picMk id="10" creationId="{D6A17B4A-C8A2-4BE2-9543-5C7D8808AFBF}"/>
          </ac:picMkLst>
        </pc:picChg>
      </pc:sldChg>
      <pc:sldChg chg="addSp delSp modSp add mod modTransition delAnim">
        <pc:chgData name="Asif Rehmani" userId="e3bc34669d675361" providerId="LiveId" clId="{25F45764-85CF-4384-B721-DEE70E4EF73F}" dt="2022-04-03T14:46:52.343" v="6266"/>
        <pc:sldMkLst>
          <pc:docMk/>
          <pc:sldMk cId="1759463750" sldId="2237"/>
        </pc:sldMkLst>
        <pc:spChg chg="mod">
          <ac:chgData name="Asif Rehmani" userId="e3bc34669d675361" providerId="LiveId" clId="{25F45764-85CF-4384-B721-DEE70E4EF73F}" dt="2022-04-03T14:41:41.213" v="6251" actId="20577"/>
          <ac:spMkLst>
            <pc:docMk/>
            <pc:sldMk cId="1759463750" sldId="2237"/>
            <ac:spMk id="8" creationId="{17FF92CD-8F2F-407F-A44E-0CE5663B3D07}"/>
          </ac:spMkLst>
        </pc:spChg>
        <pc:picChg chg="add mod">
          <ac:chgData name="Asif Rehmani" userId="e3bc34669d675361" providerId="LiveId" clId="{25F45764-85CF-4384-B721-DEE70E4EF73F}" dt="2022-04-03T14:45:34.026" v="6259" actId="1076"/>
          <ac:picMkLst>
            <pc:docMk/>
            <pc:sldMk cId="1759463750" sldId="2237"/>
            <ac:picMk id="3" creationId="{FA0CDA30-434D-4C0A-A8A6-E4D91F543895}"/>
          </ac:picMkLst>
        </pc:picChg>
        <pc:picChg chg="del">
          <ac:chgData name="Asif Rehmani" userId="e3bc34669d675361" providerId="LiveId" clId="{25F45764-85CF-4384-B721-DEE70E4EF73F}" dt="2022-04-03T14:41:21.704" v="6201" actId="478"/>
          <ac:picMkLst>
            <pc:docMk/>
            <pc:sldMk cId="1759463750" sldId="2237"/>
            <ac:picMk id="7" creationId="{3BDBC2E1-84EB-4AF8-BB94-2361F854CBDE}"/>
          </ac:picMkLst>
        </pc:picChg>
        <pc:picChg chg="del">
          <ac:chgData name="Asif Rehmani" userId="e3bc34669d675361" providerId="LiveId" clId="{25F45764-85CF-4384-B721-DEE70E4EF73F}" dt="2022-04-03T14:41:20.340" v="6200" actId="478"/>
          <ac:picMkLst>
            <pc:docMk/>
            <pc:sldMk cId="1759463750" sldId="2237"/>
            <ac:picMk id="10" creationId="{D6A17B4A-C8A2-4BE2-9543-5C7D8808AFBF}"/>
          </ac:picMkLst>
        </pc:picChg>
      </pc:sldChg>
      <pc:sldChg chg="add del">
        <pc:chgData name="Asif Rehmani" userId="e3bc34669d675361" providerId="LiveId" clId="{25F45764-85CF-4384-B721-DEE70E4EF73F}" dt="2022-04-03T14:41:17.833" v="6198"/>
        <pc:sldMkLst>
          <pc:docMk/>
          <pc:sldMk cId="2059921856" sldId="2237"/>
        </pc:sldMkLst>
      </pc:sldChg>
      <pc:sldMasterChg chg="add del addSldLayout delSldLayout">
        <pc:chgData name="Asif Rehmani" userId="e3bc34669d675361" providerId="LiveId" clId="{25F45764-85CF-4384-B721-DEE70E4EF73F}" dt="2022-03-07T17:48:05.652" v="2599" actId="47"/>
        <pc:sldMasterMkLst>
          <pc:docMk/>
          <pc:sldMasterMk cId="2804737544" sldId="2147483730"/>
        </pc:sldMasterMkLst>
        <pc:sldLayoutChg chg="add del">
          <pc:chgData name="Asif Rehmani" userId="e3bc34669d675361" providerId="LiveId" clId="{25F45764-85CF-4384-B721-DEE70E4EF73F}" dt="2022-03-07T17:48:05.652" v="2599" actId="47"/>
          <pc:sldLayoutMkLst>
            <pc:docMk/>
            <pc:sldMasterMk cId="2804737544" sldId="2147483730"/>
            <pc:sldLayoutMk cId="3059606586" sldId="2147483731"/>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463444872" sldId="2147483732"/>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993232516" sldId="2147483733"/>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290145449" sldId="2147483734"/>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172727373" sldId="2147483735"/>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974557116" sldId="2147483736"/>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760281384" sldId="2147483737"/>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757173258" sldId="2147483738"/>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243133178" sldId="2147483739"/>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3059225812" sldId="2147483740"/>
          </pc:sldLayoutMkLst>
        </pc:sldLayoutChg>
        <pc:sldLayoutChg chg="add del">
          <pc:chgData name="Asif Rehmani" userId="e3bc34669d675361" providerId="LiveId" clId="{25F45764-85CF-4384-B721-DEE70E4EF73F}" dt="2022-03-07T17:48:05.652" v="2599" actId="47"/>
          <pc:sldLayoutMkLst>
            <pc:docMk/>
            <pc:sldMasterMk cId="2804737544" sldId="2147483730"/>
            <pc:sldLayoutMk cId="115824794" sldId="2147483741"/>
          </pc:sldLayoutMkLst>
        </pc:sldLayoutChg>
      </pc:sldMasterChg>
    </pc:docChg>
  </pc:docChgLst>
  <pc:docChgLst>
    <pc:chgData name="Asif Rehmani" userId="e3bc34669d675361" providerId="LiveId" clId="{FCE0F5AA-25F1-4856-BA8B-FAD364E44F4D}"/>
    <pc:docChg chg="undo redo custSel addSld delSld modSld sldOrd addSection delSection modSection">
      <pc:chgData name="Asif Rehmani" userId="e3bc34669d675361" providerId="LiveId" clId="{FCE0F5AA-25F1-4856-BA8B-FAD364E44F4D}" dt="2022-08-03T16:47:18.148" v="3176" actId="20577"/>
      <pc:docMkLst>
        <pc:docMk/>
      </pc:docMkLst>
      <pc:sldChg chg="modSp mod modTransition modNotesTx">
        <pc:chgData name="Asif Rehmani" userId="e3bc34669d675361" providerId="LiveId" clId="{FCE0F5AA-25F1-4856-BA8B-FAD364E44F4D}" dt="2022-08-03T14:46:02.406" v="3119"/>
        <pc:sldMkLst>
          <pc:docMk/>
          <pc:sldMk cId="3575020938" sldId="257"/>
        </pc:sldMkLst>
        <pc:spChg chg="mod">
          <ac:chgData name="Asif Rehmani" userId="e3bc34669d675361" providerId="LiveId" clId="{FCE0F5AA-25F1-4856-BA8B-FAD364E44F4D}" dt="2022-08-01T19:01:42.382" v="371" actId="20577"/>
          <ac:spMkLst>
            <pc:docMk/>
            <pc:sldMk cId="3575020938" sldId="257"/>
            <ac:spMk id="2" creationId="{3ABF1ACD-E543-4AB8-B2C9-376981628C56}"/>
          </ac:spMkLst>
        </pc:spChg>
        <pc:spChg chg="mod">
          <ac:chgData name="Asif Rehmani" userId="e3bc34669d675361" providerId="LiveId" clId="{FCE0F5AA-25F1-4856-BA8B-FAD364E44F4D}" dt="2022-08-01T18:53:56.676" v="125" actId="1076"/>
          <ac:spMkLst>
            <pc:docMk/>
            <pc:sldMk cId="3575020938" sldId="257"/>
            <ac:spMk id="3" creationId="{E335955A-BDFE-4055-B0E5-EF0DFC1E08B1}"/>
          </ac:spMkLst>
        </pc:spChg>
        <pc:spChg chg="mod">
          <ac:chgData name="Asif Rehmani" userId="e3bc34669d675361" providerId="LiveId" clId="{FCE0F5AA-25F1-4856-BA8B-FAD364E44F4D}" dt="2022-08-01T18:53:56.676" v="125" actId="1076"/>
          <ac:spMkLst>
            <pc:docMk/>
            <pc:sldMk cId="3575020938" sldId="257"/>
            <ac:spMk id="28" creationId="{94F203D7-544C-442D-B8FD-53400FF9D032}"/>
          </ac:spMkLst>
        </pc:spChg>
        <pc:spChg chg="mod">
          <ac:chgData name="Asif Rehmani" userId="e3bc34669d675361" providerId="LiveId" clId="{FCE0F5AA-25F1-4856-BA8B-FAD364E44F4D}" dt="2022-08-01T18:53:56.676" v="125" actId="1076"/>
          <ac:spMkLst>
            <pc:docMk/>
            <pc:sldMk cId="3575020938" sldId="257"/>
            <ac:spMk id="29" creationId="{C8A554E8-2CAD-437C-93BF-0303D89BF8E5}"/>
          </ac:spMkLst>
        </pc:spChg>
      </pc:sldChg>
      <pc:sldChg chg="addSp modSp add mod modTransition setBg modAnim modNotesTx">
        <pc:chgData name="Asif Rehmani" userId="e3bc34669d675361" providerId="LiveId" clId="{FCE0F5AA-25F1-4856-BA8B-FAD364E44F4D}" dt="2022-08-03T14:49:45.004" v="3126"/>
        <pc:sldMkLst>
          <pc:docMk/>
          <pc:sldMk cId="2294718577" sldId="266"/>
        </pc:sldMkLst>
        <pc:spChg chg="mod">
          <ac:chgData name="Asif Rehmani" userId="e3bc34669d675361" providerId="LiveId" clId="{FCE0F5AA-25F1-4856-BA8B-FAD364E44F4D}" dt="2022-08-01T19:13:33.984" v="508" actId="26606"/>
          <ac:spMkLst>
            <pc:docMk/>
            <pc:sldMk cId="2294718577" sldId="266"/>
            <ac:spMk id="4" creationId="{CF2C7CE4-5730-66B2-DB0A-8795588E8333}"/>
          </ac:spMkLst>
        </pc:spChg>
        <pc:spChg chg="add">
          <ac:chgData name="Asif Rehmani" userId="e3bc34669d675361" providerId="LiveId" clId="{FCE0F5AA-25F1-4856-BA8B-FAD364E44F4D}" dt="2022-08-01T19:13:33.984" v="508" actId="26606"/>
          <ac:spMkLst>
            <pc:docMk/>
            <pc:sldMk cId="2294718577" sldId="266"/>
            <ac:spMk id="9" creationId="{A8384FB5-9ADC-4DDC-881B-597D56F5B15D}"/>
          </ac:spMkLst>
        </pc:spChg>
        <pc:spChg chg="add">
          <ac:chgData name="Asif Rehmani" userId="e3bc34669d675361" providerId="LiveId" clId="{FCE0F5AA-25F1-4856-BA8B-FAD364E44F4D}" dt="2022-08-01T19:13:33.984" v="508" actId="26606"/>
          <ac:spMkLst>
            <pc:docMk/>
            <pc:sldMk cId="2294718577" sldId="266"/>
            <ac:spMk id="11" creationId="{1199E1B1-A8C0-4FE8-A5A8-1CB41D69F857}"/>
          </ac:spMkLst>
        </pc:spChg>
        <pc:spChg chg="add">
          <ac:chgData name="Asif Rehmani" userId="e3bc34669d675361" providerId="LiveId" clId="{FCE0F5AA-25F1-4856-BA8B-FAD364E44F4D}" dt="2022-08-01T19:13:33.984" v="508" actId="26606"/>
          <ac:spMkLst>
            <pc:docMk/>
            <pc:sldMk cId="2294718577" sldId="266"/>
            <ac:spMk id="13" creationId="{84A8DE83-DE75-4B41-9DB4-A7EC0B0DEC0B}"/>
          </ac:spMkLst>
        </pc:spChg>
        <pc:spChg chg="add">
          <ac:chgData name="Asif Rehmani" userId="e3bc34669d675361" providerId="LiveId" clId="{FCE0F5AA-25F1-4856-BA8B-FAD364E44F4D}" dt="2022-08-01T19:13:33.984" v="508" actId="26606"/>
          <ac:spMkLst>
            <pc:docMk/>
            <pc:sldMk cId="2294718577" sldId="266"/>
            <ac:spMk id="15" creationId="{A7009A0A-BEF5-4EAC-AF15-E4F9F002E239}"/>
          </ac:spMkLst>
        </pc:spChg>
        <pc:picChg chg="mod ord">
          <ac:chgData name="Asif Rehmani" userId="e3bc34669d675361" providerId="LiveId" clId="{FCE0F5AA-25F1-4856-BA8B-FAD364E44F4D}" dt="2022-08-01T19:13:43.387" v="511" actId="14100"/>
          <ac:picMkLst>
            <pc:docMk/>
            <pc:sldMk cId="2294718577" sldId="266"/>
            <ac:picMk id="3" creationId="{F9384BB6-6FC7-9109-E697-3A6B84156783}"/>
          </ac:picMkLst>
        </pc:picChg>
      </pc:sldChg>
      <pc:sldChg chg="delSp modSp add del mod delAnim">
        <pc:chgData name="Asif Rehmani" userId="e3bc34669d675361" providerId="LiveId" clId="{FCE0F5AA-25F1-4856-BA8B-FAD364E44F4D}" dt="2022-08-01T19:16:43.785" v="530" actId="47"/>
        <pc:sldMkLst>
          <pc:docMk/>
          <pc:sldMk cId="2860954437" sldId="294"/>
        </pc:sldMkLst>
        <pc:spChg chg="mod">
          <ac:chgData name="Asif Rehmani" userId="e3bc34669d675361" providerId="LiveId" clId="{FCE0F5AA-25F1-4856-BA8B-FAD364E44F4D}" dt="2022-08-01T19:04:02.340" v="384" actId="27636"/>
          <ac:spMkLst>
            <pc:docMk/>
            <pc:sldMk cId="2860954437" sldId="294"/>
            <ac:spMk id="4" creationId="{CF2C7CE4-5730-66B2-DB0A-8795588E8333}"/>
          </ac:spMkLst>
        </pc:spChg>
        <pc:picChg chg="del">
          <ac:chgData name="Asif Rehmani" userId="e3bc34669d675361" providerId="LiveId" clId="{FCE0F5AA-25F1-4856-BA8B-FAD364E44F4D}" dt="2022-08-01T19:15:14.612" v="521" actId="21"/>
          <ac:picMkLst>
            <pc:docMk/>
            <pc:sldMk cId="2860954437" sldId="294"/>
            <ac:picMk id="2" creationId="{161B816B-4B7E-412A-8125-FC16C4BB4AB1}"/>
          </ac:picMkLst>
        </pc:picChg>
      </pc:sldChg>
      <pc:sldChg chg="modTransition">
        <pc:chgData name="Asif Rehmani" userId="e3bc34669d675361" providerId="LiveId" clId="{FCE0F5AA-25F1-4856-BA8B-FAD364E44F4D}" dt="2022-08-03T14:46:02.406" v="3119"/>
        <pc:sldMkLst>
          <pc:docMk/>
          <pc:sldMk cId="327795956" sldId="2128"/>
        </pc:sldMkLst>
      </pc:sldChg>
      <pc:sldChg chg="modTransition">
        <pc:chgData name="Asif Rehmani" userId="e3bc34669d675361" providerId="LiveId" clId="{FCE0F5AA-25F1-4856-BA8B-FAD364E44F4D}" dt="2022-08-03T14:46:02.406" v="3119"/>
        <pc:sldMkLst>
          <pc:docMk/>
          <pc:sldMk cId="77286494" sldId="2129"/>
        </pc:sldMkLst>
      </pc:sldChg>
      <pc:sldChg chg="modSp modTransition modAnim">
        <pc:chgData name="Asif Rehmani" userId="e3bc34669d675361" providerId="LiveId" clId="{FCE0F5AA-25F1-4856-BA8B-FAD364E44F4D}" dt="2022-08-03T14:46:02.406" v="3119"/>
        <pc:sldMkLst>
          <pc:docMk/>
          <pc:sldMk cId="447130748" sldId="2179"/>
        </pc:sldMkLst>
        <pc:spChg chg="mod">
          <ac:chgData name="Asif Rehmani" userId="e3bc34669d675361" providerId="LiveId" clId="{FCE0F5AA-25F1-4856-BA8B-FAD364E44F4D}" dt="2022-08-01T19:40:45.807" v="1138" actId="20577"/>
          <ac:spMkLst>
            <pc:docMk/>
            <pc:sldMk cId="447130748" sldId="2179"/>
            <ac:spMk id="7" creationId="{42619EBC-E228-4710-85B3-DEC2EFF7D9DF}"/>
          </ac:spMkLst>
        </pc:spChg>
        <pc:spChg chg="mod">
          <ac:chgData name="Asif Rehmani" userId="e3bc34669d675361" providerId="LiveId" clId="{FCE0F5AA-25F1-4856-BA8B-FAD364E44F4D}" dt="2022-08-01T19:42:30.220" v="1367" actId="33524"/>
          <ac:spMkLst>
            <pc:docMk/>
            <pc:sldMk cId="447130748" sldId="2179"/>
            <ac:spMk id="10" creationId="{07299A5D-2F53-41FA-9569-05705D937960}"/>
          </ac:spMkLst>
        </pc:spChg>
        <pc:spChg chg="mod">
          <ac:chgData name="Asif Rehmani" userId="e3bc34669d675361" providerId="LiveId" clId="{FCE0F5AA-25F1-4856-BA8B-FAD364E44F4D}" dt="2022-08-01T19:41:47.129" v="1295" actId="20577"/>
          <ac:spMkLst>
            <pc:docMk/>
            <pc:sldMk cId="447130748" sldId="2179"/>
            <ac:spMk id="13" creationId="{FFA20F60-525F-4D28-B9B7-09341B4ECAB2}"/>
          </ac:spMkLst>
        </pc:spChg>
        <pc:spChg chg="mod">
          <ac:chgData name="Asif Rehmani" userId="e3bc34669d675361" providerId="LiveId" clId="{FCE0F5AA-25F1-4856-BA8B-FAD364E44F4D}" dt="2022-08-03T14:00:08.997" v="2452" actId="20577"/>
          <ac:spMkLst>
            <pc:docMk/>
            <pc:sldMk cId="447130748" sldId="2179"/>
            <ac:spMk id="15" creationId="{06B52347-EA24-4E16-A6A1-0C9FBAD19B74}"/>
          </ac:spMkLst>
        </pc:spChg>
      </pc:sldChg>
      <pc:sldChg chg="del">
        <pc:chgData name="Asif Rehmani" userId="e3bc34669d675361" providerId="LiveId" clId="{FCE0F5AA-25F1-4856-BA8B-FAD364E44F4D}" dt="2022-08-01T18:59:24.362" v="334" actId="47"/>
        <pc:sldMkLst>
          <pc:docMk/>
          <pc:sldMk cId="2612314518" sldId="2208"/>
        </pc:sldMkLst>
      </pc:sldChg>
      <pc:sldChg chg="del">
        <pc:chgData name="Asif Rehmani" userId="e3bc34669d675361" providerId="LiveId" clId="{FCE0F5AA-25F1-4856-BA8B-FAD364E44F4D}" dt="2022-08-01T18:59:34.358" v="335" actId="47"/>
        <pc:sldMkLst>
          <pc:docMk/>
          <pc:sldMk cId="356186179" sldId="2216"/>
        </pc:sldMkLst>
      </pc:sldChg>
      <pc:sldChg chg="addSp delSp modSp add del mod">
        <pc:chgData name="Asif Rehmani" userId="e3bc34669d675361" providerId="LiveId" clId="{FCE0F5AA-25F1-4856-BA8B-FAD364E44F4D}" dt="2022-08-03T12:22:10.862" v="1979" actId="47"/>
        <pc:sldMkLst>
          <pc:docMk/>
          <pc:sldMk cId="3149064759" sldId="2218"/>
        </pc:sldMkLst>
        <pc:spChg chg="mod">
          <ac:chgData name="Asif Rehmani" userId="e3bc34669d675361" providerId="LiveId" clId="{FCE0F5AA-25F1-4856-BA8B-FAD364E44F4D}" dt="2022-08-01T19:08:34.390" v="487" actId="26606"/>
          <ac:spMkLst>
            <pc:docMk/>
            <pc:sldMk cId="3149064759" sldId="2218"/>
            <ac:spMk id="2" creationId="{9FBD45A1-A207-485C-8F4B-B402351E6F52}"/>
          </ac:spMkLst>
        </pc:spChg>
        <pc:spChg chg="mod">
          <ac:chgData name="Asif Rehmani" userId="e3bc34669d675361" providerId="LiveId" clId="{FCE0F5AA-25F1-4856-BA8B-FAD364E44F4D}" dt="2022-08-01T19:08:34.390" v="487" actId="26606"/>
          <ac:spMkLst>
            <pc:docMk/>
            <pc:sldMk cId="3149064759" sldId="2218"/>
            <ac:spMk id="4" creationId="{3D1DED07-1DC8-4627-BF7B-E81F668D0784}"/>
          </ac:spMkLst>
        </pc:spChg>
        <pc:spChg chg="del">
          <ac:chgData name="Asif Rehmani" userId="e3bc34669d675361" providerId="LiveId" clId="{FCE0F5AA-25F1-4856-BA8B-FAD364E44F4D}" dt="2022-08-01T19:08:34.390" v="487" actId="26606"/>
          <ac:spMkLst>
            <pc:docMk/>
            <pc:sldMk cId="3149064759" sldId="2218"/>
            <ac:spMk id="28" creationId="{EB270761-CC40-4F3F-A916-7E3BC3989348}"/>
          </ac:spMkLst>
        </pc:spChg>
        <pc:spChg chg="del">
          <ac:chgData name="Asif Rehmani" userId="e3bc34669d675361" providerId="LiveId" clId="{FCE0F5AA-25F1-4856-BA8B-FAD364E44F4D}" dt="2022-08-01T19:08:34.390" v="487" actId="26606"/>
          <ac:spMkLst>
            <pc:docMk/>
            <pc:sldMk cId="3149064759" sldId="2218"/>
            <ac:spMk id="30" creationId="{2820855C-9FA4-417A-BE67-63C022F81980}"/>
          </ac:spMkLst>
        </pc:spChg>
        <pc:spChg chg="del">
          <ac:chgData name="Asif Rehmani" userId="e3bc34669d675361" providerId="LiveId" clId="{FCE0F5AA-25F1-4856-BA8B-FAD364E44F4D}" dt="2022-08-01T19:08:34.390" v="487" actId="26606"/>
          <ac:spMkLst>
            <pc:docMk/>
            <pc:sldMk cId="3149064759" sldId="2218"/>
            <ac:spMk id="32" creationId="{D7E6A49B-1B06-403E-8CC5-ACB38A6BDEEB}"/>
          </ac:spMkLst>
        </pc:spChg>
        <pc:spChg chg="add">
          <ac:chgData name="Asif Rehmani" userId="e3bc34669d675361" providerId="LiveId" clId="{FCE0F5AA-25F1-4856-BA8B-FAD364E44F4D}" dt="2022-08-01T19:08:34.390" v="487" actId="26606"/>
          <ac:spMkLst>
            <pc:docMk/>
            <pc:sldMk cId="3149064759" sldId="2218"/>
            <ac:spMk id="37" creationId="{934F1179-B481-4F9E-BCA3-AFB972070F83}"/>
          </ac:spMkLst>
        </pc:spChg>
        <pc:spChg chg="add">
          <ac:chgData name="Asif Rehmani" userId="e3bc34669d675361" providerId="LiveId" clId="{FCE0F5AA-25F1-4856-BA8B-FAD364E44F4D}" dt="2022-08-01T19:08:34.390" v="487" actId="26606"/>
          <ac:spMkLst>
            <pc:docMk/>
            <pc:sldMk cId="3149064759" sldId="2218"/>
            <ac:spMk id="39" creationId="{827DC2C4-B485-428A-BF4A-472D2967F47F}"/>
          </ac:spMkLst>
        </pc:spChg>
        <pc:spChg chg="add">
          <ac:chgData name="Asif Rehmani" userId="e3bc34669d675361" providerId="LiveId" clId="{FCE0F5AA-25F1-4856-BA8B-FAD364E44F4D}" dt="2022-08-01T19:08:34.390" v="487" actId="26606"/>
          <ac:spMkLst>
            <pc:docMk/>
            <pc:sldMk cId="3149064759" sldId="2218"/>
            <ac:spMk id="41" creationId="{EE04B5EB-F158-4507-90DD-BD23620C7CC9}"/>
          </ac:spMkLst>
        </pc:spChg>
      </pc:sldChg>
      <pc:sldChg chg="modTransition modNotesTx">
        <pc:chgData name="Asif Rehmani" userId="e3bc34669d675361" providerId="LiveId" clId="{FCE0F5AA-25F1-4856-BA8B-FAD364E44F4D}" dt="2022-08-03T14:46:02.406" v="3119"/>
        <pc:sldMkLst>
          <pc:docMk/>
          <pc:sldMk cId="1233102486" sldId="2219"/>
        </pc:sldMkLst>
      </pc:sldChg>
      <pc:sldChg chg="del">
        <pc:chgData name="Asif Rehmani" userId="e3bc34669d675361" providerId="LiveId" clId="{FCE0F5AA-25F1-4856-BA8B-FAD364E44F4D}" dt="2022-08-01T18:58:44.707" v="328" actId="47"/>
        <pc:sldMkLst>
          <pc:docMk/>
          <pc:sldMk cId="3988444353" sldId="2220"/>
        </pc:sldMkLst>
      </pc:sldChg>
      <pc:sldChg chg="modTransition">
        <pc:chgData name="Asif Rehmani" userId="e3bc34669d675361" providerId="LiveId" clId="{FCE0F5AA-25F1-4856-BA8B-FAD364E44F4D}" dt="2022-08-03T14:46:02.406" v="3119"/>
        <pc:sldMkLst>
          <pc:docMk/>
          <pc:sldMk cId="4264331510" sldId="2221"/>
        </pc:sldMkLst>
      </pc:sldChg>
      <pc:sldChg chg="del">
        <pc:chgData name="Asif Rehmani" userId="e3bc34669d675361" providerId="LiveId" clId="{FCE0F5AA-25F1-4856-BA8B-FAD364E44F4D}" dt="2022-08-01T18:58:58.955" v="331" actId="47"/>
        <pc:sldMkLst>
          <pc:docMk/>
          <pc:sldMk cId="762432531" sldId="2222"/>
        </pc:sldMkLst>
      </pc:sldChg>
      <pc:sldChg chg="del">
        <pc:chgData name="Asif Rehmani" userId="e3bc34669d675361" providerId="LiveId" clId="{FCE0F5AA-25F1-4856-BA8B-FAD364E44F4D}" dt="2022-08-01T18:59:05.877" v="332" actId="47"/>
        <pc:sldMkLst>
          <pc:docMk/>
          <pc:sldMk cId="4062421236" sldId="2223"/>
        </pc:sldMkLst>
      </pc:sldChg>
      <pc:sldChg chg="modSp mod modTransition modAnim modNotesTx">
        <pc:chgData name="Asif Rehmani" userId="e3bc34669d675361" providerId="LiveId" clId="{FCE0F5AA-25F1-4856-BA8B-FAD364E44F4D}" dt="2022-08-03T14:46:02.406" v="3119"/>
        <pc:sldMkLst>
          <pc:docMk/>
          <pc:sldMk cId="2977609073" sldId="2224"/>
        </pc:sldMkLst>
        <pc:spChg chg="mod">
          <ac:chgData name="Asif Rehmani" userId="e3bc34669d675361" providerId="LiveId" clId="{FCE0F5AA-25F1-4856-BA8B-FAD364E44F4D}" dt="2022-08-03T12:23:50.543" v="2041" actId="403"/>
          <ac:spMkLst>
            <pc:docMk/>
            <pc:sldMk cId="2977609073" sldId="2224"/>
            <ac:spMk id="3" creationId="{04F0FFC9-E27A-4304-81CD-F5D814809737}"/>
          </ac:spMkLst>
        </pc:spChg>
        <pc:spChg chg="mod">
          <ac:chgData name="Asif Rehmani" userId="e3bc34669d675361" providerId="LiveId" clId="{FCE0F5AA-25F1-4856-BA8B-FAD364E44F4D}" dt="2022-08-03T14:31:05.304" v="2564" actId="20577"/>
          <ac:spMkLst>
            <pc:docMk/>
            <pc:sldMk cId="2977609073" sldId="2224"/>
            <ac:spMk id="11" creationId="{2799B8A1-9301-4590-8A2D-246134E1F32C}"/>
          </ac:spMkLst>
        </pc:spChg>
      </pc:sldChg>
      <pc:sldChg chg="del">
        <pc:chgData name="Asif Rehmani" userId="e3bc34669d675361" providerId="LiveId" clId="{FCE0F5AA-25F1-4856-BA8B-FAD364E44F4D}" dt="2022-08-01T18:59:34.358" v="335" actId="47"/>
        <pc:sldMkLst>
          <pc:docMk/>
          <pc:sldMk cId="3230505641" sldId="2225"/>
        </pc:sldMkLst>
      </pc:sldChg>
      <pc:sldChg chg="del">
        <pc:chgData name="Asif Rehmani" userId="e3bc34669d675361" providerId="LiveId" clId="{FCE0F5AA-25F1-4856-BA8B-FAD364E44F4D}" dt="2022-08-01T18:59:34.358" v="335" actId="47"/>
        <pc:sldMkLst>
          <pc:docMk/>
          <pc:sldMk cId="339414374" sldId="2226"/>
        </pc:sldMkLst>
      </pc:sldChg>
      <pc:sldChg chg="del">
        <pc:chgData name="Asif Rehmani" userId="e3bc34669d675361" providerId="LiveId" clId="{FCE0F5AA-25F1-4856-BA8B-FAD364E44F4D}" dt="2022-08-01T18:58:55.439" v="330" actId="47"/>
        <pc:sldMkLst>
          <pc:docMk/>
          <pc:sldMk cId="4226841426" sldId="2227"/>
        </pc:sldMkLst>
      </pc:sldChg>
      <pc:sldChg chg="ord modTransition modNotesTx">
        <pc:chgData name="Asif Rehmani" userId="e3bc34669d675361" providerId="LiveId" clId="{FCE0F5AA-25F1-4856-BA8B-FAD364E44F4D}" dt="2022-08-03T14:46:02.406" v="3119"/>
        <pc:sldMkLst>
          <pc:docMk/>
          <pc:sldMk cId="999164265" sldId="2228"/>
        </pc:sldMkLst>
      </pc:sldChg>
      <pc:sldChg chg="del">
        <pc:chgData name="Asif Rehmani" userId="e3bc34669d675361" providerId="LiveId" clId="{FCE0F5AA-25F1-4856-BA8B-FAD364E44F4D}" dt="2022-08-01T18:59:34.358" v="335" actId="47"/>
        <pc:sldMkLst>
          <pc:docMk/>
          <pc:sldMk cId="1048783643" sldId="2229"/>
        </pc:sldMkLst>
      </pc:sldChg>
      <pc:sldChg chg="del">
        <pc:chgData name="Asif Rehmani" userId="e3bc34669d675361" providerId="LiveId" clId="{FCE0F5AA-25F1-4856-BA8B-FAD364E44F4D}" dt="2022-08-01T18:58:12.033" v="325" actId="47"/>
        <pc:sldMkLst>
          <pc:docMk/>
          <pc:sldMk cId="2872898382" sldId="2231"/>
        </pc:sldMkLst>
      </pc:sldChg>
      <pc:sldChg chg="del">
        <pc:chgData name="Asif Rehmani" userId="e3bc34669d675361" providerId="LiveId" clId="{FCE0F5AA-25F1-4856-BA8B-FAD364E44F4D}" dt="2022-08-01T18:58:51.890" v="329" actId="47"/>
        <pc:sldMkLst>
          <pc:docMk/>
          <pc:sldMk cId="3525028106" sldId="2232"/>
        </pc:sldMkLst>
      </pc:sldChg>
      <pc:sldChg chg="del">
        <pc:chgData name="Asif Rehmani" userId="e3bc34669d675361" providerId="LiveId" clId="{FCE0F5AA-25F1-4856-BA8B-FAD364E44F4D}" dt="2022-08-01T18:58:08.751" v="324" actId="47"/>
        <pc:sldMkLst>
          <pc:docMk/>
          <pc:sldMk cId="220966934" sldId="2233"/>
        </pc:sldMkLst>
      </pc:sldChg>
      <pc:sldChg chg="del">
        <pc:chgData name="Asif Rehmani" userId="e3bc34669d675361" providerId="LiveId" clId="{FCE0F5AA-25F1-4856-BA8B-FAD364E44F4D}" dt="2022-08-01T18:58:08.751" v="324" actId="47"/>
        <pc:sldMkLst>
          <pc:docMk/>
          <pc:sldMk cId="3882676462" sldId="2234"/>
        </pc:sldMkLst>
      </pc:sldChg>
      <pc:sldChg chg="del">
        <pc:chgData name="Asif Rehmani" userId="e3bc34669d675361" providerId="LiveId" clId="{FCE0F5AA-25F1-4856-BA8B-FAD364E44F4D}" dt="2022-08-01T18:58:08.751" v="324" actId="47"/>
        <pc:sldMkLst>
          <pc:docMk/>
          <pc:sldMk cId="981900848" sldId="2235"/>
        </pc:sldMkLst>
      </pc:sldChg>
      <pc:sldChg chg="delSp modSp mod modTransition delAnim modNotesTx">
        <pc:chgData name="Asif Rehmani" userId="e3bc34669d675361" providerId="LiveId" clId="{FCE0F5AA-25F1-4856-BA8B-FAD364E44F4D}" dt="2022-08-03T14:46:02.406" v="3119"/>
        <pc:sldMkLst>
          <pc:docMk/>
          <pc:sldMk cId="3567938177" sldId="2236"/>
        </pc:sldMkLst>
        <pc:picChg chg="del">
          <ac:chgData name="Asif Rehmani" userId="e3bc34669d675361" providerId="LiveId" clId="{FCE0F5AA-25F1-4856-BA8B-FAD364E44F4D}" dt="2022-08-01T19:05:45.301" v="453" actId="478"/>
          <ac:picMkLst>
            <pc:docMk/>
            <pc:sldMk cId="3567938177" sldId="2236"/>
            <ac:picMk id="7" creationId="{3BDBC2E1-84EB-4AF8-BB94-2361F854CBDE}"/>
          </ac:picMkLst>
        </pc:picChg>
        <pc:picChg chg="mod">
          <ac:chgData name="Asif Rehmani" userId="e3bc34669d675361" providerId="LiveId" clId="{FCE0F5AA-25F1-4856-BA8B-FAD364E44F4D}" dt="2022-08-01T19:05:48.394" v="454" actId="1076"/>
          <ac:picMkLst>
            <pc:docMk/>
            <pc:sldMk cId="3567938177" sldId="2236"/>
            <ac:picMk id="10" creationId="{D6A17B4A-C8A2-4BE2-9543-5C7D8808AFBF}"/>
          </ac:picMkLst>
        </pc:picChg>
      </pc:sldChg>
      <pc:sldChg chg="modTransition modNotesTx">
        <pc:chgData name="Asif Rehmani" userId="e3bc34669d675361" providerId="LiveId" clId="{FCE0F5AA-25F1-4856-BA8B-FAD364E44F4D}" dt="2022-08-03T14:46:02.406" v="3119"/>
        <pc:sldMkLst>
          <pc:docMk/>
          <pc:sldMk cId="1759463750" sldId="2237"/>
        </pc:sldMkLst>
      </pc:sldChg>
      <pc:sldChg chg="modTransition modNotesTx">
        <pc:chgData name="Asif Rehmani" userId="e3bc34669d675361" providerId="LiveId" clId="{FCE0F5AA-25F1-4856-BA8B-FAD364E44F4D}" dt="2022-08-03T14:46:02.406" v="3119"/>
        <pc:sldMkLst>
          <pc:docMk/>
          <pc:sldMk cId="2216609070" sldId="2238"/>
        </pc:sldMkLst>
      </pc:sldChg>
      <pc:sldChg chg="modSp mod modTransition modAnim modNotesTx">
        <pc:chgData name="Asif Rehmani" userId="e3bc34669d675361" providerId="LiveId" clId="{FCE0F5AA-25F1-4856-BA8B-FAD364E44F4D}" dt="2022-08-03T16:47:18.148" v="3176" actId="20577"/>
        <pc:sldMkLst>
          <pc:docMk/>
          <pc:sldMk cId="2218261659" sldId="2239"/>
        </pc:sldMkLst>
        <pc:spChg chg="mod">
          <ac:chgData name="Asif Rehmani" userId="e3bc34669d675361" providerId="LiveId" clId="{FCE0F5AA-25F1-4856-BA8B-FAD364E44F4D}" dt="2022-08-03T13:50:37.334" v="2429" actId="20577"/>
          <ac:spMkLst>
            <pc:docMk/>
            <pc:sldMk cId="2218261659" sldId="2239"/>
            <ac:spMk id="3" creationId="{280F094B-7DAE-4ABE-B762-D4B3169CD410}"/>
          </ac:spMkLst>
        </pc:spChg>
      </pc:sldChg>
      <pc:sldChg chg="addSp modSp new mod ord modTransition setBg modNotesTx">
        <pc:chgData name="Asif Rehmani" userId="e3bc34669d675361" providerId="LiveId" clId="{FCE0F5AA-25F1-4856-BA8B-FAD364E44F4D}" dt="2022-08-03T14:46:02.406" v="3119"/>
        <pc:sldMkLst>
          <pc:docMk/>
          <pc:sldMk cId="1961537269" sldId="2240"/>
        </pc:sldMkLst>
        <pc:spChg chg="mod">
          <ac:chgData name="Asif Rehmani" userId="e3bc34669d675361" providerId="LiveId" clId="{FCE0F5AA-25F1-4856-BA8B-FAD364E44F4D}" dt="2022-08-03T12:23:39.367" v="2039" actId="113"/>
          <ac:spMkLst>
            <pc:docMk/>
            <pc:sldMk cId="1961537269" sldId="2240"/>
            <ac:spMk id="2" creationId="{3371BBB0-6999-8C83-2CD8-C46606650106}"/>
          </ac:spMkLst>
        </pc:spChg>
        <pc:spChg chg="mod">
          <ac:chgData name="Asif Rehmani" userId="e3bc34669d675361" providerId="LiveId" clId="{FCE0F5AA-25F1-4856-BA8B-FAD364E44F4D}" dt="2022-08-01T19:08:24.039" v="486" actId="26606"/>
          <ac:spMkLst>
            <pc:docMk/>
            <pc:sldMk cId="1961537269" sldId="2240"/>
            <ac:spMk id="3" creationId="{BF641736-9A7F-AD31-62CF-8213F6D49295}"/>
          </ac:spMkLst>
        </pc:spChg>
        <pc:spChg chg="add">
          <ac:chgData name="Asif Rehmani" userId="e3bc34669d675361" providerId="LiveId" clId="{FCE0F5AA-25F1-4856-BA8B-FAD364E44F4D}" dt="2022-08-01T19:08:24.039" v="486" actId="26606"/>
          <ac:spMkLst>
            <pc:docMk/>
            <pc:sldMk cId="1961537269" sldId="2240"/>
            <ac:spMk id="8" creationId="{4522B21E-B2B9-4C72-9A71-C87EFD137480}"/>
          </ac:spMkLst>
        </pc:spChg>
        <pc:spChg chg="add">
          <ac:chgData name="Asif Rehmani" userId="e3bc34669d675361" providerId="LiveId" clId="{FCE0F5AA-25F1-4856-BA8B-FAD364E44F4D}" dt="2022-08-01T19:08:24.039" v="486" actId="26606"/>
          <ac:spMkLst>
            <pc:docMk/>
            <pc:sldMk cId="1961537269" sldId="2240"/>
            <ac:spMk id="10" creationId="{5EB7D2A2-F448-44D4-938C-DC84CBCB3B1E}"/>
          </ac:spMkLst>
        </pc:spChg>
        <pc:spChg chg="add">
          <ac:chgData name="Asif Rehmani" userId="e3bc34669d675361" providerId="LiveId" clId="{FCE0F5AA-25F1-4856-BA8B-FAD364E44F4D}" dt="2022-08-01T19:08:24.039" v="486" actId="26606"/>
          <ac:spMkLst>
            <pc:docMk/>
            <pc:sldMk cId="1961537269" sldId="2240"/>
            <ac:spMk id="12" creationId="{871AEA07-1E14-44B4-8E55-64EF049CD66F}"/>
          </ac:spMkLst>
        </pc:spChg>
        <pc:cxnChg chg="add">
          <ac:chgData name="Asif Rehmani" userId="e3bc34669d675361" providerId="LiveId" clId="{FCE0F5AA-25F1-4856-BA8B-FAD364E44F4D}" dt="2022-08-01T19:08:24.039" v="486" actId="26606"/>
          <ac:cxnSpMkLst>
            <pc:docMk/>
            <pc:sldMk cId="1961537269" sldId="2240"/>
            <ac:cxnSpMk id="14" creationId="{F7C8EA93-3210-4C62-99E9-153C275E3A87}"/>
          </ac:cxnSpMkLst>
        </pc:cxnChg>
      </pc:sldChg>
      <pc:sldChg chg="addSp delSp modSp new mod modTransition setBg modAnim modNotesTx">
        <pc:chgData name="Asif Rehmani" userId="e3bc34669d675361" providerId="LiveId" clId="{FCE0F5AA-25F1-4856-BA8B-FAD364E44F4D}" dt="2022-08-03T14:46:44.029" v="3120"/>
        <pc:sldMkLst>
          <pc:docMk/>
          <pc:sldMk cId="1179931827" sldId="2241"/>
        </pc:sldMkLst>
        <pc:spChg chg="del">
          <ac:chgData name="Asif Rehmani" userId="e3bc34669d675361" providerId="LiveId" clId="{FCE0F5AA-25F1-4856-BA8B-FAD364E44F4D}" dt="2022-08-01T19:00:28.718" v="337"/>
          <ac:spMkLst>
            <pc:docMk/>
            <pc:sldMk cId="1179931827" sldId="2241"/>
            <ac:spMk id="2" creationId="{601844B7-1C8E-6EAB-C06E-EB84449CDF67}"/>
          </ac:spMkLst>
        </pc:spChg>
        <pc:spChg chg="add mod">
          <ac:chgData name="Asif Rehmani" userId="e3bc34669d675361" providerId="LiveId" clId="{FCE0F5AA-25F1-4856-BA8B-FAD364E44F4D}" dt="2022-08-01T19:13:05.048" v="507" actId="26606"/>
          <ac:spMkLst>
            <pc:docMk/>
            <pc:sldMk cId="1179931827" sldId="2241"/>
            <ac:spMk id="3" creationId="{317E9910-685A-F766-3029-B77FE2066C90}"/>
          </ac:spMkLst>
        </pc:spChg>
        <pc:spChg chg="add del">
          <ac:chgData name="Asif Rehmani" userId="e3bc34669d675361" providerId="LiveId" clId="{FCE0F5AA-25F1-4856-BA8B-FAD364E44F4D}" dt="2022-08-01T19:13:05.048" v="507" actId="26606"/>
          <ac:spMkLst>
            <pc:docMk/>
            <pc:sldMk cId="1179931827" sldId="2241"/>
            <ac:spMk id="9" creationId="{A8384FB5-9ADC-4DDC-881B-597D56F5B15D}"/>
          </ac:spMkLst>
        </pc:spChg>
        <pc:spChg chg="add del">
          <ac:chgData name="Asif Rehmani" userId="e3bc34669d675361" providerId="LiveId" clId="{FCE0F5AA-25F1-4856-BA8B-FAD364E44F4D}" dt="2022-08-01T19:13:05.048" v="507" actId="26606"/>
          <ac:spMkLst>
            <pc:docMk/>
            <pc:sldMk cId="1179931827" sldId="2241"/>
            <ac:spMk id="11" creationId="{1199E1B1-A8C0-4FE8-A5A8-1CB41D69F857}"/>
          </ac:spMkLst>
        </pc:spChg>
        <pc:spChg chg="add del">
          <ac:chgData name="Asif Rehmani" userId="e3bc34669d675361" providerId="LiveId" clId="{FCE0F5AA-25F1-4856-BA8B-FAD364E44F4D}" dt="2022-08-01T19:13:05.048" v="507" actId="26606"/>
          <ac:spMkLst>
            <pc:docMk/>
            <pc:sldMk cId="1179931827" sldId="2241"/>
            <ac:spMk id="13" creationId="{84A8DE83-DE75-4B41-9DB4-A7EC0B0DEC0B}"/>
          </ac:spMkLst>
        </pc:spChg>
        <pc:spChg chg="add del">
          <ac:chgData name="Asif Rehmani" userId="e3bc34669d675361" providerId="LiveId" clId="{FCE0F5AA-25F1-4856-BA8B-FAD364E44F4D}" dt="2022-08-01T19:13:05.048" v="507" actId="26606"/>
          <ac:spMkLst>
            <pc:docMk/>
            <pc:sldMk cId="1179931827" sldId="2241"/>
            <ac:spMk id="15" creationId="{A7009A0A-BEF5-4EAC-AF15-E4F9F002E239}"/>
          </ac:spMkLst>
        </pc:spChg>
        <pc:spChg chg="add del">
          <ac:chgData name="Asif Rehmani" userId="e3bc34669d675361" providerId="LiveId" clId="{FCE0F5AA-25F1-4856-BA8B-FAD364E44F4D}" dt="2022-08-01T19:13:05.048" v="507" actId="26606"/>
          <ac:spMkLst>
            <pc:docMk/>
            <pc:sldMk cId="1179931827" sldId="2241"/>
            <ac:spMk id="20" creationId="{A4AC5506-6312-4701-8D3C-40187889A947}"/>
          </ac:spMkLst>
        </pc:spChg>
        <pc:picChg chg="add mod">
          <ac:chgData name="Asif Rehmani" userId="e3bc34669d675361" providerId="LiveId" clId="{FCE0F5AA-25F1-4856-BA8B-FAD364E44F4D}" dt="2022-08-01T19:13:05.048" v="507" actId="26606"/>
          <ac:picMkLst>
            <pc:docMk/>
            <pc:sldMk cId="1179931827" sldId="2241"/>
            <ac:picMk id="4" creationId="{B9F559E2-CF7B-CB47-8D40-5074CA31E099}"/>
          </ac:picMkLst>
        </pc:picChg>
      </pc:sldChg>
      <pc:sldChg chg="addSp delSp modSp new mod ord modTransition setBg modNotesTx">
        <pc:chgData name="Asif Rehmani" userId="e3bc34669d675361" providerId="LiveId" clId="{FCE0F5AA-25F1-4856-BA8B-FAD364E44F4D}" dt="2022-08-03T14:46:02.406" v="3119"/>
        <pc:sldMkLst>
          <pc:docMk/>
          <pc:sldMk cId="3920828170" sldId="2242"/>
        </pc:sldMkLst>
        <pc:spChg chg="mod">
          <ac:chgData name="Asif Rehmani" userId="e3bc34669d675361" providerId="LiveId" clId="{FCE0F5AA-25F1-4856-BA8B-FAD364E44F4D}" dt="2022-08-03T12:27:40.567" v="2122" actId="113"/>
          <ac:spMkLst>
            <pc:docMk/>
            <pc:sldMk cId="3920828170" sldId="2242"/>
            <ac:spMk id="2" creationId="{E70BA7F4-894E-C95C-4247-67AE2528CBEB}"/>
          </ac:spMkLst>
        </pc:spChg>
        <pc:spChg chg="mod">
          <ac:chgData name="Asif Rehmani" userId="e3bc34669d675361" providerId="LiveId" clId="{FCE0F5AA-25F1-4856-BA8B-FAD364E44F4D}" dt="2022-08-01T19:10:50.703" v="488" actId="26606"/>
          <ac:spMkLst>
            <pc:docMk/>
            <pc:sldMk cId="3920828170" sldId="2242"/>
            <ac:spMk id="3" creationId="{A6D626C5-A2B1-5907-5579-235497173522}"/>
          </ac:spMkLst>
        </pc:spChg>
        <pc:spChg chg="add del">
          <ac:chgData name="Asif Rehmani" userId="e3bc34669d675361" providerId="LiveId" clId="{FCE0F5AA-25F1-4856-BA8B-FAD364E44F4D}" dt="2022-08-01T19:10:50.703" v="488" actId="26606"/>
          <ac:spMkLst>
            <pc:docMk/>
            <pc:sldMk cId="3920828170" sldId="2242"/>
            <ac:spMk id="8" creationId="{A7895A40-19A4-42D6-9D30-DBC1E8002635}"/>
          </ac:spMkLst>
        </pc:spChg>
        <pc:spChg chg="add del">
          <ac:chgData name="Asif Rehmani" userId="e3bc34669d675361" providerId="LiveId" clId="{FCE0F5AA-25F1-4856-BA8B-FAD364E44F4D}" dt="2022-08-01T19:10:50.703" v="488" actId="26606"/>
          <ac:spMkLst>
            <pc:docMk/>
            <pc:sldMk cId="3920828170" sldId="2242"/>
            <ac:spMk id="10" creationId="{02F429C4-ABC9-46FC-818A-B5429CDE4A96}"/>
          </ac:spMkLst>
        </pc:spChg>
        <pc:spChg chg="add del">
          <ac:chgData name="Asif Rehmani" userId="e3bc34669d675361" providerId="LiveId" clId="{FCE0F5AA-25F1-4856-BA8B-FAD364E44F4D}" dt="2022-08-01T19:10:50.703" v="488" actId="26606"/>
          <ac:spMkLst>
            <pc:docMk/>
            <pc:sldMk cId="3920828170" sldId="2242"/>
            <ac:spMk id="12" creationId="{2CEF98E4-3709-4952-8F42-2305CCE34FA3}"/>
          </ac:spMkLst>
        </pc:spChg>
        <pc:spChg chg="add del">
          <ac:chgData name="Asif Rehmani" userId="e3bc34669d675361" providerId="LiveId" clId="{FCE0F5AA-25F1-4856-BA8B-FAD364E44F4D}" dt="2022-08-01T19:10:50.703" v="488" actId="26606"/>
          <ac:spMkLst>
            <pc:docMk/>
            <pc:sldMk cId="3920828170" sldId="2242"/>
            <ac:spMk id="14" creationId="{F10BCCF5-D685-47FF-B675-647EAEB72C8E}"/>
          </ac:spMkLst>
        </pc:spChg>
        <pc:spChg chg="add del">
          <ac:chgData name="Asif Rehmani" userId="e3bc34669d675361" providerId="LiveId" clId="{FCE0F5AA-25F1-4856-BA8B-FAD364E44F4D}" dt="2022-08-01T19:10:50.703" v="488" actId="26606"/>
          <ac:spMkLst>
            <pc:docMk/>
            <pc:sldMk cId="3920828170" sldId="2242"/>
            <ac:spMk id="16" creationId="{B0EE8A42-107A-4D4C-8D56-BBAE95C7FC0D}"/>
          </ac:spMkLst>
        </pc:spChg>
        <pc:spChg chg="add">
          <ac:chgData name="Asif Rehmani" userId="e3bc34669d675361" providerId="LiveId" clId="{FCE0F5AA-25F1-4856-BA8B-FAD364E44F4D}" dt="2022-08-01T19:10:50.703" v="488" actId="26606"/>
          <ac:spMkLst>
            <pc:docMk/>
            <pc:sldMk cId="3920828170" sldId="2242"/>
            <ac:spMk id="21" creationId="{4522B21E-B2B9-4C72-9A71-C87EFD137480}"/>
          </ac:spMkLst>
        </pc:spChg>
        <pc:spChg chg="add">
          <ac:chgData name="Asif Rehmani" userId="e3bc34669d675361" providerId="LiveId" clId="{FCE0F5AA-25F1-4856-BA8B-FAD364E44F4D}" dt="2022-08-01T19:10:50.703" v="488" actId="26606"/>
          <ac:spMkLst>
            <pc:docMk/>
            <pc:sldMk cId="3920828170" sldId="2242"/>
            <ac:spMk id="23" creationId="{5EB7D2A2-F448-44D4-938C-DC84CBCB3B1E}"/>
          </ac:spMkLst>
        </pc:spChg>
        <pc:spChg chg="add">
          <ac:chgData name="Asif Rehmani" userId="e3bc34669d675361" providerId="LiveId" clId="{FCE0F5AA-25F1-4856-BA8B-FAD364E44F4D}" dt="2022-08-01T19:10:50.703" v="488" actId="26606"/>
          <ac:spMkLst>
            <pc:docMk/>
            <pc:sldMk cId="3920828170" sldId="2242"/>
            <ac:spMk id="25" creationId="{871AEA07-1E14-44B4-8E55-64EF049CD66F}"/>
          </ac:spMkLst>
        </pc:spChg>
        <pc:cxnChg chg="add">
          <ac:chgData name="Asif Rehmani" userId="e3bc34669d675361" providerId="LiveId" clId="{FCE0F5AA-25F1-4856-BA8B-FAD364E44F4D}" dt="2022-08-01T19:10:50.703" v="488" actId="26606"/>
          <ac:cxnSpMkLst>
            <pc:docMk/>
            <pc:sldMk cId="3920828170" sldId="2242"/>
            <ac:cxnSpMk id="27" creationId="{F7C8EA93-3210-4C62-99E9-153C275E3A87}"/>
          </ac:cxnSpMkLst>
        </pc:cxnChg>
      </pc:sldChg>
      <pc:sldChg chg="addSp modSp new mod modTransition setBg modNotesTx">
        <pc:chgData name="Asif Rehmani" userId="e3bc34669d675361" providerId="LiveId" clId="{FCE0F5AA-25F1-4856-BA8B-FAD364E44F4D}" dt="2022-08-03T14:46:02.406" v="3119"/>
        <pc:sldMkLst>
          <pc:docMk/>
          <pc:sldMk cId="2791861565" sldId="2243"/>
        </pc:sldMkLst>
        <pc:spChg chg="mod">
          <ac:chgData name="Asif Rehmani" userId="e3bc34669d675361" providerId="LiveId" clId="{FCE0F5AA-25F1-4856-BA8B-FAD364E44F4D}" dt="2022-08-03T13:51:25.244" v="2430" actId="14100"/>
          <ac:spMkLst>
            <pc:docMk/>
            <pc:sldMk cId="2791861565" sldId="2243"/>
            <ac:spMk id="2" creationId="{7FD6FA87-38E9-0FBA-DB20-BF62CE3FF83C}"/>
          </ac:spMkLst>
        </pc:spChg>
        <pc:spChg chg="mod">
          <ac:chgData name="Asif Rehmani" userId="e3bc34669d675361" providerId="LiveId" clId="{FCE0F5AA-25F1-4856-BA8B-FAD364E44F4D}" dt="2022-08-01T19:43:42.833" v="1423" actId="26606"/>
          <ac:spMkLst>
            <pc:docMk/>
            <pc:sldMk cId="2791861565" sldId="2243"/>
            <ac:spMk id="3" creationId="{B207AD86-EA71-95FA-2761-C62FD890124E}"/>
          </ac:spMkLst>
        </pc:spChg>
        <pc:spChg chg="add">
          <ac:chgData name="Asif Rehmani" userId="e3bc34669d675361" providerId="LiveId" clId="{FCE0F5AA-25F1-4856-BA8B-FAD364E44F4D}" dt="2022-08-01T19:43:42.833" v="1423" actId="26606"/>
          <ac:spMkLst>
            <pc:docMk/>
            <pc:sldMk cId="2791861565" sldId="2243"/>
            <ac:spMk id="8" creationId="{934F1179-B481-4F9E-BCA3-AFB972070F83}"/>
          </ac:spMkLst>
        </pc:spChg>
        <pc:spChg chg="add">
          <ac:chgData name="Asif Rehmani" userId="e3bc34669d675361" providerId="LiveId" clId="{FCE0F5AA-25F1-4856-BA8B-FAD364E44F4D}" dt="2022-08-01T19:43:42.833" v="1423" actId="26606"/>
          <ac:spMkLst>
            <pc:docMk/>
            <pc:sldMk cId="2791861565" sldId="2243"/>
            <ac:spMk id="10" creationId="{827DC2C4-B485-428A-BF4A-472D2967F47F}"/>
          </ac:spMkLst>
        </pc:spChg>
        <pc:spChg chg="add">
          <ac:chgData name="Asif Rehmani" userId="e3bc34669d675361" providerId="LiveId" clId="{FCE0F5AA-25F1-4856-BA8B-FAD364E44F4D}" dt="2022-08-01T19:43:42.833" v="1423" actId="26606"/>
          <ac:spMkLst>
            <pc:docMk/>
            <pc:sldMk cId="2791861565" sldId="2243"/>
            <ac:spMk id="12" creationId="{EE04B5EB-F158-4507-90DD-BD23620C7CC9}"/>
          </ac:spMkLst>
        </pc:spChg>
      </pc:sldChg>
      <pc:sldChg chg="addSp delSp modSp add mod modTransition delAnim modAnim modNotesTx">
        <pc:chgData name="Asif Rehmani" userId="e3bc34669d675361" providerId="LiveId" clId="{FCE0F5AA-25F1-4856-BA8B-FAD364E44F4D}" dt="2022-08-03T14:49:59.981" v="3127"/>
        <pc:sldMkLst>
          <pc:docMk/>
          <pc:sldMk cId="104485146" sldId="2244"/>
        </pc:sldMkLst>
        <pc:spChg chg="mod">
          <ac:chgData name="Asif Rehmani" userId="e3bc34669d675361" providerId="LiveId" clId="{FCE0F5AA-25F1-4856-BA8B-FAD364E44F4D}" dt="2022-08-01T19:15:09.234" v="520"/>
          <ac:spMkLst>
            <pc:docMk/>
            <pc:sldMk cId="104485146" sldId="2244"/>
            <ac:spMk id="4" creationId="{CF2C7CE4-5730-66B2-DB0A-8795588E8333}"/>
          </ac:spMkLst>
        </pc:spChg>
        <pc:picChg chg="del">
          <ac:chgData name="Asif Rehmani" userId="e3bc34669d675361" providerId="LiveId" clId="{FCE0F5AA-25F1-4856-BA8B-FAD364E44F4D}" dt="2022-08-01T19:15:16.594" v="522" actId="478"/>
          <ac:picMkLst>
            <pc:docMk/>
            <pc:sldMk cId="104485146" sldId="2244"/>
            <ac:picMk id="3" creationId="{F9384BB6-6FC7-9109-E697-3A6B84156783}"/>
          </ac:picMkLst>
        </pc:picChg>
        <pc:picChg chg="add mod">
          <ac:chgData name="Asif Rehmani" userId="e3bc34669d675361" providerId="LiveId" clId="{FCE0F5AA-25F1-4856-BA8B-FAD364E44F4D}" dt="2022-08-01T19:16:12.621" v="529"/>
          <ac:picMkLst>
            <pc:docMk/>
            <pc:sldMk cId="104485146" sldId="2244"/>
            <ac:picMk id="8" creationId="{25417088-67C9-BCF5-34FB-5EB40BB0EECC}"/>
          </ac:picMkLst>
        </pc:picChg>
      </pc:sldChg>
      <pc:sldChg chg="addSp delSp add del setBg delDesignElem">
        <pc:chgData name="Asif Rehmani" userId="e3bc34669d675361" providerId="LiveId" clId="{FCE0F5AA-25F1-4856-BA8B-FAD364E44F4D}" dt="2022-08-01T19:14:59.201" v="514"/>
        <pc:sldMkLst>
          <pc:docMk/>
          <pc:sldMk cId="2993720527" sldId="2244"/>
        </pc:sldMkLst>
        <pc:spChg chg="add del">
          <ac:chgData name="Asif Rehmani" userId="e3bc34669d675361" providerId="LiveId" clId="{FCE0F5AA-25F1-4856-BA8B-FAD364E44F4D}" dt="2022-08-01T19:14:59.201" v="514"/>
          <ac:spMkLst>
            <pc:docMk/>
            <pc:sldMk cId="2993720527" sldId="2244"/>
            <ac:spMk id="9" creationId="{A8384FB5-9ADC-4DDC-881B-597D56F5B15D}"/>
          </ac:spMkLst>
        </pc:spChg>
        <pc:spChg chg="add del">
          <ac:chgData name="Asif Rehmani" userId="e3bc34669d675361" providerId="LiveId" clId="{FCE0F5AA-25F1-4856-BA8B-FAD364E44F4D}" dt="2022-08-01T19:14:59.201" v="514"/>
          <ac:spMkLst>
            <pc:docMk/>
            <pc:sldMk cId="2993720527" sldId="2244"/>
            <ac:spMk id="11" creationId="{1199E1B1-A8C0-4FE8-A5A8-1CB41D69F857}"/>
          </ac:spMkLst>
        </pc:spChg>
        <pc:spChg chg="add del">
          <ac:chgData name="Asif Rehmani" userId="e3bc34669d675361" providerId="LiveId" clId="{FCE0F5AA-25F1-4856-BA8B-FAD364E44F4D}" dt="2022-08-01T19:14:59.201" v="514"/>
          <ac:spMkLst>
            <pc:docMk/>
            <pc:sldMk cId="2993720527" sldId="2244"/>
            <ac:spMk id="13" creationId="{84A8DE83-DE75-4B41-9DB4-A7EC0B0DEC0B}"/>
          </ac:spMkLst>
        </pc:spChg>
        <pc:spChg chg="add del">
          <ac:chgData name="Asif Rehmani" userId="e3bc34669d675361" providerId="LiveId" clId="{FCE0F5AA-25F1-4856-BA8B-FAD364E44F4D}" dt="2022-08-01T19:14:59.201" v="514"/>
          <ac:spMkLst>
            <pc:docMk/>
            <pc:sldMk cId="2993720527" sldId="2244"/>
            <ac:spMk id="15" creationId="{A7009A0A-BEF5-4EAC-AF15-E4F9F002E239}"/>
          </ac:spMkLst>
        </pc:spChg>
      </pc:sldChg>
      <pc:sldChg chg="addSp modSp new mod modTransition setBg modNotesTx">
        <pc:chgData name="Asif Rehmani" userId="e3bc34669d675361" providerId="LiveId" clId="{FCE0F5AA-25F1-4856-BA8B-FAD364E44F4D}" dt="2022-08-03T14:46:02.406" v="3119"/>
        <pc:sldMkLst>
          <pc:docMk/>
          <pc:sldMk cId="3522163235" sldId="2245"/>
        </pc:sldMkLst>
        <pc:spChg chg="mod">
          <ac:chgData name="Asif Rehmani" userId="e3bc34669d675361" providerId="LiveId" clId="{FCE0F5AA-25F1-4856-BA8B-FAD364E44F4D}" dt="2022-08-01T19:43:39.307" v="1422" actId="26606"/>
          <ac:spMkLst>
            <pc:docMk/>
            <pc:sldMk cId="3522163235" sldId="2245"/>
            <ac:spMk id="2" creationId="{AA659590-FF9C-D350-5934-1245B6867F29}"/>
          </ac:spMkLst>
        </pc:spChg>
        <pc:spChg chg="mod">
          <ac:chgData name="Asif Rehmani" userId="e3bc34669d675361" providerId="LiveId" clId="{FCE0F5AA-25F1-4856-BA8B-FAD364E44F4D}" dt="2022-08-01T19:43:39.307" v="1422" actId="26606"/>
          <ac:spMkLst>
            <pc:docMk/>
            <pc:sldMk cId="3522163235" sldId="2245"/>
            <ac:spMk id="3" creationId="{E9E07031-91E3-BAFB-9909-2839E4F637EB}"/>
          </ac:spMkLst>
        </pc:spChg>
        <pc:spChg chg="add">
          <ac:chgData name="Asif Rehmani" userId="e3bc34669d675361" providerId="LiveId" clId="{FCE0F5AA-25F1-4856-BA8B-FAD364E44F4D}" dt="2022-08-01T19:43:39.307" v="1422" actId="26606"/>
          <ac:spMkLst>
            <pc:docMk/>
            <pc:sldMk cId="3522163235" sldId="2245"/>
            <ac:spMk id="8" creationId="{934F1179-B481-4F9E-BCA3-AFB972070F83}"/>
          </ac:spMkLst>
        </pc:spChg>
        <pc:spChg chg="add">
          <ac:chgData name="Asif Rehmani" userId="e3bc34669d675361" providerId="LiveId" clId="{FCE0F5AA-25F1-4856-BA8B-FAD364E44F4D}" dt="2022-08-01T19:43:39.307" v="1422" actId="26606"/>
          <ac:spMkLst>
            <pc:docMk/>
            <pc:sldMk cId="3522163235" sldId="2245"/>
            <ac:spMk id="10" creationId="{827DC2C4-B485-428A-BF4A-472D2967F47F}"/>
          </ac:spMkLst>
        </pc:spChg>
        <pc:spChg chg="add">
          <ac:chgData name="Asif Rehmani" userId="e3bc34669d675361" providerId="LiveId" clId="{FCE0F5AA-25F1-4856-BA8B-FAD364E44F4D}" dt="2022-08-01T19:43:39.307" v="1422" actId="26606"/>
          <ac:spMkLst>
            <pc:docMk/>
            <pc:sldMk cId="3522163235" sldId="2245"/>
            <ac:spMk id="12" creationId="{EE04B5EB-F158-4507-90DD-BD23620C7CC9}"/>
          </ac:spMkLst>
        </pc:spChg>
      </pc:sldChg>
      <pc:sldChg chg="addSp modSp new mod modTransition setBg modAnim modNotesTx">
        <pc:chgData name="Asif Rehmani" userId="e3bc34669d675361" providerId="LiveId" clId="{FCE0F5AA-25F1-4856-BA8B-FAD364E44F4D}" dt="2022-08-03T14:50:48.390" v="3146" actId="20577"/>
        <pc:sldMkLst>
          <pc:docMk/>
          <pc:sldMk cId="2496794219" sldId="2246"/>
        </pc:sldMkLst>
        <pc:spChg chg="mod">
          <ac:chgData name="Asif Rehmani" userId="e3bc34669d675361" providerId="LiveId" clId="{FCE0F5AA-25F1-4856-BA8B-FAD364E44F4D}" dt="2022-08-01T19:44:22.843" v="1454" actId="26606"/>
          <ac:spMkLst>
            <pc:docMk/>
            <pc:sldMk cId="2496794219" sldId="2246"/>
            <ac:spMk id="2" creationId="{C35D934B-E595-AC84-182D-E11A15F9E817}"/>
          </ac:spMkLst>
        </pc:spChg>
        <pc:spChg chg="mod">
          <ac:chgData name="Asif Rehmani" userId="e3bc34669d675361" providerId="LiveId" clId="{FCE0F5AA-25F1-4856-BA8B-FAD364E44F4D}" dt="2022-08-03T14:50:48.390" v="3146" actId="20577"/>
          <ac:spMkLst>
            <pc:docMk/>
            <pc:sldMk cId="2496794219" sldId="2246"/>
            <ac:spMk id="3" creationId="{E3446948-CDFF-C8D9-E34E-7F9C45414403}"/>
          </ac:spMkLst>
        </pc:spChg>
        <pc:spChg chg="add">
          <ac:chgData name="Asif Rehmani" userId="e3bc34669d675361" providerId="LiveId" clId="{FCE0F5AA-25F1-4856-BA8B-FAD364E44F4D}" dt="2022-08-01T19:44:22.843" v="1454" actId="26606"/>
          <ac:spMkLst>
            <pc:docMk/>
            <pc:sldMk cId="2496794219" sldId="2246"/>
            <ac:spMk id="8" creationId="{081EA652-8C6A-4E69-BEB9-170809474553}"/>
          </ac:spMkLst>
        </pc:spChg>
        <pc:spChg chg="add">
          <ac:chgData name="Asif Rehmani" userId="e3bc34669d675361" providerId="LiveId" clId="{FCE0F5AA-25F1-4856-BA8B-FAD364E44F4D}" dt="2022-08-01T19:44:22.843" v="1454" actId="26606"/>
          <ac:spMkLst>
            <pc:docMk/>
            <pc:sldMk cId="2496794219" sldId="2246"/>
            <ac:spMk id="10" creationId="{5298780A-33B9-4EA2-8F67-DE68AD62841B}"/>
          </ac:spMkLst>
        </pc:spChg>
        <pc:spChg chg="add">
          <ac:chgData name="Asif Rehmani" userId="e3bc34669d675361" providerId="LiveId" clId="{FCE0F5AA-25F1-4856-BA8B-FAD364E44F4D}" dt="2022-08-01T19:44:22.843" v="1454" actId="26606"/>
          <ac:spMkLst>
            <pc:docMk/>
            <pc:sldMk cId="2496794219" sldId="2246"/>
            <ac:spMk id="12" creationId="{7F488E8B-4E1E-4402-8935-D4E6C02615C7}"/>
          </ac:spMkLst>
        </pc:spChg>
      </pc:sldChg>
      <pc:sldChg chg="addSp delSp modSp new mod modTransition setBg modAnim modNotesTx">
        <pc:chgData name="Asif Rehmani" userId="e3bc34669d675361" providerId="LiveId" clId="{FCE0F5AA-25F1-4856-BA8B-FAD364E44F4D}" dt="2022-08-03T14:51:23.860" v="3165" actId="20577"/>
        <pc:sldMkLst>
          <pc:docMk/>
          <pc:sldMk cId="184886046" sldId="2247"/>
        </pc:sldMkLst>
        <pc:spChg chg="mod">
          <ac:chgData name="Asif Rehmani" userId="e3bc34669d675361" providerId="LiveId" clId="{FCE0F5AA-25F1-4856-BA8B-FAD364E44F4D}" dt="2022-08-01T19:39:26.383" v="1016" actId="20577"/>
          <ac:spMkLst>
            <pc:docMk/>
            <pc:sldMk cId="184886046" sldId="2247"/>
            <ac:spMk id="2" creationId="{C2630FF4-5C96-7D26-C34F-250D29AFDFB3}"/>
          </ac:spMkLst>
        </pc:spChg>
        <pc:spChg chg="del mod">
          <ac:chgData name="Asif Rehmani" userId="e3bc34669d675361" providerId="LiveId" clId="{FCE0F5AA-25F1-4856-BA8B-FAD364E44F4D}" dt="2022-08-01T19:27:38.910" v="824" actId="26606"/>
          <ac:spMkLst>
            <pc:docMk/>
            <pc:sldMk cId="184886046" sldId="2247"/>
            <ac:spMk id="3" creationId="{D5D93F3C-6144-D1F6-C3D4-7E53BCB10340}"/>
          </ac:spMkLst>
        </pc:spChg>
        <pc:spChg chg="add mod ord">
          <ac:chgData name="Asif Rehmani" userId="e3bc34669d675361" providerId="LiveId" clId="{FCE0F5AA-25F1-4856-BA8B-FAD364E44F4D}" dt="2022-08-03T14:51:23.860" v="3165" actId="20577"/>
          <ac:spMkLst>
            <pc:docMk/>
            <pc:sldMk cId="184886046" sldId="2247"/>
            <ac:spMk id="4" creationId="{F7E0643E-3A05-EF50-87E8-044F667EF574}"/>
          </ac:spMkLst>
        </pc:spChg>
        <pc:spChg chg="add">
          <ac:chgData name="Asif Rehmani" userId="e3bc34669d675361" providerId="LiveId" clId="{FCE0F5AA-25F1-4856-BA8B-FAD364E44F4D}" dt="2022-08-01T19:27:38.910" v="824" actId="26606"/>
          <ac:spMkLst>
            <pc:docMk/>
            <pc:sldMk cId="184886046" sldId="2247"/>
            <ac:spMk id="9" creationId="{2E442304-DDBD-4F7B-8017-36BCC863FB40}"/>
          </ac:spMkLst>
        </pc:spChg>
        <pc:spChg chg="add">
          <ac:chgData name="Asif Rehmani" userId="e3bc34669d675361" providerId="LiveId" clId="{FCE0F5AA-25F1-4856-BA8B-FAD364E44F4D}" dt="2022-08-01T19:27:38.910" v="824" actId="26606"/>
          <ac:spMkLst>
            <pc:docMk/>
            <pc:sldMk cId="184886046" sldId="2247"/>
            <ac:spMk id="11" creationId="{5E107275-3853-46FD-A241-DE4355A42675}"/>
          </ac:spMkLst>
        </pc:spChg>
        <pc:graphicFrameChg chg="add mod">
          <ac:chgData name="Asif Rehmani" userId="e3bc34669d675361" providerId="LiveId" clId="{FCE0F5AA-25F1-4856-BA8B-FAD364E44F4D}" dt="2022-08-01T19:27:43.513" v="829" actId="20577"/>
          <ac:graphicFrameMkLst>
            <pc:docMk/>
            <pc:sldMk cId="184886046" sldId="2247"/>
            <ac:graphicFrameMk id="5" creationId="{56A449E4-FDD4-CBEF-2B64-73849271A3BF}"/>
          </ac:graphicFrameMkLst>
        </pc:graphicFrameChg>
      </pc:sldChg>
      <pc:sldChg chg="addSp modSp new mod ord modTransition setBg modClrScheme chgLayout modNotesTx">
        <pc:chgData name="Asif Rehmani" userId="e3bc34669d675361" providerId="LiveId" clId="{FCE0F5AA-25F1-4856-BA8B-FAD364E44F4D}" dt="2022-08-03T14:46:02.406" v="3119"/>
        <pc:sldMkLst>
          <pc:docMk/>
          <pc:sldMk cId="554948588" sldId="2248"/>
        </pc:sldMkLst>
        <pc:spChg chg="mod ord">
          <ac:chgData name="Asif Rehmani" userId="e3bc34669d675361" providerId="LiveId" clId="{FCE0F5AA-25F1-4856-BA8B-FAD364E44F4D}" dt="2022-08-03T12:29:46.045" v="2193" actId="14100"/>
          <ac:spMkLst>
            <pc:docMk/>
            <pc:sldMk cId="554948588" sldId="2248"/>
            <ac:spMk id="2" creationId="{2A982C15-38A9-2CB5-D575-B13BA343E1D8}"/>
          </ac:spMkLst>
        </pc:spChg>
        <pc:spChg chg="add mod ord">
          <ac:chgData name="Asif Rehmani" userId="e3bc34669d675361" providerId="LiveId" clId="{FCE0F5AA-25F1-4856-BA8B-FAD364E44F4D}" dt="2022-08-03T12:28:29.486" v="2177" actId="26606"/>
          <ac:spMkLst>
            <pc:docMk/>
            <pc:sldMk cId="554948588" sldId="2248"/>
            <ac:spMk id="3" creationId="{59615FB9-13A2-306F-7479-CBBC4C94B783}"/>
          </ac:spMkLst>
        </pc:spChg>
        <pc:spChg chg="add">
          <ac:chgData name="Asif Rehmani" userId="e3bc34669d675361" providerId="LiveId" clId="{FCE0F5AA-25F1-4856-BA8B-FAD364E44F4D}" dt="2022-08-03T12:28:29.486" v="2177" actId="26606"/>
          <ac:spMkLst>
            <pc:docMk/>
            <pc:sldMk cId="554948588" sldId="2248"/>
            <ac:spMk id="8" creationId="{934F1179-B481-4F9E-BCA3-AFB972070F83}"/>
          </ac:spMkLst>
        </pc:spChg>
        <pc:spChg chg="add">
          <ac:chgData name="Asif Rehmani" userId="e3bc34669d675361" providerId="LiveId" clId="{FCE0F5AA-25F1-4856-BA8B-FAD364E44F4D}" dt="2022-08-03T12:28:29.486" v="2177" actId="26606"/>
          <ac:spMkLst>
            <pc:docMk/>
            <pc:sldMk cId="554948588" sldId="2248"/>
            <ac:spMk id="10" creationId="{827DC2C4-B485-428A-BF4A-472D2967F47F}"/>
          </ac:spMkLst>
        </pc:spChg>
        <pc:spChg chg="add">
          <ac:chgData name="Asif Rehmani" userId="e3bc34669d675361" providerId="LiveId" clId="{FCE0F5AA-25F1-4856-BA8B-FAD364E44F4D}" dt="2022-08-03T12:28:29.486" v="2177" actId="26606"/>
          <ac:spMkLst>
            <pc:docMk/>
            <pc:sldMk cId="554948588" sldId="2248"/>
            <ac:spMk id="12" creationId="{EE04B5EB-F158-4507-90DD-BD23620C7CC9}"/>
          </ac:spMkLst>
        </pc:spChg>
      </pc:sldChg>
      <pc:sldChg chg="addSp delSp modSp new add del mod ord modTransition setBg modClrScheme delAnim modAnim chgLayout modNotesTx">
        <pc:chgData name="Asif Rehmani" userId="e3bc34669d675361" providerId="LiveId" clId="{FCE0F5AA-25F1-4856-BA8B-FAD364E44F4D}" dt="2022-08-03T14:46:02.406" v="3119"/>
        <pc:sldMkLst>
          <pc:docMk/>
          <pc:sldMk cId="3269834007" sldId="2249"/>
        </pc:sldMkLst>
        <pc:spChg chg="add mod ord">
          <ac:chgData name="Asif Rehmani" userId="e3bc34669d675361" providerId="LiveId" clId="{FCE0F5AA-25F1-4856-BA8B-FAD364E44F4D}" dt="2022-08-03T13:48:27.315" v="2404" actId="20577"/>
          <ac:spMkLst>
            <pc:docMk/>
            <pc:sldMk cId="3269834007" sldId="2249"/>
            <ac:spMk id="4" creationId="{7258D3BC-6CC9-5575-A7CA-66C4924FE867}"/>
          </ac:spMkLst>
        </pc:spChg>
        <pc:spChg chg="add">
          <ac:chgData name="Asif Rehmani" userId="e3bc34669d675361" providerId="LiveId" clId="{FCE0F5AA-25F1-4856-BA8B-FAD364E44F4D}" dt="2022-08-03T13:36:22.831" v="2270" actId="26606"/>
          <ac:spMkLst>
            <pc:docMk/>
            <pc:sldMk cId="3269834007" sldId="2249"/>
            <ac:spMk id="9" creationId="{A8384FB5-9ADC-4DDC-881B-597D56F5B15D}"/>
          </ac:spMkLst>
        </pc:spChg>
        <pc:spChg chg="add">
          <ac:chgData name="Asif Rehmani" userId="e3bc34669d675361" providerId="LiveId" clId="{FCE0F5AA-25F1-4856-BA8B-FAD364E44F4D}" dt="2022-08-03T13:36:22.831" v="2270" actId="26606"/>
          <ac:spMkLst>
            <pc:docMk/>
            <pc:sldMk cId="3269834007" sldId="2249"/>
            <ac:spMk id="11" creationId="{1199E1B1-A8C0-4FE8-A5A8-1CB41D69F857}"/>
          </ac:spMkLst>
        </pc:spChg>
        <pc:spChg chg="add">
          <ac:chgData name="Asif Rehmani" userId="e3bc34669d675361" providerId="LiveId" clId="{FCE0F5AA-25F1-4856-BA8B-FAD364E44F4D}" dt="2022-08-03T13:36:22.831" v="2270" actId="26606"/>
          <ac:spMkLst>
            <pc:docMk/>
            <pc:sldMk cId="3269834007" sldId="2249"/>
            <ac:spMk id="13" creationId="{84A8DE83-DE75-4B41-9DB4-A7EC0B0DEC0B}"/>
          </ac:spMkLst>
        </pc:spChg>
        <pc:spChg chg="add">
          <ac:chgData name="Asif Rehmani" userId="e3bc34669d675361" providerId="LiveId" clId="{FCE0F5AA-25F1-4856-BA8B-FAD364E44F4D}" dt="2022-08-03T13:36:22.831" v="2270" actId="26606"/>
          <ac:spMkLst>
            <pc:docMk/>
            <pc:sldMk cId="3269834007" sldId="2249"/>
            <ac:spMk id="15" creationId="{A7009A0A-BEF5-4EAC-AF15-E4F9F002E239}"/>
          </ac:spMkLst>
        </pc:spChg>
        <pc:picChg chg="add del mod ord">
          <ac:chgData name="Asif Rehmani" userId="e3bc34669d675361" providerId="LiveId" clId="{FCE0F5AA-25F1-4856-BA8B-FAD364E44F4D}" dt="2022-08-03T13:45:29.989" v="2379" actId="478"/>
          <ac:picMkLst>
            <pc:docMk/>
            <pc:sldMk cId="3269834007" sldId="2249"/>
            <ac:picMk id="3" creationId="{621825C7-7325-3CAA-E7AF-C63BD2B3CB77}"/>
          </ac:picMkLst>
        </pc:picChg>
        <pc:picChg chg="add del mod">
          <ac:chgData name="Asif Rehmani" userId="e3bc34669d675361" providerId="LiveId" clId="{FCE0F5AA-25F1-4856-BA8B-FAD364E44F4D}" dt="2022-08-03T13:46:58.568" v="2393" actId="478"/>
          <ac:picMkLst>
            <pc:docMk/>
            <pc:sldMk cId="3269834007" sldId="2249"/>
            <ac:picMk id="6" creationId="{822E5461-7D56-2C1D-91CD-44EAA0F23254}"/>
          </ac:picMkLst>
        </pc:picChg>
        <pc:picChg chg="add mod">
          <ac:chgData name="Asif Rehmani" userId="e3bc34669d675361" providerId="LiveId" clId="{FCE0F5AA-25F1-4856-BA8B-FAD364E44F4D}" dt="2022-08-03T13:47:59.012" v="2399" actId="14100"/>
          <ac:picMkLst>
            <pc:docMk/>
            <pc:sldMk cId="3269834007" sldId="2249"/>
            <ac:picMk id="8" creationId="{0CBEF01E-5DBC-2B32-DF50-05BCCEAE43BF}"/>
          </ac:picMkLst>
        </pc:picChg>
        <pc:picChg chg="add mod">
          <ac:chgData name="Asif Rehmani" userId="e3bc34669d675361" providerId="LiveId" clId="{FCE0F5AA-25F1-4856-BA8B-FAD364E44F4D}" dt="2022-08-03T13:48:11.148" v="2401" actId="1440"/>
          <ac:picMkLst>
            <pc:docMk/>
            <pc:sldMk cId="3269834007" sldId="2249"/>
            <ac:picMk id="12" creationId="{13145108-99D9-4039-C05C-DC3855EA9CD6}"/>
          </ac:picMkLst>
        </pc:picChg>
      </pc:sldChg>
      <pc:sldChg chg="addSp delSp modSp new del mod">
        <pc:chgData name="Asif Rehmani" userId="e3bc34669d675361" providerId="LiveId" clId="{FCE0F5AA-25F1-4856-BA8B-FAD364E44F4D}" dt="2022-08-03T13:42:19.707" v="2360" actId="47"/>
        <pc:sldMkLst>
          <pc:docMk/>
          <pc:sldMk cId="3179305224" sldId="2250"/>
        </pc:sldMkLst>
        <pc:spChg chg="mod">
          <ac:chgData name="Asif Rehmani" userId="e3bc34669d675361" providerId="LiveId" clId="{FCE0F5AA-25F1-4856-BA8B-FAD364E44F4D}" dt="2022-08-03T13:41:21.852" v="2342" actId="20577"/>
          <ac:spMkLst>
            <pc:docMk/>
            <pc:sldMk cId="3179305224" sldId="2250"/>
            <ac:spMk id="2" creationId="{ABD8C1B1-9041-CF47-9C29-3F7A04414373}"/>
          </ac:spMkLst>
        </pc:spChg>
        <pc:picChg chg="add del mod">
          <ac:chgData name="Asif Rehmani" userId="e3bc34669d675361" providerId="LiveId" clId="{FCE0F5AA-25F1-4856-BA8B-FAD364E44F4D}" dt="2022-08-03T13:42:16.191" v="2358" actId="21"/>
          <ac:picMkLst>
            <pc:docMk/>
            <pc:sldMk cId="3179305224" sldId="2250"/>
            <ac:picMk id="4" creationId="{BA18FF2E-0EF0-FEA0-C55F-34397DD4AE55}"/>
          </ac:picMkLst>
        </pc:picChg>
      </pc:sldChg>
      <pc:sldChg chg="addSp delSp add del setBg delDesignElem">
        <pc:chgData name="Asif Rehmani" userId="e3bc34669d675361" providerId="LiveId" clId="{FCE0F5AA-25F1-4856-BA8B-FAD364E44F4D}" dt="2022-08-03T13:41:59.174" v="2348"/>
        <pc:sldMkLst>
          <pc:docMk/>
          <pc:sldMk cId="842240297" sldId="2251"/>
        </pc:sldMkLst>
        <pc:spChg chg="add del">
          <ac:chgData name="Asif Rehmani" userId="e3bc34669d675361" providerId="LiveId" clId="{FCE0F5AA-25F1-4856-BA8B-FAD364E44F4D}" dt="2022-08-03T13:41:59.174" v="2348"/>
          <ac:spMkLst>
            <pc:docMk/>
            <pc:sldMk cId="842240297" sldId="2251"/>
            <ac:spMk id="9" creationId="{A8384FB5-9ADC-4DDC-881B-597D56F5B15D}"/>
          </ac:spMkLst>
        </pc:spChg>
        <pc:spChg chg="add del">
          <ac:chgData name="Asif Rehmani" userId="e3bc34669d675361" providerId="LiveId" clId="{FCE0F5AA-25F1-4856-BA8B-FAD364E44F4D}" dt="2022-08-03T13:41:59.174" v="2348"/>
          <ac:spMkLst>
            <pc:docMk/>
            <pc:sldMk cId="842240297" sldId="2251"/>
            <ac:spMk id="11" creationId="{1199E1B1-A8C0-4FE8-A5A8-1CB41D69F857}"/>
          </ac:spMkLst>
        </pc:spChg>
        <pc:spChg chg="add del">
          <ac:chgData name="Asif Rehmani" userId="e3bc34669d675361" providerId="LiveId" clId="{FCE0F5AA-25F1-4856-BA8B-FAD364E44F4D}" dt="2022-08-03T13:41:59.174" v="2348"/>
          <ac:spMkLst>
            <pc:docMk/>
            <pc:sldMk cId="842240297" sldId="2251"/>
            <ac:spMk id="13" creationId="{84A8DE83-DE75-4B41-9DB4-A7EC0B0DEC0B}"/>
          </ac:spMkLst>
        </pc:spChg>
        <pc:spChg chg="add del">
          <ac:chgData name="Asif Rehmani" userId="e3bc34669d675361" providerId="LiveId" clId="{FCE0F5AA-25F1-4856-BA8B-FAD364E44F4D}" dt="2022-08-03T13:41:59.174" v="2348"/>
          <ac:spMkLst>
            <pc:docMk/>
            <pc:sldMk cId="842240297" sldId="2251"/>
            <ac:spMk id="15" creationId="{A7009A0A-BEF5-4EAC-AF15-E4F9F002E239}"/>
          </ac:spMkLst>
        </pc:spChg>
      </pc:sldChg>
      <pc:sldChg chg="addSp delSp modSp add mod modTransition delAnim modAnim modNotesTx">
        <pc:chgData name="Asif Rehmani" userId="e3bc34669d675361" providerId="LiveId" clId="{FCE0F5AA-25F1-4856-BA8B-FAD364E44F4D}" dt="2022-08-03T14:46:02.406" v="3119"/>
        <pc:sldMkLst>
          <pc:docMk/>
          <pc:sldMk cId="2680692207" sldId="2251"/>
        </pc:sldMkLst>
        <pc:spChg chg="mod">
          <ac:chgData name="Asif Rehmani" userId="e3bc34669d675361" providerId="LiveId" clId="{FCE0F5AA-25F1-4856-BA8B-FAD364E44F4D}" dt="2022-08-03T13:42:10.985" v="2356"/>
          <ac:spMkLst>
            <pc:docMk/>
            <pc:sldMk cId="2680692207" sldId="2251"/>
            <ac:spMk id="4" creationId="{7258D3BC-6CC9-5575-A7CA-66C4924FE867}"/>
          </ac:spMkLst>
        </pc:spChg>
        <pc:picChg chg="del">
          <ac:chgData name="Asif Rehmani" userId="e3bc34669d675361" providerId="LiveId" clId="{FCE0F5AA-25F1-4856-BA8B-FAD364E44F4D}" dt="2022-08-03T13:42:13.079" v="2357" actId="478"/>
          <ac:picMkLst>
            <pc:docMk/>
            <pc:sldMk cId="2680692207" sldId="2251"/>
            <ac:picMk id="3" creationId="{621825C7-7325-3CAA-E7AF-C63BD2B3CB77}"/>
          </ac:picMkLst>
        </pc:picChg>
        <pc:picChg chg="add mod">
          <ac:chgData name="Asif Rehmani" userId="e3bc34669d675361" providerId="LiveId" clId="{FCE0F5AA-25F1-4856-BA8B-FAD364E44F4D}" dt="2022-08-03T13:44:00.261" v="2372" actId="1440"/>
          <ac:picMkLst>
            <pc:docMk/>
            <pc:sldMk cId="2680692207" sldId="2251"/>
            <ac:picMk id="5" creationId="{600D47BD-7385-C610-8EE7-CF430073D9BA}"/>
          </ac:picMkLst>
        </pc:picChg>
        <pc:picChg chg="del">
          <ac:chgData name="Asif Rehmani" userId="e3bc34669d675361" providerId="LiveId" clId="{FCE0F5AA-25F1-4856-BA8B-FAD364E44F4D}" dt="2022-08-03T13:42:13.079" v="2357" actId="478"/>
          <ac:picMkLst>
            <pc:docMk/>
            <pc:sldMk cId="2680692207" sldId="2251"/>
            <ac:picMk id="6" creationId="{822E5461-7D56-2C1D-91CD-44EAA0F23254}"/>
          </ac:picMkLst>
        </pc:picChg>
        <pc:picChg chg="add mod">
          <ac:chgData name="Asif Rehmani" userId="e3bc34669d675361" providerId="LiveId" clId="{FCE0F5AA-25F1-4856-BA8B-FAD364E44F4D}" dt="2022-08-03T13:44:07.014" v="2374" actId="1076"/>
          <ac:picMkLst>
            <pc:docMk/>
            <pc:sldMk cId="2680692207" sldId="2251"/>
            <ac:picMk id="10" creationId="{D038EC8F-AA64-C41E-6649-84DBF75E1702}"/>
          </ac:picMkLst>
        </pc:picChg>
      </pc:sldChg>
      <pc:sldChg chg="modSp add mod modTransition modAnim modNotesTx">
        <pc:chgData name="Asif Rehmani" userId="e3bc34669d675361" providerId="LiveId" clId="{FCE0F5AA-25F1-4856-BA8B-FAD364E44F4D}" dt="2022-08-03T14:48:14.777" v="3125"/>
        <pc:sldMkLst>
          <pc:docMk/>
          <pc:sldMk cId="3166373310" sldId="2252"/>
        </pc:sldMkLst>
        <pc:spChg chg="mod">
          <ac:chgData name="Asif Rehmani" userId="e3bc34669d675361" providerId="LiveId" clId="{FCE0F5AA-25F1-4856-BA8B-FAD364E44F4D}" dt="2022-08-03T14:36:45.440" v="2737" actId="1076"/>
          <ac:spMkLst>
            <pc:docMk/>
            <pc:sldMk cId="3166373310" sldId="2252"/>
            <ac:spMk id="2" creationId="{2A982C15-38A9-2CB5-D575-B13BA343E1D8}"/>
          </ac:spMkLst>
        </pc:spChg>
        <pc:spChg chg="mod">
          <ac:chgData name="Asif Rehmani" userId="e3bc34669d675361" providerId="LiveId" clId="{FCE0F5AA-25F1-4856-BA8B-FAD364E44F4D}" dt="2022-08-03T14:47:53.391" v="3123" actId="13822"/>
          <ac:spMkLst>
            <pc:docMk/>
            <pc:sldMk cId="3166373310" sldId="2252"/>
            <ac:spMk id="3" creationId="{59615FB9-13A2-306F-7479-CBBC4C94B783}"/>
          </ac:spMkLst>
        </pc:spChg>
      </pc:sldChg>
      <pc:sldChg chg="addSp delSp add del setBg delDesignElem">
        <pc:chgData name="Asif Rehmani" userId="e3bc34669d675361" providerId="LiveId" clId="{FCE0F5AA-25F1-4856-BA8B-FAD364E44F4D}" dt="2022-08-03T14:35:06.208" v="2648"/>
        <pc:sldMkLst>
          <pc:docMk/>
          <pc:sldMk cId="4070033101" sldId="2252"/>
        </pc:sldMkLst>
        <pc:spChg chg="add del">
          <ac:chgData name="Asif Rehmani" userId="e3bc34669d675361" providerId="LiveId" clId="{FCE0F5AA-25F1-4856-BA8B-FAD364E44F4D}" dt="2022-08-03T14:35:06.208" v="2648"/>
          <ac:spMkLst>
            <pc:docMk/>
            <pc:sldMk cId="4070033101" sldId="2252"/>
            <ac:spMk id="8" creationId="{934F1179-B481-4F9E-BCA3-AFB972070F83}"/>
          </ac:spMkLst>
        </pc:spChg>
        <pc:spChg chg="add del">
          <ac:chgData name="Asif Rehmani" userId="e3bc34669d675361" providerId="LiveId" clId="{FCE0F5AA-25F1-4856-BA8B-FAD364E44F4D}" dt="2022-08-03T14:35:06.208" v="2648"/>
          <ac:spMkLst>
            <pc:docMk/>
            <pc:sldMk cId="4070033101" sldId="2252"/>
            <ac:spMk id="10" creationId="{827DC2C4-B485-428A-BF4A-472D2967F47F}"/>
          </ac:spMkLst>
        </pc:spChg>
        <pc:spChg chg="add del">
          <ac:chgData name="Asif Rehmani" userId="e3bc34669d675361" providerId="LiveId" clId="{FCE0F5AA-25F1-4856-BA8B-FAD364E44F4D}" dt="2022-08-03T14:35:06.208" v="2648"/>
          <ac:spMkLst>
            <pc:docMk/>
            <pc:sldMk cId="4070033101" sldId="2252"/>
            <ac:spMk id="12" creationId="{EE04B5EB-F158-4507-90DD-BD23620C7CC9}"/>
          </ac:spMkLst>
        </pc:spChg>
      </pc:sldChg>
    </pc:docChg>
  </pc:docChgLst>
  <pc:docChgLst>
    <pc:chgData name="Asif Rehmani" userId="e3bc34669d675361" providerId="LiveId" clId="{2A0A335D-3DFE-422A-B6AB-13EB592FB696}"/>
    <pc:docChg chg="undo custSel addSld delSld modSld sldOrd modSection">
      <pc:chgData name="Asif Rehmani" userId="e3bc34669d675361" providerId="LiveId" clId="{2A0A335D-3DFE-422A-B6AB-13EB592FB696}" dt="2022-02-28T22:00:33.425" v="1061" actId="5793"/>
      <pc:docMkLst>
        <pc:docMk/>
      </pc:docMkLst>
      <pc:sldChg chg="ord">
        <pc:chgData name="Asif Rehmani" userId="e3bc34669d675361" providerId="LiveId" clId="{2A0A335D-3DFE-422A-B6AB-13EB592FB696}" dt="2022-02-28T21:39:18.990" v="305"/>
        <pc:sldMkLst>
          <pc:docMk/>
          <pc:sldMk cId="3533932153" sldId="440"/>
        </pc:sldMkLst>
      </pc:sldChg>
      <pc:sldChg chg="ord">
        <pc:chgData name="Asif Rehmani" userId="e3bc34669d675361" providerId="LiveId" clId="{2A0A335D-3DFE-422A-B6AB-13EB592FB696}" dt="2022-02-28T21:39:18.990" v="305"/>
        <pc:sldMkLst>
          <pc:docMk/>
          <pc:sldMk cId="2404320709" sldId="471"/>
        </pc:sldMkLst>
      </pc:sldChg>
      <pc:sldChg chg="delSp mod modShow">
        <pc:chgData name="Asif Rehmani" userId="e3bc34669d675361" providerId="LiveId" clId="{2A0A335D-3DFE-422A-B6AB-13EB592FB696}" dt="2022-02-28T21:47:17.732" v="307" actId="729"/>
        <pc:sldMkLst>
          <pc:docMk/>
          <pc:sldMk cId="488990034" sldId="2164"/>
        </pc:sldMkLst>
        <pc:picChg chg="del">
          <ac:chgData name="Asif Rehmani" userId="e3bc34669d675361" providerId="LiveId" clId="{2A0A335D-3DFE-422A-B6AB-13EB592FB696}" dt="2022-02-28T21:46:39.484" v="306" actId="478"/>
          <ac:picMkLst>
            <pc:docMk/>
            <pc:sldMk cId="488990034" sldId="2164"/>
            <ac:picMk id="38" creationId="{BF62BA95-54A6-4010-B064-DF8115256335}"/>
          </ac:picMkLst>
        </pc:picChg>
      </pc:sldChg>
      <pc:sldChg chg="addSp modSp mod modAnim">
        <pc:chgData name="Asif Rehmani" userId="e3bc34669d675361" providerId="LiveId" clId="{2A0A335D-3DFE-422A-B6AB-13EB592FB696}" dt="2022-02-26T13:32:37.807" v="9"/>
        <pc:sldMkLst>
          <pc:docMk/>
          <pc:sldMk cId="1754348706" sldId="2206"/>
        </pc:sldMkLst>
        <pc:spChg chg="mod">
          <ac:chgData name="Asif Rehmani" userId="e3bc34669d675361" providerId="LiveId" clId="{2A0A335D-3DFE-422A-B6AB-13EB592FB696}" dt="2022-02-26T13:31:16.094" v="4" actId="20577"/>
          <ac:spMkLst>
            <pc:docMk/>
            <pc:sldMk cId="1754348706" sldId="2206"/>
            <ac:spMk id="3" creationId="{89190696-FC73-4232-AEDC-19A4C1283D57}"/>
          </ac:spMkLst>
        </pc:spChg>
        <pc:spChg chg="add mod">
          <ac:chgData name="Asif Rehmani" userId="e3bc34669d675361" providerId="LiveId" clId="{2A0A335D-3DFE-422A-B6AB-13EB592FB696}" dt="2022-02-26T13:32:09.597" v="6" actId="17032"/>
          <ac:spMkLst>
            <pc:docMk/>
            <pc:sldMk cId="1754348706" sldId="2206"/>
            <ac:spMk id="4" creationId="{6FE78C51-0DBC-4158-AFE6-7424729E6BC5}"/>
          </ac:spMkLst>
        </pc:spChg>
      </pc:sldChg>
      <pc:sldChg chg="addSp delSp modSp mod modClrScheme modShow chgLayout modNotesTx">
        <pc:chgData name="Asif Rehmani" userId="e3bc34669d675361" providerId="LiveId" clId="{2A0A335D-3DFE-422A-B6AB-13EB592FB696}" dt="2022-02-28T21:51:55.800" v="574" actId="1076"/>
        <pc:sldMkLst>
          <pc:docMk/>
          <pc:sldMk cId="1956449471" sldId="2212"/>
        </pc:sldMkLst>
        <pc:spChg chg="add del mod">
          <ac:chgData name="Asif Rehmani" userId="e3bc34669d675361" providerId="LiveId" clId="{2A0A335D-3DFE-422A-B6AB-13EB592FB696}" dt="2022-02-28T21:50:53.589" v="552" actId="21"/>
          <ac:spMkLst>
            <pc:docMk/>
            <pc:sldMk cId="1956449471" sldId="2212"/>
            <ac:spMk id="2" creationId="{A82713B1-1AEB-4D4C-BD79-54D2A5C48FD1}"/>
          </ac:spMkLst>
        </pc:spChg>
        <pc:spChg chg="add mod ord">
          <ac:chgData name="Asif Rehmani" userId="e3bc34669d675361" providerId="LiveId" clId="{2A0A335D-3DFE-422A-B6AB-13EB592FB696}" dt="2022-02-28T21:51:15.037" v="557" actId="21"/>
          <ac:spMkLst>
            <pc:docMk/>
            <pc:sldMk cId="1956449471" sldId="2212"/>
            <ac:spMk id="3" creationId="{7DF3CB36-F8E5-4BC9-824D-A3F10DB8ACAB}"/>
          </ac:spMkLst>
        </pc:spChg>
        <pc:spChg chg="add del mod ord">
          <ac:chgData name="Asif Rehmani" userId="e3bc34669d675361" providerId="LiveId" clId="{2A0A335D-3DFE-422A-B6AB-13EB592FB696}" dt="2022-02-28T21:50:59.294" v="553" actId="700"/>
          <ac:spMkLst>
            <pc:docMk/>
            <pc:sldMk cId="1956449471" sldId="2212"/>
            <ac:spMk id="5" creationId="{D0F348F8-30A6-488B-8A60-E20AB3B3F22C}"/>
          </ac:spMkLst>
        </pc:spChg>
        <pc:spChg chg="add mod ord">
          <ac:chgData name="Asif Rehmani" userId="e3bc34669d675361" providerId="LiveId" clId="{2A0A335D-3DFE-422A-B6AB-13EB592FB696}" dt="2022-02-28T21:51:55.800" v="574" actId="1076"/>
          <ac:spMkLst>
            <pc:docMk/>
            <pc:sldMk cId="1956449471" sldId="2212"/>
            <ac:spMk id="6" creationId="{B50CF373-8546-470F-9F80-611B390D3A90}"/>
          </ac:spMkLst>
        </pc:spChg>
      </pc:sldChg>
      <pc:sldChg chg="addSp delSp modSp new del mod modClrScheme chgLayout">
        <pc:chgData name="Asif Rehmani" userId="e3bc34669d675361" providerId="LiveId" clId="{2A0A335D-3DFE-422A-B6AB-13EB592FB696}" dt="2022-02-26T13:34:23.686" v="16" actId="47"/>
        <pc:sldMkLst>
          <pc:docMk/>
          <pc:sldMk cId="3518825488" sldId="2214"/>
        </pc:sldMkLst>
        <pc:spChg chg="del mod ord">
          <ac:chgData name="Asif Rehmani" userId="e3bc34669d675361" providerId="LiveId" clId="{2A0A335D-3DFE-422A-B6AB-13EB592FB696}" dt="2022-02-26T13:34:10.441" v="11" actId="700"/>
          <ac:spMkLst>
            <pc:docMk/>
            <pc:sldMk cId="3518825488" sldId="2214"/>
            <ac:spMk id="2" creationId="{2C32E433-2586-484D-9941-39C80C0B98CB}"/>
          </ac:spMkLst>
        </pc:spChg>
        <pc:spChg chg="del mod ord">
          <ac:chgData name="Asif Rehmani" userId="e3bc34669d675361" providerId="LiveId" clId="{2A0A335D-3DFE-422A-B6AB-13EB592FB696}" dt="2022-02-26T13:34:10.441" v="11" actId="700"/>
          <ac:spMkLst>
            <pc:docMk/>
            <pc:sldMk cId="3518825488" sldId="2214"/>
            <ac:spMk id="3" creationId="{03EECC38-368C-4A2B-9295-4909BC58B8E7}"/>
          </ac:spMkLst>
        </pc:spChg>
        <pc:spChg chg="add mod ord">
          <ac:chgData name="Asif Rehmani" userId="e3bc34669d675361" providerId="LiveId" clId="{2A0A335D-3DFE-422A-B6AB-13EB592FB696}" dt="2022-02-26T13:34:10.441" v="11" actId="700"/>
          <ac:spMkLst>
            <pc:docMk/>
            <pc:sldMk cId="3518825488" sldId="2214"/>
            <ac:spMk id="4" creationId="{517EA588-DD99-4795-B39F-AFB9A63AB6AE}"/>
          </ac:spMkLst>
        </pc:spChg>
        <pc:spChg chg="add mod ord">
          <ac:chgData name="Asif Rehmani" userId="e3bc34669d675361" providerId="LiveId" clId="{2A0A335D-3DFE-422A-B6AB-13EB592FB696}" dt="2022-02-26T13:34:10.441" v="11" actId="700"/>
          <ac:spMkLst>
            <pc:docMk/>
            <pc:sldMk cId="3518825488" sldId="2214"/>
            <ac:spMk id="5" creationId="{0F1C9CE3-95C1-4AE8-9723-11D98614F24E}"/>
          </ac:spMkLst>
        </pc:spChg>
      </pc:sldChg>
      <pc:sldChg chg="delSp modSp add mod delAnim modAnim modNotesTx">
        <pc:chgData name="Asif Rehmani" userId="e3bc34669d675361" providerId="LiveId" clId="{2A0A335D-3DFE-422A-B6AB-13EB592FB696}" dt="2022-02-26T13:44:10.956" v="272" actId="20577"/>
        <pc:sldMkLst>
          <pc:docMk/>
          <pc:sldMk cId="2290474533" sldId="2215"/>
        </pc:sldMkLst>
        <pc:spChg chg="mod">
          <ac:chgData name="Asif Rehmani" userId="e3bc34669d675361" providerId="LiveId" clId="{2A0A335D-3DFE-422A-B6AB-13EB592FB696}" dt="2022-02-26T13:34:38.042" v="26" actId="20577"/>
          <ac:spMkLst>
            <pc:docMk/>
            <pc:sldMk cId="2290474533" sldId="2215"/>
            <ac:spMk id="2" creationId="{B32135A3-1227-4AEC-9E43-98A6C9D2F8C9}"/>
          </ac:spMkLst>
        </pc:spChg>
        <pc:spChg chg="mod">
          <ac:chgData name="Asif Rehmani" userId="e3bc34669d675361" providerId="LiveId" clId="{2A0A335D-3DFE-422A-B6AB-13EB592FB696}" dt="2022-02-26T13:44:10.956" v="272" actId="20577"/>
          <ac:spMkLst>
            <pc:docMk/>
            <pc:sldMk cId="2290474533" sldId="2215"/>
            <ac:spMk id="3" creationId="{89190696-FC73-4232-AEDC-19A4C1283D57}"/>
          </ac:spMkLst>
        </pc:spChg>
        <pc:spChg chg="del">
          <ac:chgData name="Asif Rehmani" userId="e3bc34669d675361" providerId="LiveId" clId="{2A0A335D-3DFE-422A-B6AB-13EB592FB696}" dt="2022-02-26T13:34:42.632" v="27" actId="478"/>
          <ac:spMkLst>
            <pc:docMk/>
            <pc:sldMk cId="2290474533" sldId="2215"/>
            <ac:spMk id="4" creationId="{6FE78C51-0DBC-4158-AFE6-7424729E6BC5}"/>
          </ac:spMkLst>
        </pc:spChg>
      </pc:sldChg>
      <pc:sldChg chg="addSp delSp add del setBg delDesignElem">
        <pc:chgData name="Asif Rehmani" userId="e3bc34669d675361" providerId="LiveId" clId="{2A0A335D-3DFE-422A-B6AB-13EB592FB696}" dt="2022-02-26T13:34:20.893" v="14"/>
        <pc:sldMkLst>
          <pc:docMk/>
          <pc:sldMk cId="2830784959" sldId="2215"/>
        </pc:sldMkLst>
        <pc:spChg chg="add del">
          <ac:chgData name="Asif Rehmani" userId="e3bc34669d675361" providerId="LiveId" clId="{2A0A335D-3DFE-422A-B6AB-13EB592FB696}" dt="2022-02-26T13:34:20.893" v="14"/>
          <ac:spMkLst>
            <pc:docMk/>
            <pc:sldMk cId="2830784959" sldId="2215"/>
            <ac:spMk id="8" creationId="{1B15ED52-F352-441B-82BF-E0EA34836D08}"/>
          </ac:spMkLst>
        </pc:spChg>
        <pc:spChg chg="add del">
          <ac:chgData name="Asif Rehmani" userId="e3bc34669d675361" providerId="LiveId" clId="{2A0A335D-3DFE-422A-B6AB-13EB592FB696}" dt="2022-02-26T13:34:20.893" v="14"/>
          <ac:spMkLst>
            <pc:docMk/>
            <pc:sldMk cId="2830784959" sldId="2215"/>
            <ac:spMk id="10" creationId="{3B2E3793-BFE6-45A2-9B7B-E18844431C99}"/>
          </ac:spMkLst>
        </pc:spChg>
        <pc:spChg chg="add del">
          <ac:chgData name="Asif Rehmani" userId="e3bc34669d675361" providerId="LiveId" clId="{2A0A335D-3DFE-422A-B6AB-13EB592FB696}" dt="2022-02-26T13:34:20.893" v="14"/>
          <ac:spMkLst>
            <pc:docMk/>
            <pc:sldMk cId="2830784959" sldId="2215"/>
            <ac:spMk id="12" creationId="{BC4C4868-CB8F-4AF9-9CDB-8108F2C19B67}"/>
          </ac:spMkLst>
        </pc:spChg>
        <pc:spChg chg="add del">
          <ac:chgData name="Asif Rehmani" userId="e3bc34669d675361" providerId="LiveId" clId="{2A0A335D-3DFE-422A-B6AB-13EB592FB696}" dt="2022-02-26T13:34:20.893" v="14"/>
          <ac:spMkLst>
            <pc:docMk/>
            <pc:sldMk cId="2830784959" sldId="2215"/>
            <ac:spMk id="14" creationId="{375E0459-6403-40CD-989D-56A4407CA12E}"/>
          </ac:spMkLst>
        </pc:spChg>
        <pc:spChg chg="add del">
          <ac:chgData name="Asif Rehmani" userId="e3bc34669d675361" providerId="LiveId" clId="{2A0A335D-3DFE-422A-B6AB-13EB592FB696}" dt="2022-02-26T13:34:20.893" v="14"/>
          <ac:spMkLst>
            <pc:docMk/>
            <pc:sldMk cId="2830784959" sldId="2215"/>
            <ac:spMk id="16" creationId="{53E5B1A8-3AC9-4BD1-9BBC-78CA94F2D1BA}"/>
          </ac:spMkLst>
        </pc:spChg>
      </pc:sldChg>
      <pc:sldChg chg="modSp new mod">
        <pc:chgData name="Asif Rehmani" userId="e3bc34669d675361" providerId="LiveId" clId="{2A0A335D-3DFE-422A-B6AB-13EB592FB696}" dt="2022-02-26T13:57:33.568" v="302" actId="20577"/>
        <pc:sldMkLst>
          <pc:docMk/>
          <pc:sldMk cId="356186179" sldId="2216"/>
        </pc:sldMkLst>
        <pc:spChg chg="mod">
          <ac:chgData name="Asif Rehmani" userId="e3bc34669d675361" providerId="LiveId" clId="{2A0A335D-3DFE-422A-B6AB-13EB592FB696}" dt="2022-02-26T13:57:28.577" v="287" actId="20577"/>
          <ac:spMkLst>
            <pc:docMk/>
            <pc:sldMk cId="356186179" sldId="2216"/>
            <ac:spMk id="2" creationId="{DD7EBD93-5395-4BDA-B1AF-A4B45ACBDA7D}"/>
          </ac:spMkLst>
        </pc:spChg>
        <pc:spChg chg="mod">
          <ac:chgData name="Asif Rehmani" userId="e3bc34669d675361" providerId="LiveId" clId="{2A0A335D-3DFE-422A-B6AB-13EB592FB696}" dt="2022-02-26T13:57:33.568" v="302" actId="20577"/>
          <ac:spMkLst>
            <pc:docMk/>
            <pc:sldMk cId="356186179" sldId="2216"/>
            <ac:spMk id="3" creationId="{9D95AF2B-2CED-4F89-9825-110717EB0704}"/>
          </ac:spMkLst>
        </pc:spChg>
      </pc:sldChg>
      <pc:sldChg chg="addSp delSp modSp new mod setBg modNotesTx">
        <pc:chgData name="Asif Rehmani" userId="e3bc34669d675361" providerId="LiveId" clId="{2A0A335D-3DFE-422A-B6AB-13EB592FB696}" dt="2022-02-28T22:00:33.425" v="1061" actId="5793"/>
        <pc:sldMkLst>
          <pc:docMk/>
          <pc:sldMk cId="171606626" sldId="2217"/>
        </pc:sldMkLst>
        <pc:spChg chg="del">
          <ac:chgData name="Asif Rehmani" userId="e3bc34669d675361" providerId="LiveId" clId="{2A0A335D-3DFE-422A-B6AB-13EB592FB696}" dt="2022-02-28T21:51:07.412" v="555"/>
          <ac:spMkLst>
            <pc:docMk/>
            <pc:sldMk cId="171606626" sldId="2217"/>
            <ac:spMk id="2" creationId="{F0D3FAF6-4E7D-41C1-B898-9C12422BED62}"/>
          </ac:spMkLst>
        </pc:spChg>
        <pc:spChg chg="del mod">
          <ac:chgData name="Asif Rehmani" userId="e3bc34669d675361" providerId="LiveId" clId="{2A0A335D-3DFE-422A-B6AB-13EB592FB696}" dt="2022-02-28T21:54:01.512" v="692" actId="26606"/>
          <ac:spMkLst>
            <pc:docMk/>
            <pc:sldMk cId="171606626" sldId="2217"/>
            <ac:spMk id="3" creationId="{9BC582AC-E2F7-4740-B68A-ADF67315993F}"/>
          </ac:spMkLst>
        </pc:spChg>
        <pc:spChg chg="add mod">
          <ac:chgData name="Asif Rehmani" userId="e3bc34669d675361" providerId="LiveId" clId="{2A0A335D-3DFE-422A-B6AB-13EB592FB696}" dt="2022-02-28T21:54:01.512" v="692" actId="26606"/>
          <ac:spMkLst>
            <pc:docMk/>
            <pc:sldMk cId="171606626" sldId="2217"/>
            <ac:spMk id="4" creationId="{30D926BF-0B15-4780-BE21-645F5BC3F000}"/>
          </ac:spMkLst>
        </pc:spChg>
        <pc:spChg chg="add">
          <ac:chgData name="Asif Rehmani" userId="e3bc34669d675361" providerId="LiveId" clId="{2A0A335D-3DFE-422A-B6AB-13EB592FB696}" dt="2022-02-28T21:54:01.512" v="692" actId="26606"/>
          <ac:spMkLst>
            <pc:docMk/>
            <pc:sldMk cId="171606626" sldId="2217"/>
            <ac:spMk id="10" creationId="{738F59A4-4431-460D-8E49-6E65C189A566}"/>
          </ac:spMkLst>
        </pc:spChg>
        <pc:grpChg chg="add">
          <ac:chgData name="Asif Rehmani" userId="e3bc34669d675361" providerId="LiveId" clId="{2A0A335D-3DFE-422A-B6AB-13EB592FB696}" dt="2022-02-28T21:54:01.512" v="692" actId="26606"/>
          <ac:grpSpMkLst>
            <pc:docMk/>
            <pc:sldMk cId="171606626" sldId="2217"/>
            <ac:grpSpMk id="12" creationId="{8A919B9C-5C01-47E4-B2F2-45F589208ABF}"/>
          </ac:grpSpMkLst>
        </pc:grpChg>
        <pc:graphicFrameChg chg="add mod">
          <ac:chgData name="Asif Rehmani" userId="e3bc34669d675361" providerId="LiveId" clId="{2A0A335D-3DFE-422A-B6AB-13EB592FB696}" dt="2022-02-28T21:54:41.881" v="697" actId="27957"/>
          <ac:graphicFrameMkLst>
            <pc:docMk/>
            <pc:sldMk cId="171606626" sldId="2217"/>
            <ac:graphicFrameMk id="6" creationId="{B6B813DD-8A17-418C-AB6D-78FFE4023684}"/>
          </ac:graphicFrameMkLst>
        </pc:graphicFrameChg>
      </pc:sldChg>
    </pc:docChg>
  </pc:docChgLst>
  <pc:docChgLst>
    <pc:chgData name="Asif Rehmani" userId="e3bc34669d675361" providerId="LiveId" clId="{8E846E10-CD57-4E50-974E-CD53E3225E27}"/>
    <pc:docChg chg="custSel addSld delSld modSld sldOrd modSection">
      <pc:chgData name="Asif Rehmani" userId="e3bc34669d675361" providerId="LiveId" clId="{8E846E10-CD57-4E50-974E-CD53E3225E27}" dt="2022-05-04T19:28:06.089" v="1810" actId="9405"/>
      <pc:docMkLst>
        <pc:docMk/>
      </pc:docMkLst>
      <pc:sldChg chg="modNotesTx">
        <pc:chgData name="Asif Rehmani" userId="e3bc34669d675361" providerId="LiveId" clId="{8E846E10-CD57-4E50-974E-CD53E3225E27}" dt="2022-04-05T14:43:02.657" v="692" actId="20577"/>
        <pc:sldMkLst>
          <pc:docMk/>
          <pc:sldMk cId="3575020938" sldId="257"/>
        </pc:sldMkLst>
      </pc:sldChg>
      <pc:sldChg chg="addSp mod">
        <pc:chgData name="Asif Rehmani" userId="e3bc34669d675361" providerId="LiveId" clId="{8E846E10-CD57-4E50-974E-CD53E3225E27}" dt="2022-05-04T19:28:06.089" v="1810" actId="9405"/>
        <pc:sldMkLst>
          <pc:docMk/>
          <pc:sldMk cId="77286494" sldId="2129"/>
        </pc:sldMkLst>
        <pc:inkChg chg="add">
          <ac:chgData name="Asif Rehmani" userId="e3bc34669d675361" providerId="LiveId" clId="{8E846E10-CD57-4E50-974E-CD53E3225E27}" dt="2022-05-04T19:28:04.810" v="1809" actId="9405"/>
          <ac:inkMkLst>
            <pc:docMk/>
            <pc:sldMk cId="77286494" sldId="2129"/>
            <ac:inkMk id="4" creationId="{1F8BBF37-71C6-FBFE-D2C0-B148470B40EE}"/>
          </ac:inkMkLst>
        </pc:inkChg>
        <pc:inkChg chg="add">
          <ac:chgData name="Asif Rehmani" userId="e3bc34669d675361" providerId="LiveId" clId="{8E846E10-CD57-4E50-974E-CD53E3225E27}" dt="2022-05-04T19:28:06.089" v="1810" actId="9405"/>
          <ac:inkMkLst>
            <pc:docMk/>
            <pc:sldMk cId="77286494" sldId="2129"/>
            <ac:inkMk id="6" creationId="{8EF2654A-2AF9-EE73-F6F0-E70BF0777152}"/>
          </ac:inkMkLst>
        </pc:inkChg>
      </pc:sldChg>
      <pc:sldChg chg="modNotesTx">
        <pc:chgData name="Asif Rehmani" userId="e3bc34669d675361" providerId="LiveId" clId="{8E846E10-CD57-4E50-974E-CD53E3225E27}" dt="2022-05-04T19:27:49.017" v="1808" actId="20577"/>
        <pc:sldMkLst>
          <pc:docMk/>
          <pc:sldMk cId="447130748" sldId="2179"/>
        </pc:sldMkLst>
      </pc:sldChg>
      <pc:sldChg chg="modNotesTx">
        <pc:chgData name="Asif Rehmani" userId="e3bc34669d675361" providerId="LiveId" clId="{8E846E10-CD57-4E50-974E-CD53E3225E27}" dt="2022-05-04T19:08:07.784" v="1559" actId="20577"/>
        <pc:sldMkLst>
          <pc:docMk/>
          <pc:sldMk cId="2612314518" sldId="2208"/>
        </pc:sldMkLst>
      </pc:sldChg>
      <pc:sldChg chg="modNotesTx">
        <pc:chgData name="Asif Rehmani" userId="e3bc34669d675361" providerId="LiveId" clId="{8E846E10-CD57-4E50-974E-CD53E3225E27}" dt="2022-04-05T14:40:20.887" v="574" actId="20577"/>
        <pc:sldMkLst>
          <pc:docMk/>
          <pc:sldMk cId="3988444353" sldId="2220"/>
        </pc:sldMkLst>
      </pc:sldChg>
      <pc:sldChg chg="modNotesTx">
        <pc:chgData name="Asif Rehmani" userId="e3bc34669d675361" providerId="LiveId" clId="{8E846E10-CD57-4E50-974E-CD53E3225E27}" dt="2022-05-04T18:58:37.654" v="922" actId="20577"/>
        <pc:sldMkLst>
          <pc:docMk/>
          <pc:sldMk cId="4062421236" sldId="2223"/>
        </pc:sldMkLst>
      </pc:sldChg>
      <pc:sldChg chg="modNotesTx">
        <pc:chgData name="Asif Rehmani" userId="e3bc34669d675361" providerId="LiveId" clId="{8E846E10-CD57-4E50-974E-CD53E3225E27}" dt="2022-05-04T19:04:09.050" v="1342" actId="20577"/>
        <pc:sldMkLst>
          <pc:docMk/>
          <pc:sldMk cId="2977609073" sldId="2224"/>
        </pc:sldMkLst>
      </pc:sldChg>
      <pc:sldChg chg="modNotesTx">
        <pc:chgData name="Asif Rehmani" userId="e3bc34669d675361" providerId="LiveId" clId="{8E846E10-CD57-4E50-974E-CD53E3225E27}" dt="2022-05-04T19:10:04.996" v="1767" actId="20577"/>
        <pc:sldMkLst>
          <pc:docMk/>
          <pc:sldMk cId="339414374" sldId="2226"/>
        </pc:sldMkLst>
      </pc:sldChg>
      <pc:sldChg chg="modNotesTx">
        <pc:chgData name="Asif Rehmani" userId="e3bc34669d675361" providerId="LiveId" clId="{8E846E10-CD57-4E50-974E-CD53E3225E27}" dt="2022-04-05T15:01:21.364" v="817" actId="20577"/>
        <pc:sldMkLst>
          <pc:docMk/>
          <pc:sldMk cId="999164265" sldId="2228"/>
        </pc:sldMkLst>
      </pc:sldChg>
      <pc:sldChg chg="modNotesTx">
        <pc:chgData name="Asif Rehmani" userId="e3bc34669d675361" providerId="LiveId" clId="{8E846E10-CD57-4E50-974E-CD53E3225E27}" dt="2022-04-04T11:54:31.441" v="246" actId="20577"/>
        <pc:sldMkLst>
          <pc:docMk/>
          <pc:sldMk cId="1048783643" sldId="2229"/>
        </pc:sldMkLst>
      </pc:sldChg>
      <pc:sldChg chg="del">
        <pc:chgData name="Asif Rehmani" userId="e3bc34669d675361" providerId="LiveId" clId="{8E846E10-CD57-4E50-974E-CD53E3225E27}" dt="2022-05-04T19:01:01.268" v="1064" actId="47"/>
        <pc:sldMkLst>
          <pc:docMk/>
          <pc:sldMk cId="4192727113" sldId="2230"/>
        </pc:sldMkLst>
      </pc:sldChg>
      <pc:sldChg chg="modSp mod ord">
        <pc:chgData name="Asif Rehmani" userId="e3bc34669d675361" providerId="LiveId" clId="{8E846E10-CD57-4E50-974E-CD53E3225E27}" dt="2022-04-05T21:45:20.293" v="915"/>
        <pc:sldMkLst>
          <pc:docMk/>
          <pc:sldMk cId="2872898382" sldId="2231"/>
        </pc:sldMkLst>
        <pc:spChg chg="mod">
          <ac:chgData name="Asif Rehmani" userId="e3bc34669d675361" providerId="LiveId" clId="{8E846E10-CD57-4E50-974E-CD53E3225E27}" dt="2022-04-05T14:59:54.274" v="773" actId="20577"/>
          <ac:spMkLst>
            <pc:docMk/>
            <pc:sldMk cId="2872898382" sldId="2231"/>
            <ac:spMk id="4" creationId="{85B1CE66-95C1-4A52-AA8F-9FAFEB02BB6E}"/>
          </ac:spMkLst>
        </pc:spChg>
      </pc:sldChg>
      <pc:sldChg chg="modNotesTx">
        <pc:chgData name="Asif Rehmani" userId="e3bc34669d675361" providerId="LiveId" clId="{8E846E10-CD57-4E50-974E-CD53E3225E27}" dt="2022-05-04T18:59:57.473" v="1063" actId="20577"/>
        <pc:sldMkLst>
          <pc:docMk/>
          <pc:sldMk cId="3882676462" sldId="2234"/>
        </pc:sldMkLst>
      </pc:sldChg>
      <pc:sldChg chg="modNotesTx">
        <pc:chgData name="Asif Rehmani" userId="e3bc34669d675361" providerId="LiveId" clId="{8E846E10-CD57-4E50-974E-CD53E3225E27}" dt="2022-05-04T18:59:07.070" v="963" actId="20577"/>
        <pc:sldMkLst>
          <pc:docMk/>
          <pc:sldMk cId="981900848" sldId="2235"/>
        </pc:sldMkLst>
      </pc:sldChg>
      <pc:sldChg chg="modNotesTx">
        <pc:chgData name="Asif Rehmani" userId="e3bc34669d675361" providerId="LiveId" clId="{8E846E10-CD57-4E50-974E-CD53E3225E27}" dt="2022-04-04T11:55:35.240" v="278" actId="20577"/>
        <pc:sldMkLst>
          <pc:docMk/>
          <pc:sldMk cId="3567938177" sldId="2236"/>
        </pc:sldMkLst>
      </pc:sldChg>
      <pc:sldChg chg="modNotesTx">
        <pc:chgData name="Asif Rehmani" userId="e3bc34669d675361" providerId="LiveId" clId="{8E846E10-CD57-4E50-974E-CD53E3225E27}" dt="2022-04-04T11:58:45.265" v="392" actId="20577"/>
        <pc:sldMkLst>
          <pc:docMk/>
          <pc:sldMk cId="1759463750" sldId="2237"/>
        </pc:sldMkLst>
      </pc:sldChg>
      <pc:sldChg chg="add del">
        <pc:chgData name="Asif Rehmani" userId="e3bc34669d675361" providerId="LiveId" clId="{8E846E10-CD57-4E50-974E-CD53E3225E27}" dt="2022-04-04T12:07:27.628" v="394"/>
        <pc:sldMkLst>
          <pc:docMk/>
          <pc:sldMk cId="344074065" sldId="2238"/>
        </pc:sldMkLst>
      </pc:sldChg>
      <pc:sldChg chg="addSp delSp modSp add mod modNotesTx">
        <pc:chgData name="Asif Rehmani" userId="e3bc34669d675361" providerId="LiveId" clId="{8E846E10-CD57-4E50-974E-CD53E3225E27}" dt="2022-05-04T19:27:00.706" v="1797" actId="20577"/>
        <pc:sldMkLst>
          <pc:docMk/>
          <pc:sldMk cId="2216609070" sldId="2238"/>
        </pc:sldMkLst>
        <pc:spChg chg="mod">
          <ac:chgData name="Asif Rehmani" userId="e3bc34669d675361" providerId="LiveId" clId="{8E846E10-CD57-4E50-974E-CD53E3225E27}" dt="2022-04-04T12:08:13.802" v="444" actId="20577"/>
          <ac:spMkLst>
            <pc:docMk/>
            <pc:sldMk cId="2216609070" sldId="2238"/>
            <ac:spMk id="8" creationId="{17FF92CD-8F2F-407F-A44E-0CE5663B3D07}"/>
          </ac:spMkLst>
        </pc:spChg>
        <pc:picChg chg="del">
          <ac:chgData name="Asif Rehmani" userId="e3bc34669d675361" providerId="LiveId" clId="{8E846E10-CD57-4E50-974E-CD53E3225E27}" dt="2022-04-04T12:07:37.933" v="396" actId="478"/>
          <ac:picMkLst>
            <pc:docMk/>
            <pc:sldMk cId="2216609070" sldId="2238"/>
            <ac:picMk id="3" creationId="{FA0CDA30-434D-4C0A-A8A6-E4D91F543895}"/>
          </ac:picMkLst>
        </pc:picChg>
        <pc:picChg chg="add mod">
          <ac:chgData name="Asif Rehmani" userId="e3bc34669d675361" providerId="LiveId" clId="{8E846E10-CD57-4E50-974E-CD53E3225E27}" dt="2022-04-04T12:09:00.444" v="452" actId="14100"/>
          <ac:picMkLst>
            <pc:docMk/>
            <pc:sldMk cId="2216609070" sldId="2238"/>
            <ac:picMk id="4" creationId="{83A14AB7-875F-446A-B00F-8119DE57C4D7}"/>
          </ac:picMkLst>
        </pc:picChg>
      </pc:sldChg>
      <pc:sldChg chg="addSp delSp modSp new mod setBg modAnim">
        <pc:chgData name="Asif Rehmani" userId="e3bc34669d675361" providerId="LiveId" clId="{8E846E10-CD57-4E50-974E-CD53E3225E27}" dt="2022-04-05T14:46:31.276" v="772" actId="27636"/>
        <pc:sldMkLst>
          <pc:docMk/>
          <pc:sldMk cId="2218261659" sldId="2239"/>
        </pc:sldMkLst>
        <pc:spChg chg="mod">
          <ac:chgData name="Asif Rehmani" userId="e3bc34669d675361" providerId="LiveId" clId="{8E846E10-CD57-4E50-974E-CD53E3225E27}" dt="2022-04-05T14:43:57.510" v="698" actId="26606"/>
          <ac:spMkLst>
            <pc:docMk/>
            <pc:sldMk cId="2218261659" sldId="2239"/>
            <ac:spMk id="2" creationId="{321C7BA8-E6F1-4D9F-85FF-74A71E0CD95B}"/>
          </ac:spMkLst>
        </pc:spChg>
        <pc:spChg chg="mod">
          <ac:chgData name="Asif Rehmani" userId="e3bc34669d675361" providerId="LiveId" clId="{8E846E10-CD57-4E50-974E-CD53E3225E27}" dt="2022-04-05T14:46:31.276" v="772" actId="27636"/>
          <ac:spMkLst>
            <pc:docMk/>
            <pc:sldMk cId="2218261659" sldId="2239"/>
            <ac:spMk id="3" creationId="{280F094B-7DAE-4ABE-B762-D4B3169CD410}"/>
          </ac:spMkLst>
        </pc:spChg>
        <pc:spChg chg="add del">
          <ac:chgData name="Asif Rehmani" userId="e3bc34669d675361" providerId="LiveId" clId="{8E846E10-CD57-4E50-974E-CD53E3225E27}" dt="2022-04-05T14:43:57.510" v="698" actId="26606"/>
          <ac:spMkLst>
            <pc:docMk/>
            <pc:sldMk cId="2218261659" sldId="2239"/>
            <ac:spMk id="14" creationId="{DAF1966E-FD40-4A4A-B61B-C4DF7FA05F06}"/>
          </ac:spMkLst>
        </pc:spChg>
        <pc:spChg chg="add del">
          <ac:chgData name="Asif Rehmani" userId="e3bc34669d675361" providerId="LiveId" clId="{8E846E10-CD57-4E50-974E-CD53E3225E27}" dt="2022-04-05T14:43:57.510" v="698" actId="26606"/>
          <ac:spMkLst>
            <pc:docMk/>
            <pc:sldMk cId="2218261659" sldId="2239"/>
            <ac:spMk id="16" creationId="{047BFA19-D45E-416B-A404-7AF2F3F27017}"/>
          </ac:spMkLst>
        </pc:spChg>
        <pc:spChg chg="add del">
          <ac:chgData name="Asif Rehmani" userId="e3bc34669d675361" providerId="LiveId" clId="{8E846E10-CD57-4E50-974E-CD53E3225E27}" dt="2022-04-05T14:43:57.510" v="698" actId="26606"/>
          <ac:spMkLst>
            <pc:docMk/>
            <pc:sldMk cId="2218261659" sldId="2239"/>
            <ac:spMk id="18" creationId="{8E0105E7-23DB-4CF2-8258-FF47C7620F6E}"/>
          </ac:spMkLst>
        </pc:spChg>
        <pc:spChg chg="add del">
          <ac:chgData name="Asif Rehmani" userId="e3bc34669d675361" providerId="LiveId" clId="{8E846E10-CD57-4E50-974E-CD53E3225E27}" dt="2022-04-05T14:43:57.510" v="698" actId="26606"/>
          <ac:spMkLst>
            <pc:docMk/>
            <pc:sldMk cId="2218261659" sldId="2239"/>
            <ac:spMk id="20" creationId="{074B4F7D-14B2-478B-8BF5-01E4E0C5D263}"/>
          </ac:spMkLst>
        </pc:spChg>
        <pc:spChg chg="add">
          <ac:chgData name="Asif Rehmani" userId="e3bc34669d675361" providerId="LiveId" clId="{8E846E10-CD57-4E50-974E-CD53E3225E27}" dt="2022-04-05T14:43:57.510" v="698" actId="26606"/>
          <ac:spMkLst>
            <pc:docMk/>
            <pc:sldMk cId="2218261659" sldId="2239"/>
            <ac:spMk id="25" creationId="{100EDD19-6802-4EC3-95CE-CFFAB042CFD6}"/>
          </ac:spMkLst>
        </pc:spChg>
        <pc:spChg chg="add">
          <ac:chgData name="Asif Rehmani" userId="e3bc34669d675361" providerId="LiveId" clId="{8E846E10-CD57-4E50-974E-CD53E3225E27}" dt="2022-04-05T14:43:57.510" v="698" actId="26606"/>
          <ac:spMkLst>
            <pc:docMk/>
            <pc:sldMk cId="2218261659" sldId="2239"/>
            <ac:spMk id="27" creationId="{DB17E863-922E-4C26-BD64-E8FD41D28661}"/>
          </ac:spMkLst>
        </pc:spChg>
        <pc:picChg chg="add del">
          <ac:chgData name="Asif Rehmani" userId="e3bc34669d675361" providerId="LiveId" clId="{8E846E10-CD57-4E50-974E-CD53E3225E27}" dt="2022-04-05T14:43:37.641" v="696" actId="478"/>
          <ac:picMkLst>
            <pc:docMk/>
            <pc:sldMk cId="2218261659" sldId="2239"/>
            <ac:picMk id="5" creationId="{35C84792-4BDC-F771-F7EA-212C6D84B84A}"/>
          </ac:picMkLst>
        </pc:picChg>
        <pc:cxnChg chg="add del">
          <ac:chgData name="Asif Rehmani" userId="e3bc34669d675361" providerId="LiveId" clId="{8E846E10-CD57-4E50-974E-CD53E3225E27}" dt="2022-04-05T14:43:47.515" v="697" actId="26606"/>
          <ac:cxnSpMkLst>
            <pc:docMk/>
            <pc:sldMk cId="2218261659" sldId="2239"/>
            <ac:cxnSpMk id="9" creationId="{A7F400EE-A8A5-48AF-B4D6-291B52C6F0B0}"/>
          </ac:cxnSpMkLst>
        </pc:cxnChg>
      </pc:sldChg>
    </pc:docChg>
  </pc:docChgLst>
  <pc:docChgLst>
    <pc:chgData name="Asif Rehmani" userId="e3bc34669d675361" providerId="LiveId" clId="{F854CCD2-E9C9-43E4-BCC0-4995246FBA71}"/>
    <pc:docChg chg="undo redo custSel addSld delSld modSld sldOrd addSection delSection modSection">
      <pc:chgData name="Asif Rehmani" userId="e3bc34669d675361" providerId="LiveId" clId="{F854CCD2-E9C9-43E4-BCC0-4995246FBA71}" dt="2021-12-01T03:05:07.686" v="8627" actId="17851"/>
      <pc:docMkLst>
        <pc:docMk/>
      </pc:docMkLst>
      <pc:sldChg chg="addSp delSp modSp mod modTransition delAnim modAnim modNotesTx">
        <pc:chgData name="Asif Rehmani" userId="e3bc34669d675361" providerId="LiveId" clId="{F854CCD2-E9C9-43E4-BCC0-4995246FBA71}" dt="2021-11-29T21:41:45.707" v="6069" actId="1076"/>
        <pc:sldMkLst>
          <pc:docMk/>
          <pc:sldMk cId="3575020938" sldId="257"/>
        </pc:sldMkLst>
        <pc:spChg chg="mod">
          <ac:chgData name="Asif Rehmani" userId="e3bc34669d675361" providerId="LiveId" clId="{F854CCD2-E9C9-43E4-BCC0-4995246FBA71}" dt="2021-11-29T21:41:41.498" v="6068" actId="1076"/>
          <ac:spMkLst>
            <pc:docMk/>
            <pc:sldMk cId="3575020938" sldId="257"/>
            <ac:spMk id="2" creationId="{3ABF1ACD-E543-4AB8-B2C9-376981628C56}"/>
          </ac:spMkLst>
        </pc:spChg>
        <pc:spChg chg="mod">
          <ac:chgData name="Asif Rehmani" userId="e3bc34669d675361" providerId="LiveId" clId="{F854CCD2-E9C9-43E4-BCC0-4995246FBA71}" dt="2021-11-29T21:41:45.707" v="6069" actId="1076"/>
          <ac:spMkLst>
            <pc:docMk/>
            <pc:sldMk cId="3575020938" sldId="257"/>
            <ac:spMk id="3" creationId="{E335955A-BDFE-4055-B0E5-EF0DFC1E08B1}"/>
          </ac:spMkLst>
        </pc:spChg>
        <pc:spChg chg="add del mod">
          <ac:chgData name="Asif Rehmani" userId="e3bc34669d675361" providerId="LiveId" clId="{F854CCD2-E9C9-43E4-BCC0-4995246FBA71}" dt="2021-11-20T16:45:34.147" v="5540" actId="478"/>
          <ac:spMkLst>
            <pc:docMk/>
            <pc:sldMk cId="3575020938" sldId="257"/>
            <ac:spMk id="9" creationId="{D43D3A80-C247-4554-B287-48ECA6DDD3A5}"/>
          </ac:spMkLst>
        </pc:spChg>
        <pc:spChg chg="del">
          <ac:chgData name="Asif Rehmani" userId="e3bc34669d675361" providerId="LiveId" clId="{F854CCD2-E9C9-43E4-BCC0-4995246FBA71}" dt="2021-08-24T14:48:07.397" v="4577" actId="26606"/>
          <ac:spMkLst>
            <pc:docMk/>
            <pc:sldMk cId="3575020938" sldId="257"/>
            <ac:spMk id="29" creationId="{89C1B8B3-9FDD-4D8C-9C4D-2FD7CFA2F85A}"/>
          </ac:spMkLst>
        </pc:spChg>
        <pc:spChg chg="del">
          <ac:chgData name="Asif Rehmani" userId="e3bc34669d675361" providerId="LiveId" clId="{F854CCD2-E9C9-43E4-BCC0-4995246FBA71}" dt="2021-08-24T14:48:07.397" v="4577" actId="26606"/>
          <ac:spMkLst>
            <pc:docMk/>
            <pc:sldMk cId="3575020938" sldId="257"/>
            <ac:spMk id="30" creationId="{E20EB187-900F-4AF5-813B-101456D9FD39}"/>
          </ac:spMkLst>
        </pc:spChg>
        <pc:spChg chg="del">
          <ac:chgData name="Asif Rehmani" userId="e3bc34669d675361" providerId="LiveId" clId="{F854CCD2-E9C9-43E4-BCC0-4995246FBA71}" dt="2021-08-24T14:48:07.397" v="4577" actId="26606"/>
          <ac:spMkLst>
            <pc:docMk/>
            <pc:sldMk cId="3575020938" sldId="257"/>
            <ac:spMk id="31" creationId="{93A9CEA1-EFF3-40F6-AB36-E232925E7CE7}"/>
          </ac:spMkLst>
        </pc:spChg>
        <pc:spChg chg="add del">
          <ac:chgData name="Asif Rehmani" userId="e3bc34669d675361" providerId="LiveId" clId="{F854CCD2-E9C9-43E4-BCC0-4995246FBA71}" dt="2021-08-24T14:48:41.090" v="4579" actId="26606"/>
          <ac:spMkLst>
            <pc:docMk/>
            <pc:sldMk cId="3575020938" sldId="257"/>
            <ac:spMk id="36" creationId="{A8384FB5-9ADC-4DDC-881B-597D56F5B15D}"/>
          </ac:spMkLst>
        </pc:spChg>
        <pc:spChg chg="add del">
          <ac:chgData name="Asif Rehmani" userId="e3bc34669d675361" providerId="LiveId" clId="{F854CCD2-E9C9-43E4-BCC0-4995246FBA71}" dt="2021-08-24T14:48:41.090" v="4579" actId="26606"/>
          <ac:spMkLst>
            <pc:docMk/>
            <pc:sldMk cId="3575020938" sldId="257"/>
            <ac:spMk id="38" creationId="{1199E1B1-A8C0-4FE8-A5A8-1CB41D69F857}"/>
          </ac:spMkLst>
        </pc:spChg>
        <pc:spChg chg="add del">
          <ac:chgData name="Asif Rehmani" userId="e3bc34669d675361" providerId="LiveId" clId="{F854CCD2-E9C9-43E4-BCC0-4995246FBA71}" dt="2021-08-24T14:48:41.090" v="4579" actId="26606"/>
          <ac:spMkLst>
            <pc:docMk/>
            <pc:sldMk cId="3575020938" sldId="257"/>
            <ac:spMk id="40" creationId="{84A8DE83-DE75-4B41-9DB4-A7EC0B0DEC0B}"/>
          </ac:spMkLst>
        </pc:spChg>
        <pc:spChg chg="add del">
          <ac:chgData name="Asif Rehmani" userId="e3bc34669d675361" providerId="LiveId" clId="{F854CCD2-E9C9-43E4-BCC0-4995246FBA71}" dt="2021-08-24T14:48:41.090" v="4579" actId="26606"/>
          <ac:spMkLst>
            <pc:docMk/>
            <pc:sldMk cId="3575020938" sldId="257"/>
            <ac:spMk id="42" creationId="{A7009A0A-BEF5-4EAC-AF15-E4F9F002E239}"/>
          </ac:spMkLst>
        </pc:spChg>
        <pc:spChg chg="add">
          <ac:chgData name="Asif Rehmani" userId="e3bc34669d675361" providerId="LiveId" clId="{F854CCD2-E9C9-43E4-BCC0-4995246FBA71}" dt="2021-08-24T14:48:41.090" v="4579" actId="26606"/>
          <ac:spMkLst>
            <pc:docMk/>
            <pc:sldMk cId="3575020938" sldId="257"/>
            <ac:spMk id="47" creationId="{FFD48BC7-DC40-47DE-87EE-9F4B6ECB9ABB}"/>
          </ac:spMkLst>
        </pc:spChg>
        <pc:spChg chg="add">
          <ac:chgData name="Asif Rehmani" userId="e3bc34669d675361" providerId="LiveId" clId="{F854CCD2-E9C9-43E4-BCC0-4995246FBA71}" dt="2021-08-24T14:48:41.090" v="4579" actId="26606"/>
          <ac:spMkLst>
            <pc:docMk/>
            <pc:sldMk cId="3575020938" sldId="257"/>
            <ac:spMk id="49" creationId="{E502BBC7-2C76-46F3-BC24-5985BC13DB88}"/>
          </ac:spMkLst>
        </pc:spChg>
        <pc:spChg chg="add">
          <ac:chgData name="Asif Rehmani" userId="e3bc34669d675361" providerId="LiveId" clId="{F854CCD2-E9C9-43E4-BCC0-4995246FBA71}" dt="2021-08-24T14:48:41.090" v="4579" actId="26606"/>
          <ac:spMkLst>
            <pc:docMk/>
            <pc:sldMk cId="3575020938" sldId="257"/>
            <ac:spMk id="51" creationId="{C7F28D52-2A5F-4D23-81AE-7CB8B591C7AF}"/>
          </ac:spMkLst>
        </pc:spChg>
        <pc:spChg chg="add">
          <ac:chgData name="Asif Rehmani" userId="e3bc34669d675361" providerId="LiveId" clId="{F854CCD2-E9C9-43E4-BCC0-4995246FBA71}" dt="2021-08-24T14:48:41.090" v="4579" actId="26606"/>
          <ac:spMkLst>
            <pc:docMk/>
            <pc:sldMk cId="3575020938" sldId="257"/>
            <ac:spMk id="53" creationId="{3629484E-3792-4B3D-89AD-7C8A1ED0E0D4}"/>
          </ac:spMkLst>
        </pc:spChg>
        <pc:picChg chg="del mod ord">
          <ac:chgData name="Asif Rehmani" userId="e3bc34669d675361" providerId="LiveId" clId="{F854CCD2-E9C9-43E4-BCC0-4995246FBA71}" dt="2021-08-24T14:48:20.414" v="4578" actId="478"/>
          <ac:picMkLst>
            <pc:docMk/>
            <pc:sldMk cId="3575020938" sldId="257"/>
            <ac:picMk id="5" creationId="{8C6E549A-CA82-4092-BFFC-443208D6F5BC}"/>
          </ac:picMkLst>
        </pc:picChg>
        <pc:picChg chg="add del mod ord">
          <ac:chgData name="Asif Rehmani" userId="e3bc34669d675361" providerId="LiveId" clId="{F854CCD2-E9C9-43E4-BCC0-4995246FBA71}" dt="2021-11-20T16:44:31.417" v="5458" actId="478"/>
          <ac:picMkLst>
            <pc:docMk/>
            <pc:sldMk cId="3575020938" sldId="257"/>
            <ac:picMk id="16" creationId="{5F1E8354-C9E1-4895-AC1D-E7611C709AC1}"/>
          </ac:picMkLst>
        </pc:picChg>
      </pc:sldChg>
      <pc:sldChg chg="addSp delSp modSp del mod">
        <pc:chgData name="Asif Rehmani" userId="e3bc34669d675361" providerId="LiveId" clId="{F854CCD2-E9C9-43E4-BCC0-4995246FBA71}" dt="2021-08-24T13:48:25.767" v="3591" actId="47"/>
        <pc:sldMkLst>
          <pc:docMk/>
          <pc:sldMk cId="2077041523" sldId="258"/>
        </pc:sldMkLst>
        <pc:spChg chg="mod">
          <ac:chgData name="Asif Rehmani" userId="e3bc34669d675361" providerId="LiveId" clId="{F854CCD2-E9C9-43E4-BCC0-4995246FBA71}" dt="2021-08-21T22:36:22.952" v="497"/>
          <ac:spMkLst>
            <pc:docMk/>
            <pc:sldMk cId="2077041523" sldId="258"/>
            <ac:spMk id="2" creationId="{52629441-44CE-40ED-BEE7-C747CC4E83EE}"/>
          </ac:spMkLst>
        </pc:spChg>
        <pc:spChg chg="mod">
          <ac:chgData name="Asif Rehmani" userId="e3bc34669d675361" providerId="LiveId" clId="{F854CCD2-E9C9-43E4-BCC0-4995246FBA71}" dt="2021-08-22T19:13:58.556" v="1892" actId="6549"/>
          <ac:spMkLst>
            <pc:docMk/>
            <pc:sldMk cId="2077041523" sldId="258"/>
            <ac:spMk id="3" creationId="{7DB0E595-5BDC-4748-A275-2436DC9BC3A4}"/>
          </ac:spMkLst>
        </pc:spChg>
        <pc:spChg chg="add del">
          <ac:chgData name="Asif Rehmani" userId="e3bc34669d675361" providerId="LiveId" clId="{F854CCD2-E9C9-43E4-BCC0-4995246FBA71}" dt="2021-08-22T19:10:16.526" v="1783" actId="22"/>
          <ac:spMkLst>
            <pc:docMk/>
            <pc:sldMk cId="2077041523" sldId="258"/>
            <ac:spMk id="5" creationId="{57D4E18C-A130-41AF-A985-AD52F4394DD3}"/>
          </ac:spMkLst>
        </pc:spChg>
      </pc:sldChg>
      <pc:sldChg chg="modSp del mod modNotesTx">
        <pc:chgData name="Asif Rehmani" userId="e3bc34669d675361" providerId="LiveId" clId="{F854CCD2-E9C9-43E4-BCC0-4995246FBA71}" dt="2021-08-23T12:04:41.399" v="2643" actId="47"/>
        <pc:sldMkLst>
          <pc:docMk/>
          <pc:sldMk cId="1692604658" sldId="259"/>
        </pc:sldMkLst>
        <pc:spChg chg="mod">
          <ac:chgData name="Asif Rehmani" userId="e3bc34669d675361" providerId="LiveId" clId="{F854CCD2-E9C9-43E4-BCC0-4995246FBA71}" dt="2021-07-23T20:10:59.920" v="91" actId="20577"/>
          <ac:spMkLst>
            <pc:docMk/>
            <pc:sldMk cId="1692604658" sldId="259"/>
            <ac:spMk id="2" creationId="{37800524-EB0F-4294-BB71-82217838D10C}"/>
          </ac:spMkLst>
        </pc:spChg>
      </pc:sldChg>
      <pc:sldChg chg="del modNotesTx">
        <pc:chgData name="Asif Rehmani" userId="e3bc34669d675361" providerId="LiveId" clId="{F854CCD2-E9C9-43E4-BCC0-4995246FBA71}" dt="2021-08-21T22:31:24.201" v="420" actId="47"/>
        <pc:sldMkLst>
          <pc:docMk/>
          <pc:sldMk cId="1301851993" sldId="260"/>
        </pc:sldMkLst>
      </pc:sldChg>
      <pc:sldChg chg="modSp new del mod modNotesTx">
        <pc:chgData name="Asif Rehmani" userId="e3bc34669d675361" providerId="LiveId" clId="{F854CCD2-E9C9-43E4-BCC0-4995246FBA71}" dt="2021-08-21T22:32:45.475" v="435" actId="47"/>
        <pc:sldMkLst>
          <pc:docMk/>
          <pc:sldMk cId="668875407" sldId="261"/>
        </pc:sldMkLst>
        <pc:spChg chg="mod">
          <ac:chgData name="Asif Rehmani" userId="e3bc34669d675361" providerId="LiveId" clId="{F854CCD2-E9C9-43E4-BCC0-4995246FBA71}" dt="2021-07-23T20:06:35.238" v="20" actId="20577"/>
          <ac:spMkLst>
            <pc:docMk/>
            <pc:sldMk cId="668875407" sldId="261"/>
            <ac:spMk id="2" creationId="{5D247A48-5E44-4E32-81D6-93E29F9C588A}"/>
          </ac:spMkLst>
        </pc:spChg>
      </pc:sldChg>
      <pc:sldChg chg="modSp new del mod modNotesTx">
        <pc:chgData name="Asif Rehmani" userId="e3bc34669d675361" providerId="LiveId" clId="{F854CCD2-E9C9-43E4-BCC0-4995246FBA71}" dt="2021-08-22T19:14:16.471" v="1893" actId="47"/>
        <pc:sldMkLst>
          <pc:docMk/>
          <pc:sldMk cId="3876888625" sldId="262"/>
        </pc:sldMkLst>
        <pc:spChg chg="mod">
          <ac:chgData name="Asif Rehmani" userId="e3bc34669d675361" providerId="LiveId" clId="{F854CCD2-E9C9-43E4-BCC0-4995246FBA71}" dt="2021-07-23T20:09:09.369" v="77" actId="20577"/>
          <ac:spMkLst>
            <pc:docMk/>
            <pc:sldMk cId="3876888625" sldId="262"/>
            <ac:spMk id="2" creationId="{B61ECB5E-95FE-4895-8DD7-46FFCE22F59D}"/>
          </ac:spMkLst>
        </pc:spChg>
      </pc:sldChg>
      <pc:sldChg chg="addSp delSp modSp new mod ord modTransition setBg modAnim setClrOvrMap modNotesTx">
        <pc:chgData name="Asif Rehmani" userId="e3bc34669d675361" providerId="LiveId" clId="{F854CCD2-E9C9-43E4-BCC0-4995246FBA71}" dt="2021-11-29T21:56:19.071" v="6590" actId="20577"/>
        <pc:sldMkLst>
          <pc:docMk/>
          <pc:sldMk cId="3877399426" sldId="263"/>
        </pc:sldMkLst>
        <pc:spChg chg="mod">
          <ac:chgData name="Asif Rehmani" userId="e3bc34669d675361" providerId="LiveId" clId="{F854CCD2-E9C9-43E4-BCC0-4995246FBA71}" dt="2021-11-20T17:06:15.593" v="5688" actId="114"/>
          <ac:spMkLst>
            <pc:docMk/>
            <pc:sldMk cId="3877399426" sldId="263"/>
            <ac:spMk id="2" creationId="{ADE185D9-2B0C-4100-B735-397BB621B805}"/>
          </ac:spMkLst>
        </pc:spChg>
        <pc:spChg chg="del mod ord">
          <ac:chgData name="Asif Rehmani" userId="e3bc34669d675361" providerId="LiveId" clId="{F854CCD2-E9C9-43E4-BCC0-4995246FBA71}" dt="2021-11-20T17:06:02.375" v="5672" actId="478"/>
          <ac:spMkLst>
            <pc:docMk/>
            <pc:sldMk cId="3877399426" sldId="263"/>
            <ac:spMk id="3" creationId="{D01E68F7-1410-48F7-AE55-0523272D1013}"/>
          </ac:spMkLst>
        </pc:spChg>
        <pc:spChg chg="add mod">
          <ac:chgData name="Asif Rehmani" userId="e3bc34669d675361" providerId="LiveId" clId="{F854CCD2-E9C9-43E4-BCC0-4995246FBA71}" dt="2021-08-24T14:00:31.665" v="3761" actId="1036"/>
          <ac:spMkLst>
            <pc:docMk/>
            <pc:sldMk cId="3877399426" sldId="263"/>
            <ac:spMk id="4" creationId="{F537FC56-0F98-4891-B028-65708A7E7784}"/>
          </ac:spMkLst>
        </pc:spChg>
        <pc:spChg chg="add del mod">
          <ac:chgData name="Asif Rehmani" userId="e3bc34669d675361" providerId="LiveId" clId="{F854CCD2-E9C9-43E4-BCC0-4995246FBA71}" dt="2021-11-20T17:06:05.483" v="5673" actId="478"/>
          <ac:spMkLst>
            <pc:docMk/>
            <pc:sldMk cId="3877399426" sldId="263"/>
            <ac:spMk id="6" creationId="{FBA85900-F14B-4FF1-AECA-25223F620308}"/>
          </ac:spMkLst>
        </pc:spChg>
        <pc:spChg chg="add mod">
          <ac:chgData name="Asif Rehmani" userId="e3bc34669d675361" providerId="LiveId" clId="{F854CCD2-E9C9-43E4-BCC0-4995246FBA71}" dt="2021-11-29T21:56:19.071" v="6590" actId="20577"/>
          <ac:spMkLst>
            <pc:docMk/>
            <pc:sldMk cId="3877399426" sldId="263"/>
            <ac:spMk id="33" creationId="{B84E5704-920A-417D-8DA0-496042682F12}"/>
          </ac:spMkLst>
        </pc:spChg>
        <pc:spChg chg="add del">
          <ac:chgData name="Asif Rehmani" userId="e3bc34669d675361" providerId="LiveId" clId="{F854CCD2-E9C9-43E4-BCC0-4995246FBA71}" dt="2021-08-24T13:49:48.785" v="3629" actId="26606"/>
          <ac:spMkLst>
            <pc:docMk/>
            <pc:sldMk cId="3877399426" sldId="263"/>
            <ac:spMk id="71" creationId="{1B15ED52-F352-441B-82BF-E0EA34836D08}"/>
          </ac:spMkLst>
        </pc:spChg>
        <pc:spChg chg="add del">
          <ac:chgData name="Asif Rehmani" userId="e3bc34669d675361" providerId="LiveId" clId="{F854CCD2-E9C9-43E4-BCC0-4995246FBA71}" dt="2021-08-24T13:49:48.785" v="3629" actId="26606"/>
          <ac:spMkLst>
            <pc:docMk/>
            <pc:sldMk cId="3877399426" sldId="263"/>
            <ac:spMk id="73" creationId="{3B2E3793-BFE6-45A2-9B7B-E18844431C99}"/>
          </ac:spMkLst>
        </pc:spChg>
        <pc:spChg chg="add del">
          <ac:chgData name="Asif Rehmani" userId="e3bc34669d675361" providerId="LiveId" clId="{F854CCD2-E9C9-43E4-BCC0-4995246FBA71}" dt="2021-08-24T13:49:48.785" v="3629" actId="26606"/>
          <ac:spMkLst>
            <pc:docMk/>
            <pc:sldMk cId="3877399426" sldId="263"/>
            <ac:spMk id="75" creationId="{BC4C4868-CB8F-4AF9-9CDB-8108F2C19B67}"/>
          </ac:spMkLst>
        </pc:spChg>
        <pc:spChg chg="add del">
          <ac:chgData name="Asif Rehmani" userId="e3bc34669d675361" providerId="LiveId" clId="{F854CCD2-E9C9-43E4-BCC0-4995246FBA71}" dt="2021-08-24T13:49:48.785" v="3629" actId="26606"/>
          <ac:spMkLst>
            <pc:docMk/>
            <pc:sldMk cId="3877399426" sldId="263"/>
            <ac:spMk id="77" creationId="{375E0459-6403-40CD-989D-56A4407CA12E}"/>
          </ac:spMkLst>
        </pc:spChg>
        <pc:spChg chg="add del">
          <ac:chgData name="Asif Rehmani" userId="e3bc34669d675361" providerId="LiveId" clId="{F854CCD2-E9C9-43E4-BCC0-4995246FBA71}" dt="2021-08-24T13:49:48.785" v="3629" actId="26606"/>
          <ac:spMkLst>
            <pc:docMk/>
            <pc:sldMk cId="3877399426" sldId="263"/>
            <ac:spMk id="79" creationId="{53E5B1A8-3AC9-4BD1-9BBC-78CA94F2D1BA}"/>
          </ac:spMkLst>
        </pc:spChg>
        <pc:spChg chg="add">
          <ac:chgData name="Asif Rehmani" userId="e3bc34669d675361" providerId="LiveId" clId="{F854CCD2-E9C9-43E4-BCC0-4995246FBA71}" dt="2021-08-24T13:49:48.812" v="3630" actId="26606"/>
          <ac:spMkLst>
            <pc:docMk/>
            <pc:sldMk cId="3877399426" sldId="263"/>
            <ac:spMk id="94" creationId="{44C110BA-81E8-4247-853A-5F2B93E92E46}"/>
          </ac:spMkLst>
        </pc:spChg>
        <pc:spChg chg="add">
          <ac:chgData name="Asif Rehmani" userId="e3bc34669d675361" providerId="LiveId" clId="{F854CCD2-E9C9-43E4-BCC0-4995246FBA71}" dt="2021-08-24T13:49:48.812" v="3630" actId="26606"/>
          <ac:spMkLst>
            <pc:docMk/>
            <pc:sldMk cId="3877399426" sldId="263"/>
            <ac:spMk id="4100" creationId="{A3BAF07C-C39E-42EB-BB22-8D46691D9735}"/>
          </ac:spMkLst>
        </pc:spChg>
        <pc:grpChg chg="add">
          <ac:chgData name="Asif Rehmani" userId="e3bc34669d675361" providerId="LiveId" clId="{F854CCD2-E9C9-43E4-BCC0-4995246FBA71}" dt="2021-08-24T13:49:48.812" v="3630" actId="26606"/>
          <ac:grpSpMkLst>
            <pc:docMk/>
            <pc:sldMk cId="3877399426" sldId="263"/>
            <ac:grpSpMk id="4101" creationId="{D8E9CF54-0466-4261-9E62-0249E60E1886}"/>
          </ac:grpSpMkLst>
        </pc:grpChg>
        <pc:picChg chg="add mod">
          <ac:chgData name="Asif Rehmani" userId="e3bc34669d675361" providerId="LiveId" clId="{F854CCD2-E9C9-43E4-BCC0-4995246FBA71}" dt="2021-08-24T13:50:07.547" v="3631" actId="27614"/>
          <ac:picMkLst>
            <pc:docMk/>
            <pc:sldMk cId="3877399426" sldId="263"/>
            <ac:picMk id="4098" creationId="{5F503B93-6804-4708-8090-9918523FEB37}"/>
          </ac:picMkLst>
        </pc:picChg>
      </pc:sldChg>
      <pc:sldChg chg="modSp new del mod modNotesTx">
        <pc:chgData name="Asif Rehmani" userId="e3bc34669d675361" providerId="LiveId" clId="{F854CCD2-E9C9-43E4-BCC0-4995246FBA71}" dt="2021-08-22T13:57:16.502" v="1160" actId="47"/>
        <pc:sldMkLst>
          <pc:docMk/>
          <pc:sldMk cId="3690458154" sldId="264"/>
        </pc:sldMkLst>
        <pc:spChg chg="mod">
          <ac:chgData name="Asif Rehmani" userId="e3bc34669d675361" providerId="LiveId" clId="{F854CCD2-E9C9-43E4-BCC0-4995246FBA71}" dt="2021-07-23T20:13:30.142" v="151" actId="20577"/>
          <ac:spMkLst>
            <pc:docMk/>
            <pc:sldMk cId="3690458154" sldId="264"/>
            <ac:spMk id="2" creationId="{371DEE1F-1D08-44A0-A425-00E41DAF8D02}"/>
          </ac:spMkLst>
        </pc:spChg>
      </pc:sldChg>
      <pc:sldChg chg="new del modNotesTx">
        <pc:chgData name="Asif Rehmani" userId="e3bc34669d675361" providerId="LiveId" clId="{F854CCD2-E9C9-43E4-BCC0-4995246FBA71}" dt="2021-07-23T20:15:12.683" v="156" actId="47"/>
        <pc:sldMkLst>
          <pc:docMk/>
          <pc:sldMk cId="84673801" sldId="265"/>
        </pc:sldMkLst>
      </pc:sldChg>
      <pc:sldChg chg="addSp delSp modSp new mod modTransition setBg modAnim modNotesTx">
        <pc:chgData name="Asif Rehmani" userId="e3bc34669d675361" providerId="LiveId" clId="{F854CCD2-E9C9-43E4-BCC0-4995246FBA71}" dt="2021-11-20T17:22:45.974" v="5983" actId="478"/>
        <pc:sldMkLst>
          <pc:docMk/>
          <pc:sldMk cId="3226335614" sldId="266"/>
        </pc:sldMkLst>
        <pc:spChg chg="mod">
          <ac:chgData name="Asif Rehmani" userId="e3bc34669d675361" providerId="LiveId" clId="{F854CCD2-E9C9-43E4-BCC0-4995246FBA71}" dt="2021-11-20T16:51:30.232" v="5569" actId="20577"/>
          <ac:spMkLst>
            <pc:docMk/>
            <pc:sldMk cId="3226335614" sldId="266"/>
            <ac:spMk id="2" creationId="{A6E4F21E-EBE2-4B5F-85DF-968862952CD4}"/>
          </ac:spMkLst>
        </pc:spChg>
        <pc:spChg chg="del mod">
          <ac:chgData name="Asif Rehmani" userId="e3bc34669d675361" providerId="LiveId" clId="{F854CCD2-E9C9-43E4-BCC0-4995246FBA71}" dt="2021-08-24T14:40:55.476" v="4267" actId="26606"/>
          <ac:spMkLst>
            <pc:docMk/>
            <pc:sldMk cId="3226335614" sldId="266"/>
            <ac:spMk id="3" creationId="{BE7778D5-0C89-468C-BC38-205E215888EC}"/>
          </ac:spMkLst>
        </pc:spChg>
        <pc:spChg chg="add del mod">
          <ac:chgData name="Asif Rehmani" userId="e3bc34669d675361" providerId="LiveId" clId="{F854CCD2-E9C9-43E4-BCC0-4995246FBA71}" dt="2021-08-24T14:40:39.413" v="4266" actId="21"/>
          <ac:spMkLst>
            <pc:docMk/>
            <pc:sldMk cId="3226335614" sldId="266"/>
            <ac:spMk id="6" creationId="{BEF00903-E25C-4171-8452-75BA407952C5}"/>
          </ac:spMkLst>
        </pc:spChg>
        <pc:spChg chg="add">
          <ac:chgData name="Asif Rehmani" userId="e3bc34669d675361" providerId="LiveId" clId="{F854CCD2-E9C9-43E4-BCC0-4995246FBA71}" dt="2021-08-24T14:40:55.476" v="4267" actId="26606"/>
          <ac:spMkLst>
            <pc:docMk/>
            <pc:sldMk cId="3226335614" sldId="266"/>
            <ac:spMk id="10" creationId="{BACC6370-2D7E-4714-9D71-7542949D7D5D}"/>
          </ac:spMkLst>
        </pc:spChg>
        <pc:spChg chg="add">
          <ac:chgData name="Asif Rehmani" userId="e3bc34669d675361" providerId="LiveId" clId="{F854CCD2-E9C9-43E4-BCC0-4995246FBA71}" dt="2021-08-24T14:40:55.476" v="4267" actId="26606"/>
          <ac:spMkLst>
            <pc:docMk/>
            <pc:sldMk cId="3226335614" sldId="266"/>
            <ac:spMk id="11" creationId="{F68B3F68-107C-434F-AA38-110D5EA91B85}"/>
          </ac:spMkLst>
        </pc:spChg>
        <pc:spChg chg="del">
          <ac:chgData name="Asif Rehmani" userId="e3bc34669d675361" providerId="LiveId" clId="{F854CCD2-E9C9-43E4-BCC0-4995246FBA71}" dt="2021-11-20T17:22:45.974" v="5983" actId="478"/>
          <ac:spMkLst>
            <pc:docMk/>
            <pc:sldMk cId="3226335614" sldId="266"/>
            <ac:spMk id="12" creationId="{CFC82E4D-76AD-4DEE-ABE3-32DB9FAD648A}"/>
          </ac:spMkLst>
        </pc:spChg>
        <pc:spChg chg="add">
          <ac:chgData name="Asif Rehmani" userId="e3bc34669d675361" providerId="LiveId" clId="{F854CCD2-E9C9-43E4-BCC0-4995246FBA71}" dt="2021-08-24T14:40:55.476" v="4267" actId="26606"/>
          <ac:spMkLst>
            <pc:docMk/>
            <pc:sldMk cId="3226335614" sldId="266"/>
            <ac:spMk id="13" creationId="{AAD0DBB9-1A4B-4391-81D4-CB19F9AB918A}"/>
          </ac:spMkLst>
        </pc:spChg>
        <pc:spChg chg="add">
          <ac:chgData name="Asif Rehmani" userId="e3bc34669d675361" providerId="LiveId" clId="{F854CCD2-E9C9-43E4-BCC0-4995246FBA71}" dt="2021-08-24T14:40:55.476" v="4267" actId="26606"/>
          <ac:spMkLst>
            <pc:docMk/>
            <pc:sldMk cId="3226335614" sldId="266"/>
            <ac:spMk id="15" creationId="{063BBA22-50EA-4C4D-BE05-F1CE4E63AA56}"/>
          </ac:spMkLst>
        </pc:spChg>
        <pc:spChg chg="add mod">
          <ac:chgData name="Asif Rehmani" userId="e3bc34669d675361" providerId="LiveId" clId="{F854CCD2-E9C9-43E4-BCC0-4995246FBA71}" dt="2021-08-24T14:41:04.500" v="4268"/>
          <ac:spMkLst>
            <pc:docMk/>
            <pc:sldMk cId="3226335614" sldId="266"/>
            <ac:spMk id="16" creationId="{A534B30A-D93E-4878-A593-BBBC4EC90213}"/>
          </ac:spMkLst>
        </pc:spChg>
        <pc:graphicFrameChg chg="add mod">
          <ac:chgData name="Asif Rehmani" userId="e3bc34669d675361" providerId="LiveId" clId="{F854CCD2-E9C9-43E4-BCC0-4995246FBA71}" dt="2021-08-24T14:42:21.410" v="4286"/>
          <ac:graphicFrameMkLst>
            <pc:docMk/>
            <pc:sldMk cId="3226335614" sldId="266"/>
            <ac:graphicFrameMk id="5" creationId="{6AD206D9-B29E-49F6-A535-76E388764557}"/>
          </ac:graphicFrameMkLst>
        </pc:graphicFrameChg>
        <pc:picChg chg="add del mod">
          <ac:chgData name="Asif Rehmani" userId="e3bc34669d675361" providerId="LiveId" clId="{F854CCD2-E9C9-43E4-BCC0-4995246FBA71}" dt="2021-08-24T14:37:00.695" v="4210" actId="478"/>
          <ac:picMkLst>
            <pc:docMk/>
            <pc:sldMk cId="3226335614" sldId="266"/>
            <ac:picMk id="7" creationId="{14588FF5-A7EF-45C5-8C78-4F879A3C7E62}"/>
          </ac:picMkLst>
        </pc:picChg>
        <pc:picChg chg="add del mod">
          <ac:chgData name="Asif Rehmani" userId="e3bc34669d675361" providerId="LiveId" clId="{F854CCD2-E9C9-43E4-BCC0-4995246FBA71}" dt="2021-08-24T14:40:39.413" v="4266" actId="21"/>
          <ac:picMkLst>
            <pc:docMk/>
            <pc:sldMk cId="3226335614" sldId="266"/>
            <ac:picMk id="8" creationId="{5A40F3E7-BFA5-4134-9ABC-B8444D0E9275}"/>
          </ac:picMkLst>
        </pc:picChg>
        <pc:picChg chg="add del mod">
          <ac:chgData name="Asif Rehmani" userId="e3bc34669d675361" providerId="LiveId" clId="{F854CCD2-E9C9-43E4-BCC0-4995246FBA71}" dt="2021-08-24T14:40:39.413" v="4266" actId="21"/>
          <ac:picMkLst>
            <pc:docMk/>
            <pc:sldMk cId="3226335614" sldId="266"/>
            <ac:picMk id="9" creationId="{BC808B02-77BB-4086-9EC4-BB46FC42D6ED}"/>
          </ac:picMkLst>
        </pc:picChg>
        <pc:picChg chg="add del mod">
          <ac:chgData name="Asif Rehmani" userId="e3bc34669d675361" providerId="LiveId" clId="{F854CCD2-E9C9-43E4-BCC0-4995246FBA71}" dt="2021-11-20T16:46:32.790" v="5541" actId="478"/>
          <ac:picMkLst>
            <pc:docMk/>
            <pc:sldMk cId="3226335614" sldId="266"/>
            <ac:picMk id="14" creationId="{C385D867-8D56-4791-A785-548FB8B2E987}"/>
          </ac:picMkLst>
        </pc:picChg>
        <pc:picChg chg="add mod">
          <ac:chgData name="Asif Rehmani" userId="e3bc34669d675361" providerId="LiveId" clId="{F854CCD2-E9C9-43E4-BCC0-4995246FBA71}" dt="2021-08-24T14:41:04.500" v="4268"/>
          <ac:picMkLst>
            <pc:docMk/>
            <pc:sldMk cId="3226335614" sldId="266"/>
            <ac:picMk id="17" creationId="{B51CA13F-B6B4-451A-852A-6952965248A0}"/>
          </ac:picMkLst>
        </pc:picChg>
        <pc:picChg chg="add mod">
          <ac:chgData name="Asif Rehmani" userId="e3bc34669d675361" providerId="LiveId" clId="{F854CCD2-E9C9-43E4-BCC0-4995246FBA71}" dt="2021-08-24T14:41:04.500" v="4268"/>
          <ac:picMkLst>
            <pc:docMk/>
            <pc:sldMk cId="3226335614" sldId="266"/>
            <ac:picMk id="18" creationId="{6481B9DB-3243-4125-BD6E-38D034E06B0B}"/>
          </ac:picMkLst>
        </pc:picChg>
        <pc:picChg chg="del">
          <ac:chgData name="Asif Rehmani" userId="e3bc34669d675361" providerId="LiveId" clId="{F854CCD2-E9C9-43E4-BCC0-4995246FBA71}" dt="2021-11-20T17:22:45.974" v="5983" actId="478"/>
          <ac:picMkLst>
            <pc:docMk/>
            <pc:sldMk cId="3226335614" sldId="266"/>
            <ac:picMk id="19" creationId="{7EFA619E-2EF6-460B-8F69-AE3B14AA76C9}"/>
          </ac:picMkLst>
        </pc:picChg>
        <pc:picChg chg="del">
          <ac:chgData name="Asif Rehmani" userId="e3bc34669d675361" providerId="LiveId" clId="{F854CCD2-E9C9-43E4-BCC0-4995246FBA71}" dt="2021-11-20T17:22:45.974" v="5983" actId="478"/>
          <ac:picMkLst>
            <pc:docMk/>
            <pc:sldMk cId="3226335614" sldId="266"/>
            <ac:picMk id="20" creationId="{0615A54C-5007-46D7-A8FE-D851D1231E8D}"/>
          </ac:picMkLst>
        </pc:picChg>
        <pc:picChg chg="add del mod">
          <ac:chgData name="Asif Rehmani" userId="e3bc34669d675361" providerId="LiveId" clId="{F854CCD2-E9C9-43E4-BCC0-4995246FBA71}" dt="2021-08-24T14:40:39.413" v="4266" actId="21"/>
          <ac:picMkLst>
            <pc:docMk/>
            <pc:sldMk cId="3226335614" sldId="266"/>
            <ac:picMk id="1026" creationId="{C54CCF1B-02DD-450D-8AA7-2A0E99ECF218}"/>
          </ac:picMkLst>
        </pc:picChg>
      </pc:sldChg>
      <pc:sldChg chg="addSp delSp modSp new del mod modTransition modNotesTx">
        <pc:chgData name="Asif Rehmani" userId="e3bc34669d675361" providerId="LiveId" clId="{F854CCD2-E9C9-43E4-BCC0-4995246FBA71}" dt="2021-08-25T18:55:24.695" v="4819" actId="47"/>
        <pc:sldMkLst>
          <pc:docMk/>
          <pc:sldMk cId="2461323696" sldId="267"/>
        </pc:sldMkLst>
        <pc:spChg chg="mod">
          <ac:chgData name="Asif Rehmani" userId="e3bc34669d675361" providerId="LiveId" clId="{F854CCD2-E9C9-43E4-BCC0-4995246FBA71}" dt="2021-08-22T14:55:23.565" v="1470" actId="20577"/>
          <ac:spMkLst>
            <pc:docMk/>
            <pc:sldMk cId="2461323696" sldId="267"/>
            <ac:spMk id="2" creationId="{699E5FDC-42DB-41EE-A9D1-92D9EBD8C095}"/>
          </ac:spMkLst>
        </pc:spChg>
        <pc:spChg chg="mod">
          <ac:chgData name="Asif Rehmani" userId="e3bc34669d675361" providerId="LiveId" clId="{F854CCD2-E9C9-43E4-BCC0-4995246FBA71}" dt="2021-08-25T18:51:20.787" v="4707" actId="20577"/>
          <ac:spMkLst>
            <pc:docMk/>
            <pc:sldMk cId="2461323696" sldId="267"/>
            <ac:spMk id="3" creationId="{9F9E0475-0526-4763-B8CA-1E86BDF77409}"/>
          </ac:spMkLst>
        </pc:spChg>
        <pc:spChg chg="add del mod">
          <ac:chgData name="Asif Rehmani" userId="e3bc34669d675361" providerId="LiveId" clId="{F854CCD2-E9C9-43E4-BCC0-4995246FBA71}" dt="2021-08-25T18:53:22.027" v="4719" actId="21"/>
          <ac:spMkLst>
            <pc:docMk/>
            <pc:sldMk cId="2461323696" sldId="267"/>
            <ac:spMk id="6" creationId="{3C22F7C9-8847-4E89-AD6C-D6043AAEA50E}"/>
          </ac:spMkLst>
        </pc:spChg>
        <pc:spChg chg="add del mod">
          <ac:chgData name="Asif Rehmani" userId="e3bc34669d675361" providerId="LiveId" clId="{F854CCD2-E9C9-43E4-BCC0-4995246FBA71}" dt="2021-08-22T15:08:46.522" v="1539" actId="478"/>
          <ac:spMkLst>
            <pc:docMk/>
            <pc:sldMk cId="2461323696" sldId="267"/>
            <ac:spMk id="6" creationId="{AE66D8CA-0569-4D69-AC2E-4E4713036C0B}"/>
          </ac:spMkLst>
        </pc:spChg>
        <pc:spChg chg="add del mod">
          <ac:chgData name="Asif Rehmani" userId="e3bc34669d675361" providerId="LiveId" clId="{F854CCD2-E9C9-43E4-BCC0-4995246FBA71}" dt="2021-08-24T14:40:06.761" v="4263" actId="478"/>
          <ac:spMkLst>
            <pc:docMk/>
            <pc:sldMk cId="2461323696" sldId="267"/>
            <ac:spMk id="8" creationId="{8AA20F3C-C983-4B6D-ABCD-D64DE171D5B5}"/>
          </ac:spMkLst>
        </pc:spChg>
        <pc:picChg chg="add mod">
          <ac:chgData name="Asif Rehmani" userId="e3bc34669d675361" providerId="LiveId" clId="{F854CCD2-E9C9-43E4-BCC0-4995246FBA71}" dt="2021-08-22T14:45:03.850" v="1346"/>
          <ac:picMkLst>
            <pc:docMk/>
            <pc:sldMk cId="2461323696" sldId="267"/>
            <ac:picMk id="4" creationId="{0D9527AE-27CF-4F46-9644-2FF63B6A0D84}"/>
          </ac:picMkLst>
        </pc:picChg>
        <pc:picChg chg="add del mod">
          <ac:chgData name="Asif Rehmani" userId="e3bc34669d675361" providerId="LiveId" clId="{F854CCD2-E9C9-43E4-BCC0-4995246FBA71}" dt="2021-08-25T18:53:22.027" v="4719" actId="21"/>
          <ac:picMkLst>
            <pc:docMk/>
            <pc:sldMk cId="2461323696" sldId="267"/>
            <ac:picMk id="7" creationId="{D13C834E-E394-4262-B3BF-5FD2C880E792}"/>
          </ac:picMkLst>
        </pc:picChg>
        <pc:picChg chg="add del mod">
          <ac:chgData name="Asif Rehmani" userId="e3bc34669d675361" providerId="LiveId" clId="{F854CCD2-E9C9-43E4-BCC0-4995246FBA71}" dt="2021-08-25T18:53:22.027" v="4719" actId="21"/>
          <ac:picMkLst>
            <pc:docMk/>
            <pc:sldMk cId="2461323696" sldId="267"/>
            <ac:picMk id="9" creationId="{6D6A891E-195C-4E85-951E-01C38DC54E49}"/>
          </ac:picMkLst>
        </pc:picChg>
      </pc:sldChg>
      <pc:sldChg chg="modSp new del mod ord modNotesTx">
        <pc:chgData name="Asif Rehmani" userId="e3bc34669d675361" providerId="LiveId" clId="{F854CCD2-E9C9-43E4-BCC0-4995246FBA71}" dt="2021-08-22T14:43:17.543" v="1329" actId="47"/>
        <pc:sldMkLst>
          <pc:docMk/>
          <pc:sldMk cId="3375668311" sldId="268"/>
        </pc:sldMkLst>
        <pc:spChg chg="mod">
          <ac:chgData name="Asif Rehmani" userId="e3bc34669d675361" providerId="LiveId" clId="{F854CCD2-E9C9-43E4-BCC0-4995246FBA71}" dt="2021-07-23T20:17:15.729" v="245" actId="20577"/>
          <ac:spMkLst>
            <pc:docMk/>
            <pc:sldMk cId="3375668311" sldId="268"/>
            <ac:spMk id="2" creationId="{D19280F8-FE8B-49BC-9F8E-0044B27539BA}"/>
          </ac:spMkLst>
        </pc:spChg>
      </pc:sldChg>
      <pc:sldChg chg="modSp new del mod modNotesTx">
        <pc:chgData name="Asif Rehmani" userId="e3bc34669d675361" providerId="LiveId" clId="{F854CCD2-E9C9-43E4-BCC0-4995246FBA71}" dt="2021-08-22T15:07:30.253" v="1479" actId="47"/>
        <pc:sldMkLst>
          <pc:docMk/>
          <pc:sldMk cId="2469061860" sldId="269"/>
        </pc:sldMkLst>
        <pc:spChg chg="mod">
          <ac:chgData name="Asif Rehmani" userId="e3bc34669d675361" providerId="LiveId" clId="{F854CCD2-E9C9-43E4-BCC0-4995246FBA71}" dt="2021-07-23T20:21:25.273" v="415" actId="20577"/>
          <ac:spMkLst>
            <pc:docMk/>
            <pc:sldMk cId="2469061860" sldId="269"/>
            <ac:spMk id="2" creationId="{29A8DBCE-F3F3-403D-9554-5696873BF7C3}"/>
          </ac:spMkLst>
        </pc:spChg>
      </pc:sldChg>
      <pc:sldChg chg="modSp new del mod modNotesTx">
        <pc:chgData name="Asif Rehmani" userId="e3bc34669d675361" providerId="LiveId" clId="{F854CCD2-E9C9-43E4-BCC0-4995246FBA71}" dt="2021-08-22T15:10:25.549" v="1548" actId="47"/>
        <pc:sldMkLst>
          <pc:docMk/>
          <pc:sldMk cId="3890984291" sldId="270"/>
        </pc:sldMkLst>
        <pc:spChg chg="mod">
          <ac:chgData name="Asif Rehmani" userId="e3bc34669d675361" providerId="LiveId" clId="{F854CCD2-E9C9-43E4-BCC0-4995246FBA71}" dt="2021-07-23T20:20:50.494" v="379" actId="20577"/>
          <ac:spMkLst>
            <pc:docMk/>
            <pc:sldMk cId="3890984291" sldId="270"/>
            <ac:spMk id="2" creationId="{93920E99-0DA4-4C5F-B190-4A3DB2CD1728}"/>
          </ac:spMkLst>
        </pc:spChg>
      </pc:sldChg>
      <pc:sldChg chg="modSp new del mod modNotesTx">
        <pc:chgData name="Asif Rehmani" userId="e3bc34669d675361" providerId="LiveId" clId="{F854CCD2-E9C9-43E4-BCC0-4995246FBA71}" dt="2021-08-22T15:10:34.252" v="1549" actId="47"/>
        <pc:sldMkLst>
          <pc:docMk/>
          <pc:sldMk cId="3509977875" sldId="271"/>
        </pc:sldMkLst>
        <pc:spChg chg="mod">
          <ac:chgData name="Asif Rehmani" userId="e3bc34669d675361" providerId="LiveId" clId="{F854CCD2-E9C9-43E4-BCC0-4995246FBA71}" dt="2021-07-23T20:20:40.370" v="340" actId="20577"/>
          <ac:spMkLst>
            <pc:docMk/>
            <pc:sldMk cId="3509977875" sldId="271"/>
            <ac:spMk id="2" creationId="{3CC44AF6-D34A-4C94-9CB7-8D4925B23578}"/>
          </ac:spMkLst>
        </pc:spChg>
      </pc:sldChg>
      <pc:sldChg chg="modSp new del mod modNotesTx">
        <pc:chgData name="Asif Rehmani" userId="e3bc34669d675361" providerId="LiveId" clId="{F854CCD2-E9C9-43E4-BCC0-4995246FBA71}" dt="2021-08-22T19:06:41.837" v="1624" actId="47"/>
        <pc:sldMkLst>
          <pc:docMk/>
          <pc:sldMk cId="2238849496" sldId="272"/>
        </pc:sldMkLst>
        <pc:spChg chg="mod">
          <ac:chgData name="Asif Rehmani" userId="e3bc34669d675361" providerId="LiveId" clId="{F854CCD2-E9C9-43E4-BCC0-4995246FBA71}" dt="2021-08-22T19:06:35.532" v="1623" actId="20577"/>
          <ac:spMkLst>
            <pc:docMk/>
            <pc:sldMk cId="2238849496" sldId="272"/>
            <ac:spMk id="2" creationId="{57DB7BCF-96CD-436D-8DF4-F241FD3FB185}"/>
          </ac:spMkLst>
        </pc:spChg>
      </pc:sldChg>
      <pc:sldChg chg="addSp modSp new del mod modTransition setBg modShow modNotesTx">
        <pc:chgData name="Asif Rehmani" userId="e3bc34669d675361" providerId="LiveId" clId="{F854CCD2-E9C9-43E4-BCC0-4995246FBA71}" dt="2021-11-29T21:45:27.212" v="6073" actId="47"/>
        <pc:sldMkLst>
          <pc:docMk/>
          <pc:sldMk cId="511832012" sldId="273"/>
        </pc:sldMkLst>
        <pc:spChg chg="mod">
          <ac:chgData name="Asif Rehmani" userId="e3bc34669d675361" providerId="LiveId" clId="{F854CCD2-E9C9-43E4-BCC0-4995246FBA71}" dt="2021-08-25T19:13:07.805" v="5249" actId="113"/>
          <ac:spMkLst>
            <pc:docMk/>
            <pc:sldMk cId="511832012" sldId="273"/>
            <ac:spMk id="2" creationId="{0BBAD9E1-2F33-4723-9C8E-6F888B747F9E}"/>
          </ac:spMkLst>
        </pc:spChg>
        <pc:spChg chg="mod">
          <ac:chgData name="Asif Rehmani" userId="e3bc34669d675361" providerId="LiveId" clId="{F854CCD2-E9C9-43E4-BCC0-4995246FBA71}" dt="2021-08-26T18:44:25.563" v="5325" actId="20577"/>
          <ac:spMkLst>
            <pc:docMk/>
            <pc:sldMk cId="511832012" sldId="273"/>
            <ac:spMk id="3" creationId="{21650119-540E-4D6C-874F-2E681D5F7FA9}"/>
          </ac:spMkLst>
        </pc:spChg>
        <pc:spChg chg="add mod ord">
          <ac:chgData name="Asif Rehmani" userId="e3bc34669d675361" providerId="LiveId" clId="{F854CCD2-E9C9-43E4-BCC0-4995246FBA71}" dt="2021-08-25T19:12:42.819" v="5246" actId="1076"/>
          <ac:spMkLst>
            <pc:docMk/>
            <pc:sldMk cId="511832012" sldId="273"/>
            <ac:spMk id="4" creationId="{76A0937C-CD45-4378-BBF8-89C8749DD218}"/>
          </ac:spMkLst>
        </pc:spChg>
        <pc:spChg chg="add">
          <ac:chgData name="Asif Rehmani" userId="e3bc34669d675361" providerId="LiveId" clId="{F854CCD2-E9C9-43E4-BCC0-4995246FBA71}" dt="2021-08-25T19:12:08.410" v="5236" actId="26606"/>
          <ac:spMkLst>
            <pc:docMk/>
            <pc:sldMk cId="511832012" sldId="273"/>
            <ac:spMk id="10" creationId="{91F32EBA-ED97-466E-8CFA-8382584155D0}"/>
          </ac:spMkLst>
        </pc:spChg>
        <pc:spChg chg="add">
          <ac:chgData name="Asif Rehmani" userId="e3bc34669d675361" providerId="LiveId" clId="{F854CCD2-E9C9-43E4-BCC0-4995246FBA71}" dt="2021-08-25T19:12:08.410" v="5236" actId="26606"/>
          <ac:spMkLst>
            <pc:docMk/>
            <pc:sldMk cId="511832012" sldId="273"/>
            <ac:spMk id="12" creationId="{62A38935-BB53-4DF7-A56E-48DD25B685D7}"/>
          </ac:spMkLst>
        </pc:spChg>
        <pc:picChg chg="add mod">
          <ac:chgData name="Asif Rehmani" userId="e3bc34669d675361" providerId="LiveId" clId="{F854CCD2-E9C9-43E4-BCC0-4995246FBA71}" dt="2021-08-25T19:12:08.410" v="5236" actId="26606"/>
          <ac:picMkLst>
            <pc:docMk/>
            <pc:sldMk cId="511832012" sldId="273"/>
            <ac:picMk id="5" creationId="{6FE20538-6CDF-41DD-8AD1-01831078357C}"/>
          </ac:picMkLst>
        </pc:picChg>
      </pc:sldChg>
      <pc:sldChg chg="addSp delSp add del mod modTransition setBg delDesignElem modShow modNotesTx">
        <pc:chgData name="Asif Rehmani" userId="e3bc34669d675361" providerId="LiveId" clId="{F854CCD2-E9C9-43E4-BCC0-4995246FBA71}" dt="2021-08-25T19:13:21.291" v="5250"/>
        <pc:sldMkLst>
          <pc:docMk/>
          <pc:sldMk cId="1168838614" sldId="410"/>
        </pc:sldMkLst>
        <pc:spChg chg="add del">
          <ac:chgData name="Asif Rehmani" userId="e3bc34669d675361" providerId="LiveId" clId="{F854CCD2-E9C9-43E4-BCC0-4995246FBA71}" dt="2021-08-22T19:10:33.272" v="1788"/>
          <ac:spMkLst>
            <pc:docMk/>
            <pc:sldMk cId="1168838614" sldId="410"/>
            <ac:spMk id="2056" creationId="{87CC2527-562A-4F69-B487-4371E5B243E7}"/>
          </ac:spMkLst>
        </pc:spChg>
        <pc:cxnChg chg="add del">
          <ac:chgData name="Asif Rehmani" userId="e3bc34669d675361" providerId="LiveId" clId="{F854CCD2-E9C9-43E4-BCC0-4995246FBA71}" dt="2021-08-22T19:10:33.272" v="1788"/>
          <ac:cxnSpMkLst>
            <pc:docMk/>
            <pc:sldMk cId="1168838614" sldId="410"/>
            <ac:cxnSpMk id="77" creationId="{BCDAEC91-5BCE-4B55-9CC0-43EF94CB734B}"/>
          </ac:cxnSpMkLst>
        </pc:cxnChg>
      </pc:sldChg>
      <pc:sldChg chg="add del setBg">
        <pc:chgData name="Asif Rehmani" userId="e3bc34669d675361" providerId="LiveId" clId="{F854CCD2-E9C9-43E4-BCC0-4995246FBA71}" dt="2021-11-20T16:59:36.948" v="5634"/>
        <pc:sldMkLst>
          <pc:docMk/>
          <pc:sldMk cId="114639983" sldId="467"/>
        </pc:sldMkLst>
      </pc:sldChg>
      <pc:sldChg chg="addSp delSp modSp add del mod modTransition setBg delDesignElem modShow chgLayout">
        <pc:chgData name="Asif Rehmani" userId="e3bc34669d675361" providerId="LiveId" clId="{F854CCD2-E9C9-43E4-BCC0-4995246FBA71}" dt="2021-11-20T16:50:26.436" v="5553" actId="27310"/>
        <pc:sldMkLst>
          <pc:docMk/>
          <pc:sldMk cId="740600239" sldId="1750"/>
        </pc:sldMkLst>
        <pc:spChg chg="mod ord">
          <ac:chgData name="Asif Rehmani" userId="e3bc34669d675361" providerId="LiveId" clId="{F854CCD2-E9C9-43E4-BCC0-4995246FBA71}" dt="2021-11-20T16:49:19.612" v="5551" actId="700"/>
          <ac:spMkLst>
            <pc:docMk/>
            <pc:sldMk cId="740600239" sldId="1750"/>
            <ac:spMk id="2" creationId="{ED489316-98F8-49DF-BE54-E15329D86A6A}"/>
          </ac:spMkLst>
        </pc:spChg>
        <pc:spChg chg="add del mod ord">
          <ac:chgData name="Asif Rehmani" userId="e3bc34669d675361" providerId="LiveId" clId="{F854CCD2-E9C9-43E4-BCC0-4995246FBA71}" dt="2021-11-20T16:49:19.612" v="5551" actId="700"/>
          <ac:spMkLst>
            <pc:docMk/>
            <pc:sldMk cId="740600239" sldId="1750"/>
            <ac:spMk id="3" creationId="{B4077C7B-1287-4980-A57F-D966C20EDFEF}"/>
          </ac:spMkLst>
        </pc:spChg>
        <pc:spChg chg="add del">
          <ac:chgData name="Asif Rehmani" userId="e3bc34669d675361" providerId="LiveId" clId="{F854CCD2-E9C9-43E4-BCC0-4995246FBA71}" dt="2021-11-20T16:49:19.612" v="5551" actId="700"/>
          <ac:spMkLst>
            <pc:docMk/>
            <pc:sldMk cId="740600239" sldId="1750"/>
            <ac:spMk id="37" creationId="{1DB7C82F-AB7E-4F0C-B829-FA1B9C415180}"/>
          </ac:spMkLst>
        </pc:spChg>
        <pc:spChg chg="add del">
          <ac:chgData name="Asif Rehmani" userId="e3bc34669d675361" providerId="LiveId" clId="{F854CCD2-E9C9-43E4-BCC0-4995246FBA71}" dt="2021-11-20T16:49:19.612" v="5551" actId="700"/>
          <ac:spMkLst>
            <pc:docMk/>
            <pc:sldMk cId="740600239" sldId="1750"/>
            <ac:spMk id="38" creationId="{F55FFF17-D3D5-4F58-BA56-54EA901CE038}"/>
          </ac:spMkLst>
        </pc:spChg>
        <pc:graphicFrameChg chg="add del modGraphic">
          <ac:chgData name="Asif Rehmani" userId="e3bc34669d675361" providerId="LiveId" clId="{F854CCD2-E9C9-43E4-BCC0-4995246FBA71}" dt="2021-11-20T16:50:26.436" v="5553" actId="27310"/>
          <ac:graphicFrameMkLst>
            <pc:docMk/>
            <pc:sldMk cId="740600239" sldId="1750"/>
            <ac:graphicFrameMk id="5" creationId="{4694F27D-D16F-432C-9F3A-77FCAC03E440}"/>
          </ac:graphicFrameMkLst>
        </pc:graphicFrameChg>
      </pc:sldChg>
      <pc:sldChg chg="add del mod modTransition setBg modShow">
        <pc:chgData name="Asif Rehmani" userId="e3bc34669d675361" providerId="LiveId" clId="{F854CCD2-E9C9-43E4-BCC0-4995246FBA71}" dt="2021-08-25T19:13:21.291" v="5250"/>
        <pc:sldMkLst>
          <pc:docMk/>
          <pc:sldMk cId="3500630654" sldId="2097"/>
        </pc:sldMkLst>
      </pc:sldChg>
      <pc:sldChg chg="add del mod modTransition setBg modShow">
        <pc:chgData name="Asif Rehmani" userId="e3bc34669d675361" providerId="LiveId" clId="{F854CCD2-E9C9-43E4-BCC0-4995246FBA71}" dt="2021-08-25T19:13:21.291" v="5250"/>
        <pc:sldMkLst>
          <pc:docMk/>
          <pc:sldMk cId="2719369160" sldId="2098"/>
        </pc:sldMkLst>
      </pc:sldChg>
      <pc:sldChg chg="add del mod modTransition setBg modShow">
        <pc:chgData name="Asif Rehmani" userId="e3bc34669d675361" providerId="LiveId" clId="{F854CCD2-E9C9-43E4-BCC0-4995246FBA71}" dt="2021-08-25T19:13:21.291" v="5250"/>
        <pc:sldMkLst>
          <pc:docMk/>
          <pc:sldMk cId="1975930815" sldId="2099"/>
        </pc:sldMkLst>
      </pc:sldChg>
      <pc:sldChg chg="addSp delSp add del mod modTransition setBg delDesignElem modShow">
        <pc:chgData name="Asif Rehmani" userId="e3bc34669d675361" providerId="LiveId" clId="{F854CCD2-E9C9-43E4-BCC0-4995246FBA71}" dt="2021-08-25T19:13:21.291" v="5250"/>
        <pc:sldMkLst>
          <pc:docMk/>
          <pc:sldMk cId="1546134725" sldId="2100"/>
        </pc:sldMkLst>
        <pc:spChg chg="add del">
          <ac:chgData name="Asif Rehmani" userId="e3bc34669d675361" providerId="LiveId" clId="{F854CCD2-E9C9-43E4-BCC0-4995246FBA71}" dt="2021-08-22T19:10:33.272" v="1788"/>
          <ac:spMkLst>
            <pc:docMk/>
            <pc:sldMk cId="1546134725" sldId="2100"/>
            <ac:spMk id="4" creationId="{0928A03B-91F6-411C-B9BC-03A4B8A35FC2}"/>
          </ac:spMkLst>
        </pc:spChg>
      </pc:sldChg>
      <pc:sldChg chg="addSp delSp modSp add del mod modTransition setBg modAnim delDesignElem modNotesTx">
        <pc:chgData name="Asif Rehmani" userId="e3bc34669d675361" providerId="LiveId" clId="{F854CCD2-E9C9-43E4-BCC0-4995246FBA71}" dt="2021-11-29T21:42:44.410" v="6072" actId="1076"/>
        <pc:sldMkLst>
          <pc:docMk/>
          <pc:sldMk cId="3214679942" sldId="2101"/>
        </pc:sldMkLst>
        <pc:spChg chg="mod">
          <ac:chgData name="Asif Rehmani" userId="e3bc34669d675361" providerId="LiveId" clId="{F854CCD2-E9C9-43E4-BCC0-4995246FBA71}" dt="2021-11-29T21:42:44.410" v="6072" actId="1076"/>
          <ac:spMkLst>
            <pc:docMk/>
            <pc:sldMk cId="3214679942" sldId="2101"/>
            <ac:spMk id="2" creationId="{DD2D4E04-E7A6-4374-B7C9-063BEA7A0201}"/>
          </ac:spMkLst>
        </pc:spChg>
        <pc:spChg chg="mod">
          <ac:chgData name="Asif Rehmani" userId="e3bc34669d675361" providerId="LiveId" clId="{F854CCD2-E9C9-43E4-BCC0-4995246FBA71}" dt="2021-08-23T12:04:29.441" v="2642" actId="1076"/>
          <ac:spMkLst>
            <pc:docMk/>
            <pc:sldMk cId="3214679942" sldId="2101"/>
            <ac:spMk id="3" creationId="{3B618356-C9A5-4130-B67E-38DB4DD3B362}"/>
          </ac:spMkLst>
        </pc:spChg>
        <pc:spChg chg="add del">
          <ac:chgData name="Asif Rehmani" userId="e3bc34669d675361" providerId="LiveId" clId="{F854CCD2-E9C9-43E4-BCC0-4995246FBA71}" dt="2021-08-22T19:14:46.158" v="1896"/>
          <ac:spMkLst>
            <pc:docMk/>
            <pc:sldMk cId="3214679942" sldId="2101"/>
            <ac:spMk id="11" creationId="{1DB7C82F-AB7E-4F0C-B829-FA1B9C415180}"/>
          </ac:spMkLst>
        </pc:spChg>
      </pc:sldChg>
      <pc:sldChg chg="addSp delSp modSp add del mod modTransition setBg delAnim modAnim delDesignElem modNotesTx">
        <pc:chgData name="Asif Rehmani" userId="e3bc34669d675361" providerId="LiveId" clId="{F854CCD2-E9C9-43E4-BCC0-4995246FBA71}" dt="2021-11-20T17:26:48.841" v="6047" actId="20577"/>
        <pc:sldMkLst>
          <pc:docMk/>
          <pc:sldMk cId="4268923207" sldId="2110"/>
        </pc:sldMkLst>
        <pc:spChg chg="mod">
          <ac:chgData name="Asif Rehmani" userId="e3bc34669d675361" providerId="LiveId" clId="{F854CCD2-E9C9-43E4-BCC0-4995246FBA71}" dt="2021-11-20T17:26:48.841" v="6047" actId="20577"/>
          <ac:spMkLst>
            <pc:docMk/>
            <pc:sldMk cId="4268923207" sldId="2110"/>
            <ac:spMk id="2" creationId="{AA16FD49-5049-4339-A402-BEB5F23FC7A4}"/>
          </ac:spMkLst>
        </pc:spChg>
        <pc:spChg chg="mod">
          <ac:chgData name="Asif Rehmani" userId="e3bc34669d675361" providerId="LiveId" clId="{F854CCD2-E9C9-43E4-BCC0-4995246FBA71}" dt="2021-11-20T17:19:38.547" v="5971" actId="1076"/>
          <ac:spMkLst>
            <pc:docMk/>
            <pc:sldMk cId="4268923207" sldId="2110"/>
            <ac:spMk id="4" creationId="{F22A4344-1143-4E90-872D-820BE4168800}"/>
          </ac:spMkLst>
        </pc:spChg>
        <pc:spChg chg="add del mod">
          <ac:chgData name="Asif Rehmani" userId="e3bc34669d675361" providerId="LiveId" clId="{F854CCD2-E9C9-43E4-BCC0-4995246FBA71}" dt="2021-11-20T17:14:52.739" v="5915" actId="478"/>
          <ac:spMkLst>
            <pc:docMk/>
            <pc:sldMk cId="4268923207" sldId="2110"/>
            <ac:spMk id="6" creationId="{E24DBE9D-0F5B-4D21-903D-6E39DA529E54}"/>
          </ac:spMkLst>
        </pc:spChg>
        <pc:spChg chg="add del mod">
          <ac:chgData name="Asif Rehmani" userId="e3bc34669d675361" providerId="LiveId" clId="{F854CCD2-E9C9-43E4-BCC0-4995246FBA71}" dt="2021-08-24T14:19:53.549" v="3894"/>
          <ac:spMkLst>
            <pc:docMk/>
            <pc:sldMk cId="4268923207" sldId="2110"/>
            <ac:spMk id="12" creationId="{81334BE5-EC28-4CA1-95CE-9FC0504C48EB}"/>
          </ac:spMkLst>
        </pc:spChg>
        <pc:spChg chg="add mod">
          <ac:chgData name="Asif Rehmani" userId="e3bc34669d675361" providerId="LiveId" clId="{F854CCD2-E9C9-43E4-BCC0-4995246FBA71}" dt="2021-11-20T17:21:21.446" v="5982" actId="1076"/>
          <ac:spMkLst>
            <pc:docMk/>
            <pc:sldMk cId="4268923207" sldId="2110"/>
            <ac:spMk id="13" creationId="{AE9F3FD7-AF36-4D53-A9A0-710F8BCA0C7B}"/>
          </ac:spMkLst>
        </pc:spChg>
        <pc:spChg chg="add mod">
          <ac:chgData name="Asif Rehmani" userId="e3bc34669d675361" providerId="LiveId" clId="{F854CCD2-E9C9-43E4-BCC0-4995246FBA71}" dt="2021-11-20T17:15:57.924" v="5926" actId="1076"/>
          <ac:spMkLst>
            <pc:docMk/>
            <pc:sldMk cId="4268923207" sldId="2110"/>
            <ac:spMk id="14" creationId="{37345E87-C19A-4485-B895-1F4AFFAFED90}"/>
          </ac:spMkLst>
        </pc:spChg>
        <pc:spChg chg="add del mod">
          <ac:chgData name="Asif Rehmani" userId="e3bc34669d675361" providerId="LiveId" clId="{F854CCD2-E9C9-43E4-BCC0-4995246FBA71}" dt="2021-11-20T17:11:51.365" v="5860" actId="478"/>
          <ac:spMkLst>
            <pc:docMk/>
            <pc:sldMk cId="4268923207" sldId="2110"/>
            <ac:spMk id="15" creationId="{C4D66BD4-BE2B-48CC-9CC9-CF36B72C5079}"/>
          </ac:spMkLst>
        </pc:spChg>
        <pc:spChg chg="add del">
          <ac:chgData name="Asif Rehmani" userId="e3bc34669d675361" providerId="LiveId" clId="{F854CCD2-E9C9-43E4-BCC0-4995246FBA71}" dt="2021-08-22T13:58:44.764" v="1163"/>
          <ac:spMkLst>
            <pc:docMk/>
            <pc:sldMk cId="4268923207" sldId="2110"/>
            <ac:spMk id="45" creationId="{3301E07F-4F79-4B58-8698-EF24DC1ECDBF}"/>
          </ac:spMkLst>
        </pc:spChg>
        <pc:spChg chg="add del">
          <ac:chgData name="Asif Rehmani" userId="e3bc34669d675361" providerId="LiveId" clId="{F854CCD2-E9C9-43E4-BCC0-4995246FBA71}" dt="2021-08-22T13:58:44.764" v="1163"/>
          <ac:spMkLst>
            <pc:docMk/>
            <pc:sldMk cId="4268923207" sldId="2110"/>
            <ac:spMk id="47" creationId="{E58B2195-5055-402F-A3E7-53FF0E4980C3}"/>
          </ac:spMkLst>
        </pc:spChg>
        <pc:spChg chg="add del">
          <ac:chgData name="Asif Rehmani" userId="e3bc34669d675361" providerId="LiveId" clId="{F854CCD2-E9C9-43E4-BCC0-4995246FBA71}" dt="2021-08-22T13:58:44.764" v="1163"/>
          <ac:spMkLst>
            <pc:docMk/>
            <pc:sldMk cId="4268923207" sldId="2110"/>
            <ac:spMk id="49" creationId="{9EE6F773-742A-491A-9A00-A2A150DF500A}"/>
          </ac:spMkLst>
        </pc:spChg>
        <pc:picChg chg="add del mod">
          <ac:chgData name="Asif Rehmani" userId="e3bc34669d675361" providerId="LiveId" clId="{F854CCD2-E9C9-43E4-BCC0-4995246FBA71}" dt="2021-11-20T17:14:26.768" v="5892" actId="478"/>
          <ac:picMkLst>
            <pc:docMk/>
            <pc:sldMk cId="4268923207" sldId="2110"/>
            <ac:picMk id="5" creationId="{12CB5A1F-9468-452C-977E-ABA9BF483A58}"/>
          </ac:picMkLst>
        </pc:picChg>
        <pc:picChg chg="add mod">
          <ac:chgData name="Asif Rehmani" userId="e3bc34669d675361" providerId="LiveId" clId="{F854CCD2-E9C9-43E4-BCC0-4995246FBA71}" dt="2021-11-20T17:18:10.982" v="5929" actId="1076"/>
          <ac:picMkLst>
            <pc:docMk/>
            <pc:sldMk cId="4268923207" sldId="2110"/>
            <ac:picMk id="7" creationId="{4159AF74-BBBE-478A-95C3-AD4E53F17B3D}"/>
          </ac:picMkLst>
        </pc:picChg>
        <pc:picChg chg="add mod">
          <ac:chgData name="Asif Rehmani" userId="e3bc34669d675361" providerId="LiveId" clId="{F854CCD2-E9C9-43E4-BCC0-4995246FBA71}" dt="2021-11-20T17:19:27.282" v="5963" actId="1076"/>
          <ac:picMkLst>
            <pc:docMk/>
            <pc:sldMk cId="4268923207" sldId="2110"/>
            <ac:picMk id="9" creationId="{9A2B6AB2-033B-4575-B011-66BAEEC99C84}"/>
          </ac:picMkLst>
        </pc:picChg>
        <pc:picChg chg="del">
          <ac:chgData name="Asif Rehmani" userId="e3bc34669d675361" providerId="LiveId" clId="{F854CCD2-E9C9-43E4-BCC0-4995246FBA71}" dt="2021-08-22T13:58:58.683" v="1165" actId="478"/>
          <ac:picMkLst>
            <pc:docMk/>
            <pc:sldMk cId="4268923207" sldId="2110"/>
            <ac:picMk id="21" creationId="{F3FC4A0A-97BB-4406-A985-70A9AA6C6F63}"/>
          </ac:picMkLst>
        </pc:picChg>
        <pc:picChg chg="add del mod">
          <ac:chgData name="Asif Rehmani" userId="e3bc34669d675361" providerId="LiveId" clId="{F854CCD2-E9C9-43E4-BCC0-4995246FBA71}" dt="2021-11-20T17:14:09.379" v="5861" actId="478"/>
          <ac:picMkLst>
            <pc:docMk/>
            <pc:sldMk cId="4268923207" sldId="2110"/>
            <ac:picMk id="1026" creationId="{740C0569-14F1-46E2-9315-CDB7CB6C19D9}"/>
          </ac:picMkLst>
        </pc:picChg>
        <pc:picChg chg="add del mod">
          <ac:chgData name="Asif Rehmani" userId="e3bc34669d675361" providerId="LiveId" clId="{F854CCD2-E9C9-43E4-BCC0-4995246FBA71}" dt="2021-11-20T17:14:32.546" v="5893" actId="478"/>
          <ac:picMkLst>
            <pc:docMk/>
            <pc:sldMk cId="4268923207" sldId="2110"/>
            <ac:picMk id="1028" creationId="{43C59965-EF72-4983-9051-B1B5EFF35CAF}"/>
          </ac:picMkLst>
        </pc:picChg>
      </pc:sldChg>
      <pc:sldChg chg="addSp delSp modSp add del mod ord modTransition setBg delDesignElem modNotesTx">
        <pc:chgData name="Asif Rehmani" userId="e3bc34669d675361" providerId="LiveId" clId="{F854CCD2-E9C9-43E4-BCC0-4995246FBA71}" dt="2021-12-01T03:02:12.821" v="8620"/>
        <pc:sldMkLst>
          <pc:docMk/>
          <pc:sldMk cId="2517533596" sldId="2161"/>
        </pc:sldMkLst>
        <pc:spChg chg="mod">
          <ac:chgData name="Asif Rehmani" userId="e3bc34669d675361" providerId="LiveId" clId="{F854CCD2-E9C9-43E4-BCC0-4995246FBA71}" dt="2021-11-20T17:26:24.269" v="6044" actId="114"/>
          <ac:spMkLst>
            <pc:docMk/>
            <pc:sldMk cId="2517533596" sldId="2161"/>
            <ac:spMk id="2" creationId="{5D247A48-5E44-4E32-81D6-93E29F9C588A}"/>
          </ac:spMkLst>
        </pc:spChg>
        <pc:spChg chg="add del">
          <ac:chgData name="Asif Rehmani" userId="e3bc34669d675361" providerId="LiveId" clId="{F854CCD2-E9C9-43E4-BCC0-4995246FBA71}" dt="2021-08-21T22:32:24.324" v="432"/>
          <ac:spMkLst>
            <pc:docMk/>
            <pc:sldMk cId="2517533596" sldId="2161"/>
            <ac:spMk id="19" creationId="{955A2079-FA98-4876-80F0-72364A7D2EA4}"/>
          </ac:spMkLst>
        </pc:spChg>
      </pc:sldChg>
      <pc:sldChg chg="delSp add del setBg delDesignElem">
        <pc:chgData name="Asif Rehmani" userId="e3bc34669d675361" providerId="LiveId" clId="{F854CCD2-E9C9-43E4-BCC0-4995246FBA71}" dt="2021-08-21T22:31:40.575" v="425" actId="47"/>
        <pc:sldMkLst>
          <pc:docMk/>
          <pc:sldMk cId="3016904604" sldId="2163"/>
        </pc:sldMkLst>
        <pc:spChg chg="del">
          <ac:chgData name="Asif Rehmani" userId="e3bc34669d675361" providerId="LiveId" clId="{F854CCD2-E9C9-43E4-BCC0-4995246FBA71}" dt="2021-08-21T22:31:05.452" v="417"/>
          <ac:spMkLst>
            <pc:docMk/>
            <pc:sldMk cId="3016904604" sldId="2163"/>
            <ac:spMk id="26" creationId="{C5278130-DFE0-457B-8698-88DF69019DDE}"/>
          </ac:spMkLst>
        </pc:spChg>
        <pc:spChg chg="del">
          <ac:chgData name="Asif Rehmani" userId="e3bc34669d675361" providerId="LiveId" clId="{F854CCD2-E9C9-43E4-BCC0-4995246FBA71}" dt="2021-08-21T22:31:05.452" v="417"/>
          <ac:spMkLst>
            <pc:docMk/>
            <pc:sldMk cId="3016904604" sldId="2163"/>
            <ac:spMk id="27" creationId="{2F99531B-1681-4D6E-BECB-18325B33A618}"/>
          </ac:spMkLst>
        </pc:spChg>
        <pc:spChg chg="del">
          <ac:chgData name="Asif Rehmani" userId="e3bc34669d675361" providerId="LiveId" clId="{F854CCD2-E9C9-43E4-BCC0-4995246FBA71}" dt="2021-08-21T22:31:05.452" v="417"/>
          <ac:spMkLst>
            <pc:docMk/>
            <pc:sldMk cId="3016904604" sldId="2163"/>
            <ac:spMk id="28" creationId="{20344094-430A-400B-804B-910E696A1A90}"/>
          </ac:spMkLst>
        </pc:spChg>
        <pc:spChg chg="del">
          <ac:chgData name="Asif Rehmani" userId="e3bc34669d675361" providerId="LiveId" clId="{F854CCD2-E9C9-43E4-BCC0-4995246FBA71}" dt="2021-08-21T22:31:05.452" v="417"/>
          <ac:spMkLst>
            <pc:docMk/>
            <pc:sldMk cId="3016904604" sldId="2163"/>
            <ac:spMk id="29" creationId="{453C67DF-7782-4E57-AB9B-F1B4811AD8FE}"/>
          </ac:spMkLst>
        </pc:spChg>
        <pc:cxnChg chg="del">
          <ac:chgData name="Asif Rehmani" userId="e3bc34669d675361" providerId="LiveId" clId="{F854CCD2-E9C9-43E4-BCC0-4995246FBA71}" dt="2021-08-21T22:31:05.452" v="417"/>
          <ac:cxnSpMkLst>
            <pc:docMk/>
            <pc:sldMk cId="3016904604" sldId="2163"/>
            <ac:cxnSpMk id="30" creationId="{B03A5AE3-BD30-455C-842B-7626C8BEF097}"/>
          </ac:cxnSpMkLst>
        </pc:cxnChg>
        <pc:cxnChg chg="del">
          <ac:chgData name="Asif Rehmani" userId="e3bc34669d675361" providerId="LiveId" clId="{F854CCD2-E9C9-43E4-BCC0-4995246FBA71}" dt="2021-08-21T22:31:05.452" v="417"/>
          <ac:cxnSpMkLst>
            <pc:docMk/>
            <pc:sldMk cId="3016904604" sldId="2163"/>
            <ac:cxnSpMk id="31" creationId="{2DBECAA5-1F2D-470D-875C-8F2C2CA3E54B}"/>
          </ac:cxnSpMkLst>
        </pc:cxnChg>
      </pc:sldChg>
      <pc:sldChg chg="addSp delSp modSp add mod ord modTransition modNotesTx">
        <pc:chgData name="Asif Rehmani" userId="e3bc34669d675361" providerId="LiveId" clId="{F854CCD2-E9C9-43E4-BCC0-4995246FBA71}" dt="2021-11-29T22:32:28.429" v="8382" actId="20577"/>
        <pc:sldMkLst>
          <pc:docMk/>
          <pc:sldMk cId="488990034" sldId="2164"/>
        </pc:sldMkLst>
        <pc:spChg chg="mod">
          <ac:chgData name="Asif Rehmani" userId="e3bc34669d675361" providerId="LiveId" clId="{F854CCD2-E9C9-43E4-BCC0-4995246FBA71}" dt="2021-08-22T14:50:19.055" v="1434" actId="14100"/>
          <ac:spMkLst>
            <pc:docMk/>
            <pc:sldMk cId="488990034" sldId="2164"/>
            <ac:spMk id="2" creationId="{6FF77269-621D-4C05-B76F-FED1162FFB3B}"/>
          </ac:spMkLst>
        </pc:spChg>
        <pc:spChg chg="add mod">
          <ac:chgData name="Asif Rehmani" userId="e3bc34669d675361" providerId="LiveId" clId="{F854CCD2-E9C9-43E4-BCC0-4995246FBA71}" dt="2021-08-22T14:50:31.778" v="1450" actId="1038"/>
          <ac:spMkLst>
            <pc:docMk/>
            <pc:sldMk cId="488990034" sldId="2164"/>
            <ac:spMk id="3" creationId="{8D6AF779-26A6-49C4-AA94-647BD1965F26}"/>
          </ac:spMkLst>
        </pc:spChg>
        <pc:spChg chg="add mod">
          <ac:chgData name="Asif Rehmani" userId="e3bc34669d675361" providerId="LiveId" clId="{F854CCD2-E9C9-43E4-BCC0-4995246FBA71}" dt="2021-08-22T14:50:31.778" v="1450" actId="1038"/>
          <ac:spMkLst>
            <pc:docMk/>
            <pc:sldMk cId="488990034" sldId="2164"/>
            <ac:spMk id="32" creationId="{5526B7D6-F619-4E50-B551-996D5706104C}"/>
          </ac:spMkLst>
        </pc:spChg>
        <pc:picChg chg="add mod">
          <ac:chgData name="Asif Rehmani" userId="e3bc34669d675361" providerId="LiveId" clId="{F854CCD2-E9C9-43E4-BCC0-4995246FBA71}" dt="2021-08-22T14:49:59.568" v="1430" actId="1076"/>
          <ac:picMkLst>
            <pc:docMk/>
            <pc:sldMk cId="488990034" sldId="2164"/>
            <ac:picMk id="38" creationId="{BF62BA95-54A6-4010-B064-DF8115256335}"/>
          </ac:picMkLst>
        </pc:picChg>
        <pc:picChg chg="add del mod">
          <ac:chgData name="Asif Rehmani" userId="e3bc34669d675361" providerId="LiveId" clId="{F854CCD2-E9C9-43E4-BCC0-4995246FBA71}" dt="2021-08-22T14:47:16.258" v="1362" actId="478"/>
          <ac:picMkLst>
            <pc:docMk/>
            <pc:sldMk cId="488990034" sldId="2164"/>
            <ac:picMk id="2050" creationId="{6B41B315-BB71-4939-AE47-A9146DA5396A}"/>
          </ac:picMkLst>
        </pc:picChg>
        <pc:picChg chg="add mod">
          <ac:chgData name="Asif Rehmani" userId="e3bc34669d675361" providerId="LiveId" clId="{F854CCD2-E9C9-43E4-BCC0-4995246FBA71}" dt="2021-08-22T14:50:31.778" v="1450" actId="1038"/>
          <ac:picMkLst>
            <pc:docMk/>
            <pc:sldMk cId="488990034" sldId="2164"/>
            <ac:picMk id="2052" creationId="{896E31C8-964A-4CD2-A59D-61AF89DA556C}"/>
          </ac:picMkLst>
        </pc:picChg>
        <pc:picChg chg="add mod">
          <ac:chgData name="Asif Rehmani" userId="e3bc34669d675361" providerId="LiveId" clId="{F854CCD2-E9C9-43E4-BCC0-4995246FBA71}" dt="2021-08-22T14:50:44.130" v="1451" actId="14100"/>
          <ac:picMkLst>
            <pc:docMk/>
            <pc:sldMk cId="488990034" sldId="2164"/>
            <ac:picMk id="2054" creationId="{E9827BDF-94F7-435E-8E01-1088FE2EA7BD}"/>
          </ac:picMkLst>
        </pc:picChg>
      </pc:sldChg>
      <pc:sldChg chg="addSp delSp add del setBg delDesignElem">
        <pc:chgData name="Asif Rehmani" userId="e3bc34669d675361" providerId="LiveId" clId="{F854CCD2-E9C9-43E4-BCC0-4995246FBA71}" dt="2021-08-21T22:31:38.193" v="423"/>
        <pc:sldMkLst>
          <pc:docMk/>
          <pc:sldMk cId="1881744308" sldId="2164"/>
        </pc:sldMkLst>
        <pc:spChg chg="add del">
          <ac:chgData name="Asif Rehmani" userId="e3bc34669d675361" providerId="LiveId" clId="{F854CCD2-E9C9-43E4-BCC0-4995246FBA71}" dt="2021-08-21T22:31:38.193" v="423"/>
          <ac:spMkLst>
            <pc:docMk/>
            <pc:sldMk cId="1881744308" sldId="2164"/>
            <ac:spMk id="26" creationId="{C5278130-DFE0-457B-8698-88DF69019DDE}"/>
          </ac:spMkLst>
        </pc:spChg>
        <pc:spChg chg="add del">
          <ac:chgData name="Asif Rehmani" userId="e3bc34669d675361" providerId="LiveId" clId="{F854CCD2-E9C9-43E4-BCC0-4995246FBA71}" dt="2021-08-21T22:31:38.193" v="423"/>
          <ac:spMkLst>
            <pc:docMk/>
            <pc:sldMk cId="1881744308" sldId="2164"/>
            <ac:spMk id="27" creationId="{2F99531B-1681-4D6E-BECB-18325B33A618}"/>
          </ac:spMkLst>
        </pc:spChg>
        <pc:spChg chg="add del">
          <ac:chgData name="Asif Rehmani" userId="e3bc34669d675361" providerId="LiveId" clId="{F854CCD2-E9C9-43E4-BCC0-4995246FBA71}" dt="2021-08-21T22:31:38.193" v="423"/>
          <ac:spMkLst>
            <pc:docMk/>
            <pc:sldMk cId="1881744308" sldId="2164"/>
            <ac:spMk id="28" creationId="{20344094-430A-400B-804B-910E696A1A90}"/>
          </ac:spMkLst>
        </pc:spChg>
        <pc:spChg chg="add del">
          <ac:chgData name="Asif Rehmani" userId="e3bc34669d675361" providerId="LiveId" clId="{F854CCD2-E9C9-43E4-BCC0-4995246FBA71}" dt="2021-08-21T22:31:38.193" v="423"/>
          <ac:spMkLst>
            <pc:docMk/>
            <pc:sldMk cId="1881744308" sldId="2164"/>
            <ac:spMk id="29" creationId="{453C67DF-7782-4E57-AB9B-F1B4811AD8FE}"/>
          </ac:spMkLst>
        </pc:spChg>
        <pc:cxnChg chg="add del">
          <ac:chgData name="Asif Rehmani" userId="e3bc34669d675361" providerId="LiveId" clId="{F854CCD2-E9C9-43E4-BCC0-4995246FBA71}" dt="2021-08-21T22:31:38.193" v="423"/>
          <ac:cxnSpMkLst>
            <pc:docMk/>
            <pc:sldMk cId="1881744308" sldId="2164"/>
            <ac:cxnSpMk id="30" creationId="{B03A5AE3-BD30-455C-842B-7626C8BEF097}"/>
          </ac:cxnSpMkLst>
        </pc:cxnChg>
        <pc:cxnChg chg="add del">
          <ac:chgData name="Asif Rehmani" userId="e3bc34669d675361" providerId="LiveId" clId="{F854CCD2-E9C9-43E4-BCC0-4995246FBA71}" dt="2021-08-21T22:31:38.193" v="423"/>
          <ac:cxnSpMkLst>
            <pc:docMk/>
            <pc:sldMk cId="1881744308" sldId="2164"/>
            <ac:cxnSpMk id="31" creationId="{2DBECAA5-1F2D-470D-875C-8F2C2CA3E54B}"/>
          </ac:cxnSpMkLst>
        </pc:cxnChg>
      </pc:sldChg>
      <pc:sldChg chg="addSp delSp modSp new mod modTransition setBg modClrScheme modShow chgLayout">
        <pc:chgData name="Asif Rehmani" userId="e3bc34669d675361" providerId="LiveId" clId="{F854CCD2-E9C9-43E4-BCC0-4995246FBA71}" dt="2021-11-20T13:07:20.048" v="5457" actId="729"/>
        <pc:sldMkLst>
          <pc:docMk/>
          <pc:sldMk cId="2087026152" sldId="2165"/>
        </pc:sldMkLst>
        <pc:spChg chg="mod ord">
          <ac:chgData name="Asif Rehmani" userId="e3bc34669d675361" providerId="LiveId" clId="{F854CCD2-E9C9-43E4-BCC0-4995246FBA71}" dt="2021-08-23T12:28:47.433" v="3080" actId="1076"/>
          <ac:spMkLst>
            <pc:docMk/>
            <pc:sldMk cId="2087026152" sldId="2165"/>
            <ac:spMk id="2" creationId="{5A9CF069-30F0-4546-9DE6-B08CD275AA6F}"/>
          </ac:spMkLst>
        </pc:spChg>
        <pc:spChg chg="add del mod ord">
          <ac:chgData name="Asif Rehmani" userId="e3bc34669d675361" providerId="LiveId" clId="{F854CCD2-E9C9-43E4-BCC0-4995246FBA71}" dt="2021-08-23T12:17:59.999" v="2791" actId="478"/>
          <ac:spMkLst>
            <pc:docMk/>
            <pc:sldMk cId="2087026152" sldId="2165"/>
            <ac:spMk id="3" creationId="{212B8B9F-B079-4474-B22A-544206C42915}"/>
          </ac:spMkLst>
        </pc:spChg>
        <pc:spChg chg="add del mod">
          <ac:chgData name="Asif Rehmani" userId="e3bc34669d675361" providerId="LiveId" clId="{F854CCD2-E9C9-43E4-BCC0-4995246FBA71}" dt="2021-08-23T12:17:52.907" v="2788"/>
          <ac:spMkLst>
            <pc:docMk/>
            <pc:sldMk cId="2087026152" sldId="2165"/>
            <ac:spMk id="4" creationId="{6530A864-2683-463B-BBCD-1176D48D2254}"/>
          </ac:spMkLst>
        </pc:spChg>
        <pc:spChg chg="add mod">
          <ac:chgData name="Asif Rehmani" userId="e3bc34669d675361" providerId="LiveId" clId="{F854CCD2-E9C9-43E4-BCC0-4995246FBA71}" dt="2021-08-23T12:30:04.275" v="3100" actId="1035"/>
          <ac:spMkLst>
            <pc:docMk/>
            <pc:sldMk cId="2087026152" sldId="2165"/>
            <ac:spMk id="5" creationId="{B5E69F06-64EF-4800-9E32-1934F361FC48}"/>
          </ac:spMkLst>
        </pc:spChg>
        <pc:spChg chg="add mod">
          <ac:chgData name="Asif Rehmani" userId="e3bc34669d675361" providerId="LiveId" clId="{F854CCD2-E9C9-43E4-BCC0-4995246FBA71}" dt="2021-08-23T12:30:40.321" v="3111" actId="1076"/>
          <ac:spMkLst>
            <pc:docMk/>
            <pc:sldMk cId="2087026152" sldId="2165"/>
            <ac:spMk id="6" creationId="{A8407507-E169-48CE-8532-D21198E9C85B}"/>
          </ac:spMkLst>
        </pc:spChg>
        <pc:spChg chg="add mod">
          <ac:chgData name="Asif Rehmani" userId="e3bc34669d675361" providerId="LiveId" clId="{F854CCD2-E9C9-43E4-BCC0-4995246FBA71}" dt="2021-08-23T12:29:42.246" v="3081" actId="14100"/>
          <ac:spMkLst>
            <pc:docMk/>
            <pc:sldMk cId="2087026152" sldId="2165"/>
            <ac:spMk id="7" creationId="{2C569E82-DDBD-48DB-80C6-F95506A41CC8}"/>
          </ac:spMkLst>
        </pc:spChg>
        <pc:spChg chg="add mod">
          <ac:chgData name="Asif Rehmani" userId="e3bc34669d675361" providerId="LiveId" clId="{F854CCD2-E9C9-43E4-BCC0-4995246FBA71}" dt="2021-08-23T12:30:43.241" v="3112" actId="1076"/>
          <ac:spMkLst>
            <pc:docMk/>
            <pc:sldMk cId="2087026152" sldId="2165"/>
            <ac:spMk id="8" creationId="{7CB741F4-BA94-42ED-879E-C73F7C00841C}"/>
          </ac:spMkLst>
        </pc:spChg>
        <pc:spChg chg="add del mod">
          <ac:chgData name="Asif Rehmani" userId="e3bc34669d675361" providerId="LiveId" clId="{F854CCD2-E9C9-43E4-BCC0-4995246FBA71}" dt="2021-08-23T12:17:52.907" v="2790"/>
          <ac:spMkLst>
            <pc:docMk/>
            <pc:sldMk cId="2087026152" sldId="2165"/>
            <ac:spMk id="9" creationId="{D4CD9AF2-06CA-4909-B382-491044051906}"/>
          </ac:spMkLst>
        </pc:spChg>
        <pc:spChg chg="add del mod">
          <ac:chgData name="Asif Rehmani" userId="e3bc34669d675361" providerId="LiveId" clId="{F854CCD2-E9C9-43E4-BCC0-4995246FBA71}" dt="2021-08-23T12:18:03.290" v="2792" actId="478"/>
          <ac:spMkLst>
            <pc:docMk/>
            <pc:sldMk cId="2087026152" sldId="2165"/>
            <ac:spMk id="11" creationId="{FC0D38D0-2879-4365-AFA3-72457D15DD1A}"/>
          </ac:spMkLst>
        </pc:spChg>
        <pc:spChg chg="add mod">
          <ac:chgData name="Asif Rehmani" userId="e3bc34669d675361" providerId="LiveId" clId="{F854CCD2-E9C9-43E4-BCC0-4995246FBA71}" dt="2021-08-23T12:30:52.350" v="3114" actId="1076"/>
          <ac:spMkLst>
            <pc:docMk/>
            <pc:sldMk cId="2087026152" sldId="2165"/>
            <ac:spMk id="22" creationId="{E19E29F8-E0F9-40ED-8C03-DF243133CB23}"/>
          </ac:spMkLst>
        </pc:spChg>
        <pc:spChg chg="add mod">
          <ac:chgData name="Asif Rehmani" userId="e3bc34669d675361" providerId="LiveId" clId="{F854CCD2-E9C9-43E4-BCC0-4995246FBA71}" dt="2021-08-23T12:28:01.043" v="3072" actId="14100"/>
          <ac:spMkLst>
            <pc:docMk/>
            <pc:sldMk cId="2087026152" sldId="2165"/>
            <ac:spMk id="23" creationId="{38EF8235-90B2-47E7-B1B0-6F0EDA7210F9}"/>
          </ac:spMkLst>
        </pc:spChg>
        <pc:spChg chg="add">
          <ac:chgData name="Asif Rehmani" userId="e3bc34669d675361" providerId="LiveId" clId="{F854CCD2-E9C9-43E4-BCC0-4995246FBA71}" dt="2021-08-23T12:18:44.033" v="2793" actId="26606"/>
          <ac:spMkLst>
            <pc:docMk/>
            <pc:sldMk cId="2087026152" sldId="2165"/>
            <ac:spMk id="73" creationId="{2B566528-1B12-4246-9431-5C2D7D081168}"/>
          </ac:spMkLst>
        </pc:spChg>
        <pc:grpChg chg="add">
          <ac:chgData name="Asif Rehmani" userId="e3bc34669d675361" providerId="LiveId" clId="{F854CCD2-E9C9-43E4-BCC0-4995246FBA71}" dt="2021-08-23T12:18:44.033" v="2793" actId="26606"/>
          <ac:grpSpMkLst>
            <pc:docMk/>
            <pc:sldMk cId="2087026152" sldId="2165"/>
            <ac:grpSpMk id="75" creationId="{5995D10D-E9C9-47DB-AE7E-801FEF38F5C9}"/>
          </ac:grpSpMkLst>
        </pc:grpChg>
        <pc:grpChg chg="add">
          <ac:chgData name="Asif Rehmani" userId="e3bc34669d675361" providerId="LiveId" clId="{F854CCD2-E9C9-43E4-BCC0-4995246FBA71}" dt="2021-08-23T12:18:44.033" v="2793" actId="26606"/>
          <ac:grpSpMkLst>
            <pc:docMk/>
            <pc:sldMk cId="2087026152" sldId="2165"/>
            <ac:grpSpMk id="79" creationId="{828A5161-06F1-46CF-8AD7-844680A59E13}"/>
          </ac:grpSpMkLst>
        </pc:grpChg>
        <pc:picChg chg="add del mod">
          <ac:chgData name="Asif Rehmani" userId="e3bc34669d675361" providerId="LiveId" clId="{F854CCD2-E9C9-43E4-BCC0-4995246FBA71}" dt="2021-08-23T12:23:06.443" v="2922" actId="478"/>
          <ac:picMkLst>
            <pc:docMk/>
            <pc:sldMk cId="2087026152" sldId="2165"/>
            <ac:picMk id="21" creationId="{916EACE8-1C3B-4033-A6D4-136AC12FE258}"/>
          </ac:picMkLst>
        </pc:picChg>
        <pc:picChg chg="add mod">
          <ac:chgData name="Asif Rehmani" userId="e3bc34669d675361" providerId="LiveId" clId="{F854CCD2-E9C9-43E4-BCC0-4995246FBA71}" dt="2021-08-23T12:24:16.943" v="2959" actId="1038"/>
          <ac:picMkLst>
            <pc:docMk/>
            <pc:sldMk cId="2087026152" sldId="2165"/>
            <ac:picMk id="1026" creationId="{A6992E70-237A-40BF-8FF8-5512C0C5D702}"/>
          </ac:picMkLst>
        </pc:picChg>
        <pc:picChg chg="add mod ord">
          <ac:chgData name="Asif Rehmani" userId="e3bc34669d675361" providerId="LiveId" clId="{F854CCD2-E9C9-43E4-BCC0-4995246FBA71}" dt="2021-08-23T12:30:04.275" v="3100" actId="1035"/>
          <ac:picMkLst>
            <pc:docMk/>
            <pc:sldMk cId="2087026152" sldId="2165"/>
            <ac:picMk id="5122" creationId="{395356A3-F305-4CF7-BDA5-AFB3FE07BEE6}"/>
          </ac:picMkLst>
        </pc:picChg>
        <pc:picChg chg="add mod">
          <ac:chgData name="Asif Rehmani" userId="e3bc34669d675361" providerId="LiveId" clId="{F854CCD2-E9C9-43E4-BCC0-4995246FBA71}" dt="2021-08-23T12:21:07.114" v="2847" actId="1035"/>
          <ac:picMkLst>
            <pc:docMk/>
            <pc:sldMk cId="2087026152" sldId="2165"/>
            <ac:picMk id="5124" creationId="{9E583146-944D-4C66-8AE3-E068246DFBCE}"/>
          </ac:picMkLst>
        </pc:picChg>
      </pc:sldChg>
      <pc:sldChg chg="modSp new del mod modNotesTx">
        <pc:chgData name="Asif Rehmani" userId="e3bc34669d675361" providerId="LiveId" clId="{F854CCD2-E9C9-43E4-BCC0-4995246FBA71}" dt="2021-08-24T14:43:59.289" v="4301" actId="47"/>
        <pc:sldMkLst>
          <pc:docMk/>
          <pc:sldMk cId="504539201" sldId="2166"/>
        </pc:sldMkLst>
        <pc:spChg chg="mod">
          <ac:chgData name="Asif Rehmani" userId="e3bc34669d675361" providerId="LiveId" clId="{F854CCD2-E9C9-43E4-BCC0-4995246FBA71}" dt="2021-08-21T22:50:27.915" v="821" actId="20577"/>
          <ac:spMkLst>
            <pc:docMk/>
            <pc:sldMk cId="504539201" sldId="2166"/>
            <ac:spMk id="2" creationId="{554F15DC-AD3C-40B8-A41E-64F7633785C3}"/>
          </ac:spMkLst>
        </pc:spChg>
        <pc:spChg chg="mod">
          <ac:chgData name="Asif Rehmani" userId="e3bc34669d675361" providerId="LiveId" clId="{F854CCD2-E9C9-43E4-BCC0-4995246FBA71}" dt="2021-08-24T14:43:42.252" v="4295" actId="21"/>
          <ac:spMkLst>
            <pc:docMk/>
            <pc:sldMk cId="504539201" sldId="2166"/>
            <ac:spMk id="3" creationId="{05D10467-4154-4AC2-BBD3-98B47817D877}"/>
          </ac:spMkLst>
        </pc:spChg>
      </pc:sldChg>
      <pc:sldChg chg="addSp delSp modSp add del mod modTransition modNotesTx">
        <pc:chgData name="Asif Rehmani" userId="e3bc34669d675361" providerId="LiveId" clId="{F854CCD2-E9C9-43E4-BCC0-4995246FBA71}" dt="2021-08-25T18:58:01.997" v="4857" actId="47"/>
        <pc:sldMkLst>
          <pc:docMk/>
          <pc:sldMk cId="2016059150" sldId="2167"/>
        </pc:sldMkLst>
        <pc:spChg chg="mod">
          <ac:chgData name="Asif Rehmani" userId="e3bc34669d675361" providerId="LiveId" clId="{F854CCD2-E9C9-43E4-BCC0-4995246FBA71}" dt="2021-08-22T15:08:01.826" v="1536" actId="20577"/>
          <ac:spMkLst>
            <pc:docMk/>
            <pc:sldMk cId="2016059150" sldId="2167"/>
            <ac:spMk id="2" creationId="{699E5FDC-42DB-41EE-A9D1-92D9EBD8C095}"/>
          </ac:spMkLst>
        </pc:spChg>
        <pc:spChg chg="mod">
          <ac:chgData name="Asif Rehmani" userId="e3bc34669d675361" providerId="LiveId" clId="{F854CCD2-E9C9-43E4-BCC0-4995246FBA71}" dt="2021-08-24T14:46:42.354" v="4515" actId="20577"/>
          <ac:spMkLst>
            <pc:docMk/>
            <pc:sldMk cId="2016059150" sldId="2167"/>
            <ac:spMk id="3" creationId="{9F9E0475-0526-4763-B8CA-1E86BDF77409}"/>
          </ac:spMkLst>
        </pc:spChg>
        <pc:spChg chg="add del mod">
          <ac:chgData name="Asif Rehmani" userId="e3bc34669d675361" providerId="LiveId" clId="{F854CCD2-E9C9-43E4-BCC0-4995246FBA71}" dt="2021-08-25T18:56:03.448" v="4828" actId="21"/>
          <ac:spMkLst>
            <pc:docMk/>
            <pc:sldMk cId="2016059150" sldId="2167"/>
            <ac:spMk id="6" creationId="{402722C1-AC88-4DEE-9CE1-C9F3A20B3853}"/>
          </ac:spMkLst>
        </pc:spChg>
        <pc:spChg chg="del">
          <ac:chgData name="Asif Rehmani" userId="e3bc34669d675361" providerId="LiveId" clId="{F854CCD2-E9C9-43E4-BCC0-4995246FBA71}" dt="2021-08-22T15:08:10.854" v="1538" actId="478"/>
          <ac:spMkLst>
            <pc:docMk/>
            <pc:sldMk cId="2016059150" sldId="2167"/>
            <ac:spMk id="6" creationId="{AE66D8CA-0569-4D69-AC2E-4E4713036C0B}"/>
          </ac:spMkLst>
        </pc:spChg>
        <pc:spChg chg="add del mod">
          <ac:chgData name="Asif Rehmani" userId="e3bc34669d675361" providerId="LiveId" clId="{F854CCD2-E9C9-43E4-BCC0-4995246FBA71}" dt="2021-08-24T14:43:00.802" v="4291" actId="478"/>
          <ac:spMkLst>
            <pc:docMk/>
            <pc:sldMk cId="2016059150" sldId="2167"/>
            <ac:spMk id="7" creationId="{136E0E34-61AF-4D42-A23F-811A89BDC211}"/>
          </ac:spMkLst>
        </pc:spChg>
        <pc:picChg chg="add del mod">
          <ac:chgData name="Asif Rehmani" userId="e3bc34669d675361" providerId="LiveId" clId="{F854CCD2-E9C9-43E4-BCC0-4995246FBA71}" dt="2021-08-24T14:42:51.132" v="4288" actId="478"/>
          <ac:picMkLst>
            <pc:docMk/>
            <pc:sldMk cId="2016059150" sldId="2167"/>
            <ac:picMk id="8" creationId="{771DCAD3-FDC9-41FE-B89F-63ACB24080A2}"/>
          </ac:picMkLst>
        </pc:picChg>
        <pc:picChg chg="add del mod">
          <ac:chgData name="Asif Rehmani" userId="e3bc34669d675361" providerId="LiveId" clId="{F854CCD2-E9C9-43E4-BCC0-4995246FBA71}" dt="2021-08-25T18:56:03.448" v="4828" actId="21"/>
          <ac:picMkLst>
            <pc:docMk/>
            <pc:sldMk cId="2016059150" sldId="2167"/>
            <ac:picMk id="9" creationId="{A3BBD8CB-ECF2-4B39-8ABC-B7EF85FEB468}"/>
          </ac:picMkLst>
        </pc:picChg>
      </pc:sldChg>
      <pc:sldChg chg="addSp delSp modSp add del mod modTransition modNotesTx">
        <pc:chgData name="Asif Rehmani" userId="e3bc34669d675361" providerId="LiveId" clId="{F854CCD2-E9C9-43E4-BCC0-4995246FBA71}" dt="2021-08-25T19:02:39.447" v="4979" actId="47"/>
        <pc:sldMkLst>
          <pc:docMk/>
          <pc:sldMk cId="411502025" sldId="2168"/>
        </pc:sldMkLst>
        <pc:spChg chg="mod">
          <ac:chgData name="Asif Rehmani" userId="e3bc34669d675361" providerId="LiveId" clId="{F854CCD2-E9C9-43E4-BCC0-4995246FBA71}" dt="2021-08-25T18:59:03.125" v="4875" actId="21"/>
          <ac:spMkLst>
            <pc:docMk/>
            <pc:sldMk cId="411502025" sldId="2168"/>
            <ac:spMk id="2" creationId="{699E5FDC-42DB-41EE-A9D1-92D9EBD8C095}"/>
          </ac:spMkLst>
        </pc:spChg>
        <pc:spChg chg="mod">
          <ac:chgData name="Asif Rehmani" userId="e3bc34669d675361" providerId="LiveId" clId="{F854CCD2-E9C9-43E4-BCC0-4995246FBA71}" dt="2021-08-24T14:46:27.643" v="4489" actId="20577"/>
          <ac:spMkLst>
            <pc:docMk/>
            <pc:sldMk cId="411502025" sldId="2168"/>
            <ac:spMk id="3" creationId="{9F9E0475-0526-4763-B8CA-1E86BDF77409}"/>
          </ac:spMkLst>
        </pc:spChg>
        <pc:spChg chg="add del mod">
          <ac:chgData name="Asif Rehmani" userId="e3bc34669d675361" providerId="LiveId" clId="{F854CCD2-E9C9-43E4-BCC0-4995246FBA71}" dt="2021-08-25T19:00:36.701" v="4972" actId="21"/>
          <ac:spMkLst>
            <pc:docMk/>
            <pc:sldMk cId="411502025" sldId="2168"/>
            <ac:spMk id="6" creationId="{5CAE77B2-2BBC-4AA0-B328-82706A7CCA87}"/>
          </ac:spMkLst>
        </pc:spChg>
        <pc:spChg chg="del">
          <ac:chgData name="Asif Rehmani" userId="e3bc34669d675361" providerId="LiveId" clId="{F854CCD2-E9C9-43E4-BCC0-4995246FBA71}" dt="2021-08-24T14:43:14.176" v="4293" actId="478"/>
          <ac:spMkLst>
            <pc:docMk/>
            <pc:sldMk cId="411502025" sldId="2168"/>
            <ac:spMk id="7" creationId="{136E0E34-61AF-4D42-A23F-811A89BDC211}"/>
          </ac:spMkLst>
        </pc:spChg>
        <pc:picChg chg="add del mod">
          <ac:chgData name="Asif Rehmani" userId="e3bc34669d675361" providerId="LiveId" clId="{F854CCD2-E9C9-43E4-BCC0-4995246FBA71}" dt="2021-08-25T19:00:36.701" v="4972" actId="21"/>
          <ac:picMkLst>
            <pc:docMk/>
            <pc:sldMk cId="411502025" sldId="2168"/>
            <ac:picMk id="8" creationId="{DA81771E-C9AA-4E54-BCE3-804DEEA3548A}"/>
          </ac:picMkLst>
        </pc:picChg>
      </pc:sldChg>
      <pc:sldChg chg="addSp delSp modSp add del mod modTransition modNotesTx">
        <pc:chgData name="Asif Rehmani" userId="e3bc34669d675361" providerId="LiveId" clId="{F854CCD2-E9C9-43E4-BCC0-4995246FBA71}" dt="2021-08-25T19:07:44.821" v="5047" actId="47"/>
        <pc:sldMkLst>
          <pc:docMk/>
          <pc:sldMk cId="1037954087" sldId="2169"/>
        </pc:sldMkLst>
        <pc:spChg chg="mod">
          <ac:chgData name="Asif Rehmani" userId="e3bc34669d675361" providerId="LiveId" clId="{F854CCD2-E9C9-43E4-BCC0-4995246FBA71}" dt="2021-08-25T19:02:53.648" v="4984" actId="21"/>
          <ac:spMkLst>
            <pc:docMk/>
            <pc:sldMk cId="1037954087" sldId="2169"/>
            <ac:spMk id="2" creationId="{699E5FDC-42DB-41EE-A9D1-92D9EBD8C095}"/>
          </ac:spMkLst>
        </pc:spChg>
        <pc:spChg chg="mod">
          <ac:chgData name="Asif Rehmani" userId="e3bc34669d675361" providerId="LiveId" clId="{F854CCD2-E9C9-43E4-BCC0-4995246FBA71}" dt="2021-08-25T19:07:20.703" v="5026" actId="21"/>
          <ac:spMkLst>
            <pc:docMk/>
            <pc:sldMk cId="1037954087" sldId="2169"/>
            <ac:spMk id="3" creationId="{9F9E0475-0526-4763-B8CA-1E86BDF77409}"/>
          </ac:spMkLst>
        </pc:spChg>
        <pc:spChg chg="add del mod">
          <ac:chgData name="Asif Rehmani" userId="e3bc34669d675361" providerId="LiveId" clId="{F854CCD2-E9C9-43E4-BCC0-4995246FBA71}" dt="2021-08-25T19:03:09.960" v="4988" actId="21"/>
          <ac:spMkLst>
            <pc:docMk/>
            <pc:sldMk cId="1037954087" sldId="2169"/>
            <ac:spMk id="6" creationId="{BE1BB1FC-04FB-428E-9D90-C1BF2B4D107D}"/>
          </ac:spMkLst>
        </pc:spChg>
        <pc:spChg chg="del">
          <ac:chgData name="Asif Rehmani" userId="e3bc34669d675361" providerId="LiveId" clId="{F854CCD2-E9C9-43E4-BCC0-4995246FBA71}" dt="2021-08-24T14:44:59.498" v="4305" actId="478"/>
          <ac:spMkLst>
            <pc:docMk/>
            <pc:sldMk cId="1037954087" sldId="2169"/>
            <ac:spMk id="7" creationId="{136E0E34-61AF-4D42-A23F-811A89BDC211}"/>
          </ac:spMkLst>
        </pc:spChg>
        <pc:picChg chg="add del mod">
          <ac:chgData name="Asif Rehmani" userId="e3bc34669d675361" providerId="LiveId" clId="{F854CCD2-E9C9-43E4-BCC0-4995246FBA71}" dt="2021-08-25T19:03:09.960" v="4988" actId="21"/>
          <ac:picMkLst>
            <pc:docMk/>
            <pc:sldMk cId="1037954087" sldId="2169"/>
            <ac:picMk id="8" creationId="{053C2028-8867-4DA5-967D-557803B3456A}"/>
          </ac:picMkLst>
        </pc:picChg>
        <pc:picChg chg="add del mod">
          <ac:chgData name="Asif Rehmani" userId="e3bc34669d675361" providerId="LiveId" clId="{F854CCD2-E9C9-43E4-BCC0-4995246FBA71}" dt="2021-08-25T19:03:09.960" v="4988" actId="21"/>
          <ac:picMkLst>
            <pc:docMk/>
            <pc:sldMk cId="1037954087" sldId="2169"/>
            <ac:picMk id="9" creationId="{064F6C6A-588F-48C7-A228-492E89ACC6E2}"/>
          </ac:picMkLst>
        </pc:picChg>
      </pc:sldChg>
      <pc:sldChg chg="modSp new mod modTransition">
        <pc:chgData name="Asif Rehmani" userId="e3bc34669d675361" providerId="LiveId" clId="{F854CCD2-E9C9-43E4-BCC0-4995246FBA71}" dt="2021-08-25T19:13:21.291" v="5250"/>
        <pc:sldMkLst>
          <pc:docMk/>
          <pc:sldMk cId="2857252209" sldId="2170"/>
        </pc:sldMkLst>
        <pc:spChg chg="mod">
          <ac:chgData name="Asif Rehmani" userId="e3bc34669d675361" providerId="LiveId" clId="{F854CCD2-E9C9-43E4-BCC0-4995246FBA71}" dt="2021-08-23T12:07:28.039" v="2774" actId="6549"/>
          <ac:spMkLst>
            <pc:docMk/>
            <pc:sldMk cId="2857252209" sldId="2170"/>
            <ac:spMk id="2" creationId="{572CEB3F-B597-484F-A14C-36534B539DE2}"/>
          </ac:spMkLst>
        </pc:spChg>
        <pc:spChg chg="mod">
          <ac:chgData name="Asif Rehmani" userId="e3bc34669d675361" providerId="LiveId" clId="{F854CCD2-E9C9-43E4-BCC0-4995246FBA71}" dt="2021-08-23T12:10:30.878" v="2779"/>
          <ac:spMkLst>
            <pc:docMk/>
            <pc:sldMk cId="2857252209" sldId="2170"/>
            <ac:spMk id="3" creationId="{5AADE4FB-6B4B-42F7-B67B-C217D436103F}"/>
          </ac:spMkLst>
        </pc:spChg>
      </pc:sldChg>
      <pc:sldChg chg="modSp new del mod">
        <pc:chgData name="Asif Rehmani" userId="e3bc34669d675361" providerId="LiveId" clId="{F854CCD2-E9C9-43E4-BCC0-4995246FBA71}" dt="2021-08-24T14:50:26.786" v="4603" actId="47"/>
        <pc:sldMkLst>
          <pc:docMk/>
          <pc:sldMk cId="3265634046" sldId="2171"/>
        </pc:sldMkLst>
        <pc:spChg chg="mod">
          <ac:chgData name="Asif Rehmani" userId="e3bc34669d675361" providerId="LiveId" clId="{F854CCD2-E9C9-43E4-BCC0-4995246FBA71}" dt="2021-08-23T12:35:55.646" v="3444" actId="20577"/>
          <ac:spMkLst>
            <pc:docMk/>
            <pc:sldMk cId="3265634046" sldId="2171"/>
            <ac:spMk id="2" creationId="{25CA5720-8770-41D1-8E75-FBCA764633CD}"/>
          </ac:spMkLst>
        </pc:spChg>
        <pc:spChg chg="mod">
          <ac:chgData name="Asif Rehmani" userId="e3bc34669d675361" providerId="LiveId" clId="{F854CCD2-E9C9-43E4-BCC0-4995246FBA71}" dt="2021-08-24T14:50:19.914" v="4599" actId="27636"/>
          <ac:spMkLst>
            <pc:docMk/>
            <pc:sldMk cId="3265634046" sldId="2171"/>
            <ac:spMk id="3" creationId="{FF1D6A67-FB54-4F33-B6B5-048D6D526DED}"/>
          </ac:spMkLst>
        </pc:spChg>
      </pc:sldChg>
      <pc:sldChg chg="addSp delSp modSp mod modTransition setBg modAnim">
        <pc:chgData name="Asif Rehmani" userId="e3bc34669d675361" providerId="LiveId" clId="{F854CCD2-E9C9-43E4-BCC0-4995246FBA71}" dt="2021-08-25T19:13:21.291" v="5250"/>
        <pc:sldMkLst>
          <pc:docMk/>
          <pc:sldMk cId="2033276635" sldId="2172"/>
        </pc:sldMkLst>
        <pc:spChg chg="mod">
          <ac:chgData name="Asif Rehmani" userId="e3bc34669d675361" providerId="LiveId" clId="{F854CCD2-E9C9-43E4-BCC0-4995246FBA71}" dt="2021-08-24T14:29:46.398" v="4016" actId="26606"/>
          <ac:spMkLst>
            <pc:docMk/>
            <pc:sldMk cId="2033276635" sldId="2172"/>
            <ac:spMk id="2" creationId="{FBCAD2A6-309B-42DE-A80B-6E85CF3B183F}"/>
          </ac:spMkLst>
        </pc:spChg>
        <pc:spChg chg="mod">
          <ac:chgData name="Asif Rehmani" userId="e3bc34669d675361" providerId="LiveId" clId="{F854CCD2-E9C9-43E4-BCC0-4995246FBA71}" dt="2021-08-24T14:35:53.067" v="4204" actId="1076"/>
          <ac:spMkLst>
            <pc:docMk/>
            <pc:sldMk cId="2033276635" sldId="2172"/>
            <ac:spMk id="3" creationId="{559A71B9-A1F8-47CF-8A91-CBF5F2691B5E}"/>
          </ac:spMkLst>
        </pc:spChg>
        <pc:spChg chg="add del">
          <ac:chgData name="Asif Rehmani" userId="e3bc34669d675361" providerId="LiveId" clId="{F854CCD2-E9C9-43E4-BCC0-4995246FBA71}" dt="2021-08-24T14:29:25.554" v="4013" actId="22"/>
          <ac:spMkLst>
            <pc:docMk/>
            <pc:sldMk cId="2033276635" sldId="2172"/>
            <ac:spMk id="5" creationId="{16F8B7E7-9828-4B94-8ADC-44896A90AB15}"/>
          </ac:spMkLst>
        </pc:spChg>
        <pc:spChg chg="add">
          <ac:chgData name="Asif Rehmani" userId="e3bc34669d675361" providerId="LiveId" clId="{F854CCD2-E9C9-43E4-BCC0-4995246FBA71}" dt="2021-08-24T14:29:46.398" v="4016" actId="26606"/>
          <ac:spMkLst>
            <pc:docMk/>
            <pc:sldMk cId="2033276635" sldId="2172"/>
            <ac:spMk id="12" creationId="{F13C74B1-5B17-4795-BED0-7140497B445A}"/>
          </ac:spMkLst>
        </pc:spChg>
        <pc:spChg chg="add">
          <ac:chgData name="Asif Rehmani" userId="e3bc34669d675361" providerId="LiveId" clId="{F854CCD2-E9C9-43E4-BCC0-4995246FBA71}" dt="2021-08-24T14:29:46.398" v="4016" actId="26606"/>
          <ac:spMkLst>
            <pc:docMk/>
            <pc:sldMk cId="2033276635" sldId="2172"/>
            <ac:spMk id="14" creationId="{D4974D33-8DC5-464E-8C6D-BE58F0669C17}"/>
          </ac:spMkLst>
        </pc:spChg>
        <pc:picChg chg="add mod">
          <ac:chgData name="Asif Rehmani" userId="e3bc34669d675361" providerId="LiveId" clId="{F854CCD2-E9C9-43E4-BCC0-4995246FBA71}" dt="2021-08-24T14:29:46.398" v="4016" actId="26606"/>
          <ac:picMkLst>
            <pc:docMk/>
            <pc:sldMk cId="2033276635" sldId="2172"/>
            <ac:picMk id="7" creationId="{8F8862E0-135C-45BF-A37F-5A83D8FE0545}"/>
          </ac:picMkLst>
        </pc:picChg>
      </pc:sldChg>
      <pc:sldChg chg="del modTransition">
        <pc:chgData name="Asif Rehmani" userId="e3bc34669d675361" providerId="LiveId" clId="{F854CCD2-E9C9-43E4-BCC0-4995246FBA71}" dt="2021-11-29T22:17:16.314" v="7313" actId="47"/>
        <pc:sldMkLst>
          <pc:docMk/>
          <pc:sldMk cId="2258967645" sldId="2173"/>
        </pc:sldMkLst>
      </pc:sldChg>
      <pc:sldChg chg="addSp delSp modSp new add del mod modClrScheme chgLayout">
        <pc:chgData name="Asif Rehmani" userId="e3bc34669d675361" providerId="LiveId" clId="{F854CCD2-E9C9-43E4-BCC0-4995246FBA71}" dt="2021-08-24T14:43:35.849" v="4294" actId="47"/>
        <pc:sldMkLst>
          <pc:docMk/>
          <pc:sldMk cId="3294467917" sldId="2174"/>
        </pc:sldMkLst>
        <pc:spChg chg="del mod ord">
          <ac:chgData name="Asif Rehmani" userId="e3bc34669d675361" providerId="LiveId" clId="{F854CCD2-E9C9-43E4-BCC0-4995246FBA71}" dt="2021-08-24T14:02:58.637" v="3768" actId="700"/>
          <ac:spMkLst>
            <pc:docMk/>
            <pc:sldMk cId="3294467917" sldId="2174"/>
            <ac:spMk id="2" creationId="{6535AA73-BDFE-4345-B0FF-712E0BFC8147}"/>
          </ac:spMkLst>
        </pc:spChg>
        <pc:spChg chg="del mod ord">
          <ac:chgData name="Asif Rehmani" userId="e3bc34669d675361" providerId="LiveId" clId="{F854CCD2-E9C9-43E4-BCC0-4995246FBA71}" dt="2021-08-24T14:02:58.637" v="3768" actId="700"/>
          <ac:spMkLst>
            <pc:docMk/>
            <pc:sldMk cId="3294467917" sldId="2174"/>
            <ac:spMk id="3" creationId="{011999CC-A5B1-4A06-93C2-9A78164B5283}"/>
          </ac:spMkLst>
        </pc:spChg>
        <pc:spChg chg="add mod ord">
          <ac:chgData name="Asif Rehmani" userId="e3bc34669d675361" providerId="LiveId" clId="{F854CCD2-E9C9-43E4-BCC0-4995246FBA71}" dt="2021-08-24T14:03:03.829" v="3779" actId="20577"/>
          <ac:spMkLst>
            <pc:docMk/>
            <pc:sldMk cId="3294467917" sldId="2174"/>
            <ac:spMk id="4" creationId="{E4241844-CC05-48CC-A7D1-1E388392F265}"/>
          </ac:spMkLst>
        </pc:spChg>
        <pc:spChg chg="add mod ord">
          <ac:chgData name="Asif Rehmani" userId="e3bc34669d675361" providerId="LiveId" clId="{F854CCD2-E9C9-43E4-BCC0-4995246FBA71}" dt="2021-08-24T14:02:58.637" v="3768" actId="700"/>
          <ac:spMkLst>
            <pc:docMk/>
            <pc:sldMk cId="3294467917" sldId="2174"/>
            <ac:spMk id="5" creationId="{A3CDC1B7-CA2D-4F23-9572-63319C833248}"/>
          </ac:spMkLst>
        </pc:spChg>
      </pc:sldChg>
      <pc:sldChg chg="add del">
        <pc:chgData name="Asif Rehmani" userId="e3bc34669d675361" providerId="LiveId" clId="{F854CCD2-E9C9-43E4-BCC0-4995246FBA71}" dt="2021-08-25T18:52:56.932" v="4717" actId="47"/>
        <pc:sldMkLst>
          <pc:docMk/>
          <pc:sldMk cId="3348460290" sldId="2174"/>
        </pc:sldMkLst>
      </pc:sldChg>
      <pc:sldChg chg="addSp delSp add del setBg delDesignElem">
        <pc:chgData name="Asif Rehmani" userId="e3bc34669d675361" providerId="LiveId" clId="{F854CCD2-E9C9-43E4-BCC0-4995246FBA71}" dt="2021-08-25T18:52:18.522" v="4710"/>
        <pc:sldMkLst>
          <pc:docMk/>
          <pc:sldMk cId="3572840998" sldId="2174"/>
        </pc:sldMkLst>
        <pc:spChg chg="add del">
          <ac:chgData name="Asif Rehmani" userId="e3bc34669d675361" providerId="LiveId" clId="{F854CCD2-E9C9-43E4-BCC0-4995246FBA71}" dt="2021-08-25T18:52:18.522" v="4710"/>
          <ac:spMkLst>
            <pc:docMk/>
            <pc:sldMk cId="3572840998" sldId="2174"/>
            <ac:spMk id="10" creationId="{BACC6370-2D7E-4714-9D71-7542949D7D5D}"/>
          </ac:spMkLst>
        </pc:spChg>
        <pc:spChg chg="add del">
          <ac:chgData name="Asif Rehmani" userId="e3bc34669d675361" providerId="LiveId" clId="{F854CCD2-E9C9-43E4-BCC0-4995246FBA71}" dt="2021-08-25T18:52:18.522" v="4710"/>
          <ac:spMkLst>
            <pc:docMk/>
            <pc:sldMk cId="3572840998" sldId="2174"/>
            <ac:spMk id="11" creationId="{F68B3F68-107C-434F-AA38-110D5EA91B85}"/>
          </ac:spMkLst>
        </pc:spChg>
        <pc:spChg chg="add del">
          <ac:chgData name="Asif Rehmani" userId="e3bc34669d675361" providerId="LiveId" clId="{F854CCD2-E9C9-43E4-BCC0-4995246FBA71}" dt="2021-08-25T18:52:18.522" v="4710"/>
          <ac:spMkLst>
            <pc:docMk/>
            <pc:sldMk cId="3572840998" sldId="2174"/>
            <ac:spMk id="13" creationId="{AAD0DBB9-1A4B-4391-81D4-CB19F9AB918A}"/>
          </ac:spMkLst>
        </pc:spChg>
        <pc:spChg chg="add del">
          <ac:chgData name="Asif Rehmani" userId="e3bc34669d675361" providerId="LiveId" clId="{F854CCD2-E9C9-43E4-BCC0-4995246FBA71}" dt="2021-08-25T18:52:18.522" v="4710"/>
          <ac:spMkLst>
            <pc:docMk/>
            <pc:sldMk cId="3572840998" sldId="2174"/>
            <ac:spMk id="15" creationId="{063BBA22-50EA-4C4D-BE05-F1CE4E63AA56}"/>
          </ac:spMkLst>
        </pc:spChg>
      </pc:sldChg>
      <pc:sldChg chg="addSp delSp add del setBg delDesignElem">
        <pc:chgData name="Asif Rehmani" userId="e3bc34669d675361" providerId="LiveId" clId="{F854CCD2-E9C9-43E4-BCC0-4995246FBA71}" dt="2021-08-25T18:52:52.858" v="4715"/>
        <pc:sldMkLst>
          <pc:docMk/>
          <pc:sldMk cId="3065618403" sldId="2175"/>
        </pc:sldMkLst>
        <pc:spChg chg="add del">
          <ac:chgData name="Asif Rehmani" userId="e3bc34669d675361" providerId="LiveId" clId="{F854CCD2-E9C9-43E4-BCC0-4995246FBA71}" dt="2021-08-25T18:52:52.858" v="4715"/>
          <ac:spMkLst>
            <pc:docMk/>
            <pc:sldMk cId="3065618403" sldId="2175"/>
            <ac:spMk id="10" creationId="{BACC6370-2D7E-4714-9D71-7542949D7D5D}"/>
          </ac:spMkLst>
        </pc:spChg>
        <pc:spChg chg="add del">
          <ac:chgData name="Asif Rehmani" userId="e3bc34669d675361" providerId="LiveId" clId="{F854CCD2-E9C9-43E4-BCC0-4995246FBA71}" dt="2021-08-25T18:52:52.858" v="4715"/>
          <ac:spMkLst>
            <pc:docMk/>
            <pc:sldMk cId="3065618403" sldId="2175"/>
            <ac:spMk id="11" creationId="{F68B3F68-107C-434F-AA38-110D5EA91B85}"/>
          </ac:spMkLst>
        </pc:spChg>
        <pc:spChg chg="add del">
          <ac:chgData name="Asif Rehmani" userId="e3bc34669d675361" providerId="LiveId" clId="{F854CCD2-E9C9-43E4-BCC0-4995246FBA71}" dt="2021-08-25T18:52:52.858" v="4715"/>
          <ac:spMkLst>
            <pc:docMk/>
            <pc:sldMk cId="3065618403" sldId="2175"/>
            <ac:spMk id="13" creationId="{AAD0DBB9-1A4B-4391-81D4-CB19F9AB918A}"/>
          </ac:spMkLst>
        </pc:spChg>
        <pc:spChg chg="add del">
          <ac:chgData name="Asif Rehmani" userId="e3bc34669d675361" providerId="LiveId" clId="{F854CCD2-E9C9-43E4-BCC0-4995246FBA71}" dt="2021-08-25T18:52:52.858" v="4715"/>
          <ac:spMkLst>
            <pc:docMk/>
            <pc:sldMk cId="3065618403" sldId="2175"/>
            <ac:spMk id="15" creationId="{063BBA22-50EA-4C4D-BE05-F1CE4E63AA56}"/>
          </ac:spMkLst>
        </pc:spChg>
      </pc:sldChg>
      <pc:sldChg chg="addSp delSp modSp add mod modTransition modAnim modNotesTx">
        <pc:chgData name="Asif Rehmani" userId="e3bc34669d675361" providerId="LiveId" clId="{F854CCD2-E9C9-43E4-BCC0-4995246FBA71}" dt="2021-11-20T17:22:49.896" v="5984" actId="478"/>
        <pc:sldMkLst>
          <pc:docMk/>
          <pc:sldMk cId="3151123410" sldId="2175"/>
        </pc:sldMkLst>
        <pc:spChg chg="mod">
          <ac:chgData name="Asif Rehmani" userId="e3bc34669d675361" providerId="LiveId" clId="{F854CCD2-E9C9-43E4-BCC0-4995246FBA71}" dt="2021-11-20T16:51:39.714" v="5589" actId="20577"/>
          <ac:spMkLst>
            <pc:docMk/>
            <pc:sldMk cId="3151123410" sldId="2175"/>
            <ac:spMk id="2" creationId="{A6E4F21E-EBE2-4B5F-85DF-968862952CD4}"/>
          </ac:spMkLst>
        </pc:spChg>
        <pc:spChg chg="add mod">
          <ac:chgData name="Asif Rehmani" userId="e3bc34669d675361" providerId="LiveId" clId="{F854CCD2-E9C9-43E4-BCC0-4995246FBA71}" dt="2021-08-25T18:53:29.293" v="4721"/>
          <ac:spMkLst>
            <pc:docMk/>
            <pc:sldMk cId="3151123410" sldId="2175"/>
            <ac:spMk id="12" creationId="{DEFCA09B-B409-4613-B547-397DD14A0A69}"/>
          </ac:spMkLst>
        </pc:spChg>
        <pc:spChg chg="del">
          <ac:chgData name="Asif Rehmani" userId="e3bc34669d675361" providerId="LiveId" clId="{F854CCD2-E9C9-43E4-BCC0-4995246FBA71}" dt="2021-11-20T17:22:49.896" v="5984" actId="478"/>
          <ac:spMkLst>
            <pc:docMk/>
            <pc:sldMk cId="3151123410" sldId="2175"/>
            <ac:spMk id="16" creationId="{51B1127F-0503-41C1-86D5-98DB2FA7C2DE}"/>
          </ac:spMkLst>
        </pc:spChg>
        <pc:spChg chg="del">
          <ac:chgData name="Asif Rehmani" userId="e3bc34669d675361" providerId="LiveId" clId="{F854CCD2-E9C9-43E4-BCC0-4995246FBA71}" dt="2021-08-25T18:53:28.704" v="4720" actId="478"/>
          <ac:spMkLst>
            <pc:docMk/>
            <pc:sldMk cId="3151123410" sldId="2175"/>
            <ac:spMk id="16" creationId="{A534B30A-D93E-4878-A593-BBBC4EC90213}"/>
          </ac:spMkLst>
        </pc:spChg>
        <pc:graphicFrameChg chg="add mod">
          <ac:chgData name="Asif Rehmani" userId="e3bc34669d675361" providerId="LiveId" clId="{F854CCD2-E9C9-43E4-BCC0-4995246FBA71}" dt="2021-08-25T18:54:57.250" v="4814" actId="27957"/>
          <ac:graphicFrameMkLst>
            <pc:docMk/>
            <pc:sldMk cId="3151123410" sldId="2175"/>
            <ac:graphicFrameMk id="5" creationId="{6AD206D9-B29E-49F6-A535-76E388764557}"/>
          </ac:graphicFrameMkLst>
        </pc:graphicFrameChg>
        <pc:picChg chg="del">
          <ac:chgData name="Asif Rehmani" userId="e3bc34669d675361" providerId="LiveId" clId="{F854CCD2-E9C9-43E4-BCC0-4995246FBA71}" dt="2021-11-20T16:46:35.807" v="5542" actId="478"/>
          <ac:picMkLst>
            <pc:docMk/>
            <pc:sldMk cId="3151123410" sldId="2175"/>
            <ac:picMk id="14" creationId="{C385D867-8D56-4791-A785-548FB8B2E987}"/>
          </ac:picMkLst>
        </pc:picChg>
        <pc:picChg chg="del">
          <ac:chgData name="Asif Rehmani" userId="e3bc34669d675361" providerId="LiveId" clId="{F854CCD2-E9C9-43E4-BCC0-4995246FBA71}" dt="2021-08-25T18:53:28.704" v="4720" actId="478"/>
          <ac:picMkLst>
            <pc:docMk/>
            <pc:sldMk cId="3151123410" sldId="2175"/>
            <ac:picMk id="17" creationId="{B51CA13F-B6B4-451A-852A-6952965248A0}"/>
          </ac:picMkLst>
        </pc:picChg>
        <pc:picChg chg="del">
          <ac:chgData name="Asif Rehmani" userId="e3bc34669d675361" providerId="LiveId" clId="{F854CCD2-E9C9-43E4-BCC0-4995246FBA71}" dt="2021-11-20T17:22:49.896" v="5984" actId="478"/>
          <ac:picMkLst>
            <pc:docMk/>
            <pc:sldMk cId="3151123410" sldId="2175"/>
            <ac:picMk id="17" creationId="{ED1DDF31-6F74-4F65-B9BB-F05766791E49}"/>
          </ac:picMkLst>
        </pc:picChg>
        <pc:picChg chg="del">
          <ac:chgData name="Asif Rehmani" userId="e3bc34669d675361" providerId="LiveId" clId="{F854CCD2-E9C9-43E4-BCC0-4995246FBA71}" dt="2021-11-20T17:22:49.896" v="5984" actId="478"/>
          <ac:picMkLst>
            <pc:docMk/>
            <pc:sldMk cId="3151123410" sldId="2175"/>
            <ac:picMk id="18" creationId="{4393386C-693D-45F5-AB7E-13FAE1CEFC01}"/>
          </ac:picMkLst>
        </pc:picChg>
        <pc:picChg chg="del">
          <ac:chgData name="Asif Rehmani" userId="e3bc34669d675361" providerId="LiveId" clId="{F854CCD2-E9C9-43E4-BCC0-4995246FBA71}" dt="2021-08-25T18:53:28.704" v="4720" actId="478"/>
          <ac:picMkLst>
            <pc:docMk/>
            <pc:sldMk cId="3151123410" sldId="2175"/>
            <ac:picMk id="18" creationId="{6481B9DB-3243-4125-BD6E-38D034E06B0B}"/>
          </ac:picMkLst>
        </pc:picChg>
        <pc:picChg chg="add mod">
          <ac:chgData name="Asif Rehmani" userId="e3bc34669d675361" providerId="LiveId" clId="{F854CCD2-E9C9-43E4-BCC0-4995246FBA71}" dt="2021-08-25T18:53:29.293" v="4721"/>
          <ac:picMkLst>
            <pc:docMk/>
            <pc:sldMk cId="3151123410" sldId="2175"/>
            <ac:picMk id="19" creationId="{6C84C197-70E3-4B97-844D-DC98A546E4E5}"/>
          </ac:picMkLst>
        </pc:picChg>
        <pc:picChg chg="add mod">
          <ac:chgData name="Asif Rehmani" userId="e3bc34669d675361" providerId="LiveId" clId="{F854CCD2-E9C9-43E4-BCC0-4995246FBA71}" dt="2021-08-25T18:53:29.293" v="4721"/>
          <ac:picMkLst>
            <pc:docMk/>
            <pc:sldMk cId="3151123410" sldId="2175"/>
            <ac:picMk id="20" creationId="{6323BC6C-E4C3-4C7B-978C-234B591CD3B5}"/>
          </ac:picMkLst>
        </pc:picChg>
      </pc:sldChg>
      <pc:sldChg chg="addSp delSp modSp add mod modTransition delAnim modNotesTx">
        <pc:chgData name="Asif Rehmani" userId="e3bc34669d675361" providerId="LiveId" clId="{F854CCD2-E9C9-43E4-BCC0-4995246FBA71}" dt="2021-11-20T17:22:53.876" v="5985" actId="478"/>
        <pc:sldMkLst>
          <pc:docMk/>
          <pc:sldMk cId="422333973" sldId="2176"/>
        </pc:sldMkLst>
        <pc:spChg chg="mod">
          <ac:chgData name="Asif Rehmani" userId="e3bc34669d675361" providerId="LiveId" clId="{F854CCD2-E9C9-43E4-BCC0-4995246FBA71}" dt="2021-11-20T16:51:49.292" v="5591" actId="6549"/>
          <ac:spMkLst>
            <pc:docMk/>
            <pc:sldMk cId="422333973" sldId="2176"/>
            <ac:spMk id="2" creationId="{A6E4F21E-EBE2-4B5F-85DF-968862952CD4}"/>
          </ac:spMkLst>
        </pc:spChg>
        <pc:spChg chg="del">
          <ac:chgData name="Asif Rehmani" userId="e3bc34669d675361" providerId="LiveId" clId="{F854CCD2-E9C9-43E4-BCC0-4995246FBA71}" dt="2021-08-25T18:56:07.135" v="4829" actId="478"/>
          <ac:spMkLst>
            <pc:docMk/>
            <pc:sldMk cId="422333973" sldId="2176"/>
            <ac:spMk id="12" creationId="{DEFCA09B-B409-4613-B547-397DD14A0A69}"/>
          </ac:spMkLst>
        </pc:spChg>
        <pc:spChg chg="add del mod">
          <ac:chgData name="Asif Rehmani" userId="e3bc34669d675361" providerId="LiveId" clId="{F854CCD2-E9C9-43E4-BCC0-4995246FBA71}" dt="2021-11-20T17:22:53.876" v="5985" actId="478"/>
          <ac:spMkLst>
            <pc:docMk/>
            <pc:sldMk cId="422333973" sldId="2176"/>
            <ac:spMk id="16" creationId="{CA003ED2-1D19-4ED7-8D85-0EBE293F47AA}"/>
          </ac:spMkLst>
        </pc:spChg>
        <pc:graphicFrameChg chg="mod">
          <ac:chgData name="Asif Rehmani" userId="e3bc34669d675361" providerId="LiveId" clId="{F854CCD2-E9C9-43E4-BCC0-4995246FBA71}" dt="2021-08-25T18:57:42.735" v="4856"/>
          <ac:graphicFrameMkLst>
            <pc:docMk/>
            <pc:sldMk cId="422333973" sldId="2176"/>
            <ac:graphicFrameMk id="5" creationId="{6AD206D9-B29E-49F6-A535-76E388764557}"/>
          </ac:graphicFrameMkLst>
        </pc:graphicFrameChg>
        <pc:picChg chg="del">
          <ac:chgData name="Asif Rehmani" userId="e3bc34669d675361" providerId="LiveId" clId="{F854CCD2-E9C9-43E4-BCC0-4995246FBA71}" dt="2021-11-20T16:46:38.962" v="5543" actId="478"/>
          <ac:picMkLst>
            <pc:docMk/>
            <pc:sldMk cId="422333973" sldId="2176"/>
            <ac:picMk id="14" creationId="{C385D867-8D56-4791-A785-548FB8B2E987}"/>
          </ac:picMkLst>
        </pc:picChg>
        <pc:picChg chg="add del mod">
          <ac:chgData name="Asif Rehmani" userId="e3bc34669d675361" providerId="LiveId" clId="{F854CCD2-E9C9-43E4-BCC0-4995246FBA71}" dt="2021-11-20T17:22:53.876" v="5985" actId="478"/>
          <ac:picMkLst>
            <pc:docMk/>
            <pc:sldMk cId="422333973" sldId="2176"/>
            <ac:picMk id="17" creationId="{6D21E561-3A5F-4234-A943-0BB1C9DE6B3E}"/>
          </ac:picMkLst>
        </pc:picChg>
        <pc:picChg chg="del">
          <ac:chgData name="Asif Rehmani" userId="e3bc34669d675361" providerId="LiveId" clId="{F854CCD2-E9C9-43E4-BCC0-4995246FBA71}" dt="2021-08-25T18:56:07.135" v="4829" actId="478"/>
          <ac:picMkLst>
            <pc:docMk/>
            <pc:sldMk cId="422333973" sldId="2176"/>
            <ac:picMk id="19" creationId="{6C84C197-70E3-4B97-844D-DC98A546E4E5}"/>
          </ac:picMkLst>
        </pc:picChg>
        <pc:picChg chg="del">
          <ac:chgData name="Asif Rehmani" userId="e3bc34669d675361" providerId="LiveId" clId="{F854CCD2-E9C9-43E4-BCC0-4995246FBA71}" dt="2021-08-25T18:56:07.135" v="4829" actId="478"/>
          <ac:picMkLst>
            <pc:docMk/>
            <pc:sldMk cId="422333973" sldId="2176"/>
            <ac:picMk id="20" creationId="{6323BC6C-E4C3-4C7B-978C-234B591CD3B5}"/>
          </ac:picMkLst>
        </pc:picChg>
      </pc:sldChg>
      <pc:sldChg chg="addSp delSp add del setBg delDesignElem">
        <pc:chgData name="Asif Rehmani" userId="e3bc34669d675361" providerId="LiveId" clId="{F854CCD2-E9C9-43E4-BCC0-4995246FBA71}" dt="2021-08-25T18:55:18.494" v="4817"/>
        <pc:sldMkLst>
          <pc:docMk/>
          <pc:sldMk cId="3357212778" sldId="2176"/>
        </pc:sldMkLst>
        <pc:spChg chg="add del">
          <ac:chgData name="Asif Rehmani" userId="e3bc34669d675361" providerId="LiveId" clId="{F854CCD2-E9C9-43E4-BCC0-4995246FBA71}" dt="2021-08-25T18:55:18.494" v="4817"/>
          <ac:spMkLst>
            <pc:docMk/>
            <pc:sldMk cId="3357212778" sldId="2176"/>
            <ac:spMk id="10" creationId="{BACC6370-2D7E-4714-9D71-7542949D7D5D}"/>
          </ac:spMkLst>
        </pc:spChg>
        <pc:spChg chg="add del">
          <ac:chgData name="Asif Rehmani" userId="e3bc34669d675361" providerId="LiveId" clId="{F854CCD2-E9C9-43E4-BCC0-4995246FBA71}" dt="2021-08-25T18:55:18.494" v="4817"/>
          <ac:spMkLst>
            <pc:docMk/>
            <pc:sldMk cId="3357212778" sldId="2176"/>
            <ac:spMk id="11" creationId="{F68B3F68-107C-434F-AA38-110D5EA91B85}"/>
          </ac:spMkLst>
        </pc:spChg>
        <pc:spChg chg="add del">
          <ac:chgData name="Asif Rehmani" userId="e3bc34669d675361" providerId="LiveId" clId="{F854CCD2-E9C9-43E4-BCC0-4995246FBA71}" dt="2021-08-25T18:55:18.494" v="4817"/>
          <ac:spMkLst>
            <pc:docMk/>
            <pc:sldMk cId="3357212778" sldId="2176"/>
            <ac:spMk id="13" creationId="{AAD0DBB9-1A4B-4391-81D4-CB19F9AB918A}"/>
          </ac:spMkLst>
        </pc:spChg>
        <pc:spChg chg="add del">
          <ac:chgData name="Asif Rehmani" userId="e3bc34669d675361" providerId="LiveId" clId="{F854CCD2-E9C9-43E4-BCC0-4995246FBA71}" dt="2021-08-25T18:55:18.494" v="4817"/>
          <ac:spMkLst>
            <pc:docMk/>
            <pc:sldMk cId="3357212778" sldId="2176"/>
            <ac:spMk id="15" creationId="{063BBA22-50EA-4C4D-BE05-F1CE4E63AA56}"/>
          </ac:spMkLst>
        </pc:spChg>
      </pc:sldChg>
      <pc:sldChg chg="addSp delSp add del setBg delDesignElem">
        <pc:chgData name="Asif Rehmani" userId="e3bc34669d675361" providerId="LiveId" clId="{F854CCD2-E9C9-43E4-BCC0-4995246FBA71}" dt="2021-08-25T18:58:12.802" v="4860"/>
        <pc:sldMkLst>
          <pc:docMk/>
          <pc:sldMk cId="528883302" sldId="2177"/>
        </pc:sldMkLst>
        <pc:spChg chg="add del">
          <ac:chgData name="Asif Rehmani" userId="e3bc34669d675361" providerId="LiveId" clId="{F854CCD2-E9C9-43E4-BCC0-4995246FBA71}" dt="2021-08-25T18:58:12.802" v="4860"/>
          <ac:spMkLst>
            <pc:docMk/>
            <pc:sldMk cId="528883302" sldId="2177"/>
            <ac:spMk id="10" creationId="{BACC6370-2D7E-4714-9D71-7542949D7D5D}"/>
          </ac:spMkLst>
        </pc:spChg>
        <pc:spChg chg="add del">
          <ac:chgData name="Asif Rehmani" userId="e3bc34669d675361" providerId="LiveId" clId="{F854CCD2-E9C9-43E4-BCC0-4995246FBA71}" dt="2021-08-25T18:58:12.802" v="4860"/>
          <ac:spMkLst>
            <pc:docMk/>
            <pc:sldMk cId="528883302" sldId="2177"/>
            <ac:spMk id="11" creationId="{F68B3F68-107C-434F-AA38-110D5EA91B85}"/>
          </ac:spMkLst>
        </pc:spChg>
        <pc:spChg chg="add del">
          <ac:chgData name="Asif Rehmani" userId="e3bc34669d675361" providerId="LiveId" clId="{F854CCD2-E9C9-43E4-BCC0-4995246FBA71}" dt="2021-08-25T18:58:12.802" v="4860"/>
          <ac:spMkLst>
            <pc:docMk/>
            <pc:sldMk cId="528883302" sldId="2177"/>
            <ac:spMk id="13" creationId="{AAD0DBB9-1A4B-4391-81D4-CB19F9AB918A}"/>
          </ac:spMkLst>
        </pc:spChg>
        <pc:spChg chg="add del">
          <ac:chgData name="Asif Rehmani" userId="e3bc34669d675361" providerId="LiveId" clId="{F854CCD2-E9C9-43E4-BCC0-4995246FBA71}" dt="2021-08-25T18:58:12.802" v="4860"/>
          <ac:spMkLst>
            <pc:docMk/>
            <pc:sldMk cId="528883302" sldId="2177"/>
            <ac:spMk id="15" creationId="{063BBA22-50EA-4C4D-BE05-F1CE4E63AA56}"/>
          </ac:spMkLst>
        </pc:spChg>
      </pc:sldChg>
      <pc:sldChg chg="modSp add del mod">
        <pc:chgData name="Asif Rehmani" userId="e3bc34669d675361" providerId="LiveId" clId="{F854CCD2-E9C9-43E4-BCC0-4995246FBA71}" dt="2021-08-25T18:58:49.209" v="4868"/>
        <pc:sldMkLst>
          <pc:docMk/>
          <pc:sldMk cId="1352862611" sldId="2177"/>
        </pc:sldMkLst>
        <pc:spChg chg="mod">
          <ac:chgData name="Asif Rehmani" userId="e3bc34669d675361" providerId="LiveId" clId="{F854CCD2-E9C9-43E4-BCC0-4995246FBA71}" dt="2021-08-25T18:58:46.575" v="4866"/>
          <ac:spMkLst>
            <pc:docMk/>
            <pc:sldMk cId="1352862611" sldId="2177"/>
            <ac:spMk id="2" creationId="{A6E4F21E-EBE2-4B5F-85DF-968862952CD4}"/>
          </ac:spMkLst>
        </pc:spChg>
      </pc:sldChg>
      <pc:sldChg chg="addSp delSp add del setBg delDesignElem">
        <pc:chgData name="Asif Rehmani" userId="e3bc34669d675361" providerId="LiveId" clId="{F854CCD2-E9C9-43E4-BCC0-4995246FBA71}" dt="2021-08-25T18:58:53.855" v="4871"/>
        <pc:sldMkLst>
          <pc:docMk/>
          <pc:sldMk cId="2723456745" sldId="2177"/>
        </pc:sldMkLst>
        <pc:spChg chg="add del">
          <ac:chgData name="Asif Rehmani" userId="e3bc34669d675361" providerId="LiveId" clId="{F854CCD2-E9C9-43E4-BCC0-4995246FBA71}" dt="2021-08-25T18:58:53.855" v="4871"/>
          <ac:spMkLst>
            <pc:docMk/>
            <pc:sldMk cId="2723456745" sldId="2177"/>
            <ac:spMk id="10" creationId="{BACC6370-2D7E-4714-9D71-7542949D7D5D}"/>
          </ac:spMkLst>
        </pc:spChg>
        <pc:spChg chg="add del">
          <ac:chgData name="Asif Rehmani" userId="e3bc34669d675361" providerId="LiveId" clId="{F854CCD2-E9C9-43E4-BCC0-4995246FBA71}" dt="2021-08-25T18:58:53.855" v="4871"/>
          <ac:spMkLst>
            <pc:docMk/>
            <pc:sldMk cId="2723456745" sldId="2177"/>
            <ac:spMk id="11" creationId="{F68B3F68-107C-434F-AA38-110D5EA91B85}"/>
          </ac:spMkLst>
        </pc:spChg>
        <pc:spChg chg="add del">
          <ac:chgData name="Asif Rehmani" userId="e3bc34669d675361" providerId="LiveId" clId="{F854CCD2-E9C9-43E4-BCC0-4995246FBA71}" dt="2021-08-25T18:58:53.855" v="4871"/>
          <ac:spMkLst>
            <pc:docMk/>
            <pc:sldMk cId="2723456745" sldId="2177"/>
            <ac:spMk id="13" creationId="{AAD0DBB9-1A4B-4391-81D4-CB19F9AB918A}"/>
          </ac:spMkLst>
        </pc:spChg>
        <pc:spChg chg="add del">
          <ac:chgData name="Asif Rehmani" userId="e3bc34669d675361" providerId="LiveId" clId="{F854CCD2-E9C9-43E4-BCC0-4995246FBA71}" dt="2021-08-25T18:58:53.855" v="4871"/>
          <ac:spMkLst>
            <pc:docMk/>
            <pc:sldMk cId="2723456745" sldId="2177"/>
            <ac:spMk id="15" creationId="{063BBA22-50EA-4C4D-BE05-F1CE4E63AA56}"/>
          </ac:spMkLst>
        </pc:spChg>
      </pc:sldChg>
      <pc:sldChg chg="addSp delSp modSp add mod ord modTransition delAnim modNotesTx">
        <pc:chgData name="Asif Rehmani" userId="e3bc34669d675361" providerId="LiveId" clId="{F854CCD2-E9C9-43E4-BCC0-4995246FBA71}" dt="2021-11-20T17:22:57.549" v="5986" actId="478"/>
        <pc:sldMkLst>
          <pc:docMk/>
          <pc:sldMk cId="4014470075" sldId="2177"/>
        </pc:sldMkLst>
        <pc:spChg chg="mod">
          <ac:chgData name="Asif Rehmani" userId="e3bc34669d675361" providerId="LiveId" clId="{F854CCD2-E9C9-43E4-BCC0-4995246FBA71}" dt="2021-11-20T16:52:00.715" v="5594" actId="20577"/>
          <ac:spMkLst>
            <pc:docMk/>
            <pc:sldMk cId="4014470075" sldId="2177"/>
            <ac:spMk id="2" creationId="{A6E4F21E-EBE2-4B5F-85DF-968862952CD4}"/>
          </ac:spMkLst>
        </pc:spChg>
        <pc:spChg chg="del">
          <ac:chgData name="Asif Rehmani" userId="e3bc34669d675361" providerId="LiveId" clId="{F854CCD2-E9C9-43E4-BCC0-4995246FBA71}" dt="2021-08-25T19:00:41.212" v="4973" actId="478"/>
          <ac:spMkLst>
            <pc:docMk/>
            <pc:sldMk cId="4014470075" sldId="2177"/>
            <ac:spMk id="12" creationId="{DEFCA09B-B409-4613-B547-397DD14A0A69}"/>
          </ac:spMkLst>
        </pc:spChg>
        <pc:spChg chg="add del mod">
          <ac:chgData name="Asif Rehmani" userId="e3bc34669d675361" providerId="LiveId" clId="{F854CCD2-E9C9-43E4-BCC0-4995246FBA71}" dt="2021-11-20T17:22:57.549" v="5986" actId="478"/>
          <ac:spMkLst>
            <pc:docMk/>
            <pc:sldMk cId="4014470075" sldId="2177"/>
            <ac:spMk id="16" creationId="{A7A31878-88C3-43CF-B893-6CA3ABEFDBDF}"/>
          </ac:spMkLst>
        </pc:spChg>
        <pc:graphicFrameChg chg="add mod">
          <ac:chgData name="Asif Rehmani" userId="e3bc34669d675361" providerId="LiveId" clId="{F854CCD2-E9C9-43E4-BCC0-4995246FBA71}" dt="2021-08-25T19:02:25.890" v="4978"/>
          <ac:graphicFrameMkLst>
            <pc:docMk/>
            <pc:sldMk cId="4014470075" sldId="2177"/>
            <ac:graphicFrameMk id="5" creationId="{6AD206D9-B29E-49F6-A535-76E388764557}"/>
          </ac:graphicFrameMkLst>
        </pc:graphicFrameChg>
        <pc:picChg chg="del">
          <ac:chgData name="Asif Rehmani" userId="e3bc34669d675361" providerId="LiveId" clId="{F854CCD2-E9C9-43E4-BCC0-4995246FBA71}" dt="2021-11-20T16:46:42.053" v="5544" actId="478"/>
          <ac:picMkLst>
            <pc:docMk/>
            <pc:sldMk cId="4014470075" sldId="2177"/>
            <ac:picMk id="14" creationId="{C385D867-8D56-4791-A785-548FB8B2E987}"/>
          </ac:picMkLst>
        </pc:picChg>
        <pc:picChg chg="add del mod">
          <ac:chgData name="Asif Rehmani" userId="e3bc34669d675361" providerId="LiveId" clId="{F854CCD2-E9C9-43E4-BCC0-4995246FBA71}" dt="2021-11-20T17:22:57.549" v="5986" actId="478"/>
          <ac:picMkLst>
            <pc:docMk/>
            <pc:sldMk cId="4014470075" sldId="2177"/>
            <ac:picMk id="17" creationId="{CAD5B4D2-BC76-4684-B2BE-0383DCCBB49F}"/>
          </ac:picMkLst>
        </pc:picChg>
        <pc:picChg chg="del">
          <ac:chgData name="Asif Rehmani" userId="e3bc34669d675361" providerId="LiveId" clId="{F854CCD2-E9C9-43E4-BCC0-4995246FBA71}" dt="2021-08-25T19:00:41.212" v="4973" actId="478"/>
          <ac:picMkLst>
            <pc:docMk/>
            <pc:sldMk cId="4014470075" sldId="2177"/>
            <ac:picMk id="19" creationId="{6C84C197-70E3-4B97-844D-DC98A546E4E5}"/>
          </ac:picMkLst>
        </pc:picChg>
        <pc:picChg chg="del">
          <ac:chgData name="Asif Rehmani" userId="e3bc34669d675361" providerId="LiveId" clId="{F854CCD2-E9C9-43E4-BCC0-4995246FBA71}" dt="2021-08-25T19:00:41.212" v="4973" actId="478"/>
          <ac:picMkLst>
            <pc:docMk/>
            <pc:sldMk cId="4014470075" sldId="2177"/>
            <ac:picMk id="20" creationId="{6323BC6C-E4C3-4C7B-978C-234B591CD3B5}"/>
          </ac:picMkLst>
        </pc:picChg>
      </pc:sldChg>
      <pc:sldChg chg="addSp delSp add del setBg delDesignElem">
        <pc:chgData name="Asif Rehmani" userId="e3bc34669d675361" providerId="LiveId" clId="{F854CCD2-E9C9-43E4-BCC0-4995246FBA71}" dt="2021-08-25T19:02:47.423" v="4982"/>
        <pc:sldMkLst>
          <pc:docMk/>
          <pc:sldMk cId="2454628033" sldId="2178"/>
        </pc:sldMkLst>
        <pc:spChg chg="add del">
          <ac:chgData name="Asif Rehmani" userId="e3bc34669d675361" providerId="LiveId" clId="{F854CCD2-E9C9-43E4-BCC0-4995246FBA71}" dt="2021-08-25T19:02:47.423" v="4982"/>
          <ac:spMkLst>
            <pc:docMk/>
            <pc:sldMk cId="2454628033" sldId="2178"/>
            <ac:spMk id="10" creationId="{BACC6370-2D7E-4714-9D71-7542949D7D5D}"/>
          </ac:spMkLst>
        </pc:spChg>
        <pc:spChg chg="add del">
          <ac:chgData name="Asif Rehmani" userId="e3bc34669d675361" providerId="LiveId" clId="{F854CCD2-E9C9-43E4-BCC0-4995246FBA71}" dt="2021-08-25T19:02:47.423" v="4982"/>
          <ac:spMkLst>
            <pc:docMk/>
            <pc:sldMk cId="2454628033" sldId="2178"/>
            <ac:spMk id="11" creationId="{F68B3F68-107C-434F-AA38-110D5EA91B85}"/>
          </ac:spMkLst>
        </pc:spChg>
        <pc:spChg chg="add del">
          <ac:chgData name="Asif Rehmani" userId="e3bc34669d675361" providerId="LiveId" clId="{F854CCD2-E9C9-43E4-BCC0-4995246FBA71}" dt="2021-08-25T19:02:47.423" v="4982"/>
          <ac:spMkLst>
            <pc:docMk/>
            <pc:sldMk cId="2454628033" sldId="2178"/>
            <ac:spMk id="13" creationId="{AAD0DBB9-1A4B-4391-81D4-CB19F9AB918A}"/>
          </ac:spMkLst>
        </pc:spChg>
        <pc:spChg chg="add del">
          <ac:chgData name="Asif Rehmani" userId="e3bc34669d675361" providerId="LiveId" clId="{F854CCD2-E9C9-43E4-BCC0-4995246FBA71}" dt="2021-08-25T19:02:47.423" v="4982"/>
          <ac:spMkLst>
            <pc:docMk/>
            <pc:sldMk cId="2454628033" sldId="2178"/>
            <ac:spMk id="15" creationId="{063BBA22-50EA-4C4D-BE05-F1CE4E63AA56}"/>
          </ac:spMkLst>
        </pc:spChg>
      </pc:sldChg>
      <pc:sldChg chg="addSp delSp modSp add mod modTransition modAnim modNotesTx">
        <pc:chgData name="Asif Rehmani" userId="e3bc34669d675361" providerId="LiveId" clId="{F854CCD2-E9C9-43E4-BCC0-4995246FBA71}" dt="2021-11-20T17:25:16.956" v="6003" actId="20577"/>
        <pc:sldMkLst>
          <pc:docMk/>
          <pc:sldMk cId="2479416567" sldId="2178"/>
        </pc:sldMkLst>
        <pc:spChg chg="mod">
          <ac:chgData name="Asif Rehmani" userId="e3bc34669d675361" providerId="LiveId" clId="{F854CCD2-E9C9-43E4-BCC0-4995246FBA71}" dt="2021-11-20T17:25:16.956" v="6003" actId="20577"/>
          <ac:spMkLst>
            <pc:docMk/>
            <pc:sldMk cId="2479416567" sldId="2178"/>
            <ac:spMk id="2" creationId="{A6E4F21E-EBE2-4B5F-85DF-968862952CD4}"/>
          </ac:spMkLst>
        </pc:spChg>
        <pc:spChg chg="add del mod">
          <ac:chgData name="Asif Rehmani" userId="e3bc34669d675361" providerId="LiveId" clId="{F854CCD2-E9C9-43E4-BCC0-4995246FBA71}" dt="2021-11-20T17:23:01.717" v="5987" actId="478"/>
          <ac:spMkLst>
            <pc:docMk/>
            <pc:sldMk cId="2479416567" sldId="2178"/>
            <ac:spMk id="12" creationId="{20483908-640D-4362-B28E-FAF7F9BCD9E6}"/>
          </ac:spMkLst>
        </pc:spChg>
        <pc:spChg chg="del">
          <ac:chgData name="Asif Rehmani" userId="e3bc34669d675361" providerId="LiveId" clId="{F854CCD2-E9C9-43E4-BCC0-4995246FBA71}" dt="2021-08-25T19:03:14.817" v="4989" actId="478"/>
          <ac:spMkLst>
            <pc:docMk/>
            <pc:sldMk cId="2479416567" sldId="2178"/>
            <ac:spMk id="16" creationId="{A7A31878-88C3-43CF-B893-6CA3ABEFDBDF}"/>
          </ac:spMkLst>
        </pc:spChg>
        <pc:graphicFrameChg chg="mod">
          <ac:chgData name="Asif Rehmani" userId="e3bc34669d675361" providerId="LiveId" clId="{F854CCD2-E9C9-43E4-BCC0-4995246FBA71}" dt="2021-08-25T19:07:10.644" v="5025"/>
          <ac:graphicFrameMkLst>
            <pc:docMk/>
            <pc:sldMk cId="2479416567" sldId="2178"/>
            <ac:graphicFrameMk id="5" creationId="{6AD206D9-B29E-49F6-A535-76E388764557}"/>
          </ac:graphicFrameMkLst>
        </pc:graphicFrameChg>
        <pc:picChg chg="del">
          <ac:chgData name="Asif Rehmani" userId="e3bc34669d675361" providerId="LiveId" clId="{F854CCD2-E9C9-43E4-BCC0-4995246FBA71}" dt="2021-11-20T16:46:45.323" v="5545" actId="478"/>
          <ac:picMkLst>
            <pc:docMk/>
            <pc:sldMk cId="2479416567" sldId="2178"/>
            <ac:picMk id="14" creationId="{C385D867-8D56-4791-A785-548FB8B2E987}"/>
          </ac:picMkLst>
        </pc:picChg>
        <pc:picChg chg="del">
          <ac:chgData name="Asif Rehmani" userId="e3bc34669d675361" providerId="LiveId" clId="{F854CCD2-E9C9-43E4-BCC0-4995246FBA71}" dt="2021-08-25T19:03:14.817" v="4989" actId="478"/>
          <ac:picMkLst>
            <pc:docMk/>
            <pc:sldMk cId="2479416567" sldId="2178"/>
            <ac:picMk id="17" creationId="{CAD5B4D2-BC76-4684-B2BE-0383DCCBB49F}"/>
          </ac:picMkLst>
        </pc:picChg>
        <pc:picChg chg="add del mod">
          <ac:chgData name="Asif Rehmani" userId="e3bc34669d675361" providerId="LiveId" clId="{F854CCD2-E9C9-43E4-BCC0-4995246FBA71}" dt="2021-11-20T17:23:01.717" v="5987" actId="478"/>
          <ac:picMkLst>
            <pc:docMk/>
            <pc:sldMk cId="2479416567" sldId="2178"/>
            <ac:picMk id="18" creationId="{EB0F8A3B-2248-4150-89AF-BABB0E6394E7}"/>
          </ac:picMkLst>
        </pc:picChg>
        <pc:picChg chg="add del mod">
          <ac:chgData name="Asif Rehmani" userId="e3bc34669d675361" providerId="LiveId" clId="{F854CCD2-E9C9-43E4-BCC0-4995246FBA71}" dt="2021-11-20T17:23:01.717" v="5987" actId="478"/>
          <ac:picMkLst>
            <pc:docMk/>
            <pc:sldMk cId="2479416567" sldId="2178"/>
            <ac:picMk id="19" creationId="{A2B0AD22-2ACC-413E-A4CD-F6AD606B70D1}"/>
          </ac:picMkLst>
        </pc:picChg>
      </pc:sldChg>
      <pc:sldChg chg="modSp">
        <pc:chgData name="Asif Rehmani" userId="e3bc34669d675361" providerId="LiveId" clId="{F854CCD2-E9C9-43E4-BCC0-4995246FBA71}" dt="2021-11-20T17:23:50.377" v="6002" actId="20577"/>
        <pc:sldMkLst>
          <pc:docMk/>
          <pc:sldMk cId="447130748" sldId="2179"/>
        </pc:sldMkLst>
        <pc:spChg chg="mod">
          <ac:chgData name="Asif Rehmani" userId="e3bc34669d675361" providerId="LiveId" clId="{F854CCD2-E9C9-43E4-BCC0-4995246FBA71}" dt="2021-11-20T17:23:32.638" v="5997" actId="20577"/>
          <ac:spMkLst>
            <pc:docMk/>
            <pc:sldMk cId="447130748" sldId="2179"/>
            <ac:spMk id="10" creationId="{07299A5D-2F53-41FA-9569-05705D937960}"/>
          </ac:spMkLst>
        </pc:spChg>
        <pc:spChg chg="mod">
          <ac:chgData name="Asif Rehmani" userId="e3bc34669d675361" providerId="LiveId" clId="{F854CCD2-E9C9-43E4-BCC0-4995246FBA71}" dt="2021-11-20T17:23:39.122" v="5998" actId="114"/>
          <ac:spMkLst>
            <pc:docMk/>
            <pc:sldMk cId="447130748" sldId="2179"/>
            <ac:spMk id="13" creationId="{FFA20F60-525F-4D28-B9B7-09341B4ECAB2}"/>
          </ac:spMkLst>
        </pc:spChg>
        <pc:spChg chg="mod">
          <ac:chgData name="Asif Rehmani" userId="e3bc34669d675361" providerId="LiveId" clId="{F854CCD2-E9C9-43E4-BCC0-4995246FBA71}" dt="2021-11-20T17:23:50.377" v="6002" actId="20577"/>
          <ac:spMkLst>
            <pc:docMk/>
            <pc:sldMk cId="447130748" sldId="2179"/>
            <ac:spMk id="15" creationId="{06B52347-EA24-4E16-A6A1-0C9FBAD19B74}"/>
          </ac:spMkLst>
        </pc:spChg>
      </pc:sldChg>
      <pc:sldChg chg="new del">
        <pc:chgData name="Asif Rehmani" userId="e3bc34669d675361" providerId="LiveId" clId="{F854CCD2-E9C9-43E4-BCC0-4995246FBA71}" dt="2021-11-20T16:49:12.923" v="5549" actId="680"/>
        <pc:sldMkLst>
          <pc:docMk/>
          <pc:sldMk cId="1852929108" sldId="2180"/>
        </pc:sldMkLst>
      </pc:sldChg>
      <pc:sldChg chg="delSp">
        <pc:chgData name="Asif Rehmani" userId="e3bc34669d675361" providerId="LiveId" clId="{F854CCD2-E9C9-43E4-BCC0-4995246FBA71}" dt="2021-11-29T22:15:28.135" v="7308" actId="21"/>
        <pc:sldMkLst>
          <pc:docMk/>
          <pc:sldMk cId="959539364" sldId="2181"/>
        </pc:sldMkLst>
        <pc:picChg chg="del">
          <ac:chgData name="Asif Rehmani" userId="e3bc34669d675361" providerId="LiveId" clId="{F854CCD2-E9C9-43E4-BCC0-4995246FBA71}" dt="2021-11-29T22:15:28.135" v="7308" actId="21"/>
          <ac:picMkLst>
            <pc:docMk/>
            <pc:sldMk cId="959539364" sldId="2181"/>
            <ac:picMk id="1026" creationId="{277B1165-9901-4CB0-802C-D13C3842D026}"/>
          </ac:picMkLst>
        </pc:picChg>
      </pc:sldChg>
      <pc:sldChg chg="modSp new mod">
        <pc:chgData name="Asif Rehmani" userId="e3bc34669d675361" providerId="LiveId" clId="{F854CCD2-E9C9-43E4-BCC0-4995246FBA71}" dt="2021-11-29T21:48:23.185" v="6134" actId="20577"/>
        <pc:sldMkLst>
          <pc:docMk/>
          <pc:sldMk cId="3892698156" sldId="2182"/>
        </pc:sldMkLst>
        <pc:spChg chg="mod">
          <ac:chgData name="Asif Rehmani" userId="e3bc34669d675361" providerId="LiveId" clId="{F854CCD2-E9C9-43E4-BCC0-4995246FBA71}" dt="2021-11-29T21:48:23.185" v="6134" actId="20577"/>
          <ac:spMkLst>
            <pc:docMk/>
            <pc:sldMk cId="3892698156" sldId="2182"/>
            <ac:spMk id="2" creationId="{1F92B583-0BCD-490E-BEE5-775F140DC104}"/>
          </ac:spMkLst>
        </pc:spChg>
      </pc:sldChg>
      <pc:sldChg chg="modSp new mod modNotesTx">
        <pc:chgData name="Asif Rehmani" userId="e3bc34669d675361" providerId="LiveId" clId="{F854CCD2-E9C9-43E4-BCC0-4995246FBA71}" dt="2021-11-29T22:18:15.151" v="7329" actId="20577"/>
        <pc:sldMkLst>
          <pc:docMk/>
          <pc:sldMk cId="1643880812" sldId="2183"/>
        </pc:sldMkLst>
        <pc:spChg chg="mod">
          <ac:chgData name="Asif Rehmani" userId="e3bc34669d675361" providerId="LiveId" clId="{F854CCD2-E9C9-43E4-BCC0-4995246FBA71}" dt="2021-11-29T22:18:15.151" v="7329" actId="20577"/>
          <ac:spMkLst>
            <pc:docMk/>
            <pc:sldMk cId="1643880812" sldId="2183"/>
            <ac:spMk id="2" creationId="{2B883746-BBFD-475C-83C9-6D5350DF101C}"/>
          </ac:spMkLst>
        </pc:spChg>
        <pc:spChg chg="mod">
          <ac:chgData name="Asif Rehmani" userId="e3bc34669d675361" providerId="LiveId" clId="{F854CCD2-E9C9-43E4-BCC0-4995246FBA71}" dt="2021-11-29T21:54:40.851" v="6489" actId="20577"/>
          <ac:spMkLst>
            <pc:docMk/>
            <pc:sldMk cId="1643880812" sldId="2183"/>
            <ac:spMk id="3" creationId="{48984A6F-CBA4-4294-A093-B14EAEBF89E0}"/>
          </ac:spMkLst>
        </pc:spChg>
      </pc:sldChg>
      <pc:sldChg chg="modSp new del mod">
        <pc:chgData name="Asif Rehmani" userId="e3bc34669d675361" providerId="LiveId" clId="{F854CCD2-E9C9-43E4-BCC0-4995246FBA71}" dt="2021-11-29T21:54:02.209" v="6476" actId="47"/>
        <pc:sldMkLst>
          <pc:docMk/>
          <pc:sldMk cId="1403935633" sldId="2184"/>
        </pc:sldMkLst>
        <pc:spChg chg="mod">
          <ac:chgData name="Asif Rehmani" userId="e3bc34669d675361" providerId="LiveId" clId="{F854CCD2-E9C9-43E4-BCC0-4995246FBA71}" dt="2021-11-29T21:53:40.099" v="6475" actId="20577"/>
          <ac:spMkLst>
            <pc:docMk/>
            <pc:sldMk cId="1403935633" sldId="2184"/>
            <ac:spMk id="2" creationId="{ED0EB966-C9BB-46D0-8224-5CD064DE5DFD}"/>
          </ac:spMkLst>
        </pc:spChg>
      </pc:sldChg>
      <pc:sldChg chg="addSp modSp new mod ord setBg">
        <pc:chgData name="Asif Rehmani" userId="e3bc34669d675361" providerId="LiveId" clId="{F854CCD2-E9C9-43E4-BCC0-4995246FBA71}" dt="2021-11-29T22:20:18.813" v="7443" actId="20577"/>
        <pc:sldMkLst>
          <pc:docMk/>
          <pc:sldMk cId="3035463269" sldId="2184"/>
        </pc:sldMkLst>
        <pc:spChg chg="mod">
          <ac:chgData name="Asif Rehmani" userId="e3bc34669d675361" providerId="LiveId" clId="{F854CCD2-E9C9-43E4-BCC0-4995246FBA71}" dt="2021-11-29T22:20:18.813" v="7443" actId="20577"/>
          <ac:spMkLst>
            <pc:docMk/>
            <pc:sldMk cId="3035463269" sldId="2184"/>
            <ac:spMk id="2" creationId="{B704B263-2BF1-44B8-B383-620BBB4E54B5}"/>
          </ac:spMkLst>
        </pc:spChg>
        <pc:spChg chg="mod">
          <ac:chgData name="Asif Rehmani" userId="e3bc34669d675361" providerId="LiveId" clId="{F854CCD2-E9C9-43E4-BCC0-4995246FBA71}" dt="2021-11-29T22:15:45.433" v="7310" actId="26606"/>
          <ac:spMkLst>
            <pc:docMk/>
            <pc:sldMk cId="3035463269" sldId="2184"/>
            <ac:spMk id="3" creationId="{48CAF405-DE32-482C-ABD0-515244FCC8FB}"/>
          </ac:spMkLst>
        </pc:spChg>
        <pc:spChg chg="add">
          <ac:chgData name="Asif Rehmani" userId="e3bc34669d675361" providerId="LiveId" clId="{F854CCD2-E9C9-43E4-BCC0-4995246FBA71}" dt="2021-11-29T22:15:45.433" v="7310" actId="26606"/>
          <ac:spMkLst>
            <pc:docMk/>
            <pc:sldMk cId="3035463269" sldId="2184"/>
            <ac:spMk id="9" creationId="{5DCB5928-DC7D-4612-9922-441966E15627}"/>
          </ac:spMkLst>
        </pc:spChg>
        <pc:spChg chg="add">
          <ac:chgData name="Asif Rehmani" userId="e3bc34669d675361" providerId="LiveId" clId="{F854CCD2-E9C9-43E4-BCC0-4995246FBA71}" dt="2021-11-29T22:15:45.433" v="7310" actId="26606"/>
          <ac:spMkLst>
            <pc:docMk/>
            <pc:sldMk cId="3035463269" sldId="2184"/>
            <ac:spMk id="11" creationId="{682C1161-1736-45EC-99B7-33F3CAE9D517}"/>
          </ac:spMkLst>
        </pc:spChg>
        <pc:spChg chg="add">
          <ac:chgData name="Asif Rehmani" userId="e3bc34669d675361" providerId="LiveId" clId="{F854CCD2-E9C9-43E4-BCC0-4995246FBA71}" dt="2021-11-29T22:15:45.433" v="7310" actId="26606"/>
          <ac:spMkLst>
            <pc:docMk/>
            <pc:sldMk cId="3035463269" sldId="2184"/>
            <ac:spMk id="13" creationId="{84D4DDB8-B68F-45B0-9F62-C4279996F672}"/>
          </ac:spMkLst>
        </pc:spChg>
        <pc:spChg chg="add">
          <ac:chgData name="Asif Rehmani" userId="e3bc34669d675361" providerId="LiveId" clId="{F854CCD2-E9C9-43E4-BCC0-4995246FBA71}" dt="2021-11-29T22:15:45.433" v="7310" actId="26606"/>
          <ac:spMkLst>
            <pc:docMk/>
            <pc:sldMk cId="3035463269" sldId="2184"/>
            <ac:spMk id="15" creationId="{AF2F604E-43BE-4DC3-B983-E071523364F8}"/>
          </ac:spMkLst>
        </pc:spChg>
        <pc:spChg chg="add">
          <ac:chgData name="Asif Rehmani" userId="e3bc34669d675361" providerId="LiveId" clId="{F854CCD2-E9C9-43E4-BCC0-4995246FBA71}" dt="2021-11-29T22:15:45.433" v="7310" actId="26606"/>
          <ac:spMkLst>
            <pc:docMk/>
            <pc:sldMk cId="3035463269" sldId="2184"/>
            <ac:spMk id="17" creationId="{08C9B587-E65E-4B52-B37C-ABEBB6E87928}"/>
          </ac:spMkLst>
        </pc:spChg>
        <pc:picChg chg="add mod">
          <ac:chgData name="Asif Rehmani" userId="e3bc34669d675361" providerId="LiveId" clId="{F854CCD2-E9C9-43E4-BCC0-4995246FBA71}" dt="2021-11-29T22:15:48.863" v="7312" actId="962"/>
          <ac:picMkLst>
            <pc:docMk/>
            <pc:sldMk cId="3035463269" sldId="2184"/>
            <ac:picMk id="4" creationId="{E018ADBD-E5CB-42AD-852A-F59CAA8DB289}"/>
          </ac:picMkLst>
        </pc:picChg>
      </pc:sldChg>
      <pc:sldChg chg="modSp new mod">
        <pc:chgData name="Asif Rehmani" userId="e3bc34669d675361" providerId="LiveId" clId="{F854CCD2-E9C9-43E4-BCC0-4995246FBA71}" dt="2021-11-29T22:09:45.675" v="7267" actId="20577"/>
        <pc:sldMkLst>
          <pc:docMk/>
          <pc:sldMk cId="193121738" sldId="2185"/>
        </pc:sldMkLst>
        <pc:spChg chg="mod">
          <ac:chgData name="Asif Rehmani" userId="e3bc34669d675361" providerId="LiveId" clId="{F854CCD2-E9C9-43E4-BCC0-4995246FBA71}" dt="2021-11-29T22:09:45.675" v="7267" actId="20577"/>
          <ac:spMkLst>
            <pc:docMk/>
            <pc:sldMk cId="193121738" sldId="2185"/>
            <ac:spMk id="2" creationId="{1561A6B8-307A-4680-9089-CD54B617E508}"/>
          </ac:spMkLst>
        </pc:spChg>
      </pc:sldChg>
      <pc:sldChg chg="new del">
        <pc:chgData name="Asif Rehmani" userId="e3bc34669d675361" providerId="LiveId" clId="{F854CCD2-E9C9-43E4-BCC0-4995246FBA71}" dt="2021-11-29T22:09:33.457" v="7230" actId="680"/>
        <pc:sldMkLst>
          <pc:docMk/>
          <pc:sldMk cId="2057088325" sldId="2185"/>
        </pc:sldMkLst>
      </pc:sldChg>
      <pc:sldChg chg="modSp new mod ord">
        <pc:chgData name="Asif Rehmani" userId="e3bc34669d675361" providerId="LiveId" clId="{F854CCD2-E9C9-43E4-BCC0-4995246FBA71}" dt="2021-11-29T22:13:26.561" v="7305"/>
        <pc:sldMkLst>
          <pc:docMk/>
          <pc:sldMk cId="2385596438" sldId="2186"/>
        </pc:sldMkLst>
        <pc:spChg chg="mod">
          <ac:chgData name="Asif Rehmani" userId="e3bc34669d675361" providerId="LiveId" clId="{F854CCD2-E9C9-43E4-BCC0-4995246FBA71}" dt="2021-11-29T22:10:17.446" v="7303" actId="20577"/>
          <ac:spMkLst>
            <pc:docMk/>
            <pc:sldMk cId="2385596438" sldId="2186"/>
            <ac:spMk id="2" creationId="{263AC7A7-CC40-4820-B21A-FE190EA807D4}"/>
          </ac:spMkLst>
        </pc:spChg>
      </pc:sldChg>
      <pc:sldChg chg="modSp new mod">
        <pc:chgData name="Asif Rehmani" userId="e3bc34669d675361" providerId="LiveId" clId="{F854CCD2-E9C9-43E4-BCC0-4995246FBA71}" dt="2021-11-29T22:19:18.591" v="7408" actId="20577"/>
        <pc:sldMkLst>
          <pc:docMk/>
          <pc:sldMk cId="526671796" sldId="2187"/>
        </pc:sldMkLst>
        <pc:spChg chg="mod">
          <ac:chgData name="Asif Rehmani" userId="e3bc34669d675361" providerId="LiveId" clId="{F854CCD2-E9C9-43E4-BCC0-4995246FBA71}" dt="2021-11-29T22:19:06.232" v="7355" actId="20577"/>
          <ac:spMkLst>
            <pc:docMk/>
            <pc:sldMk cId="526671796" sldId="2187"/>
            <ac:spMk id="2" creationId="{9AF7B7F4-1BB8-4373-AA5A-097588CDE80F}"/>
          </ac:spMkLst>
        </pc:spChg>
        <pc:spChg chg="mod">
          <ac:chgData name="Asif Rehmani" userId="e3bc34669d675361" providerId="LiveId" clId="{F854CCD2-E9C9-43E4-BCC0-4995246FBA71}" dt="2021-11-29T22:19:18.591" v="7408" actId="20577"/>
          <ac:spMkLst>
            <pc:docMk/>
            <pc:sldMk cId="526671796" sldId="2187"/>
            <ac:spMk id="3" creationId="{4A170593-499F-48C7-A8D3-9B337ECD1543}"/>
          </ac:spMkLst>
        </pc:spChg>
      </pc:sldChg>
      <pc:sldChg chg="modSp new mod">
        <pc:chgData name="Asif Rehmani" userId="e3bc34669d675361" providerId="LiveId" clId="{F854CCD2-E9C9-43E4-BCC0-4995246FBA71}" dt="2021-11-29T22:21:14.093" v="7504" actId="20577"/>
        <pc:sldMkLst>
          <pc:docMk/>
          <pc:sldMk cId="199175584" sldId="2188"/>
        </pc:sldMkLst>
        <pc:spChg chg="mod">
          <ac:chgData name="Asif Rehmani" userId="e3bc34669d675361" providerId="LiveId" clId="{F854CCD2-E9C9-43E4-BCC0-4995246FBA71}" dt="2021-11-29T22:21:11.482" v="7500" actId="20577"/>
          <ac:spMkLst>
            <pc:docMk/>
            <pc:sldMk cId="199175584" sldId="2188"/>
            <ac:spMk id="2" creationId="{5F5C741D-FB1C-4114-9C70-EAC4165E99DE}"/>
          </ac:spMkLst>
        </pc:spChg>
        <pc:spChg chg="mod">
          <ac:chgData name="Asif Rehmani" userId="e3bc34669d675361" providerId="LiveId" clId="{F854CCD2-E9C9-43E4-BCC0-4995246FBA71}" dt="2021-11-29T22:21:14.093" v="7504" actId="20577"/>
          <ac:spMkLst>
            <pc:docMk/>
            <pc:sldMk cId="199175584" sldId="2188"/>
            <ac:spMk id="3" creationId="{655886BB-0738-4DE0-80B6-96CE0A584FE9}"/>
          </ac:spMkLst>
        </pc:spChg>
      </pc:sldChg>
      <pc:sldChg chg="new modNotesTx">
        <pc:chgData name="Asif Rehmani" userId="e3bc34669d675361" providerId="LiveId" clId="{F854CCD2-E9C9-43E4-BCC0-4995246FBA71}" dt="2021-11-29T22:22:19.923" v="7603" actId="20577"/>
        <pc:sldMkLst>
          <pc:docMk/>
          <pc:sldMk cId="3666740723" sldId="2189"/>
        </pc:sldMkLst>
      </pc:sldChg>
      <pc:sldChg chg="new modNotesTx">
        <pc:chgData name="Asif Rehmani" userId="e3bc34669d675361" providerId="LiveId" clId="{F854CCD2-E9C9-43E4-BCC0-4995246FBA71}" dt="2021-11-29T22:23:21.975" v="7667" actId="20577"/>
        <pc:sldMkLst>
          <pc:docMk/>
          <pc:sldMk cId="4035168112" sldId="2190"/>
        </pc:sldMkLst>
      </pc:sldChg>
      <pc:sldChg chg="new modNotesTx">
        <pc:chgData name="Asif Rehmani" userId="e3bc34669d675361" providerId="LiveId" clId="{F854CCD2-E9C9-43E4-BCC0-4995246FBA71}" dt="2021-11-29T22:23:44.384" v="7712" actId="20577"/>
        <pc:sldMkLst>
          <pc:docMk/>
          <pc:sldMk cId="1908636053" sldId="2191"/>
        </pc:sldMkLst>
      </pc:sldChg>
      <pc:sldChg chg="new modNotesTx">
        <pc:chgData name="Asif Rehmani" userId="e3bc34669d675361" providerId="LiveId" clId="{F854CCD2-E9C9-43E4-BCC0-4995246FBA71}" dt="2021-11-29T22:24:35.924" v="7811" actId="20577"/>
        <pc:sldMkLst>
          <pc:docMk/>
          <pc:sldMk cId="2288976115" sldId="2192"/>
        </pc:sldMkLst>
      </pc:sldChg>
      <pc:sldChg chg="new modNotesTx">
        <pc:chgData name="Asif Rehmani" userId="e3bc34669d675361" providerId="LiveId" clId="{F854CCD2-E9C9-43E4-BCC0-4995246FBA71}" dt="2021-11-29T22:25:26.546" v="7871" actId="20577"/>
        <pc:sldMkLst>
          <pc:docMk/>
          <pc:sldMk cId="180225742" sldId="2193"/>
        </pc:sldMkLst>
      </pc:sldChg>
      <pc:sldChg chg="new modNotesTx">
        <pc:chgData name="Asif Rehmani" userId="e3bc34669d675361" providerId="LiveId" clId="{F854CCD2-E9C9-43E4-BCC0-4995246FBA71}" dt="2021-11-29T22:26:06.354" v="7973" actId="20577"/>
        <pc:sldMkLst>
          <pc:docMk/>
          <pc:sldMk cId="625152174" sldId="2194"/>
        </pc:sldMkLst>
      </pc:sldChg>
      <pc:sldChg chg="new modNotesTx">
        <pc:chgData name="Asif Rehmani" userId="e3bc34669d675361" providerId="LiveId" clId="{F854CCD2-E9C9-43E4-BCC0-4995246FBA71}" dt="2021-11-29T22:26:29.265" v="8051" actId="20577"/>
        <pc:sldMkLst>
          <pc:docMk/>
          <pc:sldMk cId="987554957" sldId="2195"/>
        </pc:sldMkLst>
      </pc:sldChg>
      <pc:sldChg chg="new del">
        <pc:chgData name="Asif Rehmani" userId="e3bc34669d675361" providerId="LiveId" clId="{F854CCD2-E9C9-43E4-BCC0-4995246FBA71}" dt="2021-11-29T22:25:37.319" v="7874" actId="680"/>
        <pc:sldMkLst>
          <pc:docMk/>
          <pc:sldMk cId="1526326145" sldId="2195"/>
        </pc:sldMkLst>
      </pc:sldChg>
      <pc:sldChg chg="new modNotesTx">
        <pc:chgData name="Asif Rehmani" userId="e3bc34669d675361" providerId="LiveId" clId="{F854CCD2-E9C9-43E4-BCC0-4995246FBA71}" dt="2021-11-29T22:26:51.225" v="8098" actId="20577"/>
        <pc:sldMkLst>
          <pc:docMk/>
          <pc:sldMk cId="1314611060" sldId="2196"/>
        </pc:sldMkLst>
      </pc:sldChg>
      <pc:sldChg chg="new modNotesTx">
        <pc:chgData name="Asif Rehmani" userId="e3bc34669d675361" providerId="LiveId" clId="{F854CCD2-E9C9-43E4-BCC0-4995246FBA71}" dt="2021-11-29T22:27:23.925" v="8176" actId="20577"/>
        <pc:sldMkLst>
          <pc:docMk/>
          <pc:sldMk cId="2112444536" sldId="2197"/>
        </pc:sldMkLst>
      </pc:sldChg>
      <pc:sldChg chg="new modNotesTx">
        <pc:chgData name="Asif Rehmani" userId="e3bc34669d675361" providerId="LiveId" clId="{F854CCD2-E9C9-43E4-BCC0-4995246FBA71}" dt="2021-11-29T22:28:46.517" v="8270" actId="20577"/>
        <pc:sldMkLst>
          <pc:docMk/>
          <pc:sldMk cId="1672802086" sldId="2198"/>
        </pc:sldMkLst>
      </pc:sldChg>
      <pc:sldChg chg="addSp delSp modSp new mod ord">
        <pc:chgData name="Asif Rehmani" userId="e3bc34669d675361" providerId="LiveId" clId="{F854CCD2-E9C9-43E4-BCC0-4995246FBA71}" dt="2021-12-01T03:04:16.811" v="8622"/>
        <pc:sldMkLst>
          <pc:docMk/>
          <pc:sldMk cId="4085371297" sldId="2199"/>
        </pc:sldMkLst>
        <pc:spChg chg="mod">
          <ac:chgData name="Asif Rehmani" userId="e3bc34669d675361" providerId="LiveId" clId="{F854CCD2-E9C9-43E4-BCC0-4995246FBA71}" dt="2021-11-29T22:30:59.339" v="8301" actId="20577"/>
          <ac:spMkLst>
            <pc:docMk/>
            <pc:sldMk cId="4085371297" sldId="2199"/>
            <ac:spMk id="2" creationId="{8DF6E05B-7426-43A1-9EE0-988F3F8B2F33}"/>
          </ac:spMkLst>
        </pc:spChg>
        <pc:spChg chg="del mod">
          <ac:chgData name="Asif Rehmani" userId="e3bc34669d675361" providerId="LiveId" clId="{F854CCD2-E9C9-43E4-BCC0-4995246FBA71}" dt="2021-11-29T22:30:46.747" v="8276" actId="478"/>
          <ac:spMkLst>
            <pc:docMk/>
            <pc:sldMk cId="4085371297" sldId="2199"/>
            <ac:spMk id="3" creationId="{9B70D3E4-0780-4BC0-831D-63ACE2D31AB4}"/>
          </ac:spMkLst>
        </pc:spChg>
        <pc:picChg chg="add mod">
          <ac:chgData name="Asif Rehmani" userId="e3bc34669d675361" providerId="LiveId" clId="{F854CCD2-E9C9-43E4-BCC0-4995246FBA71}" dt="2021-11-29T22:31:13.869" v="8304" actId="14100"/>
          <ac:picMkLst>
            <pc:docMk/>
            <pc:sldMk cId="4085371297" sldId="2199"/>
            <ac:picMk id="1025" creationId="{74938416-DD93-489C-9602-75A2571122E3}"/>
          </ac:picMkLst>
        </pc:picChg>
      </pc:sldChg>
      <pc:sldChg chg="modSp new mod ord">
        <pc:chgData name="Asif Rehmani" userId="e3bc34669d675361" providerId="LiveId" clId="{F854CCD2-E9C9-43E4-BCC0-4995246FBA71}" dt="2021-12-01T03:04:27.577" v="8624"/>
        <pc:sldMkLst>
          <pc:docMk/>
          <pc:sldMk cId="1725393864" sldId="2200"/>
        </pc:sldMkLst>
        <pc:spChg chg="mod">
          <ac:chgData name="Asif Rehmani" userId="e3bc34669d675361" providerId="LiveId" clId="{F854CCD2-E9C9-43E4-BCC0-4995246FBA71}" dt="2021-11-29T22:35:30.351" v="8434" actId="20577"/>
          <ac:spMkLst>
            <pc:docMk/>
            <pc:sldMk cId="1725393864" sldId="2200"/>
            <ac:spMk id="2" creationId="{941E3554-D524-46B6-8DEE-900818CFDB48}"/>
          </ac:spMkLst>
        </pc:spChg>
      </pc:sldChg>
      <pc:sldChg chg="modSp new mod ord">
        <pc:chgData name="Asif Rehmani" userId="e3bc34669d675361" providerId="LiveId" clId="{F854CCD2-E9C9-43E4-BCC0-4995246FBA71}" dt="2021-12-01T03:04:30.801" v="8626"/>
        <pc:sldMkLst>
          <pc:docMk/>
          <pc:sldMk cId="4257377311" sldId="2201"/>
        </pc:sldMkLst>
        <pc:spChg chg="mod">
          <ac:chgData name="Asif Rehmani" userId="e3bc34669d675361" providerId="LiveId" clId="{F854CCD2-E9C9-43E4-BCC0-4995246FBA71}" dt="2021-11-29T22:35:43.071" v="8442" actId="5793"/>
          <ac:spMkLst>
            <pc:docMk/>
            <pc:sldMk cId="4257377311" sldId="2201"/>
            <ac:spMk id="2" creationId="{6F9B2430-EE95-448B-BD2C-8C8D18AD4796}"/>
          </ac:spMkLst>
        </pc:spChg>
        <pc:spChg chg="mod">
          <ac:chgData name="Asif Rehmani" userId="e3bc34669d675361" providerId="LiveId" clId="{F854CCD2-E9C9-43E4-BCC0-4995246FBA71}" dt="2021-11-29T22:36:59.613" v="8579" actId="20577"/>
          <ac:spMkLst>
            <pc:docMk/>
            <pc:sldMk cId="4257377311" sldId="2201"/>
            <ac:spMk id="3" creationId="{09C53702-9A6A-45D2-ADAA-8C0F0F28703B}"/>
          </ac:spMkLst>
        </pc:spChg>
      </pc:sldChg>
      <pc:sldChg chg="modSp new mod">
        <pc:chgData name="Asif Rehmani" userId="e3bc34669d675361" providerId="LiveId" clId="{F854CCD2-E9C9-43E4-BCC0-4995246FBA71}" dt="2021-11-29T22:37:35.904" v="8618" actId="20577"/>
        <pc:sldMkLst>
          <pc:docMk/>
          <pc:sldMk cId="3037150336" sldId="2202"/>
        </pc:sldMkLst>
        <pc:spChg chg="mod">
          <ac:chgData name="Asif Rehmani" userId="e3bc34669d675361" providerId="LiveId" clId="{F854CCD2-E9C9-43E4-BCC0-4995246FBA71}" dt="2021-11-29T22:37:35.904" v="8618" actId="20577"/>
          <ac:spMkLst>
            <pc:docMk/>
            <pc:sldMk cId="3037150336" sldId="2202"/>
            <ac:spMk id="2" creationId="{1B72FDE5-F862-419A-A903-66A71906A70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657D7-E6DC-4D2A-980B-B93C4B3D8AD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3259755-6260-4ED2-9CD9-892E5CCFED5E}">
      <dgm:prSet/>
      <dgm:spPr/>
      <dgm:t>
        <a:bodyPr/>
        <a:lstStyle/>
        <a:p>
          <a:r>
            <a:rPr lang="en-US"/>
            <a:t>WalkMe </a:t>
          </a:r>
        </a:p>
      </dgm:t>
    </dgm:pt>
    <dgm:pt modelId="{719AAC0C-8E4A-4C62-8AF8-6EF6CE8424A1}" type="parTrans" cxnId="{66EFF709-7AC9-484D-B2F4-E6077B75CAE2}">
      <dgm:prSet/>
      <dgm:spPr/>
      <dgm:t>
        <a:bodyPr/>
        <a:lstStyle/>
        <a:p>
          <a:endParaRPr lang="en-US"/>
        </a:p>
      </dgm:t>
    </dgm:pt>
    <dgm:pt modelId="{1B8458E7-99AC-4843-A6E6-55F03DEF01F8}" type="sibTrans" cxnId="{66EFF709-7AC9-484D-B2F4-E6077B75CAE2}">
      <dgm:prSet/>
      <dgm:spPr/>
      <dgm:t>
        <a:bodyPr/>
        <a:lstStyle/>
        <a:p>
          <a:endParaRPr lang="en-US"/>
        </a:p>
      </dgm:t>
    </dgm:pt>
    <dgm:pt modelId="{C6EBE13C-09E6-4401-9905-1980303082D7}">
      <dgm:prSet/>
      <dgm:spPr/>
      <dgm:t>
        <a:bodyPr/>
        <a:lstStyle/>
        <a:p>
          <a:r>
            <a:rPr lang="en-US" dirty="0"/>
            <a:t>VisualSP </a:t>
          </a:r>
        </a:p>
      </dgm:t>
    </dgm:pt>
    <dgm:pt modelId="{4C0A5575-5FF2-4AC8-9705-5327CCE149C9}" type="parTrans" cxnId="{64DB3CF7-93CD-4AFE-BBAB-42D577A816B2}">
      <dgm:prSet/>
      <dgm:spPr/>
      <dgm:t>
        <a:bodyPr/>
        <a:lstStyle/>
        <a:p>
          <a:endParaRPr lang="en-US"/>
        </a:p>
      </dgm:t>
    </dgm:pt>
    <dgm:pt modelId="{1D0FDAC4-C066-46D0-889C-7B2751C08544}" type="sibTrans" cxnId="{64DB3CF7-93CD-4AFE-BBAB-42D577A816B2}">
      <dgm:prSet/>
      <dgm:spPr/>
      <dgm:t>
        <a:bodyPr/>
        <a:lstStyle/>
        <a:p>
          <a:endParaRPr lang="en-US"/>
        </a:p>
      </dgm:t>
    </dgm:pt>
    <dgm:pt modelId="{AAC363A4-5C61-4D84-8209-4AF4FF5C90A5}">
      <dgm:prSet/>
      <dgm:spPr/>
      <dgm:t>
        <a:bodyPr/>
        <a:lstStyle/>
        <a:p>
          <a:r>
            <a:rPr lang="en-US"/>
            <a:t>WhatFix </a:t>
          </a:r>
        </a:p>
      </dgm:t>
    </dgm:pt>
    <dgm:pt modelId="{A2E67CB9-1D94-4543-9C12-867D6E8F0878}" type="parTrans" cxnId="{8E33B2C2-A665-4381-AEC4-71419D7E587F}">
      <dgm:prSet/>
      <dgm:spPr/>
      <dgm:t>
        <a:bodyPr/>
        <a:lstStyle/>
        <a:p>
          <a:endParaRPr lang="en-US"/>
        </a:p>
      </dgm:t>
    </dgm:pt>
    <dgm:pt modelId="{48AE7CDA-B8E4-48CD-9CCB-1D312EB322D3}" type="sibTrans" cxnId="{8E33B2C2-A665-4381-AEC4-71419D7E587F}">
      <dgm:prSet/>
      <dgm:spPr/>
      <dgm:t>
        <a:bodyPr/>
        <a:lstStyle/>
        <a:p>
          <a:endParaRPr lang="en-US"/>
        </a:p>
      </dgm:t>
    </dgm:pt>
    <dgm:pt modelId="{F4C92AA2-BEE6-4B45-AB1E-92CA69883B8D}">
      <dgm:prSet/>
      <dgm:spPr/>
      <dgm:t>
        <a:bodyPr/>
        <a:lstStyle/>
        <a:p>
          <a:r>
            <a:rPr lang="en-US"/>
            <a:t>Pendo </a:t>
          </a:r>
        </a:p>
      </dgm:t>
    </dgm:pt>
    <dgm:pt modelId="{3A16F1B8-1823-43C3-BDEB-4554EC73E137}" type="parTrans" cxnId="{E1419E1F-BB11-495C-8D96-642C1D263ACD}">
      <dgm:prSet/>
      <dgm:spPr/>
      <dgm:t>
        <a:bodyPr/>
        <a:lstStyle/>
        <a:p>
          <a:endParaRPr lang="en-US"/>
        </a:p>
      </dgm:t>
    </dgm:pt>
    <dgm:pt modelId="{CEB0F8EB-63AC-43C3-9938-E2F9C54F7244}" type="sibTrans" cxnId="{E1419E1F-BB11-495C-8D96-642C1D263ACD}">
      <dgm:prSet/>
      <dgm:spPr/>
      <dgm:t>
        <a:bodyPr/>
        <a:lstStyle/>
        <a:p>
          <a:endParaRPr lang="en-US"/>
        </a:p>
      </dgm:t>
    </dgm:pt>
    <dgm:pt modelId="{BFF1B75F-43B0-46C8-9FB6-919BE35F899D}">
      <dgm:prSet/>
      <dgm:spPr/>
      <dgm:t>
        <a:bodyPr/>
        <a:lstStyle/>
        <a:p>
          <a:r>
            <a:rPr lang="en-US" dirty="0"/>
            <a:t>and more…. </a:t>
          </a:r>
        </a:p>
      </dgm:t>
    </dgm:pt>
    <dgm:pt modelId="{D36FF16C-C2F9-4C5C-8755-92253C1A7CAA}" type="parTrans" cxnId="{A50C5E6C-F5DE-4B36-B3FF-3C9AFC30C297}">
      <dgm:prSet/>
      <dgm:spPr/>
      <dgm:t>
        <a:bodyPr/>
        <a:lstStyle/>
        <a:p>
          <a:endParaRPr lang="en-US"/>
        </a:p>
      </dgm:t>
    </dgm:pt>
    <dgm:pt modelId="{DDC91F5C-5F91-462A-8708-987D213E3CC7}" type="sibTrans" cxnId="{A50C5E6C-F5DE-4B36-B3FF-3C9AFC30C297}">
      <dgm:prSet/>
      <dgm:spPr/>
      <dgm:t>
        <a:bodyPr/>
        <a:lstStyle/>
        <a:p>
          <a:endParaRPr lang="en-US"/>
        </a:p>
      </dgm:t>
    </dgm:pt>
    <dgm:pt modelId="{5B274A04-5A46-4E64-B10B-CEF5FE67A435}" type="pres">
      <dgm:prSet presAssocID="{598657D7-E6DC-4D2A-980B-B93C4B3D8AD0}" presName="vert0" presStyleCnt="0">
        <dgm:presLayoutVars>
          <dgm:dir/>
          <dgm:animOne val="branch"/>
          <dgm:animLvl val="lvl"/>
        </dgm:presLayoutVars>
      </dgm:prSet>
      <dgm:spPr/>
    </dgm:pt>
    <dgm:pt modelId="{4C84FE4C-F40B-4B00-9ADE-31C8CB8F3EBC}" type="pres">
      <dgm:prSet presAssocID="{B3259755-6260-4ED2-9CD9-892E5CCFED5E}" presName="thickLine" presStyleLbl="alignNode1" presStyleIdx="0" presStyleCnt="5"/>
      <dgm:spPr/>
    </dgm:pt>
    <dgm:pt modelId="{08C6BB5D-042A-4000-8C2E-228EA4D80F46}" type="pres">
      <dgm:prSet presAssocID="{B3259755-6260-4ED2-9CD9-892E5CCFED5E}" presName="horz1" presStyleCnt="0"/>
      <dgm:spPr/>
    </dgm:pt>
    <dgm:pt modelId="{6C474DEB-CB2D-4A75-85F6-E68881DC89C5}" type="pres">
      <dgm:prSet presAssocID="{B3259755-6260-4ED2-9CD9-892E5CCFED5E}" presName="tx1" presStyleLbl="revTx" presStyleIdx="0" presStyleCnt="5"/>
      <dgm:spPr/>
    </dgm:pt>
    <dgm:pt modelId="{DD9174D6-84C6-4980-A716-EAC263B6BFF4}" type="pres">
      <dgm:prSet presAssocID="{B3259755-6260-4ED2-9CD9-892E5CCFED5E}" presName="vert1" presStyleCnt="0"/>
      <dgm:spPr/>
    </dgm:pt>
    <dgm:pt modelId="{BB72C476-0E4A-46BC-87D9-6B3B4A9C3B6D}" type="pres">
      <dgm:prSet presAssocID="{C6EBE13C-09E6-4401-9905-1980303082D7}" presName="thickLine" presStyleLbl="alignNode1" presStyleIdx="1" presStyleCnt="5"/>
      <dgm:spPr/>
    </dgm:pt>
    <dgm:pt modelId="{8327F891-4DC5-4C97-9C98-80419D05FA70}" type="pres">
      <dgm:prSet presAssocID="{C6EBE13C-09E6-4401-9905-1980303082D7}" presName="horz1" presStyleCnt="0"/>
      <dgm:spPr/>
    </dgm:pt>
    <dgm:pt modelId="{6C4A478D-182B-4317-BD99-6026AD1D6DCD}" type="pres">
      <dgm:prSet presAssocID="{C6EBE13C-09E6-4401-9905-1980303082D7}" presName="tx1" presStyleLbl="revTx" presStyleIdx="1" presStyleCnt="5"/>
      <dgm:spPr/>
    </dgm:pt>
    <dgm:pt modelId="{B55139FB-053B-4820-AED3-C9D019B13F0E}" type="pres">
      <dgm:prSet presAssocID="{C6EBE13C-09E6-4401-9905-1980303082D7}" presName="vert1" presStyleCnt="0"/>
      <dgm:spPr/>
    </dgm:pt>
    <dgm:pt modelId="{0B44C40B-A867-4D35-8B46-1E6CB4876658}" type="pres">
      <dgm:prSet presAssocID="{AAC363A4-5C61-4D84-8209-4AF4FF5C90A5}" presName="thickLine" presStyleLbl="alignNode1" presStyleIdx="2" presStyleCnt="5"/>
      <dgm:spPr/>
    </dgm:pt>
    <dgm:pt modelId="{B0076FCE-058E-4A9B-936F-316DCB39C778}" type="pres">
      <dgm:prSet presAssocID="{AAC363A4-5C61-4D84-8209-4AF4FF5C90A5}" presName="horz1" presStyleCnt="0"/>
      <dgm:spPr/>
    </dgm:pt>
    <dgm:pt modelId="{A3BF3518-9592-4F01-93F2-F80C0C5A2322}" type="pres">
      <dgm:prSet presAssocID="{AAC363A4-5C61-4D84-8209-4AF4FF5C90A5}" presName="tx1" presStyleLbl="revTx" presStyleIdx="2" presStyleCnt="5"/>
      <dgm:spPr/>
    </dgm:pt>
    <dgm:pt modelId="{75DA8C20-062E-4882-9ACA-7CD09869B34A}" type="pres">
      <dgm:prSet presAssocID="{AAC363A4-5C61-4D84-8209-4AF4FF5C90A5}" presName="vert1" presStyleCnt="0"/>
      <dgm:spPr/>
    </dgm:pt>
    <dgm:pt modelId="{666B34F2-6971-492F-97E3-B53002CC81B7}" type="pres">
      <dgm:prSet presAssocID="{F4C92AA2-BEE6-4B45-AB1E-92CA69883B8D}" presName="thickLine" presStyleLbl="alignNode1" presStyleIdx="3" presStyleCnt="5"/>
      <dgm:spPr/>
    </dgm:pt>
    <dgm:pt modelId="{F41A296C-F391-418B-9DAC-92867D5C2B34}" type="pres">
      <dgm:prSet presAssocID="{F4C92AA2-BEE6-4B45-AB1E-92CA69883B8D}" presName="horz1" presStyleCnt="0"/>
      <dgm:spPr/>
    </dgm:pt>
    <dgm:pt modelId="{19782B93-0B1B-4DA8-856C-BE5184F4E6BD}" type="pres">
      <dgm:prSet presAssocID="{F4C92AA2-BEE6-4B45-AB1E-92CA69883B8D}" presName="tx1" presStyleLbl="revTx" presStyleIdx="3" presStyleCnt="5"/>
      <dgm:spPr/>
    </dgm:pt>
    <dgm:pt modelId="{960F5D95-CDCB-4622-B5BF-61895227C411}" type="pres">
      <dgm:prSet presAssocID="{F4C92AA2-BEE6-4B45-AB1E-92CA69883B8D}" presName="vert1" presStyleCnt="0"/>
      <dgm:spPr/>
    </dgm:pt>
    <dgm:pt modelId="{FBD6C1ED-82DB-43FB-91B0-25707ECEA2DD}" type="pres">
      <dgm:prSet presAssocID="{BFF1B75F-43B0-46C8-9FB6-919BE35F899D}" presName="thickLine" presStyleLbl="alignNode1" presStyleIdx="4" presStyleCnt="5"/>
      <dgm:spPr/>
    </dgm:pt>
    <dgm:pt modelId="{2022CE16-4CE2-491B-AC45-AC39EE35615F}" type="pres">
      <dgm:prSet presAssocID="{BFF1B75F-43B0-46C8-9FB6-919BE35F899D}" presName="horz1" presStyleCnt="0"/>
      <dgm:spPr/>
    </dgm:pt>
    <dgm:pt modelId="{800FFAD1-ED12-4B98-98E8-C3F5F44735F9}" type="pres">
      <dgm:prSet presAssocID="{BFF1B75F-43B0-46C8-9FB6-919BE35F899D}" presName="tx1" presStyleLbl="revTx" presStyleIdx="4" presStyleCnt="5"/>
      <dgm:spPr/>
    </dgm:pt>
    <dgm:pt modelId="{D01B9939-6862-4076-ACB5-9D6895B4FC63}" type="pres">
      <dgm:prSet presAssocID="{BFF1B75F-43B0-46C8-9FB6-919BE35F899D}" presName="vert1" presStyleCnt="0"/>
      <dgm:spPr/>
    </dgm:pt>
  </dgm:ptLst>
  <dgm:cxnLst>
    <dgm:cxn modelId="{66EFF709-7AC9-484D-B2F4-E6077B75CAE2}" srcId="{598657D7-E6DC-4D2A-980B-B93C4B3D8AD0}" destId="{B3259755-6260-4ED2-9CD9-892E5CCFED5E}" srcOrd="0" destOrd="0" parTransId="{719AAC0C-8E4A-4C62-8AF8-6EF6CE8424A1}" sibTransId="{1B8458E7-99AC-4843-A6E6-55F03DEF01F8}"/>
    <dgm:cxn modelId="{E1419E1F-BB11-495C-8D96-642C1D263ACD}" srcId="{598657D7-E6DC-4D2A-980B-B93C4B3D8AD0}" destId="{F4C92AA2-BEE6-4B45-AB1E-92CA69883B8D}" srcOrd="3" destOrd="0" parTransId="{3A16F1B8-1823-43C3-BDEB-4554EC73E137}" sibTransId="{CEB0F8EB-63AC-43C3-9938-E2F9C54F7244}"/>
    <dgm:cxn modelId="{6823A426-5C8C-42CF-916C-B72199955FFB}" type="presOf" srcId="{AAC363A4-5C61-4D84-8209-4AF4FF5C90A5}" destId="{A3BF3518-9592-4F01-93F2-F80C0C5A2322}" srcOrd="0" destOrd="0" presId="urn:microsoft.com/office/officeart/2008/layout/LinedList"/>
    <dgm:cxn modelId="{3431843B-3DC3-45A4-933E-CF45BAA5C1C4}" type="presOf" srcId="{598657D7-E6DC-4D2A-980B-B93C4B3D8AD0}" destId="{5B274A04-5A46-4E64-B10B-CEF5FE67A435}" srcOrd="0" destOrd="0" presId="urn:microsoft.com/office/officeart/2008/layout/LinedList"/>
    <dgm:cxn modelId="{A50C5E6C-F5DE-4B36-B3FF-3C9AFC30C297}" srcId="{598657D7-E6DC-4D2A-980B-B93C4B3D8AD0}" destId="{BFF1B75F-43B0-46C8-9FB6-919BE35F899D}" srcOrd="4" destOrd="0" parTransId="{D36FF16C-C2F9-4C5C-8755-92253C1A7CAA}" sibTransId="{DDC91F5C-5F91-462A-8708-987D213E3CC7}"/>
    <dgm:cxn modelId="{6FBACF5A-0D31-46C6-9473-6C1E7A715E69}" type="presOf" srcId="{BFF1B75F-43B0-46C8-9FB6-919BE35F899D}" destId="{800FFAD1-ED12-4B98-98E8-C3F5F44735F9}" srcOrd="0" destOrd="0" presId="urn:microsoft.com/office/officeart/2008/layout/LinedList"/>
    <dgm:cxn modelId="{89E970A1-366C-43B5-983E-1E7EFCC1D18B}" type="presOf" srcId="{F4C92AA2-BEE6-4B45-AB1E-92CA69883B8D}" destId="{19782B93-0B1B-4DA8-856C-BE5184F4E6BD}" srcOrd="0" destOrd="0" presId="urn:microsoft.com/office/officeart/2008/layout/LinedList"/>
    <dgm:cxn modelId="{8E33B2C2-A665-4381-AEC4-71419D7E587F}" srcId="{598657D7-E6DC-4D2A-980B-B93C4B3D8AD0}" destId="{AAC363A4-5C61-4D84-8209-4AF4FF5C90A5}" srcOrd="2" destOrd="0" parTransId="{A2E67CB9-1D94-4543-9C12-867D6E8F0878}" sibTransId="{48AE7CDA-B8E4-48CD-9CCB-1D312EB322D3}"/>
    <dgm:cxn modelId="{950773E4-9E3E-4E6B-A249-BA6288C7CCB2}" type="presOf" srcId="{B3259755-6260-4ED2-9CD9-892E5CCFED5E}" destId="{6C474DEB-CB2D-4A75-85F6-E68881DC89C5}" srcOrd="0" destOrd="0" presId="urn:microsoft.com/office/officeart/2008/layout/LinedList"/>
    <dgm:cxn modelId="{8C7BE9F0-2E6A-491F-B7F8-C3A6F3C969EA}" type="presOf" srcId="{C6EBE13C-09E6-4401-9905-1980303082D7}" destId="{6C4A478D-182B-4317-BD99-6026AD1D6DCD}" srcOrd="0" destOrd="0" presId="urn:microsoft.com/office/officeart/2008/layout/LinedList"/>
    <dgm:cxn modelId="{64DB3CF7-93CD-4AFE-BBAB-42D577A816B2}" srcId="{598657D7-E6DC-4D2A-980B-B93C4B3D8AD0}" destId="{C6EBE13C-09E6-4401-9905-1980303082D7}" srcOrd="1" destOrd="0" parTransId="{4C0A5575-5FF2-4AC8-9705-5327CCE149C9}" sibTransId="{1D0FDAC4-C066-46D0-889C-7B2751C08544}"/>
    <dgm:cxn modelId="{0256D472-5388-4B27-BDE5-33CF42FEB0C4}" type="presParOf" srcId="{5B274A04-5A46-4E64-B10B-CEF5FE67A435}" destId="{4C84FE4C-F40B-4B00-9ADE-31C8CB8F3EBC}" srcOrd="0" destOrd="0" presId="urn:microsoft.com/office/officeart/2008/layout/LinedList"/>
    <dgm:cxn modelId="{26ED2B7C-DEFD-478F-BAF2-2908A1C9D8E5}" type="presParOf" srcId="{5B274A04-5A46-4E64-B10B-CEF5FE67A435}" destId="{08C6BB5D-042A-4000-8C2E-228EA4D80F46}" srcOrd="1" destOrd="0" presId="urn:microsoft.com/office/officeart/2008/layout/LinedList"/>
    <dgm:cxn modelId="{3660CC1D-1D45-49F7-A801-D4BA8FC8CAE4}" type="presParOf" srcId="{08C6BB5D-042A-4000-8C2E-228EA4D80F46}" destId="{6C474DEB-CB2D-4A75-85F6-E68881DC89C5}" srcOrd="0" destOrd="0" presId="urn:microsoft.com/office/officeart/2008/layout/LinedList"/>
    <dgm:cxn modelId="{5D7D02D9-6C6F-41E5-B1F3-8A72BCD0418B}" type="presParOf" srcId="{08C6BB5D-042A-4000-8C2E-228EA4D80F46}" destId="{DD9174D6-84C6-4980-A716-EAC263B6BFF4}" srcOrd="1" destOrd="0" presId="urn:microsoft.com/office/officeart/2008/layout/LinedList"/>
    <dgm:cxn modelId="{192BEA12-D1B2-44FB-AD2B-ACDB499D2D76}" type="presParOf" srcId="{5B274A04-5A46-4E64-B10B-CEF5FE67A435}" destId="{BB72C476-0E4A-46BC-87D9-6B3B4A9C3B6D}" srcOrd="2" destOrd="0" presId="urn:microsoft.com/office/officeart/2008/layout/LinedList"/>
    <dgm:cxn modelId="{BB13BA5A-D43D-4C71-8D54-633EFB678588}" type="presParOf" srcId="{5B274A04-5A46-4E64-B10B-CEF5FE67A435}" destId="{8327F891-4DC5-4C97-9C98-80419D05FA70}" srcOrd="3" destOrd="0" presId="urn:microsoft.com/office/officeart/2008/layout/LinedList"/>
    <dgm:cxn modelId="{FCDA3C70-5189-4A6E-9749-5697D2289794}" type="presParOf" srcId="{8327F891-4DC5-4C97-9C98-80419D05FA70}" destId="{6C4A478D-182B-4317-BD99-6026AD1D6DCD}" srcOrd="0" destOrd="0" presId="urn:microsoft.com/office/officeart/2008/layout/LinedList"/>
    <dgm:cxn modelId="{622D001E-F244-4E9E-8244-1153C0B03310}" type="presParOf" srcId="{8327F891-4DC5-4C97-9C98-80419D05FA70}" destId="{B55139FB-053B-4820-AED3-C9D019B13F0E}" srcOrd="1" destOrd="0" presId="urn:microsoft.com/office/officeart/2008/layout/LinedList"/>
    <dgm:cxn modelId="{446E3740-84DF-43D8-96C0-013F5EAC256A}" type="presParOf" srcId="{5B274A04-5A46-4E64-B10B-CEF5FE67A435}" destId="{0B44C40B-A867-4D35-8B46-1E6CB4876658}" srcOrd="4" destOrd="0" presId="urn:microsoft.com/office/officeart/2008/layout/LinedList"/>
    <dgm:cxn modelId="{9B912F4E-B3FF-4DB0-A0B3-7C74B2CF7CDD}" type="presParOf" srcId="{5B274A04-5A46-4E64-B10B-CEF5FE67A435}" destId="{B0076FCE-058E-4A9B-936F-316DCB39C778}" srcOrd="5" destOrd="0" presId="urn:microsoft.com/office/officeart/2008/layout/LinedList"/>
    <dgm:cxn modelId="{8BAD6FED-E229-4F87-96BE-DD8EDD0B2B2C}" type="presParOf" srcId="{B0076FCE-058E-4A9B-936F-316DCB39C778}" destId="{A3BF3518-9592-4F01-93F2-F80C0C5A2322}" srcOrd="0" destOrd="0" presId="urn:microsoft.com/office/officeart/2008/layout/LinedList"/>
    <dgm:cxn modelId="{7A295EF2-34EF-4EDB-AAA8-2F2714BAC90B}" type="presParOf" srcId="{B0076FCE-058E-4A9B-936F-316DCB39C778}" destId="{75DA8C20-062E-4882-9ACA-7CD09869B34A}" srcOrd="1" destOrd="0" presId="urn:microsoft.com/office/officeart/2008/layout/LinedList"/>
    <dgm:cxn modelId="{C20E0F0F-56A2-4AE3-9EEE-B265E5DEE809}" type="presParOf" srcId="{5B274A04-5A46-4E64-B10B-CEF5FE67A435}" destId="{666B34F2-6971-492F-97E3-B53002CC81B7}" srcOrd="6" destOrd="0" presId="urn:microsoft.com/office/officeart/2008/layout/LinedList"/>
    <dgm:cxn modelId="{F2CE9FF6-C893-4CCC-97F4-9C69C9366549}" type="presParOf" srcId="{5B274A04-5A46-4E64-B10B-CEF5FE67A435}" destId="{F41A296C-F391-418B-9DAC-92867D5C2B34}" srcOrd="7" destOrd="0" presId="urn:microsoft.com/office/officeart/2008/layout/LinedList"/>
    <dgm:cxn modelId="{03E1F7F1-91EC-481B-9E04-CC136D27F92C}" type="presParOf" srcId="{F41A296C-F391-418B-9DAC-92867D5C2B34}" destId="{19782B93-0B1B-4DA8-856C-BE5184F4E6BD}" srcOrd="0" destOrd="0" presId="urn:microsoft.com/office/officeart/2008/layout/LinedList"/>
    <dgm:cxn modelId="{4825793E-9E98-431C-B1E0-AE6579F0098E}" type="presParOf" srcId="{F41A296C-F391-418B-9DAC-92867D5C2B34}" destId="{960F5D95-CDCB-4622-B5BF-61895227C411}" srcOrd="1" destOrd="0" presId="urn:microsoft.com/office/officeart/2008/layout/LinedList"/>
    <dgm:cxn modelId="{FBF4C08A-BCDE-48C5-BCE5-FE0FFBA3DC7D}" type="presParOf" srcId="{5B274A04-5A46-4E64-B10B-CEF5FE67A435}" destId="{FBD6C1ED-82DB-43FB-91B0-25707ECEA2DD}" srcOrd="8" destOrd="0" presId="urn:microsoft.com/office/officeart/2008/layout/LinedList"/>
    <dgm:cxn modelId="{E63E369A-F6C3-4E9C-B3A8-D2FB09037A5C}" type="presParOf" srcId="{5B274A04-5A46-4E64-B10B-CEF5FE67A435}" destId="{2022CE16-4CE2-491B-AC45-AC39EE35615F}" srcOrd="9" destOrd="0" presId="urn:microsoft.com/office/officeart/2008/layout/LinedList"/>
    <dgm:cxn modelId="{7A60E4D6-703C-4C14-B361-2A1E2BB334A4}" type="presParOf" srcId="{2022CE16-4CE2-491B-AC45-AC39EE35615F}" destId="{800FFAD1-ED12-4B98-98E8-C3F5F44735F9}" srcOrd="0" destOrd="0" presId="urn:microsoft.com/office/officeart/2008/layout/LinedList"/>
    <dgm:cxn modelId="{9B7BE0DD-4909-4A47-8D1C-655E02F8357C}" type="presParOf" srcId="{2022CE16-4CE2-491B-AC45-AC39EE35615F}" destId="{D01B9939-6862-4076-ACB5-9D6895B4FC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4FE4C-F40B-4B00-9ADE-31C8CB8F3EB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74DEB-CB2D-4A75-85F6-E68881DC89C5}">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WalkMe </a:t>
          </a:r>
        </a:p>
      </dsp:txBody>
      <dsp:txXfrm>
        <a:off x="0" y="675"/>
        <a:ext cx="6900512" cy="1106957"/>
      </dsp:txXfrm>
    </dsp:sp>
    <dsp:sp modelId="{BB72C476-0E4A-46BC-87D9-6B3B4A9C3B6D}">
      <dsp:nvSpPr>
        <dsp:cNvPr id="0" name=""/>
        <dsp:cNvSpPr/>
      </dsp:nvSpPr>
      <dsp:spPr>
        <a:xfrm>
          <a:off x="0" y="1107633"/>
          <a:ext cx="6900512" cy="0"/>
        </a:xfrm>
        <a:prstGeom prst="line">
          <a:avLst/>
        </a:prstGeom>
        <a:solidFill>
          <a:schemeClr val="accent2">
            <a:hueOff val="-220674"/>
            <a:satOff val="1055"/>
            <a:lumOff val="1471"/>
            <a:alphaOff val="0"/>
          </a:schemeClr>
        </a:solidFill>
        <a:ln w="12700" cap="flat" cmpd="sng" algn="ctr">
          <a:solidFill>
            <a:schemeClr val="accent2">
              <a:hueOff val="-220674"/>
              <a:satOff val="1055"/>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A478D-182B-4317-BD99-6026AD1D6DCD}">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VisualSP </a:t>
          </a:r>
        </a:p>
      </dsp:txBody>
      <dsp:txXfrm>
        <a:off x="0" y="1107633"/>
        <a:ext cx="6900512" cy="1106957"/>
      </dsp:txXfrm>
    </dsp:sp>
    <dsp:sp modelId="{0B44C40B-A867-4D35-8B46-1E6CB4876658}">
      <dsp:nvSpPr>
        <dsp:cNvPr id="0" name=""/>
        <dsp:cNvSpPr/>
      </dsp:nvSpPr>
      <dsp:spPr>
        <a:xfrm>
          <a:off x="0" y="2214591"/>
          <a:ext cx="6900512" cy="0"/>
        </a:xfrm>
        <a:prstGeom prst="line">
          <a:avLst/>
        </a:prstGeom>
        <a:solidFill>
          <a:schemeClr val="accent2">
            <a:hueOff val="-441348"/>
            <a:satOff val="2109"/>
            <a:lumOff val="2941"/>
            <a:alphaOff val="0"/>
          </a:schemeClr>
        </a:solidFill>
        <a:ln w="12700" cap="flat" cmpd="sng" algn="ctr">
          <a:solidFill>
            <a:schemeClr val="accent2">
              <a:hueOff val="-441348"/>
              <a:satOff val="2109"/>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F3518-9592-4F01-93F2-F80C0C5A2322}">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WhatFix </a:t>
          </a:r>
        </a:p>
      </dsp:txBody>
      <dsp:txXfrm>
        <a:off x="0" y="2214591"/>
        <a:ext cx="6900512" cy="1106957"/>
      </dsp:txXfrm>
    </dsp:sp>
    <dsp:sp modelId="{666B34F2-6971-492F-97E3-B53002CC81B7}">
      <dsp:nvSpPr>
        <dsp:cNvPr id="0" name=""/>
        <dsp:cNvSpPr/>
      </dsp:nvSpPr>
      <dsp:spPr>
        <a:xfrm>
          <a:off x="0" y="3321549"/>
          <a:ext cx="6900512" cy="0"/>
        </a:xfrm>
        <a:prstGeom prst="line">
          <a:avLst/>
        </a:prstGeom>
        <a:solidFill>
          <a:schemeClr val="accent2">
            <a:hueOff val="-662022"/>
            <a:satOff val="3164"/>
            <a:lumOff val="4412"/>
            <a:alphaOff val="0"/>
          </a:schemeClr>
        </a:solidFill>
        <a:ln w="12700" cap="flat" cmpd="sng" algn="ctr">
          <a:solidFill>
            <a:schemeClr val="accent2">
              <a:hueOff val="-662022"/>
              <a:satOff val="3164"/>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82B93-0B1B-4DA8-856C-BE5184F4E6BD}">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Pendo </a:t>
          </a:r>
        </a:p>
      </dsp:txBody>
      <dsp:txXfrm>
        <a:off x="0" y="3321549"/>
        <a:ext cx="6900512" cy="1106957"/>
      </dsp:txXfrm>
    </dsp:sp>
    <dsp:sp modelId="{FBD6C1ED-82DB-43FB-91B0-25707ECEA2DD}">
      <dsp:nvSpPr>
        <dsp:cNvPr id="0" name=""/>
        <dsp:cNvSpPr/>
      </dsp:nvSpPr>
      <dsp:spPr>
        <a:xfrm>
          <a:off x="0" y="4428507"/>
          <a:ext cx="6900512" cy="0"/>
        </a:xfrm>
        <a:prstGeom prst="line">
          <a:avLst/>
        </a:prstGeom>
        <a:solidFill>
          <a:schemeClr val="accent2">
            <a:hueOff val="-882696"/>
            <a:satOff val="4218"/>
            <a:lumOff val="5883"/>
            <a:alphaOff val="0"/>
          </a:schemeClr>
        </a:solidFill>
        <a:ln w="12700" cap="flat" cmpd="sng" algn="ctr">
          <a:solidFill>
            <a:schemeClr val="accent2">
              <a:hueOff val="-882696"/>
              <a:satOff val="4218"/>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FFAD1-ED12-4B98-98E8-C3F5F44735F9}">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and more…. </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BC95-456D-4B5D-9C7E-2C5AD8F5DFFF}"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B56D8-D5DF-4278-BDD4-7C47CB88B3D2}" type="slidenum">
              <a:rPr lang="en-US" smtClean="0"/>
              <a:t>‹#›</a:t>
            </a:fld>
            <a:endParaRPr lang="en-US"/>
          </a:p>
        </p:txBody>
      </p:sp>
    </p:spTree>
    <p:extLst>
      <p:ext uri="{BB962C8B-B14F-4D97-AF65-F5344CB8AC3E}">
        <p14:creationId xmlns:p14="http://schemas.microsoft.com/office/powerpoint/2010/main" val="288617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Microsoft Dynamics 365 is a very powerful solution. However, just like any other CRM, Dynamics 365 also suffers with lack of user adoption and acceptance. The result is not as efficient usage of the product and an increase in the support burden. </a:t>
            </a:r>
          </a:p>
          <a:p>
            <a:endParaRPr lang="en-US" dirty="0"/>
          </a:p>
          <a:p>
            <a:r>
              <a:rPr lang="en-US" dirty="0"/>
              <a:t>This presentation talks about how you can replace the existing help and support system within Dynamics 365 with a system that helps the users by providing them help, guidance and answers to their questions contextually within their own environment and end the flow of their work. </a:t>
            </a:r>
          </a:p>
          <a:p>
            <a:endParaRPr lang="en-US" dirty="0"/>
          </a:p>
          <a:p>
            <a:endParaRPr lang="en-US" dirty="0"/>
          </a:p>
          <a:p>
            <a:r>
              <a:rPr lang="en-US" dirty="0"/>
              <a:t>The URL to download all of Asif’s presentations:</a:t>
            </a:r>
          </a:p>
          <a:p>
            <a:r>
              <a:rPr lang="en-US" dirty="0"/>
              <a:t>https://info.visualsp.com/download-conference-presentations-1</a:t>
            </a:r>
            <a:endParaRPr lang="en-US" b="0" dirty="0"/>
          </a:p>
        </p:txBody>
      </p:sp>
      <p:sp>
        <p:nvSpPr>
          <p:cNvPr id="4" name="Slide Number Placeholder 3"/>
          <p:cNvSpPr>
            <a:spLocks noGrp="1"/>
          </p:cNvSpPr>
          <p:nvPr>
            <p:ph type="sldNum" sz="quarter" idx="5"/>
          </p:nvPr>
        </p:nvSpPr>
        <p:spPr/>
        <p:txBody>
          <a:bodyPr/>
          <a:lstStyle/>
          <a:p>
            <a:fld id="{7A7B56D8-D5DF-4278-BDD4-7C47CB88B3D2}" type="slidenum">
              <a:rPr lang="en-US" smtClean="0"/>
              <a:t>1</a:t>
            </a:fld>
            <a:endParaRPr lang="en-US"/>
          </a:p>
        </p:txBody>
      </p:sp>
    </p:spTree>
    <p:extLst>
      <p:ext uri="{BB962C8B-B14F-4D97-AF65-F5344CB8AC3E}">
        <p14:creationId xmlns:p14="http://schemas.microsoft.com/office/powerpoint/2010/main" val="40130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proven time and time again that specific information that is available in context is far better than loads of information that is available out of context.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19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our users come to us for support, be cognizant of the words they are using. Are they asking for help or training? </a:t>
            </a:r>
          </a:p>
          <a:p>
            <a:endParaRPr lang="en-US" dirty="0"/>
          </a:p>
          <a:p>
            <a:r>
              <a:rPr lang="en-US" dirty="0"/>
              <a:t>Are they asking:</a:t>
            </a:r>
          </a:p>
          <a:p>
            <a:r>
              <a:rPr lang="en-US" i="1" dirty="0"/>
              <a:t>“Can you train me” </a:t>
            </a:r>
          </a:p>
          <a:p>
            <a:r>
              <a:rPr lang="en-US" dirty="0"/>
              <a:t>Or</a:t>
            </a:r>
          </a:p>
          <a:p>
            <a:r>
              <a:rPr lang="en-US" i="1" dirty="0"/>
              <a:t>“Can you help me” </a:t>
            </a:r>
          </a:p>
          <a:p>
            <a:endParaRPr lang="en-US" dirty="0"/>
          </a:p>
          <a:p>
            <a:r>
              <a:rPr lang="en-US" dirty="0"/>
              <a:t>Chances are that when your users ask you for support, they are asking you to </a:t>
            </a:r>
            <a:r>
              <a:rPr lang="en-US" i="1" dirty="0"/>
              <a:t>help</a:t>
            </a:r>
            <a:r>
              <a:rPr lang="en-US" dirty="0"/>
              <a:t> them. </a:t>
            </a:r>
          </a:p>
          <a:p>
            <a:endParaRPr lang="en-US" dirty="0"/>
          </a:p>
          <a:p>
            <a:r>
              <a:rPr lang="en-US" dirty="0"/>
              <a:t>Having said that, let's stop training our users and start helping them instead at their </a:t>
            </a:r>
            <a:r>
              <a:rPr lang="en-US" i="1" dirty="0"/>
              <a:t>moment-of-need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2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way you can continuously train and support Dynamics 365 users. Instead, look for other ways to continuously train and support your users within the flow of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Dynamics 365 has the functionality called custom help panes and guided tasks that can be enabled in a very simple and easy manner which replaces the default help documentation with contextual help and support that can be easily customized. </a:t>
            </a:r>
          </a:p>
          <a:p>
            <a:endParaRPr lang="en-US" dirty="0"/>
          </a:p>
        </p:txBody>
      </p:sp>
      <p:sp>
        <p:nvSpPr>
          <p:cNvPr id="4" name="Slide Number Placeholder 3"/>
          <p:cNvSpPr>
            <a:spLocks noGrp="1"/>
          </p:cNvSpPr>
          <p:nvPr>
            <p:ph type="sldNum" sz="quarter" idx="5"/>
          </p:nvPr>
        </p:nvSpPr>
        <p:spPr/>
        <p:txBody>
          <a:bodyPr/>
          <a:lstStyle/>
          <a:p>
            <a:fld id="{7A7B56D8-D5DF-4278-BDD4-7C47CB88B3D2}" type="slidenum">
              <a:rPr lang="en-US" smtClean="0"/>
              <a:t>12</a:t>
            </a:fld>
            <a:endParaRPr lang="en-US"/>
          </a:p>
        </p:txBody>
      </p:sp>
    </p:spTree>
    <p:extLst>
      <p:ext uri="{BB962C8B-B14F-4D97-AF65-F5344CB8AC3E}">
        <p14:creationId xmlns:p14="http://schemas.microsoft.com/office/powerpoint/2010/main" val="420520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animated image shows exactly how the custom help panes and guided tasks functionality in Dynamics 365 is enabled. </a:t>
            </a:r>
          </a:p>
        </p:txBody>
      </p:sp>
      <p:sp>
        <p:nvSpPr>
          <p:cNvPr id="4" name="Slide Number Placeholder 3"/>
          <p:cNvSpPr>
            <a:spLocks noGrp="1"/>
          </p:cNvSpPr>
          <p:nvPr>
            <p:ph type="sldNum" sz="quarter" idx="5"/>
          </p:nvPr>
        </p:nvSpPr>
        <p:spPr/>
        <p:txBody>
          <a:bodyPr/>
          <a:lstStyle/>
          <a:p>
            <a:fld id="{7A7B56D8-D5DF-4278-BDD4-7C47CB88B3D2}" type="slidenum">
              <a:rPr lang="en-US" smtClean="0"/>
              <a:t>13</a:t>
            </a:fld>
            <a:endParaRPr lang="en-US"/>
          </a:p>
        </p:txBody>
      </p:sp>
    </p:spTree>
    <p:extLst>
      <p:ext uri="{BB962C8B-B14F-4D97-AF65-F5344CB8AC3E}">
        <p14:creationId xmlns:p14="http://schemas.microsoft.com/office/powerpoint/2010/main" val="209657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shows how to configure custom help panes and guided tasks functionality within Dynamics 365. </a:t>
            </a:r>
          </a:p>
        </p:txBody>
      </p:sp>
      <p:sp>
        <p:nvSpPr>
          <p:cNvPr id="4" name="Slide Number Placeholder 3"/>
          <p:cNvSpPr>
            <a:spLocks noGrp="1"/>
          </p:cNvSpPr>
          <p:nvPr>
            <p:ph type="sldNum" sz="quarter" idx="5"/>
          </p:nvPr>
        </p:nvSpPr>
        <p:spPr/>
        <p:txBody>
          <a:bodyPr/>
          <a:lstStyle/>
          <a:p>
            <a:fld id="{7A7B56D8-D5DF-4278-BDD4-7C47CB88B3D2}" type="slidenum">
              <a:rPr lang="en-US" smtClean="0"/>
              <a:t>14</a:t>
            </a:fld>
            <a:endParaRPr lang="en-US"/>
          </a:p>
        </p:txBody>
      </p:sp>
    </p:spTree>
    <p:extLst>
      <p:ext uri="{BB962C8B-B14F-4D97-AF65-F5344CB8AC3E}">
        <p14:creationId xmlns:p14="http://schemas.microsoft.com/office/powerpoint/2010/main" val="20584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demo of setting up custom help panes and guided tasks functionality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26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custom help panes and guided tasks functionality is a good starting point. But… it has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aware of these limitations and make sure you are OK with them before going down this route.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Otherwise, look for alternatives. Many companies, such as VisualSP, have solutions similar to the custom help panes and guided tasks functionality without these limitations.</a:t>
            </a:r>
          </a:p>
        </p:txBody>
      </p:sp>
      <p:sp>
        <p:nvSpPr>
          <p:cNvPr id="4" name="Slide Number Placeholder 3"/>
          <p:cNvSpPr>
            <a:spLocks noGrp="1"/>
          </p:cNvSpPr>
          <p:nvPr>
            <p:ph type="sldNum" sz="quarter" idx="5"/>
          </p:nvPr>
        </p:nvSpPr>
        <p:spPr/>
        <p:txBody>
          <a:bodyPr/>
          <a:lstStyle/>
          <a:p>
            <a:fld id="{7A7B56D8-D5DF-4278-BDD4-7C47CB88B3D2}" type="slidenum">
              <a:rPr lang="en-US" smtClean="0"/>
              <a:t>16</a:t>
            </a:fld>
            <a:endParaRPr lang="en-US"/>
          </a:p>
        </p:txBody>
      </p:sp>
    </p:spTree>
    <p:extLst>
      <p:ext uri="{BB962C8B-B14F-4D97-AF65-F5344CB8AC3E}">
        <p14:creationId xmlns:p14="http://schemas.microsoft.com/office/powerpoint/2010/main" val="86656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current needs , you might find that the custom help panes and guided tasks functionality is enough. </a:t>
            </a:r>
            <a:r>
              <a:rPr lang="en-US"/>
              <a:t>However, </a:t>
            </a:r>
            <a:r>
              <a:rPr lang="en-US" dirty="0"/>
              <a:t>if you find that it is too limiting in nature then consider going beyond this functionality to the next level </a:t>
            </a:r>
          </a:p>
        </p:txBody>
      </p:sp>
      <p:sp>
        <p:nvSpPr>
          <p:cNvPr id="4" name="Slide Number Placeholder 3"/>
          <p:cNvSpPr>
            <a:spLocks noGrp="1"/>
          </p:cNvSpPr>
          <p:nvPr>
            <p:ph type="sldNum" sz="quarter" idx="5"/>
          </p:nvPr>
        </p:nvSpPr>
        <p:spPr/>
        <p:txBody>
          <a:bodyPr/>
          <a:lstStyle/>
          <a:p>
            <a:fld id="{7A7B56D8-D5DF-4278-BDD4-7C47CB88B3D2}" type="slidenum">
              <a:rPr lang="en-US" smtClean="0"/>
              <a:t>17</a:t>
            </a:fld>
            <a:endParaRPr lang="en-US"/>
          </a:p>
        </p:txBody>
      </p:sp>
    </p:spTree>
    <p:extLst>
      <p:ext uri="{BB962C8B-B14F-4D97-AF65-F5344CB8AC3E}">
        <p14:creationId xmlns:p14="http://schemas.microsoft.com/office/powerpoint/2010/main" val="177596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Digital Adoption Platform (DAP) takes the custom help panes and guided tasks functionality in Dynamics 365 to the next level </a:t>
            </a:r>
          </a:p>
        </p:txBody>
      </p:sp>
      <p:sp>
        <p:nvSpPr>
          <p:cNvPr id="4" name="Slide Number Placeholder 3"/>
          <p:cNvSpPr>
            <a:spLocks noGrp="1"/>
          </p:cNvSpPr>
          <p:nvPr>
            <p:ph type="sldNum" sz="quarter" idx="5"/>
          </p:nvPr>
        </p:nvSpPr>
        <p:spPr/>
        <p:txBody>
          <a:bodyPr/>
          <a:lstStyle/>
          <a:p>
            <a:fld id="{7A7B56D8-D5DF-4278-BDD4-7C47CB88B3D2}" type="slidenum">
              <a:rPr lang="en-US" smtClean="0"/>
              <a:t>18</a:t>
            </a:fld>
            <a:endParaRPr lang="en-US"/>
          </a:p>
        </p:txBody>
      </p:sp>
    </p:spTree>
    <p:extLst>
      <p:ext uri="{BB962C8B-B14F-4D97-AF65-F5344CB8AC3E}">
        <p14:creationId xmlns:p14="http://schemas.microsoft.com/office/powerpoint/2010/main" val="923846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organizations that provide a Digital Adoption Platform (DAP). </a:t>
            </a:r>
          </a:p>
          <a:p>
            <a:endParaRPr lang="en-US" dirty="0"/>
          </a:p>
          <a:p>
            <a:r>
              <a:rPr lang="en-US" dirty="0"/>
              <a:t>VisualSP is the only digital adoption platform built from ground up with Microsoft products in mind such as Dynamics 365, SharePoint, Teams, Microsoft 365 apps. </a:t>
            </a:r>
          </a:p>
          <a:p>
            <a:endParaRPr lang="en-US" dirty="0"/>
          </a:p>
          <a:p>
            <a:r>
              <a:rPr lang="en-US" dirty="0"/>
              <a:t>VisualSP has the tightest integration and the most capability for Microsoft applications such as a</a:t>
            </a:r>
            <a:r>
              <a:rPr lang="en-US" b="0" i="0" dirty="0">
                <a:solidFill>
                  <a:srgbClr val="222222"/>
                </a:solidFill>
                <a:effectLst/>
                <a:latin typeface="Roboto" panose="02000000000000000000" pitchFamily="2" charset="0"/>
              </a:rPr>
              <a:t>uto-activation of users, permissions-based and scope based content serving, out-of-the-box training and guidance starter content, and more.</a:t>
            </a:r>
            <a:endParaRPr lang="en-US" dirty="0"/>
          </a:p>
        </p:txBody>
      </p:sp>
      <p:sp>
        <p:nvSpPr>
          <p:cNvPr id="4" name="Slide Number Placeholder 3"/>
          <p:cNvSpPr>
            <a:spLocks noGrp="1"/>
          </p:cNvSpPr>
          <p:nvPr>
            <p:ph type="sldNum" sz="quarter" idx="5"/>
          </p:nvPr>
        </p:nvSpPr>
        <p:spPr/>
        <p:txBody>
          <a:bodyPr/>
          <a:lstStyle/>
          <a:p>
            <a:fld id="{7A7B56D8-D5DF-4278-BDD4-7C47CB88B3D2}" type="slidenum">
              <a:rPr lang="en-US" smtClean="0"/>
              <a:t>19</a:t>
            </a:fld>
            <a:endParaRPr lang="en-US"/>
          </a:p>
        </p:txBody>
      </p:sp>
    </p:spTree>
    <p:extLst>
      <p:ext uri="{BB962C8B-B14F-4D97-AF65-F5344CB8AC3E}">
        <p14:creationId xmlns:p14="http://schemas.microsoft.com/office/powerpoint/2010/main" val="325552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t>
            </a:r>
            <a:r>
              <a:rPr lang="en-US" b="1" dirty="0"/>
              <a:t>Asif Rehmani</a:t>
            </a:r>
          </a:p>
          <a:p>
            <a:r>
              <a:rPr lang="en-US" dirty="0"/>
              <a:t>Founder and </a:t>
            </a:r>
            <a:r>
              <a:rPr lang="en-US" b="1" dirty="0"/>
              <a:t>CEO of VisualSP – a Digital Coach providing Contextual Microlearning.</a:t>
            </a:r>
            <a:endParaRPr lang="en-US" dirty="0"/>
          </a:p>
          <a:p>
            <a:r>
              <a:rPr lang="en-US" dirty="0"/>
              <a:t>Been in the </a:t>
            </a:r>
            <a:r>
              <a:rPr lang="en-US" b="1" dirty="0"/>
              <a:t>Learning business </a:t>
            </a:r>
            <a:r>
              <a:rPr lang="en-US" dirty="0"/>
              <a:t>since 2005 as a trainer.</a:t>
            </a:r>
          </a:p>
          <a:p>
            <a:r>
              <a:rPr lang="en-US" dirty="0"/>
              <a:t>Speak at </a:t>
            </a:r>
            <a:r>
              <a:rPr lang="en-US" b="1" dirty="0"/>
              <a:t>conferences around the world </a:t>
            </a:r>
            <a:r>
              <a:rPr lang="en-US" dirty="0"/>
              <a:t>on end user training, user adoption and performance support.</a:t>
            </a:r>
          </a:p>
          <a:p>
            <a:r>
              <a:rPr lang="en-US" dirty="0"/>
              <a:t>Authored </a:t>
            </a:r>
            <a:r>
              <a:rPr lang="en-US" b="1" dirty="0"/>
              <a:t>multiple books on Microsoft technologies </a:t>
            </a:r>
            <a:r>
              <a:rPr lang="en-US" dirty="0"/>
              <a:t>for </a:t>
            </a:r>
            <a:r>
              <a:rPr lang="en-US" b="1" dirty="0"/>
              <a:t>Wiley </a:t>
            </a:r>
            <a:r>
              <a:rPr lang="en-US" dirty="0"/>
              <a:t>publications </a:t>
            </a:r>
          </a:p>
          <a:p>
            <a:r>
              <a:rPr lang="en-US" b="1" dirty="0"/>
              <a:t>Microsoft</a:t>
            </a:r>
            <a:r>
              <a:rPr lang="en-US" dirty="0"/>
              <a:t> </a:t>
            </a:r>
            <a:r>
              <a:rPr lang="en-US" b="1" dirty="0"/>
              <a:t>MVP since 2007</a:t>
            </a:r>
            <a:r>
              <a:rPr lang="en-US" dirty="0"/>
              <a:t>.</a:t>
            </a:r>
          </a:p>
          <a:p>
            <a:endParaRPr lang="en-US" dirty="0"/>
          </a:p>
          <a:p>
            <a:endParaRPr lang="en-US" dirty="0"/>
          </a:p>
          <a:p>
            <a:r>
              <a:rPr lang="en-US" dirty="0"/>
              <a:t>I started my journey and SharePoint back in 2002 (when the software really sucked!). as the software became better and better and better and more popular in companies, I stuck with it training, consulting , mentoring and writing about it. </a:t>
            </a:r>
          </a:p>
          <a:p>
            <a:endParaRPr lang="en-US" dirty="0"/>
          </a:p>
          <a:p>
            <a:r>
              <a:rPr lang="en-US" dirty="0"/>
              <a:t>In 2016, I turned my focus to SharePoint online and then to Microsoft Office 365. </a:t>
            </a:r>
          </a:p>
          <a:p>
            <a:endParaRPr lang="en-US" dirty="0"/>
          </a:p>
          <a:p>
            <a:r>
              <a:rPr lang="en-US" dirty="0"/>
              <a:t>All along the way, my interactions have been with administrators, power users and end users of the software throughout the world. I see my job as empowering these folks to get the best use out of the software That their companies have invested in.</a:t>
            </a:r>
          </a:p>
          <a:p>
            <a:endParaRPr lang="en-US" dirty="0"/>
          </a:p>
          <a:p>
            <a:r>
              <a:rPr lang="en-US" dirty="0"/>
              <a:t>end user adoption is near and dear to my heart. I strongly believe that without proper usage of the software, it is all for nothing. Getting users on board and having them see what's in it for them is the Holy Grail that all of us should be chasing to make sure we get it right!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www.sp24conf.com</a:t>
            </a:r>
          </a:p>
        </p:txBody>
      </p:sp>
    </p:spTree>
    <p:extLst>
      <p:ext uri="{BB962C8B-B14F-4D97-AF65-F5344CB8AC3E}">
        <p14:creationId xmlns:p14="http://schemas.microsoft.com/office/powerpoint/2010/main" val="475339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the built in non-helpful </a:t>
            </a:r>
            <a:r>
              <a:rPr lang="en-US" b="1" dirty="0"/>
              <a:t>Help (?) mechanism of Dynamics 365 can be replaced </a:t>
            </a:r>
            <a:r>
              <a:rPr lang="en-US" dirty="0"/>
              <a:t>with actually helpful help mechanism from your own company using the </a:t>
            </a:r>
            <a:r>
              <a:rPr lang="en-US" b="1" i="1" dirty="0"/>
              <a:t>Digital Coach </a:t>
            </a:r>
            <a:r>
              <a:rPr lang="en-US" dirty="0"/>
              <a:t>concept.</a:t>
            </a:r>
          </a:p>
        </p:txBody>
      </p:sp>
      <p:sp>
        <p:nvSpPr>
          <p:cNvPr id="4" name="Slide Number Placeholder 3"/>
          <p:cNvSpPr>
            <a:spLocks noGrp="1"/>
          </p:cNvSpPr>
          <p:nvPr>
            <p:ph type="sldNum" sz="quarter" idx="5"/>
          </p:nvPr>
        </p:nvSpPr>
        <p:spPr/>
        <p:txBody>
          <a:bodyPr/>
          <a:lstStyle/>
          <a:p>
            <a:fld id="{7A7B56D8-D5DF-4278-BDD4-7C47CB88B3D2}" type="slidenum">
              <a:rPr lang="en-US" smtClean="0"/>
              <a:t>20</a:t>
            </a:fld>
            <a:endParaRPr lang="en-US"/>
          </a:p>
        </p:txBody>
      </p:sp>
    </p:spTree>
    <p:extLst>
      <p:ext uri="{BB962C8B-B14F-4D97-AF65-F5344CB8AC3E}">
        <p14:creationId xmlns:p14="http://schemas.microsoft.com/office/powerpoint/2010/main" val="44705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Onboard your users </a:t>
            </a:r>
            <a:r>
              <a:rPr lang="en-US" dirty="0"/>
              <a:t>the right way with interactive guided </a:t>
            </a:r>
            <a:r>
              <a:rPr lang="en-US" b="1" dirty="0"/>
              <a:t>multi-step walkthroughs</a:t>
            </a:r>
            <a:r>
              <a:rPr lang="en-US" dirty="0"/>
              <a:t>.</a:t>
            </a:r>
          </a:p>
          <a:p>
            <a:endParaRPr lang="en-US" dirty="0"/>
          </a:p>
          <a:p>
            <a:r>
              <a:rPr lang="en-US" b="1" dirty="0"/>
              <a:t>Reach out to us at VisualSP </a:t>
            </a:r>
            <a:r>
              <a:rPr lang="en-US" dirty="0"/>
              <a:t>if you would like to learn more about how to implement this type of a </a:t>
            </a:r>
            <a:r>
              <a:rPr lang="en-US" b="1" i="1" dirty="0"/>
              <a:t>Digital Coach</a:t>
            </a:r>
            <a:r>
              <a:rPr lang="en-US" i="1" dirty="0"/>
              <a:t>.</a:t>
            </a:r>
          </a:p>
        </p:txBody>
      </p:sp>
      <p:sp>
        <p:nvSpPr>
          <p:cNvPr id="4" name="Slide Number Placeholder 3"/>
          <p:cNvSpPr>
            <a:spLocks noGrp="1"/>
          </p:cNvSpPr>
          <p:nvPr>
            <p:ph type="sldNum" sz="quarter" idx="5"/>
          </p:nvPr>
        </p:nvSpPr>
        <p:spPr/>
        <p:txBody>
          <a:bodyPr/>
          <a:lstStyle/>
          <a:p>
            <a:fld id="{7A7B56D8-D5DF-4278-BDD4-7C47CB88B3D2}" type="slidenum">
              <a:rPr lang="en-US" smtClean="0"/>
              <a:t>21</a:t>
            </a:fld>
            <a:endParaRPr lang="en-US"/>
          </a:p>
        </p:txBody>
      </p:sp>
    </p:spTree>
    <p:extLst>
      <p:ext uri="{BB962C8B-B14F-4D97-AF65-F5344CB8AC3E}">
        <p14:creationId xmlns:p14="http://schemas.microsoft.com/office/powerpoint/2010/main" val="1269023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b="1" dirty="0"/>
              <a:t>tooltips / inline </a:t>
            </a:r>
            <a:r>
              <a:rPr lang="en-US" dirty="0"/>
              <a:t>help to users so they always have the info they need and never frustrated.</a:t>
            </a:r>
          </a:p>
          <a:p>
            <a:endParaRPr lang="en-US" dirty="0"/>
          </a:p>
          <a:p>
            <a:r>
              <a:rPr lang="en-US" dirty="0"/>
              <a:t>These type of </a:t>
            </a:r>
            <a:r>
              <a:rPr lang="en-US" i="1" dirty="0"/>
              <a:t>contextual experiences </a:t>
            </a:r>
            <a:r>
              <a:rPr lang="en-US" dirty="0"/>
              <a:t>you want to consider strongly to implement into your </a:t>
            </a:r>
            <a:r>
              <a:rPr lang="en-US" b="1" dirty="0"/>
              <a:t>blended learning and support for Microsoft Dynamics users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1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recap some of the points we talked about. </a:t>
            </a:r>
          </a:p>
        </p:txBody>
      </p:sp>
      <p:sp>
        <p:nvSpPr>
          <p:cNvPr id="4" name="Slide Number Placeholder 3"/>
          <p:cNvSpPr>
            <a:spLocks noGrp="1"/>
          </p:cNvSpPr>
          <p:nvPr>
            <p:ph type="sldNum" sz="quarter" idx="5"/>
          </p:nvPr>
        </p:nvSpPr>
        <p:spPr/>
        <p:txBody>
          <a:bodyPr/>
          <a:lstStyle/>
          <a:p>
            <a:fld id="{7A7B56D8-D5DF-4278-BDD4-7C47CB88B3D2}" type="slidenum">
              <a:rPr lang="en-US" smtClean="0"/>
              <a:t>23</a:t>
            </a:fld>
            <a:endParaRPr lang="en-US"/>
          </a:p>
        </p:txBody>
      </p:sp>
    </p:spTree>
    <p:extLst>
      <p:ext uri="{BB962C8B-B14F-4D97-AF65-F5344CB8AC3E}">
        <p14:creationId xmlns:p14="http://schemas.microsoft.com/office/powerpoint/2010/main" val="269923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reach out to me at my email address or message me on Twitter or LinkedIn. I </a:t>
            </a:r>
            <a:r>
              <a:rPr lang="en-US" b="1" dirty="0"/>
              <a:t>Love</a:t>
            </a:r>
            <a:r>
              <a:rPr lang="en-US" dirty="0"/>
              <a:t> hearing from like minded folks. </a:t>
            </a:r>
          </a:p>
          <a:p>
            <a:endParaRPr lang="en-US" dirty="0"/>
          </a:p>
          <a:p>
            <a:r>
              <a:rPr lang="en-US" dirty="0"/>
              <a:t>The long URL where I upload All of my presentations:</a:t>
            </a:r>
          </a:p>
          <a:p>
            <a:r>
              <a:rPr lang="en-US" dirty="0"/>
              <a:t>https://info.visualsp.com/download-conference-presentations-1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9D56B-78AE-4B12-A556-C79A622260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8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Taking the example of Dynamics CRM specifically…</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Dynamics 365 is overwhelming because it's too flexible and customizable. Looks too non-standard when it's all said and done and implemented and looks different for every organization.</a:t>
            </a:r>
          </a:p>
          <a:p>
            <a:pPr marL="0" marR="0">
              <a:spcBef>
                <a:spcPts val="0"/>
              </a:spcBef>
              <a:spcAft>
                <a:spcPts val="0"/>
              </a:spcAft>
            </a:pPr>
            <a:endParaRPr lang="en-US" sz="1800" dirty="0">
              <a:effectLst/>
              <a:latin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rPr>
              <a:t>The built-in help in Dynamics is useless and not customized for your needs. No persistent help or training system to help users. </a:t>
            </a:r>
          </a:p>
          <a:p>
            <a:endParaRPr lang="en-US" dirty="0"/>
          </a:p>
          <a:p>
            <a:r>
              <a:rPr lang="en-US" dirty="0"/>
              <a:t>----</a:t>
            </a:r>
          </a:p>
          <a:p>
            <a:endParaRPr lang="en-US" dirty="0"/>
          </a:p>
          <a:p>
            <a:r>
              <a:rPr lang="en-US" dirty="0"/>
              <a:t>Most CRM projects fail. Sources:</a:t>
            </a:r>
          </a:p>
          <a:p>
            <a:r>
              <a:rPr lang="en-US" dirty="0"/>
              <a:t>https://www.stravatechgroup.com/2018/04/10/why-microsoft-dynamics-crm-365-projects-fail-a-microsoft-partners-perspective/</a:t>
            </a:r>
          </a:p>
          <a:p>
            <a:r>
              <a:rPr lang="en-US" dirty="0"/>
              <a:t>https://www.linkedin.com/pulse/why-70-all-crm-projects-fail-how-yours-one-them-anne-guethoff/?articleId=6662379840106188800</a:t>
            </a:r>
          </a:p>
          <a:p>
            <a:endParaRPr lang="en-US" dirty="0"/>
          </a:p>
        </p:txBody>
      </p:sp>
      <p:sp>
        <p:nvSpPr>
          <p:cNvPr id="4" name="Slide Number Placeholder 3"/>
          <p:cNvSpPr>
            <a:spLocks noGrp="1"/>
          </p:cNvSpPr>
          <p:nvPr>
            <p:ph type="sldNum" sz="quarter" idx="5"/>
          </p:nvPr>
        </p:nvSpPr>
        <p:spPr/>
        <p:txBody>
          <a:bodyPr/>
          <a:lstStyle/>
          <a:p>
            <a:fld id="{7A7B56D8-D5DF-4278-BDD4-7C47CB88B3D2}" type="slidenum">
              <a:rPr lang="en-US" smtClean="0"/>
              <a:t>3</a:t>
            </a:fld>
            <a:endParaRPr lang="en-US"/>
          </a:p>
        </p:txBody>
      </p:sp>
    </p:spTree>
    <p:extLst>
      <p:ext uri="{BB962C8B-B14F-4D97-AF65-F5344CB8AC3E}">
        <p14:creationId xmlns:p14="http://schemas.microsoft.com/office/powerpoint/2010/main" val="3609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company is looking to implement Microsoft Dynamics 365 CE, they either do it with internal resources or hire an outside party to create and implement it for them. </a:t>
            </a:r>
          </a:p>
          <a:p>
            <a:r>
              <a:rPr lang="en-US" dirty="0"/>
              <a:t>Either way, usually at the end of the project, the future users of this system are gathered together, physically or virtually, and shown the new environment. </a:t>
            </a:r>
          </a:p>
          <a:p>
            <a:r>
              <a:rPr lang="en-US" dirty="0"/>
              <a:t>The “training” is done on this environment for these users and they are expected to remember what they have been shown in regards to the processes that they will need to conduct to do their job. </a:t>
            </a:r>
          </a:p>
          <a:p>
            <a:endParaRPr lang="en-US" dirty="0"/>
          </a:p>
          <a:p>
            <a:r>
              <a:rPr lang="en-US" dirty="0"/>
              <a:t>The recordings of these trainings are hosted either in SharePoint, MS Teams or Stream or just the regular file share and links to those are shared with the users for future reference. If the users are lucky, additional documentation or short videos are also produced or procured and shared with them so they can refer to that more quickly as the need arises. </a:t>
            </a:r>
          </a:p>
          <a:p>
            <a:endParaRPr lang="en-US" dirty="0"/>
          </a:p>
          <a:p>
            <a:r>
              <a:rPr lang="en-US" dirty="0"/>
              <a:t>Whatever the case, the users are then left to their devices to “figure it out” or ask someone when they have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88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year, Microsoft pushes out two releases for Dynamics 365 - Release wave one covers features releasing from April through September while wave two covers features releasing from October through March.</a:t>
            </a:r>
          </a:p>
          <a:p>
            <a:endParaRPr lang="en-US" dirty="0"/>
          </a:p>
          <a:p>
            <a:r>
              <a:rPr lang="en-US" dirty="0"/>
              <a:t>In addition to that, organizations are continuously releasing changes of their own within the interface. </a:t>
            </a:r>
          </a:p>
          <a:p>
            <a:endParaRPr lang="en-US" dirty="0"/>
          </a:p>
          <a:p>
            <a:r>
              <a:rPr lang="en-US" dirty="0"/>
              <a:t>That makes it very challenging to continuously keep the users informed, updated, trained and supported on the most current policies guidelines and processes. </a:t>
            </a:r>
          </a:p>
        </p:txBody>
      </p:sp>
      <p:sp>
        <p:nvSpPr>
          <p:cNvPr id="4" name="Slide Number Placeholder 3"/>
          <p:cNvSpPr>
            <a:spLocks noGrp="1"/>
          </p:cNvSpPr>
          <p:nvPr>
            <p:ph type="sldNum" sz="quarter" idx="5"/>
          </p:nvPr>
        </p:nvSpPr>
        <p:spPr/>
        <p:txBody>
          <a:bodyPr/>
          <a:lstStyle/>
          <a:p>
            <a:fld id="{7A7B56D8-D5DF-4278-BDD4-7C47CB88B3D2}" type="slidenum">
              <a:rPr lang="en-US" smtClean="0"/>
              <a:t>5</a:t>
            </a:fld>
            <a:endParaRPr lang="en-US"/>
          </a:p>
        </p:txBody>
      </p:sp>
    </p:spTree>
    <p:extLst>
      <p:ext uri="{BB962C8B-B14F-4D97-AF65-F5344CB8AC3E}">
        <p14:creationId xmlns:p14="http://schemas.microsoft.com/office/powerpoint/2010/main" val="4412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by understanding the current challenge supporting and training users in Dynamics 365. </a:t>
            </a:r>
          </a:p>
          <a:p>
            <a:endParaRPr lang="en-US" dirty="0"/>
          </a:p>
          <a:p>
            <a:r>
              <a:rPr lang="en-US" dirty="0"/>
              <a:t>Then we will look at some trends that Microsoft and other vendors are following to train and support users within the flow of work. </a:t>
            </a:r>
          </a:p>
          <a:p>
            <a:endParaRPr lang="en-US" dirty="0"/>
          </a:p>
          <a:p>
            <a:r>
              <a:rPr lang="en-US" dirty="0"/>
              <a:t>We will then dive into how you can replace the default help system within Dynamics 365.</a:t>
            </a:r>
          </a:p>
          <a:p>
            <a:endParaRPr lang="en-US" dirty="0"/>
          </a:p>
          <a:p>
            <a:r>
              <a:rPr lang="en-US" dirty="0"/>
              <a:t>Then we will look at the pros and cons as well as limitations of this approach. </a:t>
            </a:r>
          </a:p>
          <a:p>
            <a:endParaRPr lang="en-US" dirty="0"/>
          </a:p>
          <a:p>
            <a:r>
              <a:rPr lang="en-US" dirty="0"/>
              <a:t>We will also look into third-party approaches to accomplishing this same concept in a more robust way. </a:t>
            </a:r>
          </a:p>
        </p:txBody>
      </p:sp>
      <p:sp>
        <p:nvSpPr>
          <p:cNvPr id="4" name="Slide Number Placeholder 3"/>
          <p:cNvSpPr>
            <a:spLocks noGrp="1"/>
          </p:cNvSpPr>
          <p:nvPr>
            <p:ph type="sldNum" sz="quarter" idx="5"/>
          </p:nvPr>
        </p:nvSpPr>
        <p:spPr/>
        <p:txBody>
          <a:bodyPr/>
          <a:lstStyle/>
          <a:p>
            <a:fld id="{7A7B56D8-D5DF-4278-BDD4-7C47CB88B3D2}" type="slidenum">
              <a:rPr lang="en-US" smtClean="0"/>
              <a:t>6</a:t>
            </a:fld>
            <a:endParaRPr lang="en-US"/>
          </a:p>
        </p:txBody>
      </p:sp>
    </p:spTree>
    <p:extLst>
      <p:ext uri="{BB962C8B-B14F-4D97-AF65-F5344CB8AC3E}">
        <p14:creationId xmlns:p14="http://schemas.microsoft.com/office/powerpoint/2010/main" val="24026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built in Dynamics 365 help is not useful for everyday users of the application. In addition, it just gives generic documentation which does not apply to your specific implementation of Dynamics 365. </a:t>
            </a:r>
          </a:p>
        </p:txBody>
      </p:sp>
      <p:sp>
        <p:nvSpPr>
          <p:cNvPr id="4" name="Slide Number Placeholder 3"/>
          <p:cNvSpPr>
            <a:spLocks noGrp="1"/>
          </p:cNvSpPr>
          <p:nvPr>
            <p:ph type="sldNum" sz="quarter" idx="5"/>
          </p:nvPr>
        </p:nvSpPr>
        <p:spPr/>
        <p:txBody>
          <a:bodyPr/>
          <a:lstStyle/>
          <a:p>
            <a:fld id="{7A7B56D8-D5DF-4278-BDD4-7C47CB88B3D2}" type="slidenum">
              <a:rPr lang="en-US" smtClean="0"/>
              <a:t>7</a:t>
            </a:fld>
            <a:endParaRPr lang="en-US"/>
          </a:p>
        </p:txBody>
      </p:sp>
    </p:spTree>
    <p:extLst>
      <p:ext uri="{BB962C8B-B14F-4D97-AF65-F5344CB8AC3E}">
        <p14:creationId xmlns:p14="http://schemas.microsoft.com/office/powerpoint/2010/main" val="424777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users of Microsoft Dynamics get frustrated by some process, they usually look around for clues first. </a:t>
            </a:r>
          </a:p>
          <a:p>
            <a:r>
              <a:rPr lang="en-US" dirty="0"/>
              <a:t>If no clues are present, they usually try to look up docs or info they have on hand to help them with the issue. </a:t>
            </a:r>
          </a:p>
          <a:p>
            <a:r>
              <a:rPr lang="en-US" dirty="0"/>
              <a:t>If they come up empty on finding resources, then usually the next step is to ask someone for help.</a:t>
            </a:r>
          </a:p>
          <a:p>
            <a:r>
              <a:rPr lang="en-US" dirty="0"/>
              <a:t>	Asking someone is difficult to do these days because many of us are working remotely and constant pinging someone on Teams can get annoying.</a:t>
            </a:r>
          </a:p>
          <a:p>
            <a:endParaRPr lang="en-US" dirty="0"/>
          </a:p>
          <a:p>
            <a:r>
              <a:rPr lang="en-US" dirty="0"/>
              <a:t>The next option the person might try is to look for the answer online if it’s a common fundamental question such as ‘how do you close an opportunity’ or something similar. </a:t>
            </a:r>
          </a:p>
          <a:p>
            <a:endParaRPr lang="en-US" dirty="0"/>
          </a:p>
          <a:p>
            <a:r>
              <a:rPr lang="en-US" dirty="0"/>
              <a:t>If this person is still frustrated and can’t find the answer to the issue where she is stuck, she might go back to the old ways of doing things in spreadsheets, files or other notes or places where she used to keep the info. More often than not, that’s going to be within disconnected files which means now others don’t have access to that info if they need it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295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employee has to switch context to find something, it hurts productivity as well as adoption of the process that she was working on. </a:t>
            </a:r>
          </a:p>
          <a:p>
            <a:endParaRPr lang="en-US" dirty="0"/>
          </a:p>
          <a:p>
            <a:r>
              <a:rPr lang="en-US" b="1" dirty="0"/>
              <a:t>Context switching</a:t>
            </a:r>
            <a:r>
              <a:rPr lang="en-US" dirty="0"/>
              <a:t> usually has an impact on the average of about </a:t>
            </a:r>
            <a:r>
              <a:rPr lang="en-US" b="1" dirty="0"/>
              <a:t>15 minutes </a:t>
            </a:r>
            <a:r>
              <a:rPr lang="en-US" dirty="0"/>
              <a:t>when looking for the information and trying to get back in context of what you were initially working on. That's a pretty high switching cost and should be avoided whenever possible. </a:t>
            </a:r>
          </a:p>
          <a:p>
            <a:endParaRPr lang="en-US" dirty="0"/>
          </a:p>
          <a:p>
            <a:endParaRPr lang="en-US" dirty="0"/>
          </a:p>
          <a:p>
            <a:r>
              <a:rPr lang="en-US" dirty="0"/>
              <a:t>Reference for 40% drop in productivity due to context switching:</a:t>
            </a:r>
          </a:p>
          <a:p>
            <a:r>
              <a:rPr lang="en-US" dirty="0"/>
              <a:t>https://www.psychologytoday.com/us/blog/brain-wise/201209/the-true-cost-multi-tasking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56D8-D5DF-4278-BDD4-7C47CB88B3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57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p24conf.com" TargetMode="Externa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p24conf.com" TargetMode="Externa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8970-DD21-48FF-8BC0-8E1C17E2E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9BE3BD-DA24-4E3E-9B5D-964ED124A3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1CF80F-626E-4692-A456-1F354179B91E}"/>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5" name="Footer Placeholder 4">
            <a:extLst>
              <a:ext uri="{FF2B5EF4-FFF2-40B4-BE49-F238E27FC236}">
                <a16:creationId xmlns:a16="http://schemas.microsoft.com/office/drawing/2014/main" id="{F11F3471-6BB9-499D-8BCB-32610AB7A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4AE54-8D75-431F-A7A9-A956B8926057}"/>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328224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F366-5AD0-49CE-B6BD-BE94416C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9FD406-71A5-43F0-BFEF-577517DEC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C3DA8-0312-42CC-A06D-28130663EEDD}"/>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5" name="Footer Placeholder 4">
            <a:extLst>
              <a:ext uri="{FF2B5EF4-FFF2-40B4-BE49-F238E27FC236}">
                <a16:creationId xmlns:a16="http://schemas.microsoft.com/office/drawing/2014/main" id="{EDDFBCE4-B12B-4325-8067-95C4218D8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F89D-DB5E-4A37-8A5B-45B57D6ABBF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22104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F44AD-FD2E-4B10-85BE-B5B7FBF956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01E65-7B75-4557-B387-791340C3D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4F344-1960-42D6-85FF-D3F46A1980FF}"/>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5" name="Footer Placeholder 4">
            <a:extLst>
              <a:ext uri="{FF2B5EF4-FFF2-40B4-BE49-F238E27FC236}">
                <a16:creationId xmlns:a16="http://schemas.microsoft.com/office/drawing/2014/main" id="{53F09382-B47C-4A2D-86C7-C7B413E19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3E675-2CC5-4A15-AA08-4B50255051A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87688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546E33-B96F-4848-A706-B22C82ACBF46}"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65692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3045538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46E33-B96F-4848-A706-B22C82ACBF46}"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39417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46E33-B96F-4848-A706-B22C82ACBF46}"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69019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46E33-B96F-4848-A706-B22C82ACBF46}"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65967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46E33-B96F-4848-A706-B22C82ACBF46}"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399176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46E33-B96F-4848-A706-B22C82ACBF46}"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122356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46E33-B96F-4848-A706-B22C82ACBF46}"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4848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C8BC-3330-4BB3-9740-093924418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CB5B9-B336-4095-B8A1-FE61CF6117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01CC4-287C-4512-9991-9CF914C5253F}"/>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5" name="Footer Placeholder 4">
            <a:extLst>
              <a:ext uri="{FF2B5EF4-FFF2-40B4-BE49-F238E27FC236}">
                <a16:creationId xmlns:a16="http://schemas.microsoft.com/office/drawing/2014/main" id="{B41E22DB-08AF-4F19-9882-31F91521E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C64C4-40AF-47A5-B592-588C7D9997E9}"/>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445973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546E33-B96F-4848-A706-B22C82ACBF46}"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343304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4000978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46E33-B96F-4848-A706-B22C82ACBF46}"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A2269-2C91-4B47-82A4-ED8442B19F3A}" type="slidenum">
              <a:rPr lang="en-US" smtClean="0"/>
              <a:t>‹#›</a:t>
            </a:fld>
            <a:endParaRPr lang="en-US"/>
          </a:p>
        </p:txBody>
      </p:sp>
    </p:spTree>
    <p:extLst>
      <p:ext uri="{BB962C8B-B14F-4D97-AF65-F5344CB8AC3E}">
        <p14:creationId xmlns:p14="http://schemas.microsoft.com/office/powerpoint/2010/main" val="2903507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552A-073D-4FA5-B4D5-93BD7728B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FC3A3-D40C-40F5-A9CD-1E6D2E976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39674-E607-4469-8597-D1B08AE325E2}"/>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5" name="Footer Placeholder 4">
            <a:extLst>
              <a:ext uri="{FF2B5EF4-FFF2-40B4-BE49-F238E27FC236}">
                <a16:creationId xmlns:a16="http://schemas.microsoft.com/office/drawing/2014/main" id="{07A1FC7F-2D41-4BAF-B37E-326EE218B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22F75-A546-4269-93B6-20EE665BB9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87127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6DB0-93EE-4448-A6C5-CC1548748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1650E-DB53-41BC-B1E6-CC8055419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81AAE-F360-4363-B8F5-407F00DC9F4B}"/>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5" name="Footer Placeholder 4">
            <a:extLst>
              <a:ext uri="{FF2B5EF4-FFF2-40B4-BE49-F238E27FC236}">
                <a16:creationId xmlns:a16="http://schemas.microsoft.com/office/drawing/2014/main" id="{35D2332E-B1B9-4200-A3E4-BEDC85433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0F891-8A30-407B-BB14-8FBC0B11BEE4}"/>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284649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108A-E53E-4321-8D23-62C9503A6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02FA3-DB0C-4EB8-AAAA-54B73D123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8C2440-AC47-4F55-BBB8-5B504CBDFFCA}"/>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5" name="Footer Placeholder 4">
            <a:extLst>
              <a:ext uri="{FF2B5EF4-FFF2-40B4-BE49-F238E27FC236}">
                <a16:creationId xmlns:a16="http://schemas.microsoft.com/office/drawing/2014/main" id="{A8EDE3FB-4A6E-41F0-B737-8045239D6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DA244-F78E-4D2F-A4CA-AD19FC3B3D9B}"/>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66381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367D-5284-4B57-91A8-23E669681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D1CB1-9DBF-411E-BB13-7F03334E0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11231-8731-4BA6-8DAE-9B161A564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4A393-E16C-47A8-AC9F-3CEB0304319C}"/>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6" name="Footer Placeholder 5">
            <a:extLst>
              <a:ext uri="{FF2B5EF4-FFF2-40B4-BE49-F238E27FC236}">
                <a16:creationId xmlns:a16="http://schemas.microsoft.com/office/drawing/2014/main" id="{955CDE6F-9FF8-4379-9153-C2ED1BD0C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8F984-2239-42B5-BB2A-A56F6BFFBDB7}"/>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30351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0773-894A-4BDF-A6B7-B1ADD97FB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A32EAF-598A-4C28-AF5D-CE0D25E561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078487-FC90-413F-9FFF-30FE0580E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D6401-7B60-4271-B578-516F9DC4B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10293-113B-4962-AA82-D28095E20E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BF4E4-642F-48C4-A414-CB432844E7BD}"/>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8" name="Footer Placeholder 7">
            <a:extLst>
              <a:ext uri="{FF2B5EF4-FFF2-40B4-BE49-F238E27FC236}">
                <a16:creationId xmlns:a16="http://schemas.microsoft.com/office/drawing/2014/main" id="{E339EB32-495C-4681-B4C6-F82534EE9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45266-E0A3-4EB4-905C-77B210086C6C}"/>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12076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AC73-AAEA-45B1-9AF3-FABA625CD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9BF64-2002-445F-8050-E33F99EFD339}"/>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4" name="Footer Placeholder 3">
            <a:extLst>
              <a:ext uri="{FF2B5EF4-FFF2-40B4-BE49-F238E27FC236}">
                <a16:creationId xmlns:a16="http://schemas.microsoft.com/office/drawing/2014/main" id="{937B9C0B-551F-4688-8CC2-8F9993E124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1EDE8A-6FB5-4BB1-96D5-3A8D28DBAC09}"/>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4088251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D0568-DA1C-4D4C-B85B-047637F33FF1}"/>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3" name="Footer Placeholder 2">
            <a:extLst>
              <a:ext uri="{FF2B5EF4-FFF2-40B4-BE49-F238E27FC236}">
                <a16:creationId xmlns:a16="http://schemas.microsoft.com/office/drawing/2014/main" id="{283FE13C-957C-4721-8935-BBFC3A987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CAE528-FB60-4894-ABDE-34766BB2D840}"/>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15163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880A-4772-4EB0-948A-533FBE171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47C213-E81A-45B9-935B-A39A5066E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8D34D-0D35-412B-B1F4-725F6809445A}"/>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5" name="Footer Placeholder 4">
            <a:extLst>
              <a:ext uri="{FF2B5EF4-FFF2-40B4-BE49-F238E27FC236}">
                <a16:creationId xmlns:a16="http://schemas.microsoft.com/office/drawing/2014/main" id="{F01215B7-1580-4AAD-96F1-91B3A5BE1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0E5FF-8A93-4E29-9A34-720C765566D9}"/>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661058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9A9B-BB94-4332-8ADA-C84D05529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BBDF9C-0C81-4F88-A431-6542D923A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D3EB1-ABCC-498E-8234-4336D18EA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C2877-A4E2-4D5A-A03A-0BBDF285711F}"/>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6" name="Footer Placeholder 5">
            <a:extLst>
              <a:ext uri="{FF2B5EF4-FFF2-40B4-BE49-F238E27FC236}">
                <a16:creationId xmlns:a16="http://schemas.microsoft.com/office/drawing/2014/main" id="{AA5269BC-54CE-4F10-9117-1AB176E75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FD8FC-62C9-4B12-B817-1849A8FB10D5}"/>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2578866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AF68-FE0D-4F81-BB20-4EBB747B5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12B4F-2C8C-4C87-9015-11D53EAEA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3B7FAF-65D4-4085-8738-2298FDB3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6C8A-7EB6-44AC-B015-A078F8357EB8}"/>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6" name="Footer Placeholder 5">
            <a:extLst>
              <a:ext uri="{FF2B5EF4-FFF2-40B4-BE49-F238E27FC236}">
                <a16:creationId xmlns:a16="http://schemas.microsoft.com/office/drawing/2014/main" id="{1EE6A79E-6C7F-4439-86F4-E526698FA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3D148-2C84-4EA6-9E9E-5335157E716E}"/>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762082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030-55CB-48AF-B36B-24FB0B456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8474C-7B29-4E7E-BC7C-960B41965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FB786-555F-41DC-92E0-DDED946FB4D4}"/>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5" name="Footer Placeholder 4">
            <a:extLst>
              <a:ext uri="{FF2B5EF4-FFF2-40B4-BE49-F238E27FC236}">
                <a16:creationId xmlns:a16="http://schemas.microsoft.com/office/drawing/2014/main" id="{8ADBABB9-5F26-4D1E-8207-38EC35F3B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F8A60-230A-4EB1-8775-2495E4CD977D}"/>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1226929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41FAD-BB36-429F-B9D6-454CD0CCC9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0C0D4-2018-4D21-AED3-6890321BA6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033E0-9BEA-48B6-B755-2BA5CE79B6ED}"/>
              </a:ext>
            </a:extLst>
          </p:cNvPr>
          <p:cNvSpPr>
            <a:spLocks noGrp="1"/>
          </p:cNvSpPr>
          <p:nvPr>
            <p:ph type="dt" sz="half" idx="10"/>
          </p:nvPr>
        </p:nvSpPr>
        <p:spPr/>
        <p:txBody>
          <a:bodyPr/>
          <a:lstStyle/>
          <a:p>
            <a:fld id="{A27EC379-3806-49E4-838F-B4A4182B1A7F}" type="datetimeFigureOut">
              <a:rPr lang="en-US" smtClean="0"/>
              <a:t>5/1/2023</a:t>
            </a:fld>
            <a:endParaRPr lang="en-US"/>
          </a:p>
        </p:txBody>
      </p:sp>
      <p:sp>
        <p:nvSpPr>
          <p:cNvPr id="5" name="Footer Placeholder 4">
            <a:extLst>
              <a:ext uri="{FF2B5EF4-FFF2-40B4-BE49-F238E27FC236}">
                <a16:creationId xmlns:a16="http://schemas.microsoft.com/office/drawing/2014/main" id="{936B963F-8C64-4012-99B5-6143216AE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64BFC-19E5-4702-9D99-9FDC8E813F7F}"/>
              </a:ext>
            </a:extLst>
          </p:cNvPr>
          <p:cNvSpPr>
            <a:spLocks noGrp="1"/>
          </p:cNvSpPr>
          <p:nvPr>
            <p:ph type="sldNum" sz="quarter" idx="12"/>
          </p:nvPr>
        </p:nvSpPr>
        <p:spPr/>
        <p:txBody>
          <a:bodyPr/>
          <a:lstStyle/>
          <a:p>
            <a:fld id="{EE5B1D6C-6377-4DFA-9318-8F6EEE9AA4FF}" type="slidenum">
              <a:rPr lang="en-US" smtClean="0"/>
              <a:t>‹#›</a:t>
            </a:fld>
            <a:endParaRPr lang="en-US"/>
          </a:p>
        </p:txBody>
      </p:sp>
    </p:spTree>
    <p:extLst>
      <p:ext uri="{BB962C8B-B14F-4D97-AF65-F5344CB8AC3E}">
        <p14:creationId xmlns:p14="http://schemas.microsoft.com/office/powerpoint/2010/main" val="3791175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15367959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25739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7966"/>
          </a:xfr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22750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7DE4B-61E6-41E2-A1BE-571B3A78239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493182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949108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DE4B-61E6-41E2-A1BE-571B3A78239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249946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280F-4F50-420F-B518-125A96235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0F15-D3D0-41CA-85D9-C35B4005B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A45F79-450B-400A-8A66-5D8B5BFEB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5C2D5-7E5C-49B5-8CAB-C9E3C2F4CEB7}"/>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6" name="Footer Placeholder 5">
            <a:extLst>
              <a:ext uri="{FF2B5EF4-FFF2-40B4-BE49-F238E27FC236}">
                <a16:creationId xmlns:a16="http://schemas.microsoft.com/office/drawing/2014/main" id="{21DCEA42-21F5-47EA-8CE7-22B025C27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54D1-2CF1-475C-8525-D0A60C7DD7A7}"/>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376136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7DE4B-61E6-41E2-A1BE-571B3A782397}"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640692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7DE4B-61E6-41E2-A1BE-571B3A782397}"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217501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2C7DE4B-61E6-41E2-A1BE-571B3A782397}"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6065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7DE4B-61E6-41E2-A1BE-571B3A782397}" type="datetimeFigureOut">
              <a:rPr lang="en-US" smtClean="0"/>
              <a:t>5/1/2023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7015351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379892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7DE4B-61E6-41E2-A1BE-571B3A782397}"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391572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1099529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7DE4B-61E6-41E2-A1BE-571B3A782397}"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70648-B4FF-4D0B-B04C-A57A13E74C53}" type="slidenum">
              <a:rPr lang="en-US" smtClean="0"/>
              <a:t>‹#›</a:t>
            </a:fld>
            <a:endParaRPr lang="en-US"/>
          </a:p>
        </p:txBody>
      </p:sp>
    </p:spTree>
    <p:extLst>
      <p:ext uri="{BB962C8B-B14F-4D97-AF65-F5344CB8AC3E}">
        <p14:creationId xmlns:p14="http://schemas.microsoft.com/office/powerpoint/2010/main" val="564238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8" y="1447799"/>
            <a:ext cx="11151917"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295" y="6499150"/>
            <a:ext cx="1845463" cy="239091"/>
          </a:xfrm>
          <a:prstGeom prst="rect">
            <a:avLst/>
          </a:prstGeom>
        </p:spPr>
      </p:pic>
    </p:spTree>
    <p:extLst>
      <p:ext uri="{BB962C8B-B14F-4D97-AF65-F5344CB8AC3E}">
        <p14:creationId xmlns:p14="http://schemas.microsoft.com/office/powerpoint/2010/main" val="68309427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ustom-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24D31-43A5-475A-80CF-332C9F6DCF35}"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3445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CBF1-D4D3-416C-964E-4D816D8CA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3A44B-1BDE-49A7-833C-69B5DD35D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B868E-8F38-44C0-B71A-7E3BDBF220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EC907-D560-404D-BDD8-E443034C4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FBC98D-8B99-4D09-8E3D-1429238AE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DE9BF-350F-4EB3-922C-4DFBF9D4C25E}"/>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8" name="Footer Placeholder 7">
            <a:extLst>
              <a:ext uri="{FF2B5EF4-FFF2-40B4-BE49-F238E27FC236}">
                <a16:creationId xmlns:a16="http://schemas.microsoft.com/office/drawing/2014/main" id="{0FCB6103-40F4-4DF2-8D42-E167911486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684AFE-76E6-45C5-8423-7525DA208F9B}"/>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187275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46AE-3EBD-4856-BE6A-C6CCE1509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6A43E1-6A92-4981-8FE1-EE6BF49F9D77}"/>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4" name="Footer Placeholder 3">
            <a:extLst>
              <a:ext uri="{FF2B5EF4-FFF2-40B4-BE49-F238E27FC236}">
                <a16:creationId xmlns:a16="http://schemas.microsoft.com/office/drawing/2014/main" id="{7E8DDB14-CE19-44B1-805C-1E7BCC8AA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B486-EB16-484E-9764-44E0FCB77BDE}"/>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3016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DC324-A9BC-4BA2-A893-F074D2C56BDB}"/>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3" name="Footer Placeholder 2">
            <a:extLst>
              <a:ext uri="{FF2B5EF4-FFF2-40B4-BE49-F238E27FC236}">
                <a16:creationId xmlns:a16="http://schemas.microsoft.com/office/drawing/2014/main" id="{567D55F2-FABF-4493-8E4A-DC877F6CD9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EF41B-4911-4CDE-A8F8-93BBCB1C0BC4}"/>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4682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0EE2-94C1-435B-BB02-9AF92CDD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E89F9-ED49-4939-878B-36557F0D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9A57E-3104-4E51-B26F-C87874946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3E717-C32B-468F-884E-116109966AA8}"/>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6" name="Footer Placeholder 5">
            <a:extLst>
              <a:ext uri="{FF2B5EF4-FFF2-40B4-BE49-F238E27FC236}">
                <a16:creationId xmlns:a16="http://schemas.microsoft.com/office/drawing/2014/main" id="{4934B131-63FB-4F5F-893C-48065491B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5221E-401C-4CEC-816C-CF44A7DDFBF5}"/>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0078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A6EB-FFCC-4F94-A818-C4D7B2E70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019F80-B5EF-4D1E-B61C-6CB7D5D04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4CFD5-ED07-4BEC-A826-404DBC22C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12E46-538E-4F8C-B532-BBAC2039D885}"/>
              </a:ext>
            </a:extLst>
          </p:cNvPr>
          <p:cNvSpPr>
            <a:spLocks noGrp="1"/>
          </p:cNvSpPr>
          <p:nvPr>
            <p:ph type="dt" sz="half" idx="10"/>
          </p:nvPr>
        </p:nvSpPr>
        <p:spPr/>
        <p:txBody>
          <a:bodyPr/>
          <a:lstStyle/>
          <a:p>
            <a:fld id="{D9771FC7-8CDE-47B0-A48F-EF1BF3E0C252}" type="datetimeFigureOut">
              <a:rPr lang="en-US" smtClean="0"/>
              <a:t>5/1/2023</a:t>
            </a:fld>
            <a:endParaRPr lang="en-US"/>
          </a:p>
        </p:txBody>
      </p:sp>
      <p:sp>
        <p:nvSpPr>
          <p:cNvPr id="6" name="Footer Placeholder 5">
            <a:extLst>
              <a:ext uri="{FF2B5EF4-FFF2-40B4-BE49-F238E27FC236}">
                <a16:creationId xmlns:a16="http://schemas.microsoft.com/office/drawing/2014/main" id="{8FE1F801-D89C-49B6-B521-3C8E35537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32CF5-A60E-4766-AAD4-1A175FBAE815}"/>
              </a:ext>
            </a:extLst>
          </p:cNvPr>
          <p:cNvSpPr>
            <a:spLocks noGrp="1"/>
          </p:cNvSpPr>
          <p:nvPr>
            <p:ph type="sldNum" sz="quarter" idx="12"/>
          </p:nvPr>
        </p:nvSpPr>
        <p:spPr/>
        <p:txBody>
          <a:bodyPr/>
          <a:lstStyle/>
          <a:p>
            <a:fld id="{7BACEDAC-27C9-4AEB-B859-97865D6AAE39}" type="slidenum">
              <a:rPr lang="en-US" smtClean="0"/>
              <a:t>‹#›</a:t>
            </a:fld>
            <a:endParaRPr lang="en-US"/>
          </a:p>
        </p:txBody>
      </p:sp>
    </p:spTree>
    <p:extLst>
      <p:ext uri="{BB962C8B-B14F-4D97-AF65-F5344CB8AC3E}">
        <p14:creationId xmlns:p14="http://schemas.microsoft.com/office/powerpoint/2010/main" val="212584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9C251-3E89-4B1E-ACA6-049FA1BCA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29B3B-4A2D-493A-B334-FCFE1081F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49F42-284D-464D-BB5C-7F8BB5DB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71FC7-8CDE-47B0-A48F-EF1BF3E0C252}" type="datetimeFigureOut">
              <a:rPr lang="en-US" smtClean="0"/>
              <a:t>5/1/2023</a:t>
            </a:fld>
            <a:endParaRPr lang="en-US"/>
          </a:p>
        </p:txBody>
      </p:sp>
      <p:sp>
        <p:nvSpPr>
          <p:cNvPr id="5" name="Footer Placeholder 4">
            <a:extLst>
              <a:ext uri="{FF2B5EF4-FFF2-40B4-BE49-F238E27FC236}">
                <a16:creationId xmlns:a16="http://schemas.microsoft.com/office/drawing/2014/main" id="{727EFF9E-D4D5-4F1D-977B-212A4D031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A2CC1-BA53-4256-BB38-165E1D7B12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CEDAC-27C9-4AEB-B859-97865D6AAE39}" type="slidenum">
              <a:rPr lang="en-US" smtClean="0"/>
              <a:t>‹#›</a:t>
            </a:fld>
            <a:endParaRPr lang="en-US"/>
          </a:p>
        </p:txBody>
      </p:sp>
      <p:pic>
        <p:nvPicPr>
          <p:cNvPr id="7" name="Picture 6" descr="A white background with black text&#10;&#10;Description automatically generated with low confidence">
            <a:extLst>
              <a:ext uri="{FF2B5EF4-FFF2-40B4-BE49-F238E27FC236}">
                <a16:creationId xmlns:a16="http://schemas.microsoft.com/office/drawing/2014/main" id="{69DE9D3D-D817-4898-9C60-D7C14B8809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02952" y="6058172"/>
            <a:ext cx="1908048" cy="688848"/>
          </a:xfrm>
          <a:prstGeom prst="rect">
            <a:avLst/>
          </a:prstGeom>
        </p:spPr>
      </p:pic>
    </p:spTree>
    <p:extLst>
      <p:ext uri="{BB962C8B-B14F-4D97-AF65-F5344CB8AC3E}">
        <p14:creationId xmlns:p14="http://schemas.microsoft.com/office/powerpoint/2010/main" val="9731703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46E33-B96F-4848-A706-B22C82ACBF46}" type="datetimeFigureOut">
              <a:rPr lang="en-US" smtClean="0"/>
              <a:t>5/1/2023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A2269-2C91-4B47-82A4-ED8442B19F3A}" type="slidenum">
              <a:rPr lang="en-US" smtClean="0"/>
              <a:t>‹#›</a:t>
            </a:fld>
            <a:endParaRPr lang="en-US"/>
          </a:p>
        </p:txBody>
      </p:sp>
    </p:spTree>
    <p:extLst>
      <p:ext uri="{BB962C8B-B14F-4D97-AF65-F5344CB8AC3E}">
        <p14:creationId xmlns:p14="http://schemas.microsoft.com/office/powerpoint/2010/main" val="31625555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E23A3-36CD-4B90-B147-332325A11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BDD915-0C94-4382-AC4E-80E4B5326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76B48-BDF6-4223-AE3C-9CA203C66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EC379-3806-49E4-838F-B4A4182B1A7F}" type="datetimeFigureOut">
              <a:rPr lang="en-US" smtClean="0"/>
              <a:t>5/1/2023</a:t>
            </a:fld>
            <a:endParaRPr lang="en-US"/>
          </a:p>
        </p:txBody>
      </p:sp>
      <p:sp>
        <p:nvSpPr>
          <p:cNvPr id="5" name="Footer Placeholder 4">
            <a:extLst>
              <a:ext uri="{FF2B5EF4-FFF2-40B4-BE49-F238E27FC236}">
                <a16:creationId xmlns:a16="http://schemas.microsoft.com/office/drawing/2014/main" id="{4C4F3619-C82B-4A95-B4DF-1ACCE871A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6615B-55FA-4952-944A-9C4CCA83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B1D6C-6377-4DFA-9318-8F6EEE9AA4FF}" type="slidenum">
              <a:rPr lang="en-US" smtClean="0"/>
              <a:t>‹#›</a:t>
            </a:fld>
            <a:endParaRPr lang="en-US"/>
          </a:p>
        </p:txBody>
      </p:sp>
    </p:spTree>
    <p:extLst>
      <p:ext uri="{BB962C8B-B14F-4D97-AF65-F5344CB8AC3E}">
        <p14:creationId xmlns:p14="http://schemas.microsoft.com/office/powerpoint/2010/main" val="15288138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7DE4B-61E6-41E2-A1BE-571B3A782397}" type="datetimeFigureOut">
              <a:rPr lang="en-US" smtClean="0"/>
              <a:t>5/1/2023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70648-B4FF-4D0B-B04C-A57A13E74C53}" type="slidenum">
              <a:rPr lang="en-US" smtClean="0"/>
              <a:t>‹#›</a:t>
            </a:fld>
            <a:endParaRPr lang="en-US"/>
          </a:p>
        </p:txBody>
      </p:sp>
    </p:spTree>
    <p:extLst>
      <p:ext uri="{BB962C8B-B14F-4D97-AF65-F5344CB8AC3E}">
        <p14:creationId xmlns:p14="http://schemas.microsoft.com/office/powerpoint/2010/main" val="8382882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206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206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206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AsifConfere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www.youtube.com/embed/s4yGh1x6siA?feature=oembed"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asif@visualsp.com"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2.jp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F1ACD-E543-4AB8-B2C9-376981628C56}"/>
              </a:ext>
            </a:extLst>
          </p:cNvPr>
          <p:cNvSpPr>
            <a:spLocks noGrp="1"/>
          </p:cNvSpPr>
          <p:nvPr>
            <p:ph type="ctrTitle"/>
          </p:nvPr>
        </p:nvSpPr>
        <p:spPr>
          <a:xfrm>
            <a:off x="1033270" y="954284"/>
            <a:ext cx="10948197" cy="2943432"/>
          </a:xfrm>
        </p:spPr>
        <p:txBody>
          <a:bodyPr>
            <a:normAutofit fontScale="90000"/>
          </a:bodyPr>
          <a:lstStyle/>
          <a:p>
            <a:pPr algn="l"/>
            <a:r>
              <a:rPr lang="en-US" b="1" dirty="0"/>
              <a:t>Increase Dynamics 365 CRM Usage While Decreasing Support Costs with Contextualized Support and Training</a:t>
            </a:r>
            <a:endParaRPr lang="en-US" sz="5000" b="1" i="1" dirty="0"/>
          </a:p>
        </p:txBody>
      </p:sp>
      <p:sp>
        <p:nvSpPr>
          <p:cNvPr id="3" name="Subtitle 2">
            <a:extLst>
              <a:ext uri="{FF2B5EF4-FFF2-40B4-BE49-F238E27FC236}">
                <a16:creationId xmlns:a16="http://schemas.microsoft.com/office/drawing/2014/main" id="{E335955A-BDFE-4055-B0E5-EF0DFC1E08B1}"/>
              </a:ext>
            </a:extLst>
          </p:cNvPr>
          <p:cNvSpPr>
            <a:spLocks noGrp="1"/>
          </p:cNvSpPr>
          <p:nvPr>
            <p:ph type="subTitle" idx="1"/>
          </p:nvPr>
        </p:nvSpPr>
        <p:spPr>
          <a:xfrm>
            <a:off x="1033272" y="4852000"/>
            <a:ext cx="10513106" cy="1242688"/>
          </a:xfrm>
        </p:spPr>
        <p:txBody>
          <a:bodyPr anchor="t">
            <a:normAutofit/>
          </a:bodyPr>
          <a:lstStyle/>
          <a:p>
            <a:pPr algn="l"/>
            <a:r>
              <a:rPr lang="en-US" sz="2000"/>
              <a:t>Presented by:</a:t>
            </a:r>
          </a:p>
          <a:p>
            <a:pPr algn="l"/>
            <a:r>
              <a:rPr lang="en-US" sz="2000" b="1"/>
              <a:t>Asif Rehmani, MVP</a:t>
            </a:r>
          </a:p>
          <a:p>
            <a:pPr algn="l"/>
            <a:r>
              <a:rPr lang="en-US" sz="2000" b="1"/>
              <a:t>VisualSP</a:t>
            </a:r>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76"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4F203D7-544C-442D-B8FD-53400FF9D032}"/>
              </a:ext>
            </a:extLst>
          </p:cNvPr>
          <p:cNvSpPr txBox="1"/>
          <p:nvPr/>
        </p:nvSpPr>
        <p:spPr>
          <a:xfrm>
            <a:off x="7359397" y="4929150"/>
            <a:ext cx="3221736" cy="984885"/>
          </a:xfrm>
          <a:prstGeom prst="rect">
            <a:avLst/>
          </a:prstGeom>
          <a:noFill/>
        </p:spPr>
        <p:txBody>
          <a:bodyPr wrap="square" rtlCol="0">
            <a:spAutoFit/>
          </a:bodyPr>
          <a:lstStyle/>
          <a:p>
            <a:r>
              <a:rPr lang="en-US" sz="2000" dirty="0"/>
              <a:t>Download All of my presentations at:</a:t>
            </a:r>
          </a:p>
          <a:p>
            <a:endParaRPr lang="en-US" dirty="0"/>
          </a:p>
        </p:txBody>
      </p:sp>
      <p:sp>
        <p:nvSpPr>
          <p:cNvPr id="29" name="Content Placeholder 2">
            <a:extLst>
              <a:ext uri="{FF2B5EF4-FFF2-40B4-BE49-F238E27FC236}">
                <a16:creationId xmlns:a16="http://schemas.microsoft.com/office/drawing/2014/main" id="{C8A554E8-2CAD-437C-93BF-0303D89BF8E5}"/>
              </a:ext>
            </a:extLst>
          </p:cNvPr>
          <p:cNvSpPr txBox="1">
            <a:spLocks/>
          </p:cNvSpPr>
          <p:nvPr/>
        </p:nvSpPr>
        <p:spPr>
          <a:xfrm>
            <a:off x="6260496" y="5553445"/>
            <a:ext cx="5931504" cy="9920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70C0"/>
                </a:solidFill>
                <a:hlinkClick r:id="rId3">
                  <a:extLst>
                    <a:ext uri="{A12FA001-AC4F-418D-AE19-62706E023703}">
                      <ahyp:hlinkClr xmlns:ahyp="http://schemas.microsoft.com/office/drawing/2018/hyperlinkcolor" val="tx"/>
                    </a:ext>
                  </a:extLst>
                </a:hlinkClick>
              </a:rPr>
              <a:t>https://bit.ly/AsifConference</a:t>
            </a:r>
            <a:endParaRPr lang="x-none" dirty="0">
              <a:solidFill>
                <a:srgbClr val="0070C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a:p>
            <a:endParaRPr lang="en-US" dirty="0">
              <a:solidFill>
                <a:srgbClr val="00B0F0"/>
              </a:solidFill>
            </a:endParaRPr>
          </a:p>
        </p:txBody>
      </p:sp>
      <p:pic>
        <p:nvPicPr>
          <p:cNvPr id="4" name="Picture 3">
            <a:extLst>
              <a:ext uri="{FF2B5EF4-FFF2-40B4-BE49-F238E27FC236}">
                <a16:creationId xmlns:a16="http://schemas.microsoft.com/office/drawing/2014/main" id="{448BBAD1-79AC-CC00-A4F1-04CD1AC385E7}"/>
              </a:ext>
            </a:extLst>
          </p:cNvPr>
          <p:cNvPicPr>
            <a:picLocks noChangeAspect="1"/>
          </p:cNvPicPr>
          <p:nvPr/>
        </p:nvPicPr>
        <p:blipFill>
          <a:blip r:embed="rId4"/>
          <a:stretch>
            <a:fillRect/>
          </a:stretch>
        </p:blipFill>
        <p:spPr>
          <a:xfrm>
            <a:off x="9941375" y="4088688"/>
            <a:ext cx="1406778" cy="1426182"/>
          </a:xfrm>
          <a:prstGeom prst="rect">
            <a:avLst/>
          </a:prstGeom>
        </p:spPr>
      </p:pic>
    </p:spTree>
    <p:extLst>
      <p:ext uri="{BB962C8B-B14F-4D97-AF65-F5344CB8AC3E}">
        <p14:creationId xmlns:p14="http://schemas.microsoft.com/office/powerpoint/2010/main" val="35750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0BA41-5417-4C90-8E63-806A8C247EE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Less info </a:t>
            </a:r>
            <a:r>
              <a:rPr lang="en-US" sz="7200" i="1" kern="1200" dirty="0">
                <a:solidFill>
                  <a:srgbClr val="FF0000"/>
                </a:solidFill>
                <a:latin typeface="+mj-lt"/>
                <a:ea typeface="+mj-ea"/>
                <a:cs typeface="+mj-cs"/>
              </a:rPr>
              <a:t>in-context</a:t>
            </a:r>
            <a:r>
              <a:rPr lang="en-US" sz="7200" kern="1200" dirty="0">
                <a:solidFill>
                  <a:schemeClr val="tx1"/>
                </a:solidFill>
                <a:latin typeface="+mj-lt"/>
                <a:ea typeface="+mj-ea"/>
                <a:cs typeface="+mj-cs"/>
              </a:rPr>
              <a:t>  is better than more info </a:t>
            </a:r>
            <a:r>
              <a:rPr lang="en-US" sz="7200" i="1" kern="1200" dirty="0">
                <a:solidFill>
                  <a:srgbClr val="FF0000"/>
                </a:solidFill>
                <a:latin typeface="+mj-lt"/>
                <a:ea typeface="+mj-ea"/>
                <a:cs typeface="+mj-cs"/>
              </a:rPr>
              <a:t>out of context</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1B69102-7673-4F2B-B229-2224B6169349}"/>
              </a:ext>
            </a:extLst>
          </p:cNvPr>
          <p:cNvSpPr>
            <a:spLocks noGrp="1"/>
          </p:cNvSpPr>
          <p:nvPr>
            <p:ph type="body" idx="1"/>
          </p:nvPr>
        </p:nvSpPr>
        <p:spPr>
          <a:xfrm>
            <a:off x="831850" y="5393095"/>
            <a:ext cx="10515600" cy="696555"/>
          </a:xfrm>
        </p:spPr>
        <p:txBody>
          <a:bodyPr/>
          <a:lstStyle/>
          <a:p>
            <a:pPr algn="ctr"/>
            <a:r>
              <a:rPr lang="en-US" dirty="0">
                <a:solidFill>
                  <a:schemeClr val="tx1"/>
                </a:solidFill>
              </a:rPr>
              <a:t>Contextual Microlearning / </a:t>
            </a:r>
            <a:r>
              <a:rPr lang="en-US" dirty="0" err="1">
                <a:solidFill>
                  <a:schemeClr val="tx1"/>
                </a:solidFill>
              </a:rPr>
              <a:t>Microsupport</a:t>
            </a:r>
            <a:r>
              <a:rPr lang="en-US" dirty="0">
                <a:solidFill>
                  <a:schemeClr val="tx1"/>
                </a:solidFill>
              </a:rPr>
              <a:t> / </a:t>
            </a:r>
            <a:r>
              <a:rPr lang="en-US" dirty="0" err="1">
                <a:solidFill>
                  <a:schemeClr val="tx1"/>
                </a:solidFill>
              </a:rPr>
              <a:t>Microcommunication</a:t>
            </a:r>
            <a:endParaRPr lang="en-US" dirty="0">
              <a:solidFill>
                <a:schemeClr val="tx1"/>
              </a:solidFill>
            </a:endParaRPr>
          </a:p>
        </p:txBody>
      </p:sp>
    </p:spTree>
    <p:extLst>
      <p:ext uri="{BB962C8B-B14F-4D97-AF65-F5344CB8AC3E}">
        <p14:creationId xmlns:p14="http://schemas.microsoft.com/office/powerpoint/2010/main" val="23039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0BA41-5417-4C90-8E63-806A8C247EE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rgbClr val="FF0000"/>
                </a:solidFill>
                <a:latin typeface="+mj-lt"/>
                <a:ea typeface="+mj-ea"/>
                <a:cs typeface="+mj-cs"/>
              </a:rPr>
              <a:t>Stop</a:t>
            </a:r>
            <a:r>
              <a:rPr lang="en-US" sz="7200" kern="1200" dirty="0">
                <a:solidFill>
                  <a:schemeClr val="tx1"/>
                </a:solidFill>
                <a:latin typeface="+mj-lt"/>
                <a:ea typeface="+mj-ea"/>
                <a:cs typeface="+mj-cs"/>
              </a:rPr>
              <a:t> Training and</a:t>
            </a:r>
            <a:br>
              <a:rPr lang="en-US" sz="7200" kern="1200" dirty="0">
                <a:solidFill>
                  <a:schemeClr val="tx1"/>
                </a:solidFill>
                <a:latin typeface="+mj-lt"/>
                <a:ea typeface="+mj-ea"/>
                <a:cs typeface="+mj-cs"/>
              </a:rPr>
            </a:br>
            <a:r>
              <a:rPr lang="en-US" sz="7200" kern="1200" dirty="0">
                <a:solidFill>
                  <a:schemeClr val="accent4"/>
                </a:solidFill>
                <a:latin typeface="+mj-lt"/>
                <a:ea typeface="+mj-ea"/>
                <a:cs typeface="+mj-cs"/>
              </a:rPr>
              <a:t>Start</a:t>
            </a:r>
            <a:r>
              <a:rPr lang="en-US" sz="7200" kern="1200" dirty="0">
                <a:solidFill>
                  <a:schemeClr val="tx1"/>
                </a:solidFill>
                <a:latin typeface="+mj-lt"/>
                <a:ea typeface="+mj-ea"/>
                <a:cs typeface="+mj-cs"/>
              </a:rPr>
              <a:t> Helping your users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1B69102-7673-4F2B-B229-2224B61693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121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0BA7F4-894E-C95C-4247-67AE2528CBEB}"/>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r>
              <a:rPr lang="en-US" sz="5000" kern="1200" dirty="0">
                <a:solidFill>
                  <a:schemeClr val="tx1"/>
                </a:solidFill>
                <a:latin typeface="+mj-lt"/>
                <a:ea typeface="+mj-ea"/>
                <a:cs typeface="+mj-cs"/>
              </a:rPr>
              <a:t>Provide users </a:t>
            </a:r>
            <a:r>
              <a:rPr lang="en-US" sz="5000" b="1" kern="1200" dirty="0">
                <a:solidFill>
                  <a:schemeClr val="tx1"/>
                </a:solidFill>
                <a:latin typeface="+mj-lt"/>
                <a:ea typeface="+mj-ea"/>
                <a:cs typeface="+mj-cs"/>
              </a:rPr>
              <a:t>learning and support in the flow of work </a:t>
            </a:r>
            <a:r>
              <a:rPr lang="en-US" sz="5000" kern="1200" dirty="0">
                <a:solidFill>
                  <a:schemeClr val="tx1"/>
                </a:solidFill>
                <a:latin typeface="+mj-lt"/>
                <a:ea typeface="+mj-ea"/>
                <a:cs typeface="+mj-cs"/>
              </a:rPr>
              <a:t>using </a:t>
            </a:r>
            <a:r>
              <a:rPr lang="en-US" sz="5000" b="1" i="1" kern="1200" dirty="0">
                <a:solidFill>
                  <a:schemeClr val="tx1"/>
                </a:solidFill>
                <a:latin typeface="+mj-lt"/>
                <a:ea typeface="+mj-ea"/>
                <a:cs typeface="+mj-cs"/>
              </a:rPr>
              <a:t>custom help panes and guided tasks </a:t>
            </a:r>
            <a:r>
              <a:rPr lang="en-US" sz="5000" kern="1200" dirty="0">
                <a:solidFill>
                  <a:schemeClr val="tx1"/>
                </a:solidFill>
                <a:latin typeface="+mj-lt"/>
                <a:ea typeface="+mj-ea"/>
                <a:cs typeface="+mj-cs"/>
              </a:rPr>
              <a:t>functionality in Dynamics 365 and Power Apps</a:t>
            </a:r>
          </a:p>
        </p:txBody>
      </p:sp>
      <p:sp>
        <p:nvSpPr>
          <p:cNvPr id="3" name="Text Placeholder 2">
            <a:extLst>
              <a:ext uri="{FF2B5EF4-FFF2-40B4-BE49-F238E27FC236}">
                <a16:creationId xmlns:a16="http://schemas.microsoft.com/office/drawing/2014/main" id="{A6D626C5-A2B1-5907-5579-235497173522}"/>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The Solution</a:t>
            </a:r>
          </a:p>
          <a:p>
            <a:pPr algn="ctr"/>
            <a:endParaRPr lang="en-US" kern="1200">
              <a:solidFill>
                <a:schemeClr val="tx1"/>
              </a:solidFill>
              <a:latin typeface="+mn-lt"/>
              <a:ea typeface="+mn-ea"/>
              <a:cs typeface="+mn-cs"/>
            </a:endParaRPr>
          </a:p>
        </p:txBody>
      </p:sp>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2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F2C7CE4-5730-66B2-DB0A-8795588E833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Enable Custom Help Panes and Guided Tasks functionality</a:t>
            </a:r>
          </a:p>
        </p:txBody>
      </p:sp>
      <p:pic>
        <p:nvPicPr>
          <p:cNvPr id="3" name="Picture 2" descr="Chart, funnel chart&#10;&#10;Description automatically generated">
            <a:extLst>
              <a:ext uri="{FF2B5EF4-FFF2-40B4-BE49-F238E27FC236}">
                <a16:creationId xmlns:a16="http://schemas.microsoft.com/office/drawing/2014/main" id="{F9384BB6-6FC7-9109-E697-3A6B84156783}"/>
              </a:ext>
            </a:extLst>
          </p:cNvPr>
          <p:cNvPicPr>
            <a:picLocks noChangeAspect="1"/>
          </p:cNvPicPr>
          <p:nvPr/>
        </p:nvPicPr>
        <p:blipFill>
          <a:blip r:embed="rId3"/>
          <a:stretch>
            <a:fillRect/>
          </a:stretch>
        </p:blipFill>
        <p:spPr>
          <a:xfrm>
            <a:off x="1928434" y="1655276"/>
            <a:ext cx="8320954" cy="5065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471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F2C7CE4-5730-66B2-DB0A-8795588E833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dirty="0">
                <a:solidFill>
                  <a:srgbClr val="FFFFFF"/>
                </a:solidFill>
              </a:rPr>
              <a:t>Configure Custom Help Panes and Guided Tasks </a:t>
            </a:r>
            <a:endParaRPr lang="en-US" sz="3700" kern="1200" dirty="0">
              <a:solidFill>
                <a:srgbClr val="FFFFFF"/>
              </a:solidFill>
              <a:latin typeface="+mj-lt"/>
              <a:ea typeface="+mj-ea"/>
              <a:cs typeface="+mj-cs"/>
            </a:endParaRPr>
          </a:p>
        </p:txBody>
      </p:sp>
      <p:pic>
        <p:nvPicPr>
          <p:cNvPr id="8" name="Online Media 1" title="Context Sensitive Training &amp; Support for Dynamics 365 using Custom Help &amp; Guided Tasks Functionality">
            <a:hlinkClick r:id="" action="ppaction://media"/>
            <a:extLst>
              <a:ext uri="{FF2B5EF4-FFF2-40B4-BE49-F238E27FC236}">
                <a16:creationId xmlns:a16="http://schemas.microsoft.com/office/drawing/2014/main" id="{25417088-67C9-BCF5-34FB-5EB40BB0EECC}"/>
              </a:ext>
            </a:extLst>
          </p:cNvPr>
          <p:cNvPicPr>
            <a:picLocks noRot="1" noChangeAspect="1"/>
          </p:cNvPicPr>
          <p:nvPr>
            <a:videoFile r:link="rId1"/>
          </p:nvPr>
        </p:nvPicPr>
        <p:blipFill>
          <a:blip r:embed="rId4"/>
          <a:stretch>
            <a:fillRect/>
          </a:stretch>
        </p:blipFill>
        <p:spPr>
          <a:xfrm>
            <a:off x="1840230" y="1655276"/>
            <a:ext cx="8790407" cy="4966579"/>
          </a:xfrm>
          <a:prstGeom prst="rect">
            <a:avLst/>
          </a:prstGeom>
        </p:spPr>
      </p:pic>
    </p:spTree>
    <p:extLst>
      <p:ext uri="{BB962C8B-B14F-4D97-AF65-F5344CB8AC3E}">
        <p14:creationId xmlns:p14="http://schemas.microsoft.com/office/powerpoint/2010/main" val="10448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0BA41-5417-4C90-8E63-806A8C247EE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Live Demo</a:t>
            </a:r>
            <a:endParaRPr lang="en-US" sz="7200" i="1" kern="1200" dirty="0">
              <a:solidFill>
                <a:schemeClr val="tx1"/>
              </a:solidFill>
              <a:latin typeface="+mj-lt"/>
              <a:ea typeface="+mj-ea"/>
              <a:cs typeface="+mj-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1B69102-7673-4F2B-B229-2224B61693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204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5D934B-E595-AC84-182D-E11A15F9E817}"/>
              </a:ext>
            </a:extLst>
          </p:cNvPr>
          <p:cNvSpPr>
            <a:spLocks noGrp="1"/>
          </p:cNvSpPr>
          <p:nvPr>
            <p:ph type="title"/>
          </p:nvPr>
        </p:nvSpPr>
        <p:spPr>
          <a:xfrm>
            <a:off x="1285240" y="811555"/>
            <a:ext cx="8074815" cy="1618489"/>
          </a:xfrm>
        </p:spPr>
        <p:txBody>
          <a:bodyPr anchor="ctr">
            <a:normAutofit/>
          </a:bodyPr>
          <a:lstStyle/>
          <a:p>
            <a:r>
              <a:rPr lang="en-US" sz="4500" dirty="0"/>
              <a:t>Limitations of Custom Help Panes and Guided Tasks functionality</a:t>
            </a:r>
          </a:p>
        </p:txBody>
      </p:sp>
      <p:sp>
        <p:nvSpPr>
          <p:cNvPr id="3" name="Content Placeholder 2">
            <a:extLst>
              <a:ext uri="{FF2B5EF4-FFF2-40B4-BE49-F238E27FC236}">
                <a16:creationId xmlns:a16="http://schemas.microsoft.com/office/drawing/2014/main" id="{E3446948-CDFF-C8D9-E34E-7F9C45414403}"/>
              </a:ext>
            </a:extLst>
          </p:cNvPr>
          <p:cNvSpPr>
            <a:spLocks noGrp="1"/>
          </p:cNvSpPr>
          <p:nvPr>
            <p:ph idx="1"/>
          </p:nvPr>
        </p:nvSpPr>
        <p:spPr>
          <a:xfrm>
            <a:off x="1285240" y="2592371"/>
            <a:ext cx="8820294" cy="3572759"/>
          </a:xfrm>
        </p:spPr>
        <p:txBody>
          <a:bodyPr anchor="t">
            <a:normAutofit/>
          </a:bodyPr>
          <a:lstStyle/>
          <a:p>
            <a:pPr marL="514350" indent="-514350">
              <a:buFont typeface="+mj-lt"/>
              <a:buAutoNum type="arabicPeriod"/>
            </a:pPr>
            <a:r>
              <a:rPr lang="en-US" sz="2400" dirty="0"/>
              <a:t>Lack of official support from Microsoft </a:t>
            </a:r>
          </a:p>
          <a:p>
            <a:pPr marL="514350" indent="-514350">
              <a:buFont typeface="+mj-lt"/>
              <a:buAutoNum type="arabicPeriod"/>
            </a:pPr>
            <a:r>
              <a:rPr lang="en-US" sz="2400" dirty="0"/>
              <a:t>Images and videos integration has some bugs </a:t>
            </a:r>
          </a:p>
          <a:p>
            <a:pPr marL="514350" indent="-514350">
              <a:buFont typeface="+mj-lt"/>
              <a:buAutoNum type="arabicPeriod"/>
            </a:pPr>
            <a:r>
              <a:rPr lang="en-US" sz="2400" dirty="0"/>
              <a:t>Some elements on page don’t work with balloons and coachmarks</a:t>
            </a:r>
          </a:p>
          <a:p>
            <a:pPr marL="514350" indent="-514350">
              <a:buFont typeface="+mj-lt"/>
              <a:buAutoNum type="arabicPeriod"/>
            </a:pPr>
            <a:r>
              <a:rPr lang="en-US" sz="2400" dirty="0"/>
              <a:t>No way to implement multi step guided walkthroughs </a:t>
            </a:r>
          </a:p>
          <a:p>
            <a:pPr marL="514350" indent="-514350">
              <a:buFont typeface="+mj-lt"/>
              <a:buAutoNum type="arabicPeriod"/>
            </a:pPr>
            <a:r>
              <a:rPr lang="en-US" sz="2400" dirty="0"/>
              <a:t>No way to draft items before publishing </a:t>
            </a:r>
          </a:p>
          <a:p>
            <a:pPr marL="514350" indent="-514350">
              <a:buFont typeface="+mj-lt"/>
              <a:buAutoNum type="arabicPeriod"/>
            </a:pPr>
            <a:r>
              <a:rPr lang="en-US" sz="2400" dirty="0"/>
              <a:t>No customization and branding options </a:t>
            </a:r>
          </a:p>
          <a:p>
            <a:pPr marL="514350" indent="-514350">
              <a:buFont typeface="+mj-lt"/>
              <a:buAutoNum type="arabicPeriod"/>
            </a:pPr>
            <a:r>
              <a:rPr lang="en-US" sz="2400" dirty="0"/>
              <a:t>No way to target items to specific user groups or scopes </a:t>
            </a:r>
          </a:p>
          <a:p>
            <a:pPr marL="514350" indent="-514350">
              <a:buFont typeface="+mj-lt"/>
              <a:buAutoNum type="arabicPeriod"/>
            </a:pPr>
            <a:endParaRPr lang="en-US" sz="2400" dirty="0"/>
          </a:p>
        </p:txBody>
      </p:sp>
    </p:spTree>
    <p:extLst>
      <p:ext uri="{BB962C8B-B14F-4D97-AF65-F5344CB8AC3E}">
        <p14:creationId xmlns:p14="http://schemas.microsoft.com/office/powerpoint/2010/main" val="249679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59590-FF9C-D350-5934-1245B6867F29}"/>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7200" kern="1200">
                <a:solidFill>
                  <a:schemeClr val="tx1"/>
                </a:solidFill>
                <a:latin typeface="+mj-lt"/>
                <a:ea typeface="+mj-ea"/>
                <a:cs typeface="+mj-cs"/>
              </a:rPr>
              <a:t>If Custom Help Panes and Guided Tasks functionality is limiting…</a:t>
            </a:r>
          </a:p>
        </p:txBody>
      </p:sp>
      <p:sp>
        <p:nvSpPr>
          <p:cNvPr id="3" name="Text Placeholder 2">
            <a:extLst>
              <a:ext uri="{FF2B5EF4-FFF2-40B4-BE49-F238E27FC236}">
                <a16:creationId xmlns:a16="http://schemas.microsoft.com/office/drawing/2014/main" id="{E9E07031-91E3-BAFB-9909-2839E4F637EB}"/>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52216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6FA87-38E9-0FBA-DB20-BF62CE3FF83C}"/>
              </a:ext>
            </a:extLst>
          </p:cNvPr>
          <p:cNvSpPr>
            <a:spLocks noGrp="1"/>
          </p:cNvSpPr>
          <p:nvPr>
            <p:ph type="title"/>
          </p:nvPr>
        </p:nvSpPr>
        <p:spPr>
          <a:xfrm>
            <a:off x="641774" y="1008993"/>
            <a:ext cx="10800257" cy="3542045"/>
          </a:xfrm>
        </p:spPr>
        <p:txBody>
          <a:bodyPr vert="horz" lIns="91440" tIns="45720" rIns="91440" bIns="45720" rtlCol="0" anchor="b">
            <a:normAutofit fontScale="90000"/>
          </a:bodyPr>
          <a:lstStyle/>
          <a:p>
            <a:r>
              <a:rPr lang="en-US" sz="7200" kern="1200" dirty="0">
                <a:solidFill>
                  <a:schemeClr val="tx1"/>
                </a:solidFill>
                <a:latin typeface="+mj-lt"/>
                <a:ea typeface="+mj-ea"/>
                <a:cs typeface="+mj-cs"/>
              </a:rPr>
              <a:t>Implement a </a:t>
            </a:r>
            <a:r>
              <a:rPr lang="en-US" sz="7200" dirty="0"/>
              <a:t>solid</a:t>
            </a:r>
            <a:br>
              <a:rPr lang="en-US" sz="7200" kern="1200" dirty="0">
                <a:solidFill>
                  <a:schemeClr val="tx1"/>
                </a:solidFill>
                <a:latin typeface="+mj-lt"/>
                <a:ea typeface="+mj-ea"/>
                <a:cs typeface="+mj-cs"/>
              </a:rPr>
            </a:br>
            <a:r>
              <a:rPr lang="en-US" sz="7200" b="1" kern="1200" dirty="0">
                <a:solidFill>
                  <a:schemeClr val="tx1"/>
                </a:solidFill>
                <a:latin typeface="+mj-lt"/>
                <a:ea typeface="+mj-ea"/>
                <a:cs typeface="+mj-cs"/>
              </a:rPr>
              <a:t>Contextual Support Platform</a:t>
            </a:r>
            <a:r>
              <a:rPr lang="en-US" sz="7200" kern="1200" dirty="0">
                <a:solidFill>
                  <a:schemeClr val="tx1"/>
                </a:solidFill>
                <a:latin typeface="+mj-lt"/>
                <a:ea typeface="+mj-ea"/>
                <a:cs typeface="+mj-cs"/>
              </a:rPr>
              <a:t> for Dynamics 365 &amp; Power Apps</a:t>
            </a:r>
          </a:p>
        </p:txBody>
      </p:sp>
      <p:sp>
        <p:nvSpPr>
          <p:cNvPr id="3" name="Text Placeholder 2">
            <a:extLst>
              <a:ext uri="{FF2B5EF4-FFF2-40B4-BE49-F238E27FC236}">
                <a16:creationId xmlns:a16="http://schemas.microsoft.com/office/drawing/2014/main" id="{B207AD86-EA71-95FA-2761-C62FD890124E}"/>
              </a:ext>
            </a:extLst>
          </p:cNvPr>
          <p:cNvSpPr>
            <a:spLocks noGrp="1"/>
          </p:cNvSpPr>
          <p:nvPr>
            <p:ph type="body" idx="1"/>
          </p:nvPr>
        </p:nvSpPr>
        <p:spPr>
          <a:xfrm>
            <a:off x="1285241" y="4582814"/>
            <a:ext cx="7132335" cy="1312657"/>
          </a:xfrm>
        </p:spPr>
        <p:txBody>
          <a:bodyPr vert="horz" lIns="91440" tIns="45720" rIns="91440" bIns="45720" rtlCol="0" anchor="t">
            <a:normAutofit/>
          </a:bodyPr>
          <a:lstStyle/>
          <a:p>
            <a:endParaRPr lang="en-US" sz="2400" kern="1200">
              <a:solidFill>
                <a:schemeClr val="tx1"/>
              </a:solidFill>
              <a:latin typeface="+mn-lt"/>
              <a:ea typeface="+mn-ea"/>
              <a:cs typeface="+mn-cs"/>
            </a:endParaRPr>
          </a:p>
        </p:txBody>
      </p:sp>
      <p:pic>
        <p:nvPicPr>
          <p:cNvPr id="4" name="Picture 3" descr="A picture containing text, clipart&#10;&#10;Description automatically generated">
            <a:extLst>
              <a:ext uri="{FF2B5EF4-FFF2-40B4-BE49-F238E27FC236}">
                <a16:creationId xmlns:a16="http://schemas.microsoft.com/office/drawing/2014/main" id="{CBE3F4A7-F9B6-A183-3A9B-7BEC4A48F86F}"/>
              </a:ext>
            </a:extLst>
          </p:cNvPr>
          <p:cNvPicPr>
            <a:picLocks noChangeAspect="1"/>
          </p:cNvPicPr>
          <p:nvPr/>
        </p:nvPicPr>
        <p:blipFill>
          <a:blip r:embed="rId3"/>
          <a:stretch>
            <a:fillRect/>
          </a:stretch>
        </p:blipFill>
        <p:spPr>
          <a:xfrm>
            <a:off x="1285240" y="4582814"/>
            <a:ext cx="4040759" cy="1086466"/>
          </a:xfrm>
          <a:prstGeom prst="rect">
            <a:avLst/>
          </a:prstGeom>
        </p:spPr>
      </p:pic>
    </p:spTree>
    <p:extLst>
      <p:ext uri="{BB962C8B-B14F-4D97-AF65-F5344CB8AC3E}">
        <p14:creationId xmlns:p14="http://schemas.microsoft.com/office/powerpoint/2010/main" val="279186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30FF4-5C96-7D26-C34F-250D29AFDFB3}"/>
              </a:ext>
            </a:extLst>
          </p:cNvPr>
          <p:cNvSpPr>
            <a:spLocks noGrp="1"/>
          </p:cNvSpPr>
          <p:nvPr>
            <p:ph type="title"/>
          </p:nvPr>
        </p:nvSpPr>
        <p:spPr>
          <a:xfrm>
            <a:off x="635000" y="640823"/>
            <a:ext cx="3418659" cy="5583148"/>
          </a:xfrm>
        </p:spPr>
        <p:txBody>
          <a:bodyPr anchor="ctr">
            <a:normAutofit/>
          </a:bodyPr>
          <a:lstStyle/>
          <a:p>
            <a:r>
              <a:rPr lang="en-US" sz="5400" dirty="0"/>
              <a:t>Digital Adoption Platform choices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6A449E4-FDD4-CBEF-2B64-73849271A3BF}"/>
              </a:ext>
            </a:extLst>
          </p:cNvPr>
          <p:cNvGraphicFramePr>
            <a:graphicFrameLocks noGrp="1"/>
          </p:cNvGraphicFramePr>
          <p:nvPr>
            <p:ph idx="1"/>
            <p:extLst>
              <p:ext uri="{D42A27DB-BD31-4B8C-83A1-F6EECF244321}">
                <p14:modId xmlns:p14="http://schemas.microsoft.com/office/powerpoint/2010/main" val="31225806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F7E0643E-3A05-EF50-87E8-044F667EF574}"/>
              </a:ext>
            </a:extLst>
          </p:cNvPr>
          <p:cNvSpPr/>
          <p:nvPr/>
        </p:nvSpPr>
        <p:spPr>
          <a:xfrm>
            <a:off x="4688658" y="1828800"/>
            <a:ext cx="7043093" cy="92583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2000" dirty="0">
                <a:solidFill>
                  <a:schemeClr val="tx1"/>
                </a:solidFill>
              </a:rPr>
              <a:t>Tight integration with </a:t>
            </a:r>
          </a:p>
          <a:p>
            <a:pPr algn="r"/>
            <a:r>
              <a:rPr lang="en-US" sz="2000" dirty="0">
                <a:solidFill>
                  <a:schemeClr val="tx1"/>
                </a:solidFill>
              </a:rPr>
              <a:t>Microsoft Dynamics 365 &amp; M365</a:t>
            </a:r>
          </a:p>
        </p:txBody>
      </p:sp>
    </p:spTree>
    <p:extLst>
      <p:ext uri="{BB962C8B-B14F-4D97-AF65-F5344CB8AC3E}">
        <p14:creationId xmlns:p14="http://schemas.microsoft.com/office/powerpoint/2010/main" val="184886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040" y="124307"/>
            <a:ext cx="10515600" cy="1325563"/>
          </a:xfrm>
        </p:spPr>
        <p:txBody>
          <a:bodyPr/>
          <a:lstStyle/>
          <a:p>
            <a:r>
              <a:rPr lang="de-DE" dirty="0">
                <a:solidFill>
                  <a:schemeClr val="tx1">
                    <a:lumMod val="85000"/>
                    <a:lumOff val="15000"/>
                  </a:schemeClr>
                </a:solidFill>
              </a:rPr>
              <a:t>About me - </a:t>
            </a:r>
            <a:r>
              <a:rPr lang="de-DE" i="1" dirty="0">
                <a:solidFill>
                  <a:schemeClr val="tx1">
                    <a:lumMod val="85000"/>
                    <a:lumOff val="15000"/>
                  </a:schemeClr>
                </a:solidFill>
              </a:rPr>
              <a:t>Asif Rehmani</a:t>
            </a:r>
            <a:endParaRPr lang="en-US" i="1" dirty="0">
              <a:solidFill>
                <a:schemeClr val="tx1">
                  <a:lumMod val="85000"/>
                  <a:lumOff val="15000"/>
                </a:schemeClr>
              </a:solidFill>
            </a:endParaRPr>
          </a:p>
        </p:txBody>
      </p:sp>
      <p:sp>
        <p:nvSpPr>
          <p:cNvPr id="7" name="TextBox 6"/>
          <p:cNvSpPr txBox="1"/>
          <p:nvPr/>
        </p:nvSpPr>
        <p:spPr>
          <a:xfrm>
            <a:off x="2779509" y="1460469"/>
            <a:ext cx="3950426" cy="1981199"/>
          </a:xfrm>
          <a:prstGeom prst="rect">
            <a:avLst/>
          </a:prstGeom>
        </p:spPr>
        <p:txBody>
          <a:bodyPr vert="horz" lIns="0" tIns="0" rIns="0" bIns="0" rtlCol="0">
            <a:noAutofit/>
          </a:bodyPr>
          <a:lstStyle>
            <a:lvl1pPr marR="0" indent="0" fontAlgn="auto">
              <a:lnSpc>
                <a:spcPct val="90000"/>
              </a:lnSpc>
              <a:spcBef>
                <a:spcPct val="20000"/>
              </a:spcBef>
              <a:spcAft>
                <a:spcPts val="0"/>
              </a:spcAft>
              <a:buClrTx/>
              <a:buSzPct val="80000"/>
              <a:buFont typeface="Arial" pitchFamily="34" charset="0"/>
              <a:buNone/>
              <a:tabLst/>
              <a:defRPr sz="4000" b="0" cap="none" spc="-70" baseline="0">
                <a:latin typeface="+mj-lt"/>
              </a:defRPr>
            </a:lvl1pPr>
            <a:lvl2pPr marL="609493" marR="0" indent="0" fontAlgn="auto">
              <a:lnSpc>
                <a:spcPct val="90000"/>
              </a:lnSpc>
              <a:spcBef>
                <a:spcPct val="20000"/>
              </a:spcBef>
              <a:spcAft>
                <a:spcPts val="0"/>
              </a:spcAft>
              <a:buClrTx/>
              <a:buSzPct val="90000"/>
              <a:buFont typeface="Wingdings" pitchFamily="2" charset="2"/>
              <a:buNone/>
              <a:tabLst/>
              <a:defRPr sz="2700" b="1" spc="0" baseline="0">
                <a:gradFill>
                  <a:gsLst>
                    <a:gs pos="1250">
                      <a:schemeClr val="bg2"/>
                    </a:gs>
                    <a:gs pos="100000">
                      <a:schemeClr val="bg2"/>
                    </a:gs>
                  </a:gsLst>
                  <a:lin ang="5400000" scaled="0"/>
                </a:gradFill>
              </a:defRPr>
            </a:lvl2pPr>
            <a:lvl3pPr marL="1218987" marR="0" indent="0" fontAlgn="auto">
              <a:lnSpc>
                <a:spcPct val="90000"/>
              </a:lnSpc>
              <a:spcBef>
                <a:spcPct val="20000"/>
              </a:spcBef>
              <a:spcAft>
                <a:spcPts val="0"/>
              </a:spcAft>
              <a:buClrTx/>
              <a:buSzPct val="90000"/>
              <a:buFont typeface="Wingdings" pitchFamily="2" charset="2"/>
              <a:buNone/>
              <a:tabLst>
                <a:tab pos="798513" algn="l"/>
              </a:tabLst>
              <a:defRPr sz="2400" b="1" spc="0" baseline="0">
                <a:gradFill>
                  <a:gsLst>
                    <a:gs pos="1250">
                      <a:schemeClr val="bg2"/>
                    </a:gs>
                    <a:gs pos="100000">
                      <a:schemeClr val="bg2"/>
                    </a:gs>
                  </a:gsLst>
                  <a:lin ang="5400000" scaled="0"/>
                </a:gradFill>
              </a:defRPr>
            </a:lvl3pPr>
            <a:lvl4pPr marL="1828480" marR="0" indent="0" fontAlgn="auto">
              <a:lnSpc>
                <a:spcPct val="90000"/>
              </a:lnSpc>
              <a:spcBef>
                <a:spcPct val="20000"/>
              </a:spcBef>
              <a:spcAft>
                <a:spcPts val="0"/>
              </a:spcAft>
              <a:buClrTx/>
              <a:buSzPct val="90000"/>
              <a:buFont typeface="Wingdings" pitchFamily="2" charset="2"/>
              <a:buNone/>
              <a:tabLst/>
              <a:defRPr sz="2100" b="1" spc="0" baseline="0">
                <a:gradFill>
                  <a:gsLst>
                    <a:gs pos="1250">
                      <a:schemeClr val="bg2"/>
                    </a:gs>
                    <a:gs pos="100000">
                      <a:schemeClr val="bg2"/>
                    </a:gs>
                  </a:gsLst>
                  <a:lin ang="5400000" scaled="0"/>
                </a:gradFill>
              </a:defRPr>
            </a:lvl4pPr>
            <a:lvl5pPr marL="2437973" marR="0" indent="0" fontAlgn="auto">
              <a:lnSpc>
                <a:spcPct val="90000"/>
              </a:lnSpc>
              <a:spcBef>
                <a:spcPct val="20000"/>
              </a:spcBef>
              <a:spcAft>
                <a:spcPts val="0"/>
              </a:spcAft>
              <a:buClrTx/>
              <a:buSzPct val="90000"/>
              <a:buFont typeface="Wingdings" pitchFamily="2" charset="2"/>
              <a:buNone/>
              <a:tabLst>
                <a:tab pos="1255713" algn="l"/>
              </a:tabLst>
              <a:defRPr sz="2100" b="1" spc="0" baseline="0">
                <a:gradFill>
                  <a:gsLst>
                    <a:gs pos="1250">
                      <a:schemeClr val="bg2"/>
                    </a:gs>
                    <a:gs pos="100000">
                      <a:schemeClr val="bg2"/>
                    </a:gs>
                  </a:gsLst>
                  <a:lin ang="5400000" scaled="0"/>
                </a:gradFill>
              </a:defRPr>
            </a:lvl5pPr>
            <a:lvl6pPr marL="3047467" indent="0">
              <a:spcBef>
                <a:spcPct val="20000"/>
              </a:spcBef>
              <a:buFont typeface="Arial" pitchFamily="34" charset="0"/>
              <a:buNone/>
              <a:defRPr sz="2100" b="1"/>
            </a:lvl6pPr>
            <a:lvl7pPr marL="3656960" indent="0">
              <a:spcBef>
                <a:spcPct val="20000"/>
              </a:spcBef>
              <a:buFont typeface="Arial" pitchFamily="34" charset="0"/>
              <a:buNone/>
              <a:defRPr sz="2100" b="1"/>
            </a:lvl7pPr>
            <a:lvl8pPr marL="4266453" indent="0">
              <a:spcBef>
                <a:spcPct val="20000"/>
              </a:spcBef>
              <a:buFont typeface="Arial" pitchFamily="34" charset="0"/>
              <a:buNone/>
              <a:defRPr sz="2100" b="1"/>
            </a:lvl8pPr>
            <a:lvl9pPr marL="4875947" indent="0">
              <a:spcBef>
                <a:spcPct val="20000"/>
              </a:spcBef>
              <a:buFont typeface="Arial" pitchFamily="34" charset="0"/>
              <a:buNone/>
              <a:defRPr sz="2100" b="1"/>
            </a:lvl9p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Founder and CEO</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1" i="0" u="none" strike="noStrike" kern="1200" cap="none" spc="-70" normalizeH="0" baseline="0" noProof="0" dirty="0">
                <a:ln>
                  <a:noFill/>
                </a:ln>
                <a:solidFill>
                  <a:srgbClr val="8AB833">
                    <a:lumMod val="50000"/>
                  </a:srgbClr>
                </a:solidFill>
                <a:effectLst/>
                <a:uLnTx/>
                <a:uFillTx/>
                <a:latin typeface="Calibri Light" panose="020F0302020204030204"/>
                <a:ea typeface="+mn-ea"/>
                <a:cs typeface="+mn-cs"/>
              </a:rPr>
              <a:t>VisualSP</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Chicago, IL</a:t>
            </a:r>
          </a:p>
        </p:txBody>
      </p:sp>
      <p:sp>
        <p:nvSpPr>
          <p:cNvPr id="8" name="Rectangle 7"/>
          <p:cNvSpPr/>
          <p:nvPr/>
        </p:nvSpPr>
        <p:spPr>
          <a:xfrm>
            <a:off x="569253" y="5098921"/>
            <a:ext cx="4375971" cy="1112705"/>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000" b="0" i="1" u="none" strike="noStrike" kern="1200" cap="none" spc="-70" normalizeH="0" baseline="0" noProof="0" dirty="0">
                <a:ln>
                  <a:noFill/>
                </a:ln>
                <a:solidFill>
                  <a:prstClr val="black"/>
                </a:solidFill>
                <a:effectLst/>
                <a:uLnTx/>
                <a:uFillTx/>
                <a:latin typeface="Calibri Light" panose="020F0302020204030204"/>
                <a:ea typeface="+mn-ea"/>
                <a:cs typeface="+mn-cs"/>
              </a:rPr>
              <a:t>My LinkedIn profile</a:t>
            </a: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endPar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none" strike="noStrike" kern="1200" cap="none" spc="-70" normalizeH="0" baseline="0" noProof="0" dirty="0">
                <a:ln>
                  <a:noFill/>
                </a:ln>
                <a:solidFill>
                  <a:prstClr val="black"/>
                </a:solidFill>
                <a:effectLst/>
                <a:uLnTx/>
                <a:uFillTx/>
                <a:latin typeface="Calibri Light" panose="020F0302020204030204"/>
                <a:ea typeface="+mn-ea"/>
                <a:cs typeface="+mn-cs"/>
              </a:rPr>
              <a:t>asif@visualsp.com</a:t>
            </a:r>
          </a:p>
          <a:p>
            <a:pPr marL="0" marR="0" lvl="0" indent="0" algn="l" defTabSz="914400" rtl="0" eaLnBrk="1" fontAlgn="auto" latinLnBrk="0" hangingPunct="1">
              <a:lnSpc>
                <a:spcPct val="100000"/>
              </a:lnSpc>
              <a:spcBef>
                <a:spcPts val="0"/>
              </a:spcBef>
              <a:spcAft>
                <a:spcPts val="0"/>
              </a:spcAft>
              <a:buClrTx/>
              <a:buSzPct val="80000"/>
              <a:buFont typeface="Arial" pitchFamily="34" charset="0"/>
              <a:buNone/>
              <a:tabLst/>
              <a:defRPr/>
            </a:pPr>
            <a:r>
              <a:rPr kumimoji="0" lang="de-DE" sz="2800" b="0" i="0" u="sng" strike="noStrike" kern="1200" cap="none" spc="-70" normalizeH="0" baseline="0" noProof="0" dirty="0">
                <a:ln>
                  <a:noFill/>
                </a:ln>
                <a:solidFill>
                  <a:srgbClr val="0070C0"/>
                </a:solidFill>
                <a:effectLst/>
                <a:uLnTx/>
                <a:uFillTx/>
                <a:latin typeface="Calibri Light" panose="020F0302020204030204"/>
                <a:ea typeface="+mn-ea"/>
                <a:cs typeface="+mn-cs"/>
              </a:rPr>
              <a:t>www.VisualSP.com</a:t>
            </a:r>
          </a:p>
        </p:txBody>
      </p:sp>
      <p:sp>
        <p:nvSpPr>
          <p:cNvPr id="10" name="Rectangle 9"/>
          <p:cNvSpPr/>
          <p:nvPr/>
        </p:nvSpPr>
        <p:spPr bwMode="auto">
          <a:xfrm>
            <a:off x="5335675" y="4447710"/>
            <a:ext cx="6632145" cy="223101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Author</a:t>
            </a:r>
            <a:endParaRPr kumimoji="0" lang="en-US" sz="1013"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2" name="Picture 2" descr="C:\Users\Asif\Google Drive\Rehmani Consulting\Books\SharePoint 2013 First Look\Book cover\SP2013-FirstLook-FrontC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613" y="4817763"/>
            <a:ext cx="1375847" cy="1774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Asif\Documents\Personal B\Rehmani Consulting\SPD Book Project\SPD Front Cov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8829" y="4817763"/>
            <a:ext cx="1407367"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sif\Documents\Business\Rehmani Consulting\Book Projects\SPD 2010\SPD 2010 Book Cover.jpg"/>
          <p:cNvPicPr>
            <a:picLocks noChangeAspect="1" noChangeArrowheads="1"/>
          </p:cNvPicPr>
          <p:nvPr/>
        </p:nvPicPr>
        <p:blipFill>
          <a:blip r:embed="rId5" cstate="print">
            <a:extLst>
              <a:ext uri="{28A0092B-C50C-407E-A947-70E740481C1C}">
                <a14:useLocalDpi xmlns:a14="http://schemas.microsoft.com/office/drawing/2010/main" val="0"/>
              </a:ext>
            </a:extLst>
          </a:blip>
          <a:srcRect l="10558" r="9892"/>
          <a:stretch>
            <a:fillRect/>
          </a:stretch>
        </p:blipFill>
        <p:spPr bwMode="auto">
          <a:xfrm>
            <a:off x="8770310" y="4817763"/>
            <a:ext cx="1388579"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6"/>
          <a:srcRect l="13535" t="15333" r="19860"/>
          <a:stretch/>
        </p:blipFill>
        <p:spPr bwMode="auto">
          <a:xfrm>
            <a:off x="7166401" y="4817763"/>
            <a:ext cx="1393968" cy="1773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bwMode="auto">
          <a:xfrm>
            <a:off x="9988063" y="1305693"/>
            <a:ext cx="1979758" cy="2536842"/>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ctr"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rPr>
              <a:t>CEO</a:t>
            </a: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Segoe UI" pitchFamily="34" charset="0"/>
              <a:cs typeface="Segoe UI" pitchFamily="34" charset="0"/>
            </a:endParaRPr>
          </a:p>
        </p:txBody>
      </p:sp>
      <p:sp>
        <p:nvSpPr>
          <p:cNvPr id="20" name="Rectangle 19"/>
          <p:cNvSpPr/>
          <p:nvPr/>
        </p:nvSpPr>
        <p:spPr bwMode="auto">
          <a:xfrm>
            <a:off x="7798651" y="1305693"/>
            <a:ext cx="1970107" cy="25368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marL="0" marR="0" lvl="0" indent="0" algn="l" defTabSz="524516"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rPr>
              <a:t>Microsoft MVP</a:t>
            </a:r>
            <a:endParaRPr kumimoji="0" lang="en-US" sz="1400" b="1" i="0" u="none" strike="noStrike" kern="1200" cap="none" spc="0" normalizeH="0" baseline="0" noProof="0">
              <a:ln>
                <a:noFill/>
              </a:ln>
              <a:solidFill>
                <a:prstClr val="black"/>
              </a:soli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a:p>
            <a:pPr marL="0" marR="0" lvl="0" indent="0" algn="l" defTabSz="52451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1" name="Picture 2" descr="C:\Documents and Settings\Administrator\My Documents\My Pictures\MVP Logo Kit\MVP_Horizontal_FullColo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2174" y="2231937"/>
            <a:ext cx="1538865" cy="61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5580613" y="1315377"/>
            <a:ext cx="1958167" cy="25271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lvl="0" defTabSz="524516" fontAlgn="base">
              <a:spcBef>
                <a:spcPct val="0"/>
              </a:spcBef>
              <a:spcAft>
                <a:spcPct val="0"/>
              </a:spcAft>
              <a:defRPr/>
            </a:pPr>
            <a:r>
              <a:rPr lang="en-US" sz="1600" b="1" dirty="0">
                <a:solidFill>
                  <a:prstClr val="black"/>
                </a:solidFill>
                <a:ea typeface="Segoe UI" pitchFamily="34" charset="0"/>
                <a:cs typeface="Segoe UI" pitchFamily="34" charset="0"/>
              </a:rPr>
              <a:t>Conference Speaker</a:t>
            </a:r>
          </a:p>
          <a:p>
            <a:pPr lvl="0" defTabSz="524516" fontAlgn="base">
              <a:spcBef>
                <a:spcPct val="0"/>
              </a:spcBef>
              <a:spcAft>
                <a:spcPct val="0"/>
              </a:spcAft>
              <a:defRPr/>
            </a:pPr>
            <a:endParaRPr lang="en-US" sz="800" dirty="0">
              <a:gradFill>
                <a:gsLst>
                  <a:gs pos="0">
                    <a:srgbClr val="FFFFFF"/>
                  </a:gs>
                  <a:gs pos="100000">
                    <a:srgbClr val="FFFFFF"/>
                  </a:gs>
                </a:gsLst>
                <a:lin ang="5400000" scaled="0"/>
              </a:gradFill>
              <a:ea typeface="Segoe UI" pitchFamily="34" charset="0"/>
              <a:cs typeface="Segoe UI" pitchFamily="34" charset="0"/>
            </a:endParaRP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MS Ignite</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Dynamics Summit</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DynamicsCon</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ESPC</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365 EduCon</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TechEd</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Learning Conferences</a:t>
            </a:r>
          </a:p>
          <a:p>
            <a:pPr lvl="0" defTabSz="524516" fontAlgn="base">
              <a:spcBef>
                <a:spcPct val="0"/>
              </a:spcBef>
              <a:spcAft>
                <a:spcPct val="0"/>
              </a:spcAft>
              <a:defRPr/>
            </a:pPr>
            <a:r>
              <a:rPr lang="en-US" sz="1600" b="1" dirty="0">
                <a:solidFill>
                  <a:prstClr val="white"/>
                </a:solidFill>
                <a:latin typeface="Calibri Light" panose="020F0302020204030204"/>
                <a:ea typeface="Segoe UI" pitchFamily="34" charset="0"/>
                <a:cs typeface="Segoe UI" pitchFamily="34" charset="0"/>
              </a:rPr>
              <a:t>And many more…</a:t>
            </a:r>
          </a:p>
        </p:txBody>
      </p:sp>
      <p:sp>
        <p:nvSpPr>
          <p:cNvPr id="5" name="TextBox 4"/>
          <p:cNvSpPr txBox="1"/>
          <p:nvPr/>
        </p:nvSpPr>
        <p:spPr>
          <a:xfrm>
            <a:off x="8265361" y="2813646"/>
            <a:ext cx="10969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16X MVP</a:t>
            </a:r>
          </a:p>
        </p:txBody>
      </p:sp>
      <p:pic>
        <p:nvPicPr>
          <p:cNvPr id="6" name="Picture 5">
            <a:extLst>
              <a:ext uri="{FF2B5EF4-FFF2-40B4-BE49-F238E27FC236}">
                <a16:creationId xmlns:a16="http://schemas.microsoft.com/office/drawing/2014/main" id="{3D37A7CF-384D-4408-A120-7A79B123BBA5}"/>
              </a:ext>
            </a:extLst>
          </p:cNvPr>
          <p:cNvPicPr>
            <a:picLocks noChangeAspect="1"/>
          </p:cNvPicPr>
          <p:nvPr/>
        </p:nvPicPr>
        <p:blipFill>
          <a:blip r:embed="rId8"/>
          <a:stretch>
            <a:fillRect/>
          </a:stretch>
        </p:blipFill>
        <p:spPr>
          <a:xfrm>
            <a:off x="738966" y="3646100"/>
            <a:ext cx="1371429" cy="1323810"/>
          </a:xfrm>
          <a:prstGeom prst="rect">
            <a:avLst/>
          </a:prstGeom>
        </p:spPr>
      </p:pic>
      <p:pic>
        <p:nvPicPr>
          <p:cNvPr id="16" name="Picture 15" descr="A person with a mustache&#10;&#10;Description automatically generated with low confidence">
            <a:extLst>
              <a:ext uri="{FF2B5EF4-FFF2-40B4-BE49-F238E27FC236}">
                <a16:creationId xmlns:a16="http://schemas.microsoft.com/office/drawing/2014/main" id="{BDD35B1A-9A0E-4A47-8DC6-E43E6D137D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9872" y="1140687"/>
            <a:ext cx="1798171" cy="2392482"/>
          </a:xfrm>
          <a:prstGeom prst="rect">
            <a:avLst/>
          </a:prstGeom>
        </p:spPr>
      </p:pic>
      <p:sp>
        <p:nvSpPr>
          <p:cNvPr id="19" name="TextBox 18">
            <a:extLst>
              <a:ext uri="{FF2B5EF4-FFF2-40B4-BE49-F238E27FC236}">
                <a16:creationId xmlns:a16="http://schemas.microsoft.com/office/drawing/2014/main" id="{0D23045E-AE9A-431D-8D78-62EFAF82C044}"/>
              </a:ext>
            </a:extLst>
          </p:cNvPr>
          <p:cNvSpPr txBox="1"/>
          <p:nvPr/>
        </p:nvSpPr>
        <p:spPr>
          <a:xfrm>
            <a:off x="10240827" y="3159841"/>
            <a:ext cx="16557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Digital Adoption</a:t>
            </a:r>
            <a:r>
              <a:rPr kumimoji="0" lang="en-US" sz="1600" b="0" i="0" u="none" strike="noStrike" kern="1200" cap="none" spc="0" normalizeH="0" noProof="0" dirty="0">
                <a:ln>
                  <a:noFill/>
                </a:ln>
                <a:solidFill>
                  <a:prstClr val="white"/>
                </a:solidFill>
                <a:effectLst/>
                <a:uLnTx/>
                <a:uFillTx/>
                <a:latin typeface="Calibri" panose="020F0502020204030204"/>
                <a:ea typeface="+mn-ea"/>
                <a:cs typeface="+mn-cs"/>
              </a:rPr>
              <a:t> Platform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descr="Logo&#10;&#10;Description automatically generated with medium confidence">
            <a:extLst>
              <a:ext uri="{FF2B5EF4-FFF2-40B4-BE49-F238E27FC236}">
                <a16:creationId xmlns:a16="http://schemas.microsoft.com/office/drawing/2014/main" id="{3B5C4075-7797-4DFF-9F9F-2E82F5F9D4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0991" y="1838736"/>
            <a:ext cx="1343298" cy="129889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DF21B2C8-86F4-45CF-86EA-F6BA2B9DC5D3}"/>
              </a:ext>
            </a:extLst>
          </p:cNvPr>
          <p:cNvPicPr>
            <a:picLocks noChangeAspect="1"/>
          </p:cNvPicPr>
          <p:nvPr/>
        </p:nvPicPr>
        <p:blipFill>
          <a:blip r:embed="rId11"/>
          <a:stretch>
            <a:fillRect/>
          </a:stretch>
        </p:blipFill>
        <p:spPr>
          <a:xfrm>
            <a:off x="8715939" y="179279"/>
            <a:ext cx="3049777" cy="820014"/>
          </a:xfrm>
          <a:prstGeom prst="rect">
            <a:avLst/>
          </a:prstGeom>
        </p:spPr>
      </p:pic>
    </p:spTree>
    <p:extLst>
      <p:ext uri="{BB962C8B-B14F-4D97-AF65-F5344CB8AC3E}">
        <p14:creationId xmlns:p14="http://schemas.microsoft.com/office/powerpoint/2010/main" val="126685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7" grpId="0" animBg="1"/>
      <p:bldP spid="20" grpId="0" animBg="1"/>
      <p:bldP spid="23" grpId="0" animBg="1"/>
      <p:bldP spid="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FF92CD-8F2F-407F-A44E-0CE5663B3D07}"/>
              </a:ext>
            </a:extLst>
          </p:cNvPr>
          <p:cNvSpPr>
            <a:spLocks noGrp="1"/>
          </p:cNvSpPr>
          <p:nvPr>
            <p:ph type="title"/>
          </p:nvPr>
        </p:nvSpPr>
        <p:spPr>
          <a:xfrm>
            <a:off x="0" y="0"/>
            <a:ext cx="12192000" cy="763929"/>
          </a:xfrm>
        </p:spPr>
        <p:txBody>
          <a:bodyPr/>
          <a:lstStyle/>
          <a:p>
            <a:pPr algn="ctr"/>
            <a:r>
              <a:rPr lang="en-US" dirty="0">
                <a:solidFill>
                  <a:srgbClr val="0070C0"/>
                </a:solidFill>
              </a:rPr>
              <a:t>End User Help Experience in Dynamics</a:t>
            </a:r>
          </a:p>
        </p:txBody>
      </p:sp>
      <p:pic>
        <p:nvPicPr>
          <p:cNvPr id="10" name="Picture 9" descr="Graphical user interface, text, application, email&#10;&#10;Description automatically generated">
            <a:extLst>
              <a:ext uri="{FF2B5EF4-FFF2-40B4-BE49-F238E27FC236}">
                <a16:creationId xmlns:a16="http://schemas.microsoft.com/office/drawing/2014/main" id="{D6A17B4A-C8A2-4BE2-9543-5C7D8808A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19" y="649627"/>
            <a:ext cx="11447362" cy="6066848"/>
          </a:xfrm>
          <a:prstGeom prst="rect">
            <a:avLst/>
          </a:prstGeom>
        </p:spPr>
      </p:pic>
    </p:spTree>
    <p:extLst>
      <p:ext uri="{BB962C8B-B14F-4D97-AF65-F5344CB8AC3E}">
        <p14:creationId xmlns:p14="http://schemas.microsoft.com/office/powerpoint/2010/main" val="3567938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FF92CD-8F2F-407F-A44E-0CE5663B3D07}"/>
              </a:ext>
            </a:extLst>
          </p:cNvPr>
          <p:cNvSpPr>
            <a:spLocks noGrp="1"/>
          </p:cNvSpPr>
          <p:nvPr>
            <p:ph type="title"/>
          </p:nvPr>
        </p:nvSpPr>
        <p:spPr>
          <a:xfrm>
            <a:off x="0" y="0"/>
            <a:ext cx="12192000" cy="763929"/>
          </a:xfrm>
        </p:spPr>
        <p:txBody>
          <a:bodyPr/>
          <a:lstStyle/>
          <a:p>
            <a:pPr algn="ctr"/>
            <a:r>
              <a:rPr lang="en-US" dirty="0">
                <a:solidFill>
                  <a:srgbClr val="0070C0"/>
                </a:solidFill>
              </a:rPr>
              <a:t>Onboarding New Users Efficiently</a:t>
            </a:r>
          </a:p>
        </p:txBody>
      </p:sp>
      <p:pic>
        <p:nvPicPr>
          <p:cNvPr id="3" name="Picture 2" descr="Graphical user interface&#10;&#10;Description automatically generated">
            <a:extLst>
              <a:ext uri="{FF2B5EF4-FFF2-40B4-BE49-F238E27FC236}">
                <a16:creationId xmlns:a16="http://schemas.microsoft.com/office/drawing/2014/main" id="{FA0CDA30-434D-4C0A-A8A6-E4D91F543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506" y="763929"/>
            <a:ext cx="10186988" cy="6094070"/>
          </a:xfrm>
          <a:prstGeom prst="rect">
            <a:avLst/>
          </a:prstGeom>
        </p:spPr>
      </p:pic>
    </p:spTree>
    <p:extLst>
      <p:ext uri="{BB962C8B-B14F-4D97-AF65-F5344CB8AC3E}">
        <p14:creationId xmlns:p14="http://schemas.microsoft.com/office/powerpoint/2010/main" val="1759463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FF92CD-8F2F-407F-A44E-0CE5663B3D07}"/>
              </a:ext>
            </a:extLst>
          </p:cNvPr>
          <p:cNvSpPr>
            <a:spLocks noGrp="1"/>
          </p:cNvSpPr>
          <p:nvPr>
            <p:ph type="title"/>
          </p:nvPr>
        </p:nvSpPr>
        <p:spPr>
          <a:xfrm>
            <a:off x="0" y="0"/>
            <a:ext cx="12192000" cy="763929"/>
          </a:xfrm>
        </p:spPr>
        <p:txBody>
          <a:bodyPr/>
          <a:lstStyle/>
          <a:p>
            <a:pPr algn="ctr"/>
            <a:r>
              <a:rPr lang="en-US" dirty="0">
                <a:solidFill>
                  <a:srgbClr val="0070C0"/>
                </a:solidFill>
              </a:rPr>
              <a:t>Inline Help Throughout Your Interfaces</a:t>
            </a:r>
          </a:p>
        </p:txBody>
      </p:sp>
      <p:pic>
        <p:nvPicPr>
          <p:cNvPr id="4" name="Picture 3" descr="Graphical user interface, text, application, email&#10;&#10;Description automatically generated">
            <a:extLst>
              <a:ext uri="{FF2B5EF4-FFF2-40B4-BE49-F238E27FC236}">
                <a16:creationId xmlns:a16="http://schemas.microsoft.com/office/drawing/2014/main" id="{83A14AB7-875F-446A-B00F-8119DE57C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75" y="763929"/>
            <a:ext cx="10022625" cy="5830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609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3E5EB-BA33-4740-BE74-7441F0FBEFE0}"/>
              </a:ext>
            </a:extLst>
          </p:cNvPr>
          <p:cNvSpPr>
            <a:spLocks noGrp="1"/>
          </p:cNvSpPr>
          <p:nvPr>
            <p:ph type="title"/>
          </p:nvPr>
        </p:nvSpPr>
        <p:spPr>
          <a:xfrm>
            <a:off x="635000" y="640823"/>
            <a:ext cx="3418659" cy="5583148"/>
          </a:xfrm>
        </p:spPr>
        <p:txBody>
          <a:bodyPr anchor="ctr">
            <a:normAutofit/>
          </a:bodyPr>
          <a:lstStyle/>
          <a:p>
            <a:r>
              <a:rPr lang="en-US" sz="5400"/>
              <a:t>Summary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aight Connector 5">
            <a:extLst>
              <a:ext uri="{FF2B5EF4-FFF2-40B4-BE49-F238E27FC236}">
                <a16:creationId xmlns:a16="http://schemas.microsoft.com/office/drawing/2014/main" id="{06082B29-80B0-4524-B339-83E4C71D7C20}"/>
              </a:ext>
            </a:extLst>
          </p:cNvPr>
          <p:cNvSpPr/>
          <p:nvPr/>
        </p:nvSpPr>
        <p:spPr>
          <a:xfrm>
            <a:off x="4648018" y="640822"/>
            <a:ext cx="6900512"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42619EBC-E228-4710-85B3-DEC2EFF7D9DF}"/>
              </a:ext>
            </a:extLst>
          </p:cNvPr>
          <p:cNvSpPr/>
          <p:nvPr/>
        </p:nvSpPr>
        <p:spPr>
          <a:xfrm>
            <a:off x="4648018" y="640822"/>
            <a:ext cx="6900512" cy="1384035"/>
          </a:xfrm>
          <a:custGeom>
            <a:avLst/>
            <a:gdLst>
              <a:gd name="connsiteX0" fmla="*/ 0 w 6900512"/>
              <a:gd name="connsiteY0" fmla="*/ 0 h 1384035"/>
              <a:gd name="connsiteX1" fmla="*/ 6900512 w 6900512"/>
              <a:gd name="connsiteY1" fmla="*/ 0 h 1384035"/>
              <a:gd name="connsiteX2" fmla="*/ 6900512 w 6900512"/>
              <a:gd name="connsiteY2" fmla="*/ 1384035 h 1384035"/>
              <a:gd name="connsiteX3" fmla="*/ 0 w 6900512"/>
              <a:gd name="connsiteY3" fmla="*/ 1384035 h 1384035"/>
              <a:gd name="connsiteX4" fmla="*/ 0 w 6900512"/>
              <a:gd name="connsiteY4" fmla="*/ 0 h 138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1384035">
                <a:moveTo>
                  <a:pt x="0" y="0"/>
                </a:moveTo>
                <a:lnTo>
                  <a:pt x="6900512" y="0"/>
                </a:lnTo>
                <a:lnTo>
                  <a:pt x="6900512" y="1384035"/>
                </a:lnTo>
                <a:lnTo>
                  <a:pt x="0" y="13840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dirty="0"/>
              <a:t>Replace default help in Dynamics 365 to increase chances of user success and adoption</a:t>
            </a:r>
            <a:endParaRPr lang="en-US" sz="2600" kern="1200" dirty="0"/>
          </a:p>
        </p:txBody>
      </p:sp>
      <p:sp>
        <p:nvSpPr>
          <p:cNvPr id="8" name="Straight Connector 7">
            <a:extLst>
              <a:ext uri="{FF2B5EF4-FFF2-40B4-BE49-F238E27FC236}">
                <a16:creationId xmlns:a16="http://schemas.microsoft.com/office/drawing/2014/main" id="{78EB3AE2-E00A-4C0C-9D35-4E1DFC50DCD0}"/>
              </a:ext>
            </a:extLst>
          </p:cNvPr>
          <p:cNvSpPr/>
          <p:nvPr/>
        </p:nvSpPr>
        <p:spPr>
          <a:xfrm>
            <a:off x="4648018" y="2024857"/>
            <a:ext cx="6900512" cy="0"/>
          </a:xfrm>
          <a:prstGeom prst="line">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07299A5D-2F53-41FA-9569-05705D937960}"/>
              </a:ext>
            </a:extLst>
          </p:cNvPr>
          <p:cNvSpPr/>
          <p:nvPr/>
        </p:nvSpPr>
        <p:spPr>
          <a:xfrm>
            <a:off x="4648018" y="2024857"/>
            <a:ext cx="6900512" cy="1384035"/>
          </a:xfrm>
          <a:custGeom>
            <a:avLst/>
            <a:gdLst>
              <a:gd name="connsiteX0" fmla="*/ 0 w 6900512"/>
              <a:gd name="connsiteY0" fmla="*/ 0 h 1384035"/>
              <a:gd name="connsiteX1" fmla="*/ 6900512 w 6900512"/>
              <a:gd name="connsiteY1" fmla="*/ 0 h 1384035"/>
              <a:gd name="connsiteX2" fmla="*/ 6900512 w 6900512"/>
              <a:gd name="connsiteY2" fmla="*/ 1384035 h 1384035"/>
              <a:gd name="connsiteX3" fmla="*/ 0 w 6900512"/>
              <a:gd name="connsiteY3" fmla="*/ 1384035 h 1384035"/>
              <a:gd name="connsiteX4" fmla="*/ 0 w 6900512"/>
              <a:gd name="connsiteY4" fmla="*/ 0 h 138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1384035">
                <a:moveTo>
                  <a:pt x="0" y="0"/>
                </a:moveTo>
                <a:lnTo>
                  <a:pt x="6900512" y="0"/>
                </a:lnTo>
                <a:lnTo>
                  <a:pt x="6900512" y="1384035"/>
                </a:lnTo>
                <a:lnTo>
                  <a:pt x="0" y="13840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lvl="0" defTabSz="1155700">
              <a:lnSpc>
                <a:spcPct val="90000"/>
              </a:lnSpc>
              <a:spcBef>
                <a:spcPct val="0"/>
              </a:spcBef>
              <a:spcAft>
                <a:spcPct val="35000"/>
              </a:spcAft>
            </a:pPr>
            <a:r>
              <a:rPr lang="en-US" sz="2600" dirty="0"/>
              <a:t>Consider the built-in functionality called Custom Help Panes and Guided Tasks</a:t>
            </a:r>
          </a:p>
        </p:txBody>
      </p:sp>
      <p:sp>
        <p:nvSpPr>
          <p:cNvPr id="12" name="Straight Connector 11">
            <a:extLst>
              <a:ext uri="{FF2B5EF4-FFF2-40B4-BE49-F238E27FC236}">
                <a16:creationId xmlns:a16="http://schemas.microsoft.com/office/drawing/2014/main" id="{5BC3DA97-458F-4139-A359-7F0ED795B388}"/>
              </a:ext>
            </a:extLst>
          </p:cNvPr>
          <p:cNvSpPr/>
          <p:nvPr/>
        </p:nvSpPr>
        <p:spPr>
          <a:xfrm>
            <a:off x="4648018" y="3408892"/>
            <a:ext cx="6900512"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FFA20F60-525F-4D28-B9B7-09341B4ECAB2}"/>
              </a:ext>
            </a:extLst>
          </p:cNvPr>
          <p:cNvSpPr/>
          <p:nvPr/>
        </p:nvSpPr>
        <p:spPr>
          <a:xfrm>
            <a:off x="4648018" y="3408892"/>
            <a:ext cx="6900512" cy="1384035"/>
          </a:xfrm>
          <a:custGeom>
            <a:avLst/>
            <a:gdLst>
              <a:gd name="connsiteX0" fmla="*/ 0 w 6900512"/>
              <a:gd name="connsiteY0" fmla="*/ 0 h 1384035"/>
              <a:gd name="connsiteX1" fmla="*/ 6900512 w 6900512"/>
              <a:gd name="connsiteY1" fmla="*/ 0 h 1384035"/>
              <a:gd name="connsiteX2" fmla="*/ 6900512 w 6900512"/>
              <a:gd name="connsiteY2" fmla="*/ 1384035 h 1384035"/>
              <a:gd name="connsiteX3" fmla="*/ 0 w 6900512"/>
              <a:gd name="connsiteY3" fmla="*/ 1384035 h 1384035"/>
              <a:gd name="connsiteX4" fmla="*/ 0 w 6900512"/>
              <a:gd name="connsiteY4" fmla="*/ 0 h 138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1384035">
                <a:moveTo>
                  <a:pt x="0" y="0"/>
                </a:moveTo>
                <a:lnTo>
                  <a:pt x="6900512" y="0"/>
                </a:lnTo>
                <a:lnTo>
                  <a:pt x="6900512" y="1384035"/>
                </a:lnTo>
                <a:lnTo>
                  <a:pt x="0" y="13840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dirty="0"/>
              <a:t>Understand the limitations of this functionality</a:t>
            </a:r>
            <a:endParaRPr lang="en-US" sz="2600" kern="1200" dirty="0"/>
          </a:p>
        </p:txBody>
      </p:sp>
      <p:sp>
        <p:nvSpPr>
          <p:cNvPr id="14" name="Straight Connector 13">
            <a:extLst>
              <a:ext uri="{FF2B5EF4-FFF2-40B4-BE49-F238E27FC236}">
                <a16:creationId xmlns:a16="http://schemas.microsoft.com/office/drawing/2014/main" id="{C03B92AB-572C-482A-9812-417F854A6BB8}"/>
              </a:ext>
            </a:extLst>
          </p:cNvPr>
          <p:cNvSpPr/>
          <p:nvPr/>
        </p:nvSpPr>
        <p:spPr>
          <a:xfrm>
            <a:off x="4648018" y="4792927"/>
            <a:ext cx="6900512" cy="0"/>
          </a:xfrm>
          <a:prstGeom prst="lin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06B52347-EA24-4E16-A6A1-0C9FBAD19B74}"/>
              </a:ext>
            </a:extLst>
          </p:cNvPr>
          <p:cNvSpPr/>
          <p:nvPr/>
        </p:nvSpPr>
        <p:spPr>
          <a:xfrm>
            <a:off x="4648018" y="4792927"/>
            <a:ext cx="6900512" cy="1384035"/>
          </a:xfrm>
          <a:custGeom>
            <a:avLst/>
            <a:gdLst>
              <a:gd name="connsiteX0" fmla="*/ 0 w 6900512"/>
              <a:gd name="connsiteY0" fmla="*/ 0 h 1384035"/>
              <a:gd name="connsiteX1" fmla="*/ 6900512 w 6900512"/>
              <a:gd name="connsiteY1" fmla="*/ 0 h 1384035"/>
              <a:gd name="connsiteX2" fmla="*/ 6900512 w 6900512"/>
              <a:gd name="connsiteY2" fmla="*/ 1384035 h 1384035"/>
              <a:gd name="connsiteX3" fmla="*/ 0 w 6900512"/>
              <a:gd name="connsiteY3" fmla="*/ 1384035 h 1384035"/>
              <a:gd name="connsiteX4" fmla="*/ 0 w 6900512"/>
              <a:gd name="connsiteY4" fmla="*/ 0 h 138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1384035">
                <a:moveTo>
                  <a:pt x="0" y="0"/>
                </a:moveTo>
                <a:lnTo>
                  <a:pt x="6900512" y="0"/>
                </a:lnTo>
                <a:lnTo>
                  <a:pt x="6900512" y="1384035"/>
                </a:lnTo>
                <a:lnTo>
                  <a:pt x="0" y="13840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dirty="0"/>
              <a:t>Implement a Digital Adoption Platform (DAP) like VisualSP to take contextual experiences to the next level</a:t>
            </a:r>
            <a:endParaRPr lang="en-US" sz="2600" i="1" kern="1200" dirty="0"/>
          </a:p>
        </p:txBody>
      </p:sp>
    </p:spTree>
    <p:extLst>
      <p:ext uri="{BB962C8B-B14F-4D97-AF65-F5344CB8AC3E}">
        <p14:creationId xmlns:p14="http://schemas.microsoft.com/office/powerpoint/2010/main" val="447130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B0485-8151-42CD-BD41-A912CE22671C}"/>
              </a:ext>
            </a:extLst>
          </p:cNvPr>
          <p:cNvSpPr>
            <a:spLocks noGrp="1"/>
          </p:cNvSpPr>
          <p:nvPr>
            <p:ph type="title"/>
          </p:nvPr>
        </p:nvSpPr>
        <p:spPr>
          <a:xfrm>
            <a:off x="1115568" y="548640"/>
            <a:ext cx="7768940" cy="1179576"/>
          </a:xfrm>
        </p:spPr>
        <p:txBody>
          <a:bodyPr>
            <a:normAutofit/>
          </a:bodyPr>
          <a:lstStyle/>
          <a:p>
            <a:r>
              <a:rPr lang="en-US" sz="6000"/>
              <a:t>Next Steps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486CD7-7F51-491A-BE8D-E451E9A8E0E6}"/>
              </a:ext>
            </a:extLst>
          </p:cNvPr>
          <p:cNvSpPr>
            <a:spLocks noGrp="1"/>
          </p:cNvSpPr>
          <p:nvPr>
            <p:ph idx="1"/>
          </p:nvPr>
        </p:nvSpPr>
        <p:spPr>
          <a:xfrm>
            <a:off x="406969" y="2049492"/>
            <a:ext cx="9458566" cy="4808508"/>
          </a:xfrm>
        </p:spPr>
        <p:txBody>
          <a:bodyPr>
            <a:normAutofit fontScale="85000" lnSpcReduction="20000"/>
          </a:bodyPr>
          <a:lstStyle/>
          <a:p>
            <a:pPr marL="0" indent="0">
              <a:buNone/>
            </a:pPr>
            <a:r>
              <a:rPr lang="en-US" sz="4000" dirty="0"/>
              <a:t>Reach out to me with your questions on context sensitive support and training</a:t>
            </a:r>
          </a:p>
          <a:p>
            <a:pPr marL="457200" lvl="1" indent="0">
              <a:buNone/>
            </a:pPr>
            <a:r>
              <a:rPr lang="en-US" sz="4000" dirty="0">
                <a:solidFill>
                  <a:srgbClr val="0070C0"/>
                </a:solidFill>
                <a:hlinkClick r:id="rId3">
                  <a:extLst>
                    <a:ext uri="{A12FA001-AC4F-418D-AE19-62706E023703}">
                      <ahyp:hlinkClr xmlns:ahyp="http://schemas.microsoft.com/office/drawing/2018/hyperlinkcolor" val="tx"/>
                    </a:ext>
                  </a:extLst>
                </a:hlinkClick>
              </a:rPr>
              <a:t>asif@visualsp.com</a:t>
            </a:r>
            <a:r>
              <a:rPr lang="en-US" sz="4000" dirty="0">
                <a:solidFill>
                  <a:srgbClr val="0070C0"/>
                </a:solidFill>
              </a:rPr>
              <a:t>  </a:t>
            </a:r>
          </a:p>
          <a:p>
            <a:pPr marL="457200" lvl="1" indent="0">
              <a:buNone/>
            </a:pPr>
            <a:endParaRPr lang="en-US" sz="4000" dirty="0"/>
          </a:p>
          <a:p>
            <a:pPr marL="0" indent="0">
              <a:buNone/>
            </a:pPr>
            <a:r>
              <a:rPr lang="en-US" sz="4400" dirty="0"/>
              <a:t>Start with built in custom help panes and guided tasks to support your users</a:t>
            </a:r>
          </a:p>
          <a:p>
            <a:pPr marL="0" indent="0">
              <a:buNone/>
            </a:pPr>
            <a:r>
              <a:rPr lang="en-US" sz="4400" dirty="0"/>
              <a:t>    </a:t>
            </a:r>
            <a:r>
              <a:rPr lang="en-US" sz="4400" i="1" dirty="0"/>
              <a:t>or</a:t>
            </a:r>
            <a:endParaRPr lang="en-US" sz="4000" i="1" dirty="0"/>
          </a:p>
          <a:p>
            <a:pPr marL="0" indent="0">
              <a:buNone/>
            </a:pPr>
            <a:r>
              <a:rPr lang="en-US" sz="4000" dirty="0"/>
              <a:t>Start a free trial of VisualSP to fully support your Dynamics users and reduce support costs</a:t>
            </a:r>
          </a:p>
          <a:p>
            <a:pPr marL="457200" lvl="1" indent="0">
              <a:buNone/>
            </a:pPr>
            <a:r>
              <a:rPr lang="en-US" sz="4000" dirty="0">
                <a:solidFill>
                  <a:srgbClr val="0070C0"/>
                </a:solidFill>
              </a:rPr>
              <a:t>https://www.visualsp.com/request-trial/</a:t>
            </a:r>
          </a:p>
        </p:txBody>
      </p:sp>
      <p:pic>
        <p:nvPicPr>
          <p:cNvPr id="5" name="Picture 4" descr="A person with a mustache&#10;&#10;Description automatically generated with low confidence">
            <a:extLst>
              <a:ext uri="{FF2B5EF4-FFF2-40B4-BE49-F238E27FC236}">
                <a16:creationId xmlns:a16="http://schemas.microsoft.com/office/drawing/2014/main" id="{E4C41EE8-E86C-446C-A6FC-EFAA5091F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535" y="88710"/>
            <a:ext cx="1919496" cy="2553906"/>
          </a:xfrm>
          <a:prstGeom prst="rect">
            <a:avLst/>
          </a:prstGeom>
          <a:ln>
            <a:noFill/>
          </a:ln>
          <a:effectLst>
            <a:softEdge rad="112500"/>
          </a:effectLst>
        </p:spPr>
      </p:pic>
      <p:pic>
        <p:nvPicPr>
          <p:cNvPr id="7" name="Picture 6" descr="A picture containing text, clipart&#10;&#10;Description automatically generated">
            <a:extLst>
              <a:ext uri="{FF2B5EF4-FFF2-40B4-BE49-F238E27FC236}">
                <a16:creationId xmlns:a16="http://schemas.microsoft.com/office/drawing/2014/main" id="{CE5991DB-B68C-802A-3935-22AD57DEC6E5}"/>
              </a:ext>
            </a:extLst>
          </p:cNvPr>
          <p:cNvPicPr>
            <a:picLocks noChangeAspect="1"/>
          </p:cNvPicPr>
          <p:nvPr/>
        </p:nvPicPr>
        <p:blipFill>
          <a:blip r:embed="rId5"/>
          <a:stretch>
            <a:fillRect/>
          </a:stretch>
        </p:blipFill>
        <p:spPr>
          <a:xfrm>
            <a:off x="9757444" y="2807526"/>
            <a:ext cx="2187668" cy="588213"/>
          </a:xfrm>
          <a:prstGeom prst="rect">
            <a:avLst/>
          </a:prstGeom>
        </p:spPr>
      </p:pic>
      <p:sp>
        <p:nvSpPr>
          <p:cNvPr id="9" name="TextBox 8">
            <a:extLst>
              <a:ext uri="{FF2B5EF4-FFF2-40B4-BE49-F238E27FC236}">
                <a16:creationId xmlns:a16="http://schemas.microsoft.com/office/drawing/2014/main" id="{49601D77-6F93-2CCD-CD32-47A7A2E7AA7F}"/>
              </a:ext>
            </a:extLst>
          </p:cNvPr>
          <p:cNvSpPr txBox="1"/>
          <p:nvPr/>
        </p:nvSpPr>
        <p:spPr>
          <a:xfrm>
            <a:off x="9757444" y="3395739"/>
            <a:ext cx="2434556" cy="584775"/>
          </a:xfrm>
          <a:prstGeom prst="rect">
            <a:avLst/>
          </a:prstGeom>
          <a:noFill/>
        </p:spPr>
        <p:txBody>
          <a:bodyPr wrap="square" rtlCol="0">
            <a:spAutoFit/>
          </a:bodyPr>
          <a:lstStyle/>
          <a:p>
            <a:pPr algn="ctr"/>
            <a:r>
              <a:rPr lang="en-US" sz="1600"/>
              <a:t>Contextual Micro-support </a:t>
            </a:r>
            <a:endParaRPr lang="en-US" sz="1600" dirty="0"/>
          </a:p>
          <a:p>
            <a:pPr algn="ctr"/>
            <a:r>
              <a:rPr lang="en-US" sz="1600" dirty="0"/>
              <a:t>Platform</a:t>
            </a:r>
          </a:p>
        </p:txBody>
      </p:sp>
      <p:pic>
        <p:nvPicPr>
          <p:cNvPr id="15" name="Picture 14">
            <a:extLst>
              <a:ext uri="{FF2B5EF4-FFF2-40B4-BE49-F238E27FC236}">
                <a16:creationId xmlns:a16="http://schemas.microsoft.com/office/drawing/2014/main" id="{71908D99-FB7C-291F-4E0D-890D952DDB25}"/>
              </a:ext>
            </a:extLst>
          </p:cNvPr>
          <p:cNvPicPr>
            <a:picLocks noChangeAspect="1"/>
          </p:cNvPicPr>
          <p:nvPr/>
        </p:nvPicPr>
        <p:blipFill>
          <a:blip r:embed="rId6"/>
          <a:stretch>
            <a:fillRect/>
          </a:stretch>
        </p:blipFill>
        <p:spPr>
          <a:xfrm>
            <a:off x="9757444" y="4600260"/>
            <a:ext cx="2187668" cy="2187668"/>
          </a:xfrm>
          <a:prstGeom prst="rect">
            <a:avLst/>
          </a:prstGeom>
        </p:spPr>
      </p:pic>
    </p:spTree>
    <p:extLst>
      <p:ext uri="{BB962C8B-B14F-4D97-AF65-F5344CB8AC3E}">
        <p14:creationId xmlns:p14="http://schemas.microsoft.com/office/powerpoint/2010/main" val="7728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F0FFC9-E27A-4304-81CD-F5D814809737}"/>
              </a:ext>
            </a:extLst>
          </p:cNvPr>
          <p:cNvSpPr>
            <a:spLocks noGrp="1"/>
          </p:cNvSpPr>
          <p:nvPr>
            <p:ph idx="1"/>
          </p:nvPr>
        </p:nvSpPr>
        <p:spPr>
          <a:xfrm>
            <a:off x="4357454" y="591343"/>
            <a:ext cx="7334551" cy="5585619"/>
          </a:xfrm>
        </p:spPr>
        <p:txBody>
          <a:bodyPr anchor="ctr">
            <a:normAutofit/>
          </a:bodyPr>
          <a:lstStyle/>
          <a:p>
            <a:endParaRPr lang="en-US" sz="2600" b="1" dirty="0"/>
          </a:p>
          <a:p>
            <a:endParaRPr lang="en-US" sz="2600" b="1" dirty="0"/>
          </a:p>
          <a:p>
            <a:pPr marL="0" indent="0">
              <a:buNone/>
            </a:pPr>
            <a:r>
              <a:rPr lang="en-US" sz="3200" b="1" dirty="0"/>
              <a:t>#1 Challenge: User Adoption</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CRMs are Very customizable so it’s always unique to a company</a:t>
            </a:r>
          </a:p>
          <a:p>
            <a:pPr marL="457200" indent="-457200">
              <a:buFont typeface="Arial" panose="020B0604020202020204" pitchFamily="34" charset="0"/>
              <a:buChar char="•"/>
            </a:pPr>
            <a:r>
              <a:rPr lang="en-US" sz="2600" dirty="0"/>
              <a:t>No off the shelf training can be provided to users</a:t>
            </a:r>
          </a:p>
          <a:p>
            <a:pPr marL="457200" indent="-457200">
              <a:buFont typeface="Arial" panose="020B0604020202020204" pitchFamily="34" charset="0"/>
              <a:buChar char="•"/>
            </a:pPr>
            <a:r>
              <a:rPr lang="en-US" sz="2600" dirty="0"/>
              <a:t>Users struggle when they have questions</a:t>
            </a:r>
          </a:p>
          <a:p>
            <a:pPr marL="457200" indent="-457200">
              <a:buFont typeface="Arial" panose="020B0604020202020204" pitchFamily="34" charset="0"/>
              <a:buChar char="•"/>
            </a:pPr>
            <a:r>
              <a:rPr lang="en-US" sz="2600" dirty="0"/>
              <a:t>CRMs continue to evolve as SaaS vendors as well as your company makes changes to it</a:t>
            </a:r>
          </a:p>
          <a:p>
            <a:endParaRPr lang="en-US" sz="2600" dirty="0"/>
          </a:p>
        </p:txBody>
      </p:sp>
      <p:sp>
        <p:nvSpPr>
          <p:cNvPr id="11" name="Title 1">
            <a:extLst>
              <a:ext uri="{FF2B5EF4-FFF2-40B4-BE49-F238E27FC236}">
                <a16:creationId xmlns:a16="http://schemas.microsoft.com/office/drawing/2014/main" id="{2799B8A1-9301-4590-8A2D-246134E1F32C}"/>
              </a:ext>
            </a:extLst>
          </p:cNvPr>
          <p:cNvSpPr>
            <a:spLocks noGrp="1"/>
          </p:cNvSpPr>
          <p:nvPr>
            <p:ph type="title"/>
          </p:nvPr>
        </p:nvSpPr>
        <p:spPr>
          <a:xfrm>
            <a:off x="-58170" y="1153572"/>
            <a:ext cx="4357454" cy="4461163"/>
          </a:xfrm>
        </p:spPr>
        <p:txBody>
          <a:bodyPr>
            <a:normAutofit/>
          </a:bodyPr>
          <a:lstStyle/>
          <a:p>
            <a:pPr marL="0" indent="0" algn="ctr">
              <a:buNone/>
            </a:pPr>
            <a:r>
              <a:rPr lang="en-US" b="1" dirty="0">
                <a:solidFill>
                  <a:schemeClr val="bg1"/>
                </a:solidFill>
              </a:rPr>
              <a:t>Almost 50% of CRM projects fail to meet expectations</a:t>
            </a:r>
          </a:p>
        </p:txBody>
      </p:sp>
    </p:spTree>
    <p:extLst>
      <p:ext uri="{BB962C8B-B14F-4D97-AF65-F5344CB8AC3E}">
        <p14:creationId xmlns:p14="http://schemas.microsoft.com/office/powerpoint/2010/main" val="297760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3">
            <a:extLst>
              <a:ext uri="{FF2B5EF4-FFF2-40B4-BE49-F238E27FC236}">
                <a16:creationId xmlns:a16="http://schemas.microsoft.com/office/drawing/2014/main" id="{317E9910-685A-F766-3029-B77FE2066C90}"/>
              </a:ext>
            </a:extLst>
          </p:cNvPr>
          <p:cNvSpPr>
            <a:spLocks noGrp="1"/>
          </p:cNvSpPr>
          <p:nvPr>
            <p:ph type="title"/>
          </p:nvPr>
        </p:nvSpPr>
        <p:spPr>
          <a:xfrm>
            <a:off x="699713" y="248038"/>
            <a:ext cx="9655867"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The usual Dynamics 365 CE </a:t>
            </a:r>
            <a:r>
              <a:rPr lang="en-US" sz="3700" kern="1200">
                <a:solidFill>
                  <a:srgbClr val="FFFFFF"/>
                </a:solidFill>
                <a:latin typeface="+mj-lt"/>
                <a:ea typeface="+mj-ea"/>
                <a:cs typeface="+mj-cs"/>
              </a:rPr>
              <a:t>(CRM) implementation</a:t>
            </a:r>
            <a:endParaRPr lang="en-US" sz="3700" kern="1200" dirty="0">
              <a:solidFill>
                <a:srgbClr val="FFFFFF"/>
              </a:solidFill>
              <a:latin typeface="+mj-lt"/>
              <a:ea typeface="+mj-ea"/>
              <a:cs typeface="+mj-cs"/>
            </a:endParaRPr>
          </a:p>
        </p:txBody>
      </p:sp>
      <p:sp>
        <p:nvSpPr>
          <p:cNvPr id="5" name="Content Placeholder 2">
            <a:extLst>
              <a:ext uri="{FF2B5EF4-FFF2-40B4-BE49-F238E27FC236}">
                <a16:creationId xmlns:a16="http://schemas.microsoft.com/office/drawing/2014/main" id="{08F32E3D-EEA6-779D-B24F-9D9BE770F919}"/>
              </a:ext>
            </a:extLst>
          </p:cNvPr>
          <p:cNvSpPr txBox="1">
            <a:spLocks/>
          </p:cNvSpPr>
          <p:nvPr/>
        </p:nvSpPr>
        <p:spPr>
          <a:xfrm>
            <a:off x="1128256" y="1822348"/>
            <a:ext cx="10097762" cy="4590909"/>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t>The internal team or an external consulting company creates the Dynamics environment for the company based on their needs </a:t>
            </a:r>
          </a:p>
          <a:p>
            <a:pPr marL="514350" indent="-514350">
              <a:buFont typeface="+mj-lt"/>
              <a:buAutoNum type="arabicPeriod"/>
            </a:pPr>
            <a:endParaRPr lang="en-US" sz="3200" dirty="0"/>
          </a:p>
          <a:p>
            <a:pPr marL="514350" indent="-514350">
              <a:buFont typeface="+mj-lt"/>
              <a:buAutoNum type="arabicPeriod"/>
            </a:pPr>
            <a:r>
              <a:rPr lang="en-US" sz="3200" dirty="0"/>
              <a:t>When the environment is being deployed, a training is conducted for the future users </a:t>
            </a:r>
          </a:p>
          <a:p>
            <a:pPr marL="514350" indent="-514350">
              <a:buFont typeface="+mj-lt"/>
              <a:buAutoNum type="arabicPeriod"/>
            </a:pPr>
            <a:endParaRPr lang="en-US" sz="3200" dirty="0"/>
          </a:p>
          <a:p>
            <a:pPr marL="514350" indent="-514350">
              <a:buFont typeface="+mj-lt"/>
              <a:buAutoNum type="arabicPeriod"/>
            </a:pPr>
            <a:r>
              <a:rPr lang="en-US" sz="3200" dirty="0"/>
              <a:t>The recording of the training as well as any documentation is provided to the users for future reference </a:t>
            </a:r>
          </a:p>
        </p:txBody>
      </p:sp>
    </p:spTree>
    <p:extLst>
      <p:ext uri="{BB962C8B-B14F-4D97-AF65-F5344CB8AC3E}">
        <p14:creationId xmlns:p14="http://schemas.microsoft.com/office/powerpoint/2010/main" val="2695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1BBB0-6999-8C83-2CD8-C4660665010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500" kern="1200" dirty="0">
                <a:solidFill>
                  <a:schemeClr val="tx1"/>
                </a:solidFill>
                <a:latin typeface="+mj-lt"/>
                <a:ea typeface="+mj-ea"/>
                <a:cs typeface="+mj-cs"/>
              </a:rPr>
              <a:t>Dynamics 365 interfaces and processes </a:t>
            </a:r>
            <a:r>
              <a:rPr lang="en-US" sz="4500" b="1" kern="1200" dirty="0">
                <a:solidFill>
                  <a:schemeClr val="tx1"/>
                </a:solidFill>
                <a:latin typeface="+mj-lt"/>
                <a:ea typeface="+mj-ea"/>
                <a:cs typeface="+mj-cs"/>
              </a:rPr>
              <a:t>change frequently </a:t>
            </a:r>
            <a:r>
              <a:rPr lang="en-US" sz="4500" kern="1200" dirty="0">
                <a:solidFill>
                  <a:schemeClr val="tx1"/>
                </a:solidFill>
                <a:latin typeface="+mj-lt"/>
                <a:ea typeface="+mj-ea"/>
                <a:cs typeface="+mj-cs"/>
              </a:rPr>
              <a:t>making it </a:t>
            </a:r>
            <a:r>
              <a:rPr lang="en-US" sz="4500" b="1" kern="1200" dirty="0">
                <a:solidFill>
                  <a:schemeClr val="tx1"/>
                </a:solidFill>
                <a:latin typeface="+mj-lt"/>
                <a:ea typeface="+mj-ea"/>
                <a:cs typeface="+mj-cs"/>
              </a:rPr>
              <a:t>difficult for administrators</a:t>
            </a:r>
            <a:r>
              <a:rPr lang="en-US" sz="4500" kern="1200" dirty="0">
                <a:solidFill>
                  <a:schemeClr val="tx1"/>
                </a:solidFill>
                <a:latin typeface="+mj-lt"/>
                <a:ea typeface="+mj-ea"/>
                <a:cs typeface="+mj-cs"/>
              </a:rPr>
              <a:t> to continuously </a:t>
            </a:r>
            <a:r>
              <a:rPr lang="en-US" sz="4500" b="1" kern="1200" dirty="0">
                <a:solidFill>
                  <a:schemeClr val="tx1"/>
                </a:solidFill>
                <a:latin typeface="+mj-lt"/>
                <a:ea typeface="+mj-ea"/>
                <a:cs typeface="+mj-cs"/>
              </a:rPr>
              <a:t>support and train</a:t>
            </a:r>
            <a:r>
              <a:rPr lang="en-US" sz="4500" kern="1200" dirty="0">
                <a:solidFill>
                  <a:schemeClr val="tx1"/>
                </a:solidFill>
                <a:latin typeface="+mj-lt"/>
                <a:ea typeface="+mj-ea"/>
                <a:cs typeface="+mj-cs"/>
              </a:rPr>
              <a:t> their users </a:t>
            </a:r>
          </a:p>
        </p:txBody>
      </p:sp>
      <p:sp>
        <p:nvSpPr>
          <p:cNvPr id="3" name="Text Placeholder 2">
            <a:extLst>
              <a:ext uri="{FF2B5EF4-FFF2-40B4-BE49-F238E27FC236}">
                <a16:creationId xmlns:a16="http://schemas.microsoft.com/office/drawing/2014/main" id="{BF641736-9A7F-AD31-62CF-8213F6D49295}"/>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The Challenge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53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C7BA8-E6F1-4D9F-85FF-74A71E0CD95B}"/>
              </a:ext>
            </a:extLst>
          </p:cNvPr>
          <p:cNvSpPr>
            <a:spLocks noGrp="1"/>
          </p:cNvSpPr>
          <p:nvPr>
            <p:ph type="title"/>
          </p:nvPr>
        </p:nvSpPr>
        <p:spPr>
          <a:xfrm>
            <a:off x="838200" y="365125"/>
            <a:ext cx="10515600" cy="1325563"/>
          </a:xfrm>
        </p:spPr>
        <p:txBody>
          <a:bodyPr>
            <a:normAutofit/>
          </a:bodyPr>
          <a:lstStyle/>
          <a:p>
            <a:r>
              <a:rPr lang="en-US" sz="5400"/>
              <a:t>Agenda</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0F094B-7DAE-4ABE-B762-D4B3169CD410}"/>
              </a:ext>
            </a:extLst>
          </p:cNvPr>
          <p:cNvSpPr>
            <a:spLocks noGrp="1"/>
          </p:cNvSpPr>
          <p:nvPr>
            <p:ph idx="1"/>
          </p:nvPr>
        </p:nvSpPr>
        <p:spPr>
          <a:xfrm>
            <a:off x="669036" y="1933715"/>
            <a:ext cx="10993575" cy="4801563"/>
          </a:xfrm>
        </p:spPr>
        <p:txBody>
          <a:bodyPr>
            <a:normAutofit fontScale="85000" lnSpcReduction="20000"/>
          </a:bodyPr>
          <a:lstStyle/>
          <a:p>
            <a:pPr marL="0" indent="0">
              <a:buNone/>
            </a:pPr>
            <a:r>
              <a:rPr lang="en-US" sz="3200" dirty="0"/>
              <a:t>Understand the challenge of supporting Dynamics 365 users at their moment of need </a:t>
            </a:r>
          </a:p>
          <a:p>
            <a:pPr marL="0" indent="0">
              <a:buNone/>
            </a:pPr>
            <a:endParaRPr lang="en-US" sz="3200" dirty="0"/>
          </a:p>
          <a:p>
            <a:pPr marL="0" indent="0">
              <a:buNone/>
            </a:pPr>
            <a:r>
              <a:rPr lang="en-US" sz="3200" dirty="0"/>
              <a:t>Explore the trend that Microsoft and other organizations are using to train and support people within the flow of work </a:t>
            </a:r>
          </a:p>
          <a:p>
            <a:pPr marL="0" indent="0">
              <a:buNone/>
            </a:pPr>
            <a:endParaRPr lang="en-US" sz="3200" dirty="0"/>
          </a:p>
          <a:p>
            <a:pPr marL="0" indent="0">
              <a:buNone/>
            </a:pPr>
            <a:r>
              <a:rPr lang="en-US" sz="3200" dirty="0"/>
              <a:t>Learn how to implement contextual learning and support in Dynamics 365 to increase adoption and reduce support tickets</a:t>
            </a:r>
          </a:p>
          <a:p>
            <a:pPr marL="0" indent="0">
              <a:buNone/>
            </a:pPr>
            <a:endParaRPr lang="en-US" sz="3200" dirty="0"/>
          </a:p>
          <a:p>
            <a:pPr marL="0" indent="0">
              <a:buNone/>
            </a:pPr>
            <a:r>
              <a:rPr lang="en-US" sz="3200" dirty="0"/>
              <a:t>Understand the pros and cons of this approach</a:t>
            </a:r>
          </a:p>
          <a:p>
            <a:pPr marL="0" indent="0">
              <a:buNone/>
            </a:pPr>
            <a:endParaRPr lang="en-US" sz="3200" dirty="0"/>
          </a:p>
          <a:p>
            <a:pPr marL="0" indent="0">
              <a:buNone/>
            </a:pPr>
            <a:r>
              <a:rPr lang="en-US" sz="3200" dirty="0"/>
              <a:t>Look into 3</a:t>
            </a:r>
            <a:r>
              <a:rPr lang="en-US" sz="3200" baseline="30000" dirty="0"/>
              <a:t>rd</a:t>
            </a:r>
            <a:r>
              <a:rPr lang="en-US" sz="3200" dirty="0"/>
              <a:t> party approaches to accomplishing this more robustly</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highlight>
                <a:srgbClr val="FF0000"/>
              </a:highlight>
            </a:endParaRPr>
          </a:p>
        </p:txBody>
      </p:sp>
    </p:spTree>
    <p:extLst>
      <p:ext uri="{BB962C8B-B14F-4D97-AF65-F5344CB8AC3E}">
        <p14:creationId xmlns:p14="http://schemas.microsoft.com/office/powerpoint/2010/main" val="2218261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317E9910-685A-F766-3029-B77FE2066C9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Built in Dynamics 365 help is not useful for everyday users</a:t>
            </a:r>
          </a:p>
        </p:txBody>
      </p:sp>
      <p:pic>
        <p:nvPicPr>
          <p:cNvPr id="4" name="Picture 3" descr="Graphical user interface, text, application, email&#10;&#10;Description automatically generated">
            <a:extLst>
              <a:ext uri="{FF2B5EF4-FFF2-40B4-BE49-F238E27FC236}">
                <a16:creationId xmlns:a16="http://schemas.microsoft.com/office/drawing/2014/main" id="{B9F559E2-CF7B-CB47-8D40-5074CA31E099}"/>
              </a:ext>
            </a:extLst>
          </p:cNvPr>
          <p:cNvPicPr>
            <a:picLocks noChangeAspect="1"/>
          </p:cNvPicPr>
          <p:nvPr/>
        </p:nvPicPr>
        <p:blipFill>
          <a:blip r:embed="rId3"/>
          <a:stretch>
            <a:fillRect/>
          </a:stretch>
        </p:blipFill>
        <p:spPr>
          <a:xfrm>
            <a:off x="2216274" y="1655276"/>
            <a:ext cx="8139306" cy="5088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93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3">
            <a:extLst>
              <a:ext uri="{FF2B5EF4-FFF2-40B4-BE49-F238E27FC236}">
                <a16:creationId xmlns:a16="http://schemas.microsoft.com/office/drawing/2014/main" id="{317E9910-685A-F766-3029-B77FE2066C90}"/>
              </a:ext>
            </a:extLst>
          </p:cNvPr>
          <p:cNvSpPr>
            <a:spLocks noGrp="1"/>
          </p:cNvSpPr>
          <p:nvPr>
            <p:ph type="title"/>
          </p:nvPr>
        </p:nvSpPr>
        <p:spPr>
          <a:xfrm>
            <a:off x="699713" y="248038"/>
            <a:ext cx="9655867" cy="1159200"/>
          </a:xfrm>
        </p:spPr>
        <p:txBody>
          <a:bodyPr vert="horz" lIns="91440" tIns="45720" rIns="91440" bIns="45720" rtlCol="0" anchor="ctr">
            <a:normAutofit/>
          </a:bodyPr>
          <a:lstStyle/>
          <a:p>
            <a:r>
              <a:rPr lang="en-US" sz="3700" kern="1200" dirty="0">
                <a:solidFill>
                  <a:srgbClr val="FFFFFF"/>
                </a:solidFill>
                <a:latin typeface="+mj-lt"/>
                <a:ea typeface="+mj-ea"/>
                <a:cs typeface="+mj-cs"/>
              </a:rPr>
              <a:t>The current way that Dynamics users get help at their moment-of-need</a:t>
            </a:r>
          </a:p>
        </p:txBody>
      </p:sp>
      <p:sp>
        <p:nvSpPr>
          <p:cNvPr id="5" name="Content Placeholder 2">
            <a:extLst>
              <a:ext uri="{FF2B5EF4-FFF2-40B4-BE49-F238E27FC236}">
                <a16:creationId xmlns:a16="http://schemas.microsoft.com/office/drawing/2014/main" id="{08F32E3D-EEA6-779D-B24F-9D9BE770F919}"/>
              </a:ext>
            </a:extLst>
          </p:cNvPr>
          <p:cNvSpPr txBox="1">
            <a:spLocks/>
          </p:cNvSpPr>
          <p:nvPr/>
        </p:nvSpPr>
        <p:spPr>
          <a:xfrm>
            <a:off x="1128256" y="1822348"/>
            <a:ext cx="10097762" cy="459090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dirty="0"/>
              <a:t>Search on the interface for help</a:t>
            </a:r>
          </a:p>
          <a:p>
            <a:pPr marL="514350" indent="-514350">
              <a:buFont typeface="+mj-lt"/>
              <a:buAutoNum type="arabicPeriod"/>
            </a:pPr>
            <a:r>
              <a:rPr lang="en-US" sz="3200" dirty="0"/>
              <a:t>Look at documents or info they have on hand</a:t>
            </a:r>
          </a:p>
          <a:p>
            <a:pPr marL="514350" indent="-514350">
              <a:buFont typeface="+mj-lt"/>
              <a:buAutoNum type="arabicPeriod"/>
            </a:pPr>
            <a:r>
              <a:rPr lang="en-US" sz="3200" dirty="0"/>
              <a:t>Search on the web</a:t>
            </a:r>
          </a:p>
          <a:p>
            <a:pPr marL="514350" indent="-514350">
              <a:buFont typeface="+mj-lt"/>
              <a:buAutoNum type="arabicPeriod"/>
            </a:pPr>
            <a:r>
              <a:rPr lang="en-US" sz="3200" dirty="0"/>
              <a:t>Ask a colleague or manager</a:t>
            </a:r>
          </a:p>
          <a:p>
            <a:pPr marL="514350" indent="-514350">
              <a:buFont typeface="+mj-lt"/>
              <a:buAutoNum type="arabicPeriod"/>
            </a:pPr>
            <a:endParaRPr lang="en-US" sz="3200" dirty="0"/>
          </a:p>
          <a:p>
            <a:endParaRPr lang="en-US" sz="3200" dirty="0"/>
          </a:p>
          <a:p>
            <a:pPr marL="0" indent="0">
              <a:buNone/>
            </a:pPr>
            <a:r>
              <a:rPr lang="en-US" sz="3200" dirty="0">
                <a:solidFill>
                  <a:srgbClr val="FF0000"/>
                </a:solidFill>
              </a:rPr>
              <a:t>If no solution… they give up and go back to their old way of doing things using spreadsheets, files and notes. Not good!</a:t>
            </a:r>
          </a:p>
        </p:txBody>
      </p:sp>
    </p:spTree>
    <p:extLst>
      <p:ext uri="{BB962C8B-B14F-4D97-AF65-F5344CB8AC3E}">
        <p14:creationId xmlns:p14="http://schemas.microsoft.com/office/powerpoint/2010/main" val="33231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3">
            <a:extLst>
              <a:ext uri="{FF2B5EF4-FFF2-40B4-BE49-F238E27FC236}">
                <a16:creationId xmlns:a16="http://schemas.microsoft.com/office/drawing/2014/main" id="{317E9910-685A-F766-3029-B77FE2066C90}"/>
              </a:ext>
            </a:extLst>
          </p:cNvPr>
          <p:cNvSpPr>
            <a:spLocks noGrp="1"/>
          </p:cNvSpPr>
          <p:nvPr>
            <p:ph type="title"/>
          </p:nvPr>
        </p:nvSpPr>
        <p:spPr>
          <a:xfrm>
            <a:off x="699713" y="248038"/>
            <a:ext cx="9655867" cy="1159200"/>
          </a:xfrm>
        </p:spPr>
        <p:txBody>
          <a:bodyPr vert="horz" lIns="91440" tIns="45720" rIns="91440" bIns="45720" rtlCol="0" anchor="ctr">
            <a:normAutofit/>
          </a:bodyPr>
          <a:lstStyle/>
          <a:p>
            <a:r>
              <a:rPr lang="en-US" sz="3600" kern="1200" dirty="0">
                <a:solidFill>
                  <a:srgbClr val="FFFFFF"/>
                </a:solidFill>
                <a:latin typeface="+mj-lt"/>
                <a:ea typeface="+mj-ea"/>
                <a:cs typeface="+mj-cs"/>
              </a:rPr>
              <a:t>Context Switching hurts productivity and adoption</a:t>
            </a:r>
            <a:endParaRPr lang="en-US" sz="3700" kern="1200" dirty="0">
              <a:solidFill>
                <a:srgbClr val="FFFFFF"/>
              </a:solidFill>
              <a:latin typeface="+mj-lt"/>
              <a:ea typeface="+mj-ea"/>
              <a:cs typeface="+mj-cs"/>
            </a:endParaRPr>
          </a:p>
        </p:txBody>
      </p:sp>
      <p:sp>
        <p:nvSpPr>
          <p:cNvPr id="5" name="Content Placeholder 2">
            <a:extLst>
              <a:ext uri="{FF2B5EF4-FFF2-40B4-BE49-F238E27FC236}">
                <a16:creationId xmlns:a16="http://schemas.microsoft.com/office/drawing/2014/main" id="{08F32E3D-EEA6-779D-B24F-9D9BE770F919}"/>
              </a:ext>
            </a:extLst>
          </p:cNvPr>
          <p:cNvSpPr txBox="1">
            <a:spLocks/>
          </p:cNvSpPr>
          <p:nvPr/>
        </p:nvSpPr>
        <p:spPr>
          <a:xfrm>
            <a:off x="1128256" y="1822348"/>
            <a:ext cx="10097762" cy="459090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0000"/>
                </a:solidFill>
                <a:effectLst/>
                <a:uLnTx/>
                <a:uFillTx/>
                <a:latin typeface="Arial" panose="020B0604020202020204"/>
                <a:ea typeface="+mn-ea"/>
                <a:cs typeface="+mn-cs"/>
              </a:rPr>
              <a:t>Context switching constantly can cost up to 40% drop in productivity</a:t>
            </a:r>
          </a:p>
        </p:txBody>
      </p:sp>
    </p:spTree>
    <p:extLst>
      <p:ext uri="{BB962C8B-B14F-4D97-AF65-F5344CB8AC3E}">
        <p14:creationId xmlns:p14="http://schemas.microsoft.com/office/powerpoint/2010/main" val="304795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Videos presentation template.potx" id="{DFF95F30-3DF7-4662-AF1B-8F0AB8D7CBC5}" vid="{503E72FD-1790-4EA9-8B09-21007B4931E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4094</TotalTime>
  <Words>2474</Words>
  <Application>Microsoft Office PowerPoint</Application>
  <PresentationFormat>Widescreen</PresentationFormat>
  <Paragraphs>256</Paragraphs>
  <Slides>24</Slides>
  <Notes>24</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Calibri</vt:lpstr>
      <vt:lpstr>Calibri Light</vt:lpstr>
      <vt:lpstr>Roboto</vt:lpstr>
      <vt:lpstr>Office Theme</vt:lpstr>
      <vt:lpstr>1_Office Theme</vt:lpstr>
      <vt:lpstr>3_Office Theme</vt:lpstr>
      <vt:lpstr>4_Office Theme</vt:lpstr>
      <vt:lpstr>Increase Dynamics 365 CRM Usage While Decreasing Support Costs with Contextualized Support and Training</vt:lpstr>
      <vt:lpstr>About me - Asif Rehmani</vt:lpstr>
      <vt:lpstr>Almost 50% of CRM projects fail to meet expectations</vt:lpstr>
      <vt:lpstr>The usual Dynamics 365 CE (CRM) implementation</vt:lpstr>
      <vt:lpstr>Dynamics 365 interfaces and processes change frequently making it difficult for administrators to continuously support and train their users </vt:lpstr>
      <vt:lpstr>Agenda</vt:lpstr>
      <vt:lpstr>Built in Dynamics 365 help is not useful for everyday users</vt:lpstr>
      <vt:lpstr>The current way that Dynamics users get help at their moment-of-need</vt:lpstr>
      <vt:lpstr>Context Switching hurts productivity and adoption</vt:lpstr>
      <vt:lpstr>Less info in-context  is better than more info out of context</vt:lpstr>
      <vt:lpstr>Stop Training and Start Helping your users</vt:lpstr>
      <vt:lpstr>Provide users learning and support in the flow of work using custom help panes and guided tasks functionality in Dynamics 365 and Power Apps</vt:lpstr>
      <vt:lpstr>Enable Custom Help Panes and Guided Tasks functionality</vt:lpstr>
      <vt:lpstr>Configure Custom Help Panes and Guided Tasks </vt:lpstr>
      <vt:lpstr>Live Demo</vt:lpstr>
      <vt:lpstr>Limitations of Custom Help Panes and Guided Tasks functionality</vt:lpstr>
      <vt:lpstr>If Custom Help Panes and Guided Tasks functionality is limiting…</vt:lpstr>
      <vt:lpstr>Implement a solid Contextual Support Platform for Dynamics 365 &amp; Power Apps</vt:lpstr>
      <vt:lpstr>Digital Adoption Platform choices </vt:lpstr>
      <vt:lpstr>End User Help Experience in Dynamics</vt:lpstr>
      <vt:lpstr>Onboarding New Users Efficiently</vt:lpstr>
      <vt:lpstr>Inline Help Throughout Your Interfaces</vt:lpstr>
      <vt:lpstr>Summary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Rehmani</dc:creator>
  <cp:lastModifiedBy>Asif Rehmani</cp:lastModifiedBy>
  <cp:revision>14</cp:revision>
  <dcterms:created xsi:type="dcterms:W3CDTF">2021-07-18T15:30:27Z</dcterms:created>
  <dcterms:modified xsi:type="dcterms:W3CDTF">2023-05-01T23:09:27Z</dcterms:modified>
</cp:coreProperties>
</file>