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 id="2147483689" r:id="rId4"/>
    <p:sldMasterId id="2147483691" r:id="rId5"/>
    <p:sldMasterId id="2147483693" r:id="rId6"/>
  </p:sldMasterIdLst>
  <p:notesMasterIdLst>
    <p:notesMasterId r:id="rId25"/>
  </p:notesMasterIdLst>
  <p:sldIdLst>
    <p:sldId id="2145706468" r:id="rId7"/>
    <p:sldId id="2145706446" r:id="rId8"/>
    <p:sldId id="2255" r:id="rId9"/>
    <p:sldId id="572" r:id="rId10"/>
    <p:sldId id="258" r:id="rId11"/>
    <p:sldId id="261" r:id="rId12"/>
    <p:sldId id="259" r:id="rId13"/>
    <p:sldId id="260" r:id="rId14"/>
    <p:sldId id="262" r:id="rId15"/>
    <p:sldId id="570" r:id="rId16"/>
    <p:sldId id="2145706469" r:id="rId17"/>
    <p:sldId id="264" r:id="rId18"/>
    <p:sldId id="265" r:id="rId19"/>
    <p:sldId id="2145706473" r:id="rId20"/>
    <p:sldId id="2145706472" r:id="rId21"/>
    <p:sldId id="573" r:id="rId22"/>
    <p:sldId id="569" r:id="rId23"/>
    <p:sldId id="21457064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EB652F-A511-43A7-9511-078E67B86FE0}" v="3" dt="2025-11-07T00:07:59.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797" autoAdjust="0"/>
  </p:normalViewPr>
  <p:slideViewPr>
    <p:cSldViewPr snapToGrid="0">
      <p:cViewPr varScale="1">
        <p:scale>
          <a:sx n="40" d="100"/>
          <a:sy n="40" d="100"/>
        </p:scale>
        <p:origin x="1684" y="260"/>
      </p:cViewPr>
      <p:guideLst/>
    </p:cSldViewPr>
  </p:slideViewPr>
  <p:notesTextViewPr>
    <p:cViewPr>
      <p:scale>
        <a:sx n="1" d="1"/>
        <a:sy n="1" d="1"/>
      </p:scale>
      <p:origin x="0" y="0"/>
    </p:cViewPr>
  </p:notesTextViewPr>
  <p:sorterViewPr>
    <p:cViewPr>
      <p:scale>
        <a:sx n="100" d="100"/>
        <a:sy n="100" d="100"/>
      </p:scale>
      <p:origin x="0" y="-42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if Rehmani" userId="e3bc34669d675361" providerId="LiveId" clId="{F153A294-7029-402A-AA10-A17168DA7AC6}"/>
    <pc:docChg chg="addSld delSld modSld">
      <pc:chgData name="Asif Rehmani" userId="e3bc34669d675361" providerId="LiveId" clId="{F153A294-7029-402A-AA10-A17168DA7AC6}" dt="2025-11-07T00:08:13.218" v="6" actId="47"/>
      <pc:docMkLst>
        <pc:docMk/>
      </pc:docMkLst>
      <pc:sldChg chg="del">
        <pc:chgData name="Asif Rehmani" userId="e3bc34669d675361" providerId="LiveId" clId="{F153A294-7029-402A-AA10-A17168DA7AC6}" dt="2025-11-07T00:08:05.662" v="5" actId="47"/>
        <pc:sldMkLst>
          <pc:docMk/>
          <pc:sldMk cId="1860374604" sldId="1397"/>
        </pc:sldMkLst>
      </pc:sldChg>
      <pc:sldChg chg="del">
        <pc:chgData name="Asif Rehmani" userId="e3bc34669d675361" providerId="LiveId" clId="{F153A294-7029-402A-AA10-A17168DA7AC6}" dt="2025-11-07T00:07:48.698" v="0" actId="47"/>
        <pc:sldMkLst>
          <pc:docMk/>
          <pc:sldMk cId="3867160706" sldId="1405"/>
        </pc:sldMkLst>
      </pc:sldChg>
      <pc:sldChg chg="del">
        <pc:chgData name="Asif Rehmani" userId="e3bc34669d675361" providerId="LiveId" clId="{F153A294-7029-402A-AA10-A17168DA7AC6}" dt="2025-11-07T00:08:13.218" v="6" actId="47"/>
        <pc:sldMkLst>
          <pc:docMk/>
          <pc:sldMk cId="3816099448" sldId="1412"/>
        </pc:sldMkLst>
      </pc:sldChg>
      <pc:sldChg chg="addSp delSp add del setBg delDesignElem">
        <pc:chgData name="Asif Rehmani" userId="e3bc34669d675361" providerId="LiveId" clId="{F153A294-7029-402A-AA10-A17168DA7AC6}" dt="2025-11-07T00:07:59.699" v="4"/>
        <pc:sldMkLst>
          <pc:docMk/>
          <pc:sldMk cId="3720991728" sldId="2145706468"/>
        </pc:sldMkLst>
        <pc:spChg chg="add del">
          <ac:chgData name="Asif Rehmani" userId="e3bc34669d675361" providerId="LiveId" clId="{F153A294-7029-402A-AA10-A17168DA7AC6}" dt="2025-11-07T00:07:59.670" v="3"/>
          <ac:spMkLst>
            <pc:docMk/>
            <pc:sldMk cId="3720991728" sldId="2145706468"/>
            <ac:spMk id="8" creationId="{934F1179-B481-4F9E-BCA3-AFB972070F83}"/>
          </ac:spMkLst>
        </pc:spChg>
        <pc:spChg chg="add del">
          <ac:chgData name="Asif Rehmani" userId="e3bc34669d675361" providerId="LiveId" clId="{F153A294-7029-402A-AA10-A17168DA7AC6}" dt="2025-11-07T00:07:59.670" v="3"/>
          <ac:spMkLst>
            <pc:docMk/>
            <pc:sldMk cId="3720991728" sldId="2145706468"/>
            <ac:spMk id="10" creationId="{827DC2C4-B485-428A-BF4A-472D2967F47F}"/>
          </ac:spMkLst>
        </pc:spChg>
        <pc:spChg chg="add del">
          <ac:chgData name="Asif Rehmani" userId="e3bc34669d675361" providerId="LiveId" clId="{F153A294-7029-402A-AA10-A17168DA7AC6}" dt="2025-11-07T00:07:59.670" v="3"/>
          <ac:spMkLst>
            <pc:docMk/>
            <pc:sldMk cId="3720991728" sldId="2145706468"/>
            <ac:spMk id="12" creationId="{EE04B5EB-F158-4507-90DD-BD23620C7CC9}"/>
          </ac:spMkLst>
        </pc:spChg>
      </pc:sldChg>
      <pc:sldMasterChg chg="delSldLayout">
        <pc:chgData name="Asif Rehmani" userId="e3bc34669d675361" providerId="LiveId" clId="{F153A294-7029-402A-AA10-A17168DA7AC6}" dt="2025-11-07T00:08:05.662" v="5" actId="47"/>
        <pc:sldMasterMkLst>
          <pc:docMk/>
          <pc:sldMasterMk cId="3543284874" sldId="2147483693"/>
        </pc:sldMasterMkLst>
        <pc:sldLayoutChg chg="del">
          <pc:chgData name="Asif Rehmani" userId="e3bc34669d675361" providerId="LiveId" clId="{F153A294-7029-402A-AA10-A17168DA7AC6}" dt="2025-11-07T00:08:05.662" v="5" actId="47"/>
          <pc:sldLayoutMkLst>
            <pc:docMk/>
            <pc:sldMasterMk cId="3543284874" sldId="2147483693"/>
            <pc:sldLayoutMk cId="3881097447" sldId="2147483705"/>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F4DA4-706A-43AF-B8EB-2865F82C159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16D1087-56A1-4E41-B76D-6F64C4ABA68D}">
      <dgm:prSet/>
      <dgm:spPr/>
      <dgm:t>
        <a:bodyPr/>
        <a:lstStyle/>
        <a:p>
          <a:pPr>
            <a:lnSpc>
              <a:spcPct val="100000"/>
            </a:lnSpc>
          </a:pPr>
          <a:r>
            <a:rPr lang="en-US"/>
            <a:t>Track feature usage</a:t>
          </a:r>
        </a:p>
      </dgm:t>
    </dgm:pt>
    <dgm:pt modelId="{1A24DFB5-4278-45EE-AB47-4E324FF14853}" type="parTrans" cxnId="{390303A9-0488-4E77-BE5C-71DF9C1292F1}">
      <dgm:prSet/>
      <dgm:spPr/>
      <dgm:t>
        <a:bodyPr/>
        <a:lstStyle/>
        <a:p>
          <a:endParaRPr lang="en-US"/>
        </a:p>
      </dgm:t>
    </dgm:pt>
    <dgm:pt modelId="{542C3BB2-5AEB-404B-BDCE-F298F5C58A2B}" type="sibTrans" cxnId="{390303A9-0488-4E77-BE5C-71DF9C1292F1}">
      <dgm:prSet/>
      <dgm:spPr/>
      <dgm:t>
        <a:bodyPr/>
        <a:lstStyle/>
        <a:p>
          <a:endParaRPr lang="en-US"/>
        </a:p>
      </dgm:t>
    </dgm:pt>
    <dgm:pt modelId="{10380EB5-1D96-4B69-BB6D-0DF0CB71F76F}">
      <dgm:prSet/>
      <dgm:spPr/>
      <dgm:t>
        <a:bodyPr/>
        <a:lstStyle/>
        <a:p>
          <a:pPr>
            <a:lnSpc>
              <a:spcPct val="100000"/>
            </a:lnSpc>
          </a:pPr>
          <a:r>
            <a:rPr lang="en-US"/>
            <a:t>Pinpoint trouble spots</a:t>
          </a:r>
        </a:p>
      </dgm:t>
    </dgm:pt>
    <dgm:pt modelId="{82656147-7C62-4D02-914E-CE2E0F999AA9}" type="parTrans" cxnId="{7A7A7AF0-B4DD-46AF-8465-0B32EFA45745}">
      <dgm:prSet/>
      <dgm:spPr/>
      <dgm:t>
        <a:bodyPr/>
        <a:lstStyle/>
        <a:p>
          <a:endParaRPr lang="en-US"/>
        </a:p>
      </dgm:t>
    </dgm:pt>
    <dgm:pt modelId="{AA6F2A85-CCF8-401A-B0A7-92F543F95073}" type="sibTrans" cxnId="{7A7A7AF0-B4DD-46AF-8465-0B32EFA45745}">
      <dgm:prSet/>
      <dgm:spPr/>
      <dgm:t>
        <a:bodyPr/>
        <a:lstStyle/>
        <a:p>
          <a:endParaRPr lang="en-US"/>
        </a:p>
      </dgm:t>
    </dgm:pt>
    <dgm:pt modelId="{C3F93E6A-8F02-4C88-B138-76A912854869}">
      <dgm:prSet/>
      <dgm:spPr/>
      <dgm:t>
        <a:bodyPr/>
        <a:lstStyle/>
        <a:p>
          <a:pPr>
            <a:lnSpc>
              <a:spcPct val="100000"/>
            </a:lnSpc>
          </a:pPr>
          <a:r>
            <a:rPr lang="en-US"/>
            <a:t>Assess impact of your training and support programs</a:t>
          </a:r>
        </a:p>
      </dgm:t>
    </dgm:pt>
    <dgm:pt modelId="{93F3B8A6-CBC3-44AF-B20B-8F762D3EBFD2}" type="parTrans" cxnId="{B6C6A263-5F6B-481D-BFB4-C3C801CFB914}">
      <dgm:prSet/>
      <dgm:spPr/>
      <dgm:t>
        <a:bodyPr/>
        <a:lstStyle/>
        <a:p>
          <a:endParaRPr lang="en-US"/>
        </a:p>
      </dgm:t>
    </dgm:pt>
    <dgm:pt modelId="{ADD218F1-8ED2-46F0-BB23-AFA047863EBE}" type="sibTrans" cxnId="{B6C6A263-5F6B-481D-BFB4-C3C801CFB914}">
      <dgm:prSet/>
      <dgm:spPr/>
      <dgm:t>
        <a:bodyPr/>
        <a:lstStyle/>
        <a:p>
          <a:endParaRPr lang="en-US"/>
        </a:p>
      </dgm:t>
    </dgm:pt>
    <dgm:pt modelId="{06AB6E29-0796-4818-A2A5-27267CE6152E}">
      <dgm:prSet/>
      <dgm:spPr/>
      <dgm:t>
        <a:bodyPr/>
        <a:lstStyle/>
        <a:p>
          <a:pPr>
            <a:lnSpc>
              <a:spcPct val="100000"/>
            </a:lnSpc>
          </a:pPr>
          <a:r>
            <a:rPr lang="en-US"/>
            <a:t>Uncover hidden usability issues</a:t>
          </a:r>
        </a:p>
      </dgm:t>
    </dgm:pt>
    <dgm:pt modelId="{B0BD8D36-5A90-4339-9F41-61F238A4E1EC}" type="parTrans" cxnId="{4545C9CE-F6AA-4128-9232-50BA7E1AFAB8}">
      <dgm:prSet/>
      <dgm:spPr/>
      <dgm:t>
        <a:bodyPr/>
        <a:lstStyle/>
        <a:p>
          <a:endParaRPr lang="en-US"/>
        </a:p>
      </dgm:t>
    </dgm:pt>
    <dgm:pt modelId="{64CA628C-4B57-4263-B10D-9FF3F2CCE526}" type="sibTrans" cxnId="{4545C9CE-F6AA-4128-9232-50BA7E1AFAB8}">
      <dgm:prSet/>
      <dgm:spPr/>
      <dgm:t>
        <a:bodyPr/>
        <a:lstStyle/>
        <a:p>
          <a:endParaRPr lang="en-US"/>
        </a:p>
      </dgm:t>
    </dgm:pt>
    <dgm:pt modelId="{17B38398-0234-4DB3-BB3F-641CDA1DC81C}">
      <dgm:prSet/>
      <dgm:spPr/>
      <dgm:t>
        <a:bodyPr/>
        <a:lstStyle/>
        <a:p>
          <a:pPr>
            <a:lnSpc>
              <a:spcPct val="100000"/>
            </a:lnSpc>
          </a:pPr>
          <a:r>
            <a:rPr lang="en-US"/>
            <a:t>Identify hard to find bugs</a:t>
          </a:r>
        </a:p>
      </dgm:t>
    </dgm:pt>
    <dgm:pt modelId="{D430A7BD-4866-4B07-8BA8-D95774D76BC1}" type="parTrans" cxnId="{F62DD465-152B-4F10-AFE9-C38934A53D90}">
      <dgm:prSet/>
      <dgm:spPr/>
      <dgm:t>
        <a:bodyPr/>
        <a:lstStyle/>
        <a:p>
          <a:endParaRPr lang="en-US"/>
        </a:p>
      </dgm:t>
    </dgm:pt>
    <dgm:pt modelId="{B2993B9F-ABDD-46C8-84D1-465D3EA59736}" type="sibTrans" cxnId="{F62DD465-152B-4F10-AFE9-C38934A53D90}">
      <dgm:prSet/>
      <dgm:spPr/>
      <dgm:t>
        <a:bodyPr/>
        <a:lstStyle/>
        <a:p>
          <a:endParaRPr lang="en-US"/>
        </a:p>
      </dgm:t>
    </dgm:pt>
    <dgm:pt modelId="{86ACA92B-E3A9-4575-B208-05585950E242}">
      <dgm:prSet/>
      <dgm:spPr/>
      <dgm:t>
        <a:bodyPr/>
        <a:lstStyle/>
        <a:p>
          <a:pPr>
            <a:lnSpc>
              <a:spcPct val="100000"/>
            </a:lnSpc>
          </a:pPr>
          <a:r>
            <a:rPr lang="en-US"/>
            <a:t>And a whole lot more…</a:t>
          </a:r>
        </a:p>
      </dgm:t>
    </dgm:pt>
    <dgm:pt modelId="{BCDA8FC0-ED52-446C-A77F-EE69357CF0CA}" type="parTrans" cxnId="{09977F69-C5B4-4767-BF2A-BC5E655EBAF8}">
      <dgm:prSet/>
      <dgm:spPr/>
      <dgm:t>
        <a:bodyPr/>
        <a:lstStyle/>
        <a:p>
          <a:endParaRPr lang="en-US"/>
        </a:p>
      </dgm:t>
    </dgm:pt>
    <dgm:pt modelId="{4DC8EF83-801D-40E7-B73C-42AFE4E3F3DE}" type="sibTrans" cxnId="{09977F69-C5B4-4767-BF2A-BC5E655EBAF8}">
      <dgm:prSet/>
      <dgm:spPr/>
      <dgm:t>
        <a:bodyPr/>
        <a:lstStyle/>
        <a:p>
          <a:endParaRPr lang="en-US"/>
        </a:p>
      </dgm:t>
    </dgm:pt>
    <dgm:pt modelId="{BFCAE805-E4A9-4B76-AFA0-B833CFB34F98}" type="pres">
      <dgm:prSet presAssocID="{4E7F4DA4-706A-43AF-B8EB-2865F82C1598}" presName="root" presStyleCnt="0">
        <dgm:presLayoutVars>
          <dgm:dir/>
          <dgm:resizeHandles val="exact"/>
        </dgm:presLayoutVars>
      </dgm:prSet>
      <dgm:spPr/>
    </dgm:pt>
    <dgm:pt modelId="{06FEA4D6-3C19-483E-8427-C8A0138371D9}" type="pres">
      <dgm:prSet presAssocID="{316D1087-56A1-4E41-B76D-6F64C4ABA68D}" presName="compNode" presStyleCnt="0"/>
      <dgm:spPr/>
    </dgm:pt>
    <dgm:pt modelId="{C9E7F74A-5D9E-4FCC-B770-6D3EDA20F34D}" type="pres">
      <dgm:prSet presAssocID="{316D1087-56A1-4E41-B76D-6F64C4ABA68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uge"/>
        </a:ext>
      </dgm:extLst>
    </dgm:pt>
    <dgm:pt modelId="{E060DC53-5559-4E7D-B273-99496A848900}" type="pres">
      <dgm:prSet presAssocID="{316D1087-56A1-4E41-B76D-6F64C4ABA68D}" presName="spaceRect" presStyleCnt="0"/>
      <dgm:spPr/>
    </dgm:pt>
    <dgm:pt modelId="{49003894-C721-4C1D-A2EE-9A40C849E397}" type="pres">
      <dgm:prSet presAssocID="{316D1087-56A1-4E41-B76D-6F64C4ABA68D}" presName="textRect" presStyleLbl="revTx" presStyleIdx="0" presStyleCnt="6">
        <dgm:presLayoutVars>
          <dgm:chMax val="1"/>
          <dgm:chPref val="1"/>
        </dgm:presLayoutVars>
      </dgm:prSet>
      <dgm:spPr/>
    </dgm:pt>
    <dgm:pt modelId="{648E01A7-8129-4446-8C3D-AE87296C1643}" type="pres">
      <dgm:prSet presAssocID="{542C3BB2-5AEB-404B-BDCE-F298F5C58A2B}" presName="sibTrans" presStyleCnt="0"/>
      <dgm:spPr/>
    </dgm:pt>
    <dgm:pt modelId="{9358CAB4-F56D-4171-8BF8-5CDFE037AA2C}" type="pres">
      <dgm:prSet presAssocID="{10380EB5-1D96-4B69-BB6D-0DF0CB71F76F}" presName="compNode" presStyleCnt="0"/>
      <dgm:spPr/>
    </dgm:pt>
    <dgm:pt modelId="{16210561-6436-4270-8AE7-B274F219624A}" type="pres">
      <dgm:prSet presAssocID="{10380EB5-1D96-4B69-BB6D-0DF0CB71F76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
        </a:ext>
      </dgm:extLst>
    </dgm:pt>
    <dgm:pt modelId="{358D6F68-6E45-4CAF-8ED8-CC8B45B61769}" type="pres">
      <dgm:prSet presAssocID="{10380EB5-1D96-4B69-BB6D-0DF0CB71F76F}" presName="spaceRect" presStyleCnt="0"/>
      <dgm:spPr/>
    </dgm:pt>
    <dgm:pt modelId="{F0DCE5B0-AD8B-4E30-B044-7152A4BC897B}" type="pres">
      <dgm:prSet presAssocID="{10380EB5-1D96-4B69-BB6D-0DF0CB71F76F}" presName="textRect" presStyleLbl="revTx" presStyleIdx="1" presStyleCnt="6">
        <dgm:presLayoutVars>
          <dgm:chMax val="1"/>
          <dgm:chPref val="1"/>
        </dgm:presLayoutVars>
      </dgm:prSet>
      <dgm:spPr/>
    </dgm:pt>
    <dgm:pt modelId="{C672EB46-BD15-4D80-9F4C-40F666A04304}" type="pres">
      <dgm:prSet presAssocID="{AA6F2A85-CCF8-401A-B0A7-92F543F95073}" presName="sibTrans" presStyleCnt="0"/>
      <dgm:spPr/>
    </dgm:pt>
    <dgm:pt modelId="{7A252782-BCF0-4AB8-97B8-48CE3BEF7D49}" type="pres">
      <dgm:prSet presAssocID="{C3F93E6A-8F02-4C88-B138-76A912854869}" presName="compNode" presStyleCnt="0"/>
      <dgm:spPr/>
    </dgm:pt>
    <dgm:pt modelId="{7C047A9D-3815-4C5F-BD1F-2A10F192E371}" type="pres">
      <dgm:prSet presAssocID="{C3F93E6A-8F02-4C88-B138-76A91285486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8CA9730B-CD5D-43C3-A84E-30F37F632D99}" type="pres">
      <dgm:prSet presAssocID="{C3F93E6A-8F02-4C88-B138-76A912854869}" presName="spaceRect" presStyleCnt="0"/>
      <dgm:spPr/>
    </dgm:pt>
    <dgm:pt modelId="{B7C48864-E0B7-43D6-A6FE-2D8085243E76}" type="pres">
      <dgm:prSet presAssocID="{C3F93E6A-8F02-4C88-B138-76A912854869}" presName="textRect" presStyleLbl="revTx" presStyleIdx="2" presStyleCnt="6">
        <dgm:presLayoutVars>
          <dgm:chMax val="1"/>
          <dgm:chPref val="1"/>
        </dgm:presLayoutVars>
      </dgm:prSet>
      <dgm:spPr/>
    </dgm:pt>
    <dgm:pt modelId="{F43EB52A-6BA5-47FB-B768-5B8950F79933}" type="pres">
      <dgm:prSet presAssocID="{ADD218F1-8ED2-46F0-BB23-AFA047863EBE}" presName="sibTrans" presStyleCnt="0"/>
      <dgm:spPr/>
    </dgm:pt>
    <dgm:pt modelId="{818CD239-7789-48F0-878B-33C933A291B5}" type="pres">
      <dgm:prSet presAssocID="{06AB6E29-0796-4818-A2A5-27267CE6152E}" presName="compNode" presStyleCnt="0"/>
      <dgm:spPr/>
    </dgm:pt>
    <dgm:pt modelId="{0094D883-DE0D-4A80-9BE8-3C2A736F6B7D}" type="pres">
      <dgm:prSet presAssocID="{06AB6E29-0796-4818-A2A5-27267CE6152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D9A9EC86-F560-421A-99F6-1E2749116701}" type="pres">
      <dgm:prSet presAssocID="{06AB6E29-0796-4818-A2A5-27267CE6152E}" presName="spaceRect" presStyleCnt="0"/>
      <dgm:spPr/>
    </dgm:pt>
    <dgm:pt modelId="{8C8A7C69-3302-454B-8BB1-7C7EA7CE06BD}" type="pres">
      <dgm:prSet presAssocID="{06AB6E29-0796-4818-A2A5-27267CE6152E}" presName="textRect" presStyleLbl="revTx" presStyleIdx="3" presStyleCnt="6">
        <dgm:presLayoutVars>
          <dgm:chMax val="1"/>
          <dgm:chPref val="1"/>
        </dgm:presLayoutVars>
      </dgm:prSet>
      <dgm:spPr/>
    </dgm:pt>
    <dgm:pt modelId="{63EB6D6C-666C-418B-BD77-50C3AB8B147A}" type="pres">
      <dgm:prSet presAssocID="{64CA628C-4B57-4263-B10D-9FF3F2CCE526}" presName="sibTrans" presStyleCnt="0"/>
      <dgm:spPr/>
    </dgm:pt>
    <dgm:pt modelId="{60EB023F-8412-449C-BD35-F2893F03EF4B}" type="pres">
      <dgm:prSet presAssocID="{17B38398-0234-4DB3-BB3F-641CDA1DC81C}" presName="compNode" presStyleCnt="0"/>
      <dgm:spPr/>
    </dgm:pt>
    <dgm:pt modelId="{9DBCC355-3930-4CE5-A64A-40F1A3A7B68B}" type="pres">
      <dgm:prSet presAssocID="{17B38398-0234-4DB3-BB3F-641CDA1DC81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g under Magnifying Glass"/>
        </a:ext>
      </dgm:extLst>
    </dgm:pt>
    <dgm:pt modelId="{B428E62E-5229-4967-B925-EA59E804AEB5}" type="pres">
      <dgm:prSet presAssocID="{17B38398-0234-4DB3-BB3F-641CDA1DC81C}" presName="spaceRect" presStyleCnt="0"/>
      <dgm:spPr/>
    </dgm:pt>
    <dgm:pt modelId="{26DB0EA9-824F-44E8-B647-5B413AA29182}" type="pres">
      <dgm:prSet presAssocID="{17B38398-0234-4DB3-BB3F-641CDA1DC81C}" presName="textRect" presStyleLbl="revTx" presStyleIdx="4" presStyleCnt="6">
        <dgm:presLayoutVars>
          <dgm:chMax val="1"/>
          <dgm:chPref val="1"/>
        </dgm:presLayoutVars>
      </dgm:prSet>
      <dgm:spPr/>
    </dgm:pt>
    <dgm:pt modelId="{FEEC4CE6-2E40-4A36-88F9-58CE9BB44EB3}" type="pres">
      <dgm:prSet presAssocID="{B2993B9F-ABDD-46C8-84D1-465D3EA59736}" presName="sibTrans" presStyleCnt="0"/>
      <dgm:spPr/>
    </dgm:pt>
    <dgm:pt modelId="{357108AC-A539-4777-920B-8ED57FDA1B3D}" type="pres">
      <dgm:prSet presAssocID="{86ACA92B-E3A9-4575-B208-05585950E242}" presName="compNode" presStyleCnt="0"/>
      <dgm:spPr/>
    </dgm:pt>
    <dgm:pt modelId="{F0C9317F-81A0-44E2-9D03-B904B0D97558}" type="pres">
      <dgm:prSet presAssocID="{86ACA92B-E3A9-4575-B208-05585950E24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tore"/>
        </a:ext>
      </dgm:extLst>
    </dgm:pt>
    <dgm:pt modelId="{256296C5-C332-40AB-A9B1-C4F4EBEF1E77}" type="pres">
      <dgm:prSet presAssocID="{86ACA92B-E3A9-4575-B208-05585950E242}" presName="spaceRect" presStyleCnt="0"/>
      <dgm:spPr/>
    </dgm:pt>
    <dgm:pt modelId="{60AFF481-331C-481F-BC44-D3D612041F76}" type="pres">
      <dgm:prSet presAssocID="{86ACA92B-E3A9-4575-B208-05585950E242}" presName="textRect" presStyleLbl="revTx" presStyleIdx="5" presStyleCnt="6">
        <dgm:presLayoutVars>
          <dgm:chMax val="1"/>
          <dgm:chPref val="1"/>
        </dgm:presLayoutVars>
      </dgm:prSet>
      <dgm:spPr/>
    </dgm:pt>
  </dgm:ptLst>
  <dgm:cxnLst>
    <dgm:cxn modelId="{655B222B-2D97-47EB-95D5-8F45E808F495}" type="presOf" srcId="{316D1087-56A1-4E41-B76D-6F64C4ABA68D}" destId="{49003894-C721-4C1D-A2EE-9A40C849E397}" srcOrd="0" destOrd="0" presId="urn:microsoft.com/office/officeart/2018/2/layout/IconLabelList"/>
    <dgm:cxn modelId="{F862A762-A690-4122-AB29-3C746EFA431B}" type="presOf" srcId="{17B38398-0234-4DB3-BB3F-641CDA1DC81C}" destId="{26DB0EA9-824F-44E8-B647-5B413AA29182}" srcOrd="0" destOrd="0" presId="urn:microsoft.com/office/officeart/2018/2/layout/IconLabelList"/>
    <dgm:cxn modelId="{B6C6A263-5F6B-481D-BFB4-C3C801CFB914}" srcId="{4E7F4DA4-706A-43AF-B8EB-2865F82C1598}" destId="{C3F93E6A-8F02-4C88-B138-76A912854869}" srcOrd="2" destOrd="0" parTransId="{93F3B8A6-CBC3-44AF-B20B-8F762D3EBFD2}" sibTransId="{ADD218F1-8ED2-46F0-BB23-AFA047863EBE}"/>
    <dgm:cxn modelId="{F62DD465-152B-4F10-AFE9-C38934A53D90}" srcId="{4E7F4DA4-706A-43AF-B8EB-2865F82C1598}" destId="{17B38398-0234-4DB3-BB3F-641CDA1DC81C}" srcOrd="4" destOrd="0" parTransId="{D430A7BD-4866-4B07-8BA8-D95774D76BC1}" sibTransId="{B2993B9F-ABDD-46C8-84D1-465D3EA59736}"/>
    <dgm:cxn modelId="{09977F69-C5B4-4767-BF2A-BC5E655EBAF8}" srcId="{4E7F4DA4-706A-43AF-B8EB-2865F82C1598}" destId="{86ACA92B-E3A9-4575-B208-05585950E242}" srcOrd="5" destOrd="0" parTransId="{BCDA8FC0-ED52-446C-A77F-EE69357CF0CA}" sibTransId="{4DC8EF83-801D-40E7-B73C-42AFE4E3F3DE}"/>
    <dgm:cxn modelId="{61B9F74E-6D2C-4A51-B508-6D9C5718DAE5}" type="presOf" srcId="{10380EB5-1D96-4B69-BB6D-0DF0CB71F76F}" destId="{F0DCE5B0-AD8B-4E30-B044-7152A4BC897B}" srcOrd="0" destOrd="0" presId="urn:microsoft.com/office/officeart/2018/2/layout/IconLabelList"/>
    <dgm:cxn modelId="{58FCDF9F-78E2-4B58-A4CD-9E704902BC03}" type="presOf" srcId="{86ACA92B-E3A9-4575-B208-05585950E242}" destId="{60AFF481-331C-481F-BC44-D3D612041F76}" srcOrd="0" destOrd="0" presId="urn:microsoft.com/office/officeart/2018/2/layout/IconLabelList"/>
    <dgm:cxn modelId="{FA1FF1A3-5EFD-4A64-BAF8-CDC7CB5CCE3A}" type="presOf" srcId="{4E7F4DA4-706A-43AF-B8EB-2865F82C1598}" destId="{BFCAE805-E4A9-4B76-AFA0-B833CFB34F98}" srcOrd="0" destOrd="0" presId="urn:microsoft.com/office/officeart/2018/2/layout/IconLabelList"/>
    <dgm:cxn modelId="{390303A9-0488-4E77-BE5C-71DF9C1292F1}" srcId="{4E7F4DA4-706A-43AF-B8EB-2865F82C1598}" destId="{316D1087-56A1-4E41-B76D-6F64C4ABA68D}" srcOrd="0" destOrd="0" parTransId="{1A24DFB5-4278-45EE-AB47-4E324FF14853}" sibTransId="{542C3BB2-5AEB-404B-BDCE-F298F5C58A2B}"/>
    <dgm:cxn modelId="{4545C9CE-F6AA-4128-9232-50BA7E1AFAB8}" srcId="{4E7F4DA4-706A-43AF-B8EB-2865F82C1598}" destId="{06AB6E29-0796-4818-A2A5-27267CE6152E}" srcOrd="3" destOrd="0" parTransId="{B0BD8D36-5A90-4339-9F41-61F238A4E1EC}" sibTransId="{64CA628C-4B57-4263-B10D-9FF3F2CCE526}"/>
    <dgm:cxn modelId="{C9531EDA-1362-490A-B3B2-43B78C8BEA86}" type="presOf" srcId="{C3F93E6A-8F02-4C88-B138-76A912854869}" destId="{B7C48864-E0B7-43D6-A6FE-2D8085243E76}" srcOrd="0" destOrd="0" presId="urn:microsoft.com/office/officeart/2018/2/layout/IconLabelList"/>
    <dgm:cxn modelId="{938A60DC-91B3-46B1-8A7B-9750465DBD77}" type="presOf" srcId="{06AB6E29-0796-4818-A2A5-27267CE6152E}" destId="{8C8A7C69-3302-454B-8BB1-7C7EA7CE06BD}" srcOrd="0" destOrd="0" presId="urn:microsoft.com/office/officeart/2018/2/layout/IconLabelList"/>
    <dgm:cxn modelId="{7A7A7AF0-B4DD-46AF-8465-0B32EFA45745}" srcId="{4E7F4DA4-706A-43AF-B8EB-2865F82C1598}" destId="{10380EB5-1D96-4B69-BB6D-0DF0CB71F76F}" srcOrd="1" destOrd="0" parTransId="{82656147-7C62-4D02-914E-CE2E0F999AA9}" sibTransId="{AA6F2A85-CCF8-401A-B0A7-92F543F95073}"/>
    <dgm:cxn modelId="{59F59A3B-076C-4475-9E11-D87F0C30AD34}" type="presParOf" srcId="{BFCAE805-E4A9-4B76-AFA0-B833CFB34F98}" destId="{06FEA4D6-3C19-483E-8427-C8A0138371D9}" srcOrd="0" destOrd="0" presId="urn:microsoft.com/office/officeart/2018/2/layout/IconLabelList"/>
    <dgm:cxn modelId="{0C664FE3-DE70-434D-9585-AD097E3C38D8}" type="presParOf" srcId="{06FEA4D6-3C19-483E-8427-C8A0138371D9}" destId="{C9E7F74A-5D9E-4FCC-B770-6D3EDA20F34D}" srcOrd="0" destOrd="0" presId="urn:microsoft.com/office/officeart/2018/2/layout/IconLabelList"/>
    <dgm:cxn modelId="{B2AA0D8C-E4D0-48A8-949B-7520FEE98247}" type="presParOf" srcId="{06FEA4D6-3C19-483E-8427-C8A0138371D9}" destId="{E060DC53-5559-4E7D-B273-99496A848900}" srcOrd="1" destOrd="0" presId="urn:microsoft.com/office/officeart/2018/2/layout/IconLabelList"/>
    <dgm:cxn modelId="{7A5C955A-C492-443B-978A-F1939C5B0C18}" type="presParOf" srcId="{06FEA4D6-3C19-483E-8427-C8A0138371D9}" destId="{49003894-C721-4C1D-A2EE-9A40C849E397}" srcOrd="2" destOrd="0" presId="urn:microsoft.com/office/officeart/2018/2/layout/IconLabelList"/>
    <dgm:cxn modelId="{6D3D3701-66C0-415A-9514-1288B1407585}" type="presParOf" srcId="{BFCAE805-E4A9-4B76-AFA0-B833CFB34F98}" destId="{648E01A7-8129-4446-8C3D-AE87296C1643}" srcOrd="1" destOrd="0" presId="urn:microsoft.com/office/officeart/2018/2/layout/IconLabelList"/>
    <dgm:cxn modelId="{DFDE13F8-B67B-4C64-AE89-82AAB2DF2427}" type="presParOf" srcId="{BFCAE805-E4A9-4B76-AFA0-B833CFB34F98}" destId="{9358CAB4-F56D-4171-8BF8-5CDFE037AA2C}" srcOrd="2" destOrd="0" presId="urn:microsoft.com/office/officeart/2018/2/layout/IconLabelList"/>
    <dgm:cxn modelId="{FFEEA1D1-E16E-43E3-8C6D-A72639B68595}" type="presParOf" srcId="{9358CAB4-F56D-4171-8BF8-5CDFE037AA2C}" destId="{16210561-6436-4270-8AE7-B274F219624A}" srcOrd="0" destOrd="0" presId="urn:microsoft.com/office/officeart/2018/2/layout/IconLabelList"/>
    <dgm:cxn modelId="{05F9C7D4-86CF-48E9-A42E-BFA644A243AA}" type="presParOf" srcId="{9358CAB4-F56D-4171-8BF8-5CDFE037AA2C}" destId="{358D6F68-6E45-4CAF-8ED8-CC8B45B61769}" srcOrd="1" destOrd="0" presId="urn:microsoft.com/office/officeart/2018/2/layout/IconLabelList"/>
    <dgm:cxn modelId="{C45E2BD6-4F1E-4A91-A295-4A9D91CB496C}" type="presParOf" srcId="{9358CAB4-F56D-4171-8BF8-5CDFE037AA2C}" destId="{F0DCE5B0-AD8B-4E30-B044-7152A4BC897B}" srcOrd="2" destOrd="0" presId="urn:microsoft.com/office/officeart/2018/2/layout/IconLabelList"/>
    <dgm:cxn modelId="{A21B4919-2295-4F98-B0EB-45311B85FCA8}" type="presParOf" srcId="{BFCAE805-E4A9-4B76-AFA0-B833CFB34F98}" destId="{C672EB46-BD15-4D80-9F4C-40F666A04304}" srcOrd="3" destOrd="0" presId="urn:microsoft.com/office/officeart/2018/2/layout/IconLabelList"/>
    <dgm:cxn modelId="{B1E27B29-859D-431C-B857-E8501FB8453D}" type="presParOf" srcId="{BFCAE805-E4A9-4B76-AFA0-B833CFB34F98}" destId="{7A252782-BCF0-4AB8-97B8-48CE3BEF7D49}" srcOrd="4" destOrd="0" presId="urn:microsoft.com/office/officeart/2018/2/layout/IconLabelList"/>
    <dgm:cxn modelId="{C53BAA4D-5AAE-4C83-9A40-1267A6939314}" type="presParOf" srcId="{7A252782-BCF0-4AB8-97B8-48CE3BEF7D49}" destId="{7C047A9D-3815-4C5F-BD1F-2A10F192E371}" srcOrd="0" destOrd="0" presId="urn:microsoft.com/office/officeart/2018/2/layout/IconLabelList"/>
    <dgm:cxn modelId="{F46F7450-C555-4806-A3E3-5958A7DE17B3}" type="presParOf" srcId="{7A252782-BCF0-4AB8-97B8-48CE3BEF7D49}" destId="{8CA9730B-CD5D-43C3-A84E-30F37F632D99}" srcOrd="1" destOrd="0" presId="urn:microsoft.com/office/officeart/2018/2/layout/IconLabelList"/>
    <dgm:cxn modelId="{C7407D89-9C64-4BA7-9787-0E1926C07357}" type="presParOf" srcId="{7A252782-BCF0-4AB8-97B8-48CE3BEF7D49}" destId="{B7C48864-E0B7-43D6-A6FE-2D8085243E76}" srcOrd="2" destOrd="0" presId="urn:microsoft.com/office/officeart/2018/2/layout/IconLabelList"/>
    <dgm:cxn modelId="{455C9992-25AF-447D-8AA6-86FCE8D781E5}" type="presParOf" srcId="{BFCAE805-E4A9-4B76-AFA0-B833CFB34F98}" destId="{F43EB52A-6BA5-47FB-B768-5B8950F79933}" srcOrd="5" destOrd="0" presId="urn:microsoft.com/office/officeart/2018/2/layout/IconLabelList"/>
    <dgm:cxn modelId="{90C11064-C6A5-4E59-B7FA-E6DF9BF66029}" type="presParOf" srcId="{BFCAE805-E4A9-4B76-AFA0-B833CFB34F98}" destId="{818CD239-7789-48F0-878B-33C933A291B5}" srcOrd="6" destOrd="0" presId="urn:microsoft.com/office/officeart/2018/2/layout/IconLabelList"/>
    <dgm:cxn modelId="{73D307F7-B296-49D1-A573-171FD8F0181D}" type="presParOf" srcId="{818CD239-7789-48F0-878B-33C933A291B5}" destId="{0094D883-DE0D-4A80-9BE8-3C2A736F6B7D}" srcOrd="0" destOrd="0" presId="urn:microsoft.com/office/officeart/2018/2/layout/IconLabelList"/>
    <dgm:cxn modelId="{CD6AEFE2-737E-41E0-A34D-79EBC4CD335B}" type="presParOf" srcId="{818CD239-7789-48F0-878B-33C933A291B5}" destId="{D9A9EC86-F560-421A-99F6-1E2749116701}" srcOrd="1" destOrd="0" presId="urn:microsoft.com/office/officeart/2018/2/layout/IconLabelList"/>
    <dgm:cxn modelId="{17938FB8-9717-4528-A4FB-B0B6C26ED151}" type="presParOf" srcId="{818CD239-7789-48F0-878B-33C933A291B5}" destId="{8C8A7C69-3302-454B-8BB1-7C7EA7CE06BD}" srcOrd="2" destOrd="0" presId="urn:microsoft.com/office/officeart/2018/2/layout/IconLabelList"/>
    <dgm:cxn modelId="{1DE1A4E7-F89A-49CB-91E7-944CD2B100F0}" type="presParOf" srcId="{BFCAE805-E4A9-4B76-AFA0-B833CFB34F98}" destId="{63EB6D6C-666C-418B-BD77-50C3AB8B147A}" srcOrd="7" destOrd="0" presId="urn:microsoft.com/office/officeart/2018/2/layout/IconLabelList"/>
    <dgm:cxn modelId="{91C080CA-DEF2-428E-B422-67190BD152C5}" type="presParOf" srcId="{BFCAE805-E4A9-4B76-AFA0-B833CFB34F98}" destId="{60EB023F-8412-449C-BD35-F2893F03EF4B}" srcOrd="8" destOrd="0" presId="urn:microsoft.com/office/officeart/2018/2/layout/IconLabelList"/>
    <dgm:cxn modelId="{3B672EB6-EB1E-4611-BF25-AB09F20DD0E0}" type="presParOf" srcId="{60EB023F-8412-449C-BD35-F2893F03EF4B}" destId="{9DBCC355-3930-4CE5-A64A-40F1A3A7B68B}" srcOrd="0" destOrd="0" presId="urn:microsoft.com/office/officeart/2018/2/layout/IconLabelList"/>
    <dgm:cxn modelId="{AB362999-3B07-4738-AEB6-92CCFC90A877}" type="presParOf" srcId="{60EB023F-8412-449C-BD35-F2893F03EF4B}" destId="{B428E62E-5229-4967-B925-EA59E804AEB5}" srcOrd="1" destOrd="0" presId="urn:microsoft.com/office/officeart/2018/2/layout/IconLabelList"/>
    <dgm:cxn modelId="{5DC55C80-8E50-4A8D-9FBB-4E78DD585668}" type="presParOf" srcId="{60EB023F-8412-449C-BD35-F2893F03EF4B}" destId="{26DB0EA9-824F-44E8-B647-5B413AA29182}" srcOrd="2" destOrd="0" presId="urn:microsoft.com/office/officeart/2018/2/layout/IconLabelList"/>
    <dgm:cxn modelId="{7F869435-6002-41D3-B15A-57C5888D9138}" type="presParOf" srcId="{BFCAE805-E4A9-4B76-AFA0-B833CFB34F98}" destId="{FEEC4CE6-2E40-4A36-88F9-58CE9BB44EB3}" srcOrd="9" destOrd="0" presId="urn:microsoft.com/office/officeart/2018/2/layout/IconLabelList"/>
    <dgm:cxn modelId="{62EF4B18-ABFF-4B33-9691-A12CD1CAEDDA}" type="presParOf" srcId="{BFCAE805-E4A9-4B76-AFA0-B833CFB34F98}" destId="{357108AC-A539-4777-920B-8ED57FDA1B3D}" srcOrd="10" destOrd="0" presId="urn:microsoft.com/office/officeart/2018/2/layout/IconLabelList"/>
    <dgm:cxn modelId="{CF3A5819-B8B5-4936-8DE9-691B672AA25F}" type="presParOf" srcId="{357108AC-A539-4777-920B-8ED57FDA1B3D}" destId="{F0C9317F-81A0-44E2-9D03-B904B0D97558}" srcOrd="0" destOrd="0" presId="urn:microsoft.com/office/officeart/2018/2/layout/IconLabelList"/>
    <dgm:cxn modelId="{FC5CA9BD-F984-480C-8395-7C66498D2180}" type="presParOf" srcId="{357108AC-A539-4777-920B-8ED57FDA1B3D}" destId="{256296C5-C332-40AB-A9B1-C4F4EBEF1E77}" srcOrd="1" destOrd="0" presId="urn:microsoft.com/office/officeart/2018/2/layout/IconLabelList"/>
    <dgm:cxn modelId="{F46AC3B6-A8B0-4CDD-BF56-E5714D0AF2B0}" type="presParOf" srcId="{357108AC-A539-4777-920B-8ED57FDA1B3D}" destId="{60AFF481-331C-481F-BC44-D3D612041F7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7F74A-5D9E-4FCC-B770-6D3EDA20F34D}">
      <dsp:nvSpPr>
        <dsp:cNvPr id="0" name=""/>
        <dsp:cNvSpPr/>
      </dsp:nvSpPr>
      <dsp:spPr>
        <a:xfrm>
          <a:off x="421398" y="1395177"/>
          <a:ext cx="688183" cy="688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03894-C721-4C1D-A2EE-9A40C849E397}">
      <dsp:nvSpPr>
        <dsp:cNvPr id="0" name=""/>
        <dsp:cNvSpPr/>
      </dsp:nvSpPr>
      <dsp:spPr>
        <a:xfrm>
          <a:off x="841"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Track feature usage</a:t>
          </a:r>
        </a:p>
      </dsp:txBody>
      <dsp:txXfrm>
        <a:off x="841" y="2344441"/>
        <a:ext cx="1529296" cy="611718"/>
      </dsp:txXfrm>
    </dsp:sp>
    <dsp:sp modelId="{16210561-6436-4270-8AE7-B274F219624A}">
      <dsp:nvSpPr>
        <dsp:cNvPr id="0" name=""/>
        <dsp:cNvSpPr/>
      </dsp:nvSpPr>
      <dsp:spPr>
        <a:xfrm>
          <a:off x="2218322" y="1395177"/>
          <a:ext cx="688183" cy="68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DCE5B0-AD8B-4E30-B044-7152A4BC897B}">
      <dsp:nvSpPr>
        <dsp:cNvPr id="0" name=""/>
        <dsp:cNvSpPr/>
      </dsp:nvSpPr>
      <dsp:spPr>
        <a:xfrm>
          <a:off x="1797765"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Pinpoint trouble spots</a:t>
          </a:r>
        </a:p>
      </dsp:txBody>
      <dsp:txXfrm>
        <a:off x="1797765" y="2344441"/>
        <a:ext cx="1529296" cy="611718"/>
      </dsp:txXfrm>
    </dsp:sp>
    <dsp:sp modelId="{7C047A9D-3815-4C5F-BD1F-2A10F192E371}">
      <dsp:nvSpPr>
        <dsp:cNvPr id="0" name=""/>
        <dsp:cNvSpPr/>
      </dsp:nvSpPr>
      <dsp:spPr>
        <a:xfrm>
          <a:off x="4015246" y="1395177"/>
          <a:ext cx="688183" cy="688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48864-E0B7-43D6-A6FE-2D8085243E76}">
      <dsp:nvSpPr>
        <dsp:cNvPr id="0" name=""/>
        <dsp:cNvSpPr/>
      </dsp:nvSpPr>
      <dsp:spPr>
        <a:xfrm>
          <a:off x="3594689"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Assess impact of your training and support programs</a:t>
          </a:r>
        </a:p>
      </dsp:txBody>
      <dsp:txXfrm>
        <a:off x="3594689" y="2344441"/>
        <a:ext cx="1529296" cy="611718"/>
      </dsp:txXfrm>
    </dsp:sp>
    <dsp:sp modelId="{0094D883-DE0D-4A80-9BE8-3C2A736F6B7D}">
      <dsp:nvSpPr>
        <dsp:cNvPr id="0" name=""/>
        <dsp:cNvSpPr/>
      </dsp:nvSpPr>
      <dsp:spPr>
        <a:xfrm>
          <a:off x="5812170" y="1395177"/>
          <a:ext cx="688183" cy="68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A7C69-3302-454B-8BB1-7C7EA7CE06BD}">
      <dsp:nvSpPr>
        <dsp:cNvPr id="0" name=""/>
        <dsp:cNvSpPr/>
      </dsp:nvSpPr>
      <dsp:spPr>
        <a:xfrm>
          <a:off x="5391613"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Uncover hidden usability issues</a:t>
          </a:r>
        </a:p>
      </dsp:txBody>
      <dsp:txXfrm>
        <a:off x="5391613" y="2344441"/>
        <a:ext cx="1529296" cy="611718"/>
      </dsp:txXfrm>
    </dsp:sp>
    <dsp:sp modelId="{9DBCC355-3930-4CE5-A64A-40F1A3A7B68B}">
      <dsp:nvSpPr>
        <dsp:cNvPr id="0" name=""/>
        <dsp:cNvSpPr/>
      </dsp:nvSpPr>
      <dsp:spPr>
        <a:xfrm>
          <a:off x="7609093" y="1395177"/>
          <a:ext cx="688183" cy="688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DB0EA9-824F-44E8-B647-5B413AA29182}">
      <dsp:nvSpPr>
        <dsp:cNvPr id="0" name=""/>
        <dsp:cNvSpPr/>
      </dsp:nvSpPr>
      <dsp:spPr>
        <a:xfrm>
          <a:off x="7188537"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Identify hard to find bugs</a:t>
          </a:r>
        </a:p>
      </dsp:txBody>
      <dsp:txXfrm>
        <a:off x="7188537" y="2344441"/>
        <a:ext cx="1529296" cy="611718"/>
      </dsp:txXfrm>
    </dsp:sp>
    <dsp:sp modelId="{F0C9317F-81A0-44E2-9D03-B904B0D97558}">
      <dsp:nvSpPr>
        <dsp:cNvPr id="0" name=""/>
        <dsp:cNvSpPr/>
      </dsp:nvSpPr>
      <dsp:spPr>
        <a:xfrm>
          <a:off x="9406017" y="1395177"/>
          <a:ext cx="688183" cy="6881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AFF481-331C-481F-BC44-D3D612041F76}">
      <dsp:nvSpPr>
        <dsp:cNvPr id="0" name=""/>
        <dsp:cNvSpPr/>
      </dsp:nvSpPr>
      <dsp:spPr>
        <a:xfrm>
          <a:off x="8985461"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And a whole lot more…</a:t>
          </a:r>
        </a:p>
      </dsp:txBody>
      <dsp:txXfrm>
        <a:off x="8985461" y="2344441"/>
        <a:ext cx="1529296" cy="61171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E5527-2419-48E9-B7CA-1B5AEF9585D0}"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7CCF2-D6D7-4D1B-B21A-4C2B49BD71F3}" type="slidenum">
              <a:rPr lang="en-US" smtClean="0"/>
              <a:t>‹#›</a:t>
            </a:fld>
            <a:endParaRPr lang="en-US"/>
          </a:p>
        </p:txBody>
      </p:sp>
    </p:spTree>
    <p:extLst>
      <p:ext uri="{BB962C8B-B14F-4D97-AF65-F5344CB8AC3E}">
        <p14:creationId xmlns:p14="http://schemas.microsoft.com/office/powerpoint/2010/main" val="248530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owerusers.microsoft.com/t5/Power-Apps-Pro-Dev-ISV/Run-script-on-a-View/td-p/2432613"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learn.microsoft.com/en-us/power-apps/maker/data-platform/environmentvariables" TargetMode="External"/><Relationship Id="rId5" Type="http://schemas.openxmlformats.org/officeDocument/2006/relationships/hyperlink" Target="https://www.hellosmart.ca/2023/10/creating-custom-button-on-main-form_30.html#google_vignette" TargetMode="External"/><Relationship Id="rId4" Type="http://schemas.openxmlformats.org/officeDocument/2006/relationships/hyperlink" Target="https://www.itaintboring.com/dynamics-crm/application-ribbon-in-dynamics-or-how-can-we-add-a-button-to-all-entity-form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highlight>
                  <a:srgbClr val="F7F7F7"/>
                </a:highlight>
                <a:latin typeface="Proxima Nova"/>
              </a:rPr>
              <a:t>Want to get inside the minds of your Microsoft 365 users without relying on hit-or-miss surveys to increase user adoption? Learn how to leverage the free Microsoft Clarity product for real-time behavioral analytics along with the VisualSP help system to contextually support and train your users.</a:t>
            </a:r>
            <a:br>
              <a:rPr lang="en-US" dirty="0"/>
            </a:br>
            <a:br>
              <a:rPr lang="en-US" dirty="0"/>
            </a:br>
            <a:r>
              <a:rPr lang="en-US" b="0" i="0" dirty="0">
                <a:solidFill>
                  <a:srgbClr val="333333"/>
                </a:solidFill>
                <a:effectLst/>
                <a:highlight>
                  <a:srgbClr val="F7F7F7"/>
                </a:highlight>
                <a:latin typeface="Proxima Nova"/>
              </a:rPr>
              <a:t>Learn how to spot popular pages, dead clicks, rage clicks, and more in your environment and interpret them to improve your user training and support initiatives. By the end of this session, you'll know how to utilize heat maps, session recordings and other dashboard insights available in Microsoft Clarity to identify key areas where users struggle, ensuring your governance and compliance measures are both effective and user-friendly. Then use the VisualSP digital adoption platform to guide users using interactive walkthroughs, inline help and always available just-in-time learning.</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7CCF2-D6D7-4D1B-B21A-4C2B49BD71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8596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has not been done much is using the same type of user behavioral analytics for your internal applications such as SharePoint, Microsoft 365 apps, Dynamics, etc.</a:t>
            </a:r>
          </a:p>
          <a:p>
            <a:endParaRPr lang="en-US" dirty="0"/>
          </a:p>
          <a:p>
            <a:r>
              <a:rPr lang="en-US" dirty="0"/>
              <a:t>Wouldn't that be cool if you could analyze employee/user behavior the same way that digital marketers have been analyzing website visitor behavior?</a:t>
            </a:r>
          </a:p>
          <a:p>
            <a:r>
              <a:rPr lang="en-US" dirty="0"/>
              <a:t>Well, you can. By deploying Microsoft Clarity on your control applications.</a:t>
            </a:r>
          </a:p>
        </p:txBody>
      </p:sp>
      <p:sp>
        <p:nvSpPr>
          <p:cNvPr id="4" name="Slide Number Placeholder 3"/>
          <p:cNvSpPr>
            <a:spLocks noGrp="1"/>
          </p:cNvSpPr>
          <p:nvPr>
            <p:ph type="sldNum" sz="quarter" idx="5"/>
          </p:nvPr>
        </p:nvSpPr>
        <p:spPr/>
        <p:txBody>
          <a:bodyPr/>
          <a:lstStyle/>
          <a:p>
            <a:fld id="{7E77CCF2-D6D7-4D1B-B21A-4C2B49BD71F3}" type="slidenum">
              <a:rPr lang="en-US" smtClean="0"/>
              <a:t>10</a:t>
            </a:fld>
            <a:endParaRPr lang="en-US"/>
          </a:p>
        </p:txBody>
      </p:sp>
    </p:spTree>
    <p:extLst>
      <p:ext uri="{BB962C8B-B14F-4D97-AF65-F5344CB8AC3E}">
        <p14:creationId xmlns:p14="http://schemas.microsoft.com/office/powerpoint/2010/main" val="219879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Clarity on top of your Dynamics 365 applications, you can truly uncover user behavior that lets you identify things you could never do with a simple survey.</a:t>
            </a:r>
          </a:p>
          <a:p>
            <a:endParaRPr lang="en-US" dirty="0"/>
          </a:p>
          <a:p>
            <a:r>
              <a:rPr lang="en-US" dirty="0"/>
              <a:t>Wondering if the new functionality you rolled out is actually being used?</a:t>
            </a:r>
          </a:p>
          <a:p>
            <a:r>
              <a:rPr lang="en-US" dirty="0"/>
              <a:t>Having trouble understanding what your users are complaining about since you're not able to reproduce their usability issues and bugs?</a:t>
            </a:r>
          </a:p>
          <a:p>
            <a:r>
              <a:rPr lang="en-US" dirty="0"/>
              <a:t>Struggling to show evidence of if your training and support programs are actually working?</a:t>
            </a:r>
          </a:p>
          <a:p>
            <a:endParaRPr lang="en-US" dirty="0"/>
          </a:p>
          <a:p>
            <a:r>
              <a:rPr lang="en-US" dirty="0"/>
              <a:t>You can do all of this and whole lot more by deploying Microsoft Clarity on top of your Dynamics 365 applications. In fact, you can do the same thing by deploying Clarity on top of many internal applications.</a:t>
            </a:r>
          </a:p>
          <a:p>
            <a:r>
              <a:rPr lang="en-US" dirty="0"/>
              <a:t>It almost feels like you are reading your user's minds and in a sense you are 😊</a:t>
            </a:r>
          </a:p>
          <a:p>
            <a:endParaRPr lang="en-US" dirty="0"/>
          </a:p>
        </p:txBody>
      </p:sp>
      <p:sp>
        <p:nvSpPr>
          <p:cNvPr id="4" name="Slide Number Placeholder 3"/>
          <p:cNvSpPr>
            <a:spLocks noGrp="1"/>
          </p:cNvSpPr>
          <p:nvPr>
            <p:ph type="sldNum" sz="quarter" idx="5"/>
          </p:nvPr>
        </p:nvSpPr>
        <p:spPr/>
        <p:txBody>
          <a:bodyPr/>
          <a:lstStyle/>
          <a:p>
            <a:fld id="{7E77CCF2-D6D7-4D1B-B21A-4C2B49BD71F3}" type="slidenum">
              <a:rPr lang="en-US" smtClean="0"/>
              <a:t>11</a:t>
            </a:fld>
            <a:endParaRPr lang="en-US"/>
          </a:p>
        </p:txBody>
      </p:sp>
    </p:spTree>
    <p:extLst>
      <p:ext uri="{BB962C8B-B14F-4D97-AF65-F5344CB8AC3E}">
        <p14:creationId xmlns:p14="http://schemas.microsoft.com/office/powerpoint/2010/main" val="320278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in this slide shows a sample of what a Clarity dashboard will look like once you deploy it on top of your Microsoft 365 environment.</a:t>
            </a:r>
          </a:p>
          <a:p>
            <a:endParaRPr lang="en-US" dirty="0"/>
          </a:p>
          <a:p>
            <a:r>
              <a:rPr lang="en-US" dirty="0"/>
              <a:t>You'll be able to see if there are any current live users on your applications, who are your top users, if users are struggling by clicking on areas on pages that are not meant to be clicked, if they are quickly clicking on the back button after arriving at a specific location, what the performance of your site looks like, what are the popular pages, if there are any JavaScript errors that are occurring on your apps, and so much more…</a:t>
            </a:r>
          </a:p>
        </p:txBody>
      </p:sp>
      <p:sp>
        <p:nvSpPr>
          <p:cNvPr id="4" name="Slide Number Placeholder 3"/>
          <p:cNvSpPr>
            <a:spLocks noGrp="1"/>
          </p:cNvSpPr>
          <p:nvPr>
            <p:ph type="sldNum" sz="quarter" idx="5"/>
          </p:nvPr>
        </p:nvSpPr>
        <p:spPr/>
        <p:txBody>
          <a:bodyPr/>
          <a:lstStyle/>
          <a:p>
            <a:fld id="{7E77CCF2-D6D7-4D1B-B21A-4C2B49BD71F3}" type="slidenum">
              <a:rPr lang="en-US" smtClean="0"/>
              <a:t>12</a:t>
            </a:fld>
            <a:endParaRPr lang="en-US"/>
          </a:p>
        </p:txBody>
      </p:sp>
    </p:spTree>
    <p:extLst>
      <p:ext uri="{BB962C8B-B14F-4D97-AF65-F5344CB8AC3E}">
        <p14:creationId xmlns:p14="http://schemas.microsoft.com/office/powerpoint/2010/main" val="3703916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sample screenshot of a Dynamics page. </a:t>
            </a:r>
          </a:p>
          <a:p>
            <a:endParaRPr lang="en-US" dirty="0"/>
          </a:p>
          <a:p>
            <a:r>
              <a:rPr lang="en-US" dirty="0"/>
              <a:t>You can see the heatmap areas where people have been clicking the most. You can also see specific elements which are being clicked by ranking.</a:t>
            </a:r>
          </a:p>
          <a:p>
            <a:endParaRPr lang="en-US" dirty="0"/>
          </a:p>
          <a:p>
            <a:r>
              <a:rPr lang="en-US" dirty="0"/>
              <a:t>This type of heatmap is a pretty popular feature used through Microsoft Clarity. Keep digging and you'll find a lot of good insights about your users through using Microsoft Clarity.</a:t>
            </a:r>
          </a:p>
        </p:txBody>
      </p:sp>
      <p:sp>
        <p:nvSpPr>
          <p:cNvPr id="4" name="Slide Number Placeholder 3"/>
          <p:cNvSpPr>
            <a:spLocks noGrp="1"/>
          </p:cNvSpPr>
          <p:nvPr>
            <p:ph type="sldNum" sz="quarter" idx="5"/>
          </p:nvPr>
        </p:nvSpPr>
        <p:spPr/>
        <p:txBody>
          <a:bodyPr/>
          <a:lstStyle/>
          <a:p>
            <a:fld id="{7E77CCF2-D6D7-4D1B-B21A-4C2B49BD71F3}" type="slidenum">
              <a:rPr lang="en-US" smtClean="0"/>
              <a:t>13</a:t>
            </a:fld>
            <a:endParaRPr lang="en-US"/>
          </a:p>
        </p:txBody>
      </p:sp>
    </p:spTree>
    <p:extLst>
      <p:ext uri="{BB962C8B-B14F-4D97-AF65-F5344CB8AC3E}">
        <p14:creationId xmlns:p14="http://schemas.microsoft.com/office/powerpoint/2010/main" val="252955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out the YouTube playlist of Microsoft Clarity that brings to life examples of what you can expect to see when Clarity is deployed.</a:t>
            </a:r>
          </a:p>
        </p:txBody>
      </p:sp>
      <p:sp>
        <p:nvSpPr>
          <p:cNvPr id="4" name="Slide Number Placeholder 3"/>
          <p:cNvSpPr>
            <a:spLocks noGrp="1"/>
          </p:cNvSpPr>
          <p:nvPr>
            <p:ph type="sldNum" sz="quarter" idx="5"/>
          </p:nvPr>
        </p:nvSpPr>
        <p:spPr/>
        <p:txBody>
          <a:bodyPr/>
          <a:lstStyle/>
          <a:p>
            <a:fld id="{7E77CCF2-D6D7-4D1B-B21A-4C2B49BD71F3}" type="slidenum">
              <a:rPr lang="en-US" smtClean="0"/>
              <a:t>16</a:t>
            </a:fld>
            <a:endParaRPr lang="en-US"/>
          </a:p>
        </p:txBody>
      </p:sp>
    </p:spTree>
    <p:extLst>
      <p:ext uri="{BB962C8B-B14F-4D97-AF65-F5344CB8AC3E}">
        <p14:creationId xmlns:p14="http://schemas.microsoft.com/office/powerpoint/2010/main" val="13162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https://powerusers.microsoft.com/t5/Power-Apps-Pro-Dev-ISV/Run-script-on-a-View/td-p/2432613</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 (talks about the specific technique here)</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4"/>
              </a:rPr>
              <a:t>https://www.itaintboring.com/dynamics-crm/application-ribbon-in-dynamics-or-how-can-we-add-a-button-to-all-entity-forms/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 (Shows how to add a button)</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5"/>
              </a:rPr>
              <a:t>https://www.hellosmart.ca/2023/10/creating-custom-button-on-main-form_30.html#google_vignette</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 (one of the better examples I found using the UI to set things up – talks about the enable script)</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6"/>
              </a:rPr>
              <a:t>https://learn.microsoft.com/en-us/power-apps/maker/data-platform/environmentvariables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 (Shows how to use environment variables in a solution).</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E77CCF2-D6D7-4D1B-B21A-4C2B49BD71F3}" type="slidenum">
              <a:rPr lang="en-US" smtClean="0"/>
              <a:t>17</a:t>
            </a:fld>
            <a:endParaRPr lang="en-US"/>
          </a:p>
        </p:txBody>
      </p:sp>
    </p:spTree>
    <p:extLst>
      <p:ext uri="{BB962C8B-B14F-4D97-AF65-F5344CB8AC3E}">
        <p14:creationId xmlns:p14="http://schemas.microsoft.com/office/powerpoint/2010/main" val="356073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requesting Microsoft Clarity for Microsoft Dynamics for 6 months.</a:t>
            </a:r>
          </a:p>
          <a:p>
            <a:endParaRPr lang="en-US" dirty="0"/>
          </a:p>
          <a:p>
            <a:r>
              <a:rPr lang="en-US" dirty="0"/>
              <a:t>Feel free to reach out to me, Asif Rehmani, at my email address or message me on LinkedIn. I </a:t>
            </a:r>
            <a:r>
              <a:rPr lang="en-US" b="1" dirty="0"/>
              <a:t>Love</a:t>
            </a:r>
            <a:r>
              <a:rPr lang="en-US" dirty="0"/>
              <a:t> hearing from like minded folks. </a:t>
            </a:r>
          </a:p>
          <a:p>
            <a:endParaRPr lang="en-US" dirty="0"/>
          </a:p>
          <a:p>
            <a:r>
              <a:rPr lang="en-US" dirty="0"/>
              <a:t>The long URL where I upload All of my presentations:</a:t>
            </a:r>
          </a:p>
          <a:p>
            <a:r>
              <a:rPr lang="en-US" dirty="0"/>
              <a:t>https://info.visualsp.com/download-conference-presentations-1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9D56B-78AE-4B12-A556-C79A622260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28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conference topics include:</a:t>
            </a:r>
          </a:p>
          <a:p>
            <a:endParaRPr lang="en-US" dirty="0"/>
          </a:p>
          <a:p>
            <a:pPr marL="171450" indent="-171450">
              <a:buFont typeface="Arial" panose="020B0604020202020204" pitchFamily="34" charset="0"/>
              <a:buChar char="•"/>
            </a:pPr>
            <a:r>
              <a:rPr lang="en-US" dirty="0"/>
              <a:t>Organizational change management </a:t>
            </a:r>
          </a:p>
          <a:p>
            <a:pPr marL="171450" indent="-171450">
              <a:buFont typeface="Arial" panose="020B0604020202020204" pitchFamily="34" charset="0"/>
              <a:buChar char="•"/>
            </a:pPr>
            <a:r>
              <a:rPr lang="en-US" dirty="0"/>
              <a:t>Microsoft Clarity</a:t>
            </a:r>
          </a:p>
          <a:p>
            <a:pPr marL="171450" indent="-171450">
              <a:buFont typeface="Arial" panose="020B0604020202020204" pitchFamily="34" charset="0"/>
              <a:buChar char="•"/>
            </a:pPr>
            <a:r>
              <a:rPr lang="en-US" dirty="0"/>
              <a:t>Ways to increase user adoption</a:t>
            </a:r>
          </a:p>
          <a:p>
            <a:pPr marL="171450" indent="-171450">
              <a:buFont typeface="Arial" panose="020B0604020202020204" pitchFamily="34" charset="0"/>
              <a:buChar char="•"/>
            </a:pPr>
            <a:r>
              <a:rPr lang="en-US" dirty="0"/>
              <a:t>Learning in the flow of work </a:t>
            </a:r>
          </a:p>
          <a:p>
            <a:pPr marL="171450" indent="-171450">
              <a:buFont typeface="Arial" panose="020B0604020202020204" pitchFamily="34" charset="0"/>
              <a:buChar char="•"/>
            </a:pPr>
            <a:r>
              <a:rPr lang="en-US" dirty="0"/>
              <a:t>Introduction to Dynamics 365 for the Microsoft 365 guy or gal </a:t>
            </a:r>
          </a:p>
          <a:p>
            <a:pPr marL="171450" indent="-171450">
              <a:buFont typeface="Arial" panose="020B0604020202020204" pitchFamily="34" charset="0"/>
              <a:buChar char="•"/>
            </a:pPr>
            <a:r>
              <a:rPr lang="en-US" dirty="0"/>
              <a:t>Microsoft Viva: what are the components of Viva and why you should care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91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a:t>
            </a:r>
            <a:r>
              <a:rPr lang="en-US" b="1" dirty="0"/>
              <a:t>Asif Rehmani</a:t>
            </a:r>
          </a:p>
          <a:p>
            <a:r>
              <a:rPr lang="en-US" dirty="0"/>
              <a:t>Founder and </a:t>
            </a:r>
            <a:r>
              <a:rPr lang="en-US" b="1" dirty="0"/>
              <a:t>CEO of VisualSP – a Digital Adoption Platform (DAP) providing Contextual Microlearning to Dynamics 365 users to increase user adoption by 3X and reduce support tickets by 50%.</a:t>
            </a:r>
            <a:endParaRPr lang="en-US" dirty="0"/>
          </a:p>
          <a:p>
            <a:r>
              <a:rPr lang="en-US" dirty="0"/>
              <a:t>Been in the </a:t>
            </a:r>
            <a:r>
              <a:rPr lang="en-US" b="1" dirty="0"/>
              <a:t>Learning business </a:t>
            </a:r>
            <a:r>
              <a:rPr lang="en-US" dirty="0"/>
              <a:t>since 2005 as a trainer.</a:t>
            </a:r>
          </a:p>
          <a:p>
            <a:r>
              <a:rPr lang="en-US" dirty="0"/>
              <a:t>Speak at </a:t>
            </a:r>
            <a:r>
              <a:rPr lang="en-US" b="1" dirty="0"/>
              <a:t>conferences around the world </a:t>
            </a:r>
            <a:r>
              <a:rPr lang="en-US" dirty="0"/>
              <a:t>on end user training, user adoption and performance support.</a:t>
            </a:r>
          </a:p>
          <a:p>
            <a:r>
              <a:rPr lang="en-US" dirty="0"/>
              <a:t>Authored </a:t>
            </a:r>
            <a:r>
              <a:rPr lang="en-US" b="1" dirty="0"/>
              <a:t>multiple books on Microsoft technologies </a:t>
            </a:r>
            <a:r>
              <a:rPr lang="en-US" dirty="0"/>
              <a:t>for </a:t>
            </a:r>
            <a:r>
              <a:rPr lang="en-US" b="1" dirty="0"/>
              <a:t>Wiley </a:t>
            </a:r>
            <a:r>
              <a:rPr lang="en-US" dirty="0"/>
              <a:t>publications </a:t>
            </a:r>
          </a:p>
          <a:p>
            <a:r>
              <a:rPr lang="en-US" b="1" dirty="0"/>
              <a:t>Microsoft</a:t>
            </a:r>
            <a:r>
              <a:rPr lang="en-US" dirty="0"/>
              <a:t> </a:t>
            </a:r>
            <a:r>
              <a:rPr lang="en-US" b="1" dirty="0"/>
              <a:t>MVP since 2007</a:t>
            </a:r>
            <a:r>
              <a:rPr lang="en-US" dirty="0"/>
              <a:t>.</a:t>
            </a:r>
          </a:p>
          <a:p>
            <a:endParaRPr lang="en-US" dirty="0"/>
          </a:p>
          <a:p>
            <a:endParaRPr lang="en-US" dirty="0"/>
          </a:p>
          <a:p>
            <a:r>
              <a:rPr lang="en-US" dirty="0"/>
              <a:t>I started my journey and SharePoint back in 2002 (when the software really sucked!). as the software became better and better and better and more popular in companies, I stuck with it training, consulting , mentoring and writing about it. </a:t>
            </a:r>
          </a:p>
          <a:p>
            <a:endParaRPr lang="en-US" dirty="0"/>
          </a:p>
          <a:p>
            <a:r>
              <a:rPr lang="en-US" dirty="0"/>
              <a:t>In 2016, I turned my focus to SharePoint online and then to Microsoft Office 365. </a:t>
            </a:r>
          </a:p>
          <a:p>
            <a:endParaRPr lang="en-US" dirty="0"/>
          </a:p>
          <a:p>
            <a:r>
              <a:rPr lang="en-US" dirty="0"/>
              <a:t>All along the way, my interactions have been with administrators, power users and end users of the software throughout the world. I see my job as empowering these folks to get the best use out of the software That their companies have invested in.</a:t>
            </a:r>
          </a:p>
          <a:p>
            <a:endParaRPr lang="en-US" dirty="0"/>
          </a:p>
          <a:p>
            <a:r>
              <a:rPr lang="en-US" dirty="0"/>
              <a:t>end user adoption is near and dear to my heart. I strongly believe that without proper usage of the software, it is all for nothing. Getting users on board and having them see what's in it for them is the Holy Grail that all of us should be chasing to make sure we get it right!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www.sp24conf.com</a:t>
            </a:r>
          </a:p>
        </p:txBody>
      </p:sp>
    </p:spTree>
    <p:extLst>
      <p:ext uri="{BB962C8B-B14F-4D97-AF65-F5344CB8AC3E}">
        <p14:creationId xmlns:p14="http://schemas.microsoft.com/office/powerpoint/2010/main" val="47533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keep people and policies compliant when you don't understand the current behavior of your users? </a:t>
            </a:r>
          </a:p>
          <a:p>
            <a:r>
              <a:rPr lang="en-US" dirty="0"/>
              <a:t>You can’t “govern” what you don't understand. Understanding and empathizing with users - their frustrations, their challenges, and everything in between is a must before we even think about governance.</a:t>
            </a:r>
          </a:p>
        </p:txBody>
      </p:sp>
      <p:sp>
        <p:nvSpPr>
          <p:cNvPr id="4" name="Slide Number Placeholder 3"/>
          <p:cNvSpPr>
            <a:spLocks noGrp="1"/>
          </p:cNvSpPr>
          <p:nvPr>
            <p:ph type="sldNum" sz="quarter" idx="5"/>
          </p:nvPr>
        </p:nvSpPr>
        <p:spPr/>
        <p:txBody>
          <a:bodyPr/>
          <a:lstStyle/>
          <a:p>
            <a:fld id="{7E77CCF2-D6D7-4D1B-B21A-4C2B49BD71F3}" type="slidenum">
              <a:rPr lang="en-US" smtClean="0"/>
              <a:t>4</a:t>
            </a:fld>
            <a:endParaRPr lang="en-US"/>
          </a:p>
        </p:txBody>
      </p:sp>
    </p:spTree>
    <p:extLst>
      <p:ext uri="{BB962C8B-B14F-4D97-AF65-F5344CB8AC3E}">
        <p14:creationId xmlns:p14="http://schemas.microsoft.com/office/powerpoint/2010/main" val="103559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new functionality. User behavior analytics have been observed by marketers for decades in some shape or form. </a:t>
            </a:r>
          </a:p>
          <a:p>
            <a:r>
              <a:rPr lang="en-US" dirty="0"/>
              <a:t>Understanding cohort data and analyzing it to build marketing campaigns, user retention and conversion information, strategies for customer acquisition and more have been tactics that digital marketers have been using for a long </a:t>
            </a:r>
            <a:r>
              <a:rPr lang="en-US" dirty="0" err="1"/>
              <a:t>long</a:t>
            </a:r>
            <a:r>
              <a:rPr lang="en-US" dirty="0"/>
              <a:t> time.</a:t>
            </a:r>
          </a:p>
        </p:txBody>
      </p:sp>
      <p:sp>
        <p:nvSpPr>
          <p:cNvPr id="4" name="Slide Number Placeholder 3"/>
          <p:cNvSpPr>
            <a:spLocks noGrp="1"/>
          </p:cNvSpPr>
          <p:nvPr>
            <p:ph type="sldNum" sz="quarter" idx="5"/>
          </p:nvPr>
        </p:nvSpPr>
        <p:spPr/>
        <p:txBody>
          <a:bodyPr/>
          <a:lstStyle/>
          <a:p>
            <a:fld id="{7E77CCF2-D6D7-4D1B-B21A-4C2B49BD71F3}" type="slidenum">
              <a:rPr lang="en-US" smtClean="0"/>
              <a:t>5</a:t>
            </a:fld>
            <a:endParaRPr lang="en-US"/>
          </a:p>
        </p:txBody>
      </p:sp>
    </p:spTree>
    <p:extLst>
      <p:ext uri="{BB962C8B-B14F-4D97-AF65-F5344CB8AC3E}">
        <p14:creationId xmlns:p14="http://schemas.microsoft.com/office/powerpoint/2010/main" val="219220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heard of Microsoft Clarity? If you haven't, don't feel bad. Even many Microsoft employees don't know what it is.</a:t>
            </a:r>
          </a:p>
          <a:p>
            <a:endParaRPr lang="en-US" dirty="0"/>
          </a:p>
          <a:p>
            <a:r>
              <a:rPr lang="en-US" dirty="0"/>
              <a:t>If you have heard of or used products like Crazy Egg, Hotjar, etc. to understand user behavioral analytics for your website, this is exactly the same thing. </a:t>
            </a:r>
          </a:p>
          <a:p>
            <a:r>
              <a:rPr lang="en-US" dirty="0"/>
              <a:t>The difference being that Clarity is a Microsoft product, it's completely free and it's fully GDPR and CCPA compliant!</a:t>
            </a:r>
          </a:p>
        </p:txBody>
      </p:sp>
      <p:sp>
        <p:nvSpPr>
          <p:cNvPr id="4" name="Slide Number Placeholder 3"/>
          <p:cNvSpPr>
            <a:spLocks noGrp="1"/>
          </p:cNvSpPr>
          <p:nvPr>
            <p:ph type="sldNum" sz="quarter" idx="5"/>
          </p:nvPr>
        </p:nvSpPr>
        <p:spPr/>
        <p:txBody>
          <a:bodyPr/>
          <a:lstStyle/>
          <a:p>
            <a:fld id="{7E77CCF2-D6D7-4D1B-B21A-4C2B49BD71F3}" type="slidenum">
              <a:rPr lang="en-US" smtClean="0"/>
              <a:t>6</a:t>
            </a:fld>
            <a:endParaRPr lang="en-US"/>
          </a:p>
        </p:txBody>
      </p:sp>
    </p:spTree>
    <p:extLst>
      <p:ext uri="{BB962C8B-B14F-4D97-AF65-F5344CB8AC3E}">
        <p14:creationId xmlns:p14="http://schemas.microsoft.com/office/powerpoint/2010/main" val="323635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from an actual Microsoft Clarity dashboard showing the top insights into a website.</a:t>
            </a:r>
          </a:p>
        </p:txBody>
      </p:sp>
      <p:sp>
        <p:nvSpPr>
          <p:cNvPr id="4" name="Slide Number Placeholder 3"/>
          <p:cNvSpPr>
            <a:spLocks noGrp="1"/>
          </p:cNvSpPr>
          <p:nvPr>
            <p:ph type="sldNum" sz="quarter" idx="5"/>
          </p:nvPr>
        </p:nvSpPr>
        <p:spPr/>
        <p:txBody>
          <a:bodyPr/>
          <a:lstStyle/>
          <a:p>
            <a:fld id="{7E77CCF2-D6D7-4D1B-B21A-4C2B49BD71F3}" type="slidenum">
              <a:rPr lang="en-US" smtClean="0"/>
              <a:t>7</a:t>
            </a:fld>
            <a:endParaRPr lang="en-US"/>
          </a:p>
        </p:txBody>
      </p:sp>
    </p:spTree>
    <p:extLst>
      <p:ext uri="{BB962C8B-B14F-4D97-AF65-F5344CB8AC3E}">
        <p14:creationId xmlns:p14="http://schemas.microsoft.com/office/powerpoint/2010/main" val="396026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the rest of the Clarity dashboard…</a:t>
            </a:r>
          </a:p>
        </p:txBody>
      </p:sp>
      <p:sp>
        <p:nvSpPr>
          <p:cNvPr id="4" name="Slide Number Placeholder 3"/>
          <p:cNvSpPr>
            <a:spLocks noGrp="1"/>
          </p:cNvSpPr>
          <p:nvPr>
            <p:ph type="sldNum" sz="quarter" idx="5"/>
          </p:nvPr>
        </p:nvSpPr>
        <p:spPr/>
        <p:txBody>
          <a:bodyPr/>
          <a:lstStyle/>
          <a:p>
            <a:fld id="{7E77CCF2-D6D7-4D1B-B21A-4C2B49BD71F3}" type="slidenum">
              <a:rPr lang="en-US" smtClean="0"/>
              <a:t>8</a:t>
            </a:fld>
            <a:endParaRPr lang="en-US"/>
          </a:p>
        </p:txBody>
      </p:sp>
    </p:spTree>
    <p:extLst>
      <p:ext uri="{BB962C8B-B14F-4D97-AF65-F5344CB8AC3E}">
        <p14:creationId xmlns:p14="http://schemas.microsoft.com/office/powerpoint/2010/main" val="51737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will inevitably come to mind: how is Microsoft Clarity different than Google Analytics?</a:t>
            </a:r>
          </a:p>
          <a:p>
            <a:endParaRPr lang="en-US" dirty="0"/>
          </a:p>
          <a:p>
            <a:r>
              <a:rPr lang="en-US" dirty="0"/>
              <a:t>While Google Analytics is incredible for analyzing traffic acquisition patterns and doing detailed reporting and analysis, Microsoft Clarity is a fantastic tool for user experience insights. </a:t>
            </a:r>
          </a:p>
          <a:p>
            <a:r>
              <a:rPr lang="en-US" dirty="0"/>
              <a:t>With Clarity you can watch recordings of how your visitors interacted with your site and see with your own eyes where they get confused or angry. When you can identify these friction points, you can fix and remove barriers to site performance.</a:t>
            </a:r>
          </a:p>
        </p:txBody>
      </p:sp>
      <p:sp>
        <p:nvSpPr>
          <p:cNvPr id="4" name="Slide Number Placeholder 3"/>
          <p:cNvSpPr>
            <a:spLocks noGrp="1"/>
          </p:cNvSpPr>
          <p:nvPr>
            <p:ph type="sldNum" sz="quarter" idx="5"/>
          </p:nvPr>
        </p:nvSpPr>
        <p:spPr/>
        <p:txBody>
          <a:bodyPr/>
          <a:lstStyle/>
          <a:p>
            <a:fld id="{73D5909C-6E04-47A6-87DB-FD648839BD7D}" type="slidenum">
              <a:rPr lang="en-US" smtClean="0"/>
              <a:t>9</a:t>
            </a:fld>
            <a:endParaRPr lang="en-US"/>
          </a:p>
        </p:txBody>
      </p:sp>
    </p:spTree>
    <p:extLst>
      <p:ext uri="{BB962C8B-B14F-4D97-AF65-F5344CB8AC3E}">
        <p14:creationId xmlns:p14="http://schemas.microsoft.com/office/powerpoint/2010/main" val="328832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p24conf.com"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46A9-3438-C511-CF4F-80CC12B2F7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281F04-C7BF-843D-FE57-7043307328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F8E4E3-C9A2-F325-58DA-2B2FFAF6FDD6}"/>
              </a:ext>
            </a:extLst>
          </p:cNvPr>
          <p:cNvSpPr>
            <a:spLocks noGrp="1"/>
          </p:cNvSpPr>
          <p:nvPr>
            <p:ph type="dt" sz="half" idx="10"/>
          </p:nvPr>
        </p:nvSpPr>
        <p:spPr/>
        <p:txBody>
          <a:bodyPr/>
          <a:lstStyle/>
          <a:p>
            <a:fld id="{D2F33161-56AF-4572-ADA3-06B66150B150}" type="datetimeFigureOut">
              <a:rPr lang="en-US" smtClean="0"/>
              <a:t>11/6/2025</a:t>
            </a:fld>
            <a:endParaRPr lang="en-US"/>
          </a:p>
        </p:txBody>
      </p:sp>
      <p:sp>
        <p:nvSpPr>
          <p:cNvPr id="5" name="Footer Placeholder 4">
            <a:extLst>
              <a:ext uri="{FF2B5EF4-FFF2-40B4-BE49-F238E27FC236}">
                <a16:creationId xmlns:a16="http://schemas.microsoft.com/office/drawing/2014/main" id="{D008B05B-AD77-AAD0-D550-CCD8EA11F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EA9D3-5E7E-3540-457E-7242CA4670D5}"/>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319225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2B89-A761-404E-2AF8-B1488F2503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B29520-707E-4CFD-E699-98ED7D281B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4B37C-C8F4-6DA9-E6AE-CDFFDDE2D72C}"/>
              </a:ext>
            </a:extLst>
          </p:cNvPr>
          <p:cNvSpPr>
            <a:spLocks noGrp="1"/>
          </p:cNvSpPr>
          <p:nvPr>
            <p:ph type="dt" sz="half" idx="10"/>
          </p:nvPr>
        </p:nvSpPr>
        <p:spPr/>
        <p:txBody>
          <a:bodyPr/>
          <a:lstStyle/>
          <a:p>
            <a:fld id="{D2F33161-56AF-4572-ADA3-06B66150B150}" type="datetimeFigureOut">
              <a:rPr lang="en-US" smtClean="0"/>
              <a:t>11/6/2025</a:t>
            </a:fld>
            <a:endParaRPr lang="en-US"/>
          </a:p>
        </p:txBody>
      </p:sp>
      <p:sp>
        <p:nvSpPr>
          <p:cNvPr id="5" name="Footer Placeholder 4">
            <a:extLst>
              <a:ext uri="{FF2B5EF4-FFF2-40B4-BE49-F238E27FC236}">
                <a16:creationId xmlns:a16="http://schemas.microsoft.com/office/drawing/2014/main" id="{33E220CA-4CD9-2D1B-131C-0895BE2A2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9BC1F-4341-B1DA-6980-9136D1EE6429}"/>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51495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1FC83-E6C1-37F1-498C-6609A33BAF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FEE983-CF64-070D-0932-BDF649276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BC53D-D8FB-4642-25F1-DE0DE0316007}"/>
              </a:ext>
            </a:extLst>
          </p:cNvPr>
          <p:cNvSpPr>
            <a:spLocks noGrp="1"/>
          </p:cNvSpPr>
          <p:nvPr>
            <p:ph type="dt" sz="half" idx="10"/>
          </p:nvPr>
        </p:nvSpPr>
        <p:spPr/>
        <p:txBody>
          <a:bodyPr/>
          <a:lstStyle/>
          <a:p>
            <a:fld id="{D2F33161-56AF-4572-ADA3-06B66150B150}" type="datetimeFigureOut">
              <a:rPr lang="en-US" smtClean="0"/>
              <a:t>11/6/2025</a:t>
            </a:fld>
            <a:endParaRPr lang="en-US"/>
          </a:p>
        </p:txBody>
      </p:sp>
      <p:sp>
        <p:nvSpPr>
          <p:cNvPr id="5" name="Footer Placeholder 4">
            <a:extLst>
              <a:ext uri="{FF2B5EF4-FFF2-40B4-BE49-F238E27FC236}">
                <a16:creationId xmlns:a16="http://schemas.microsoft.com/office/drawing/2014/main" id="{47928E81-9B54-BA4F-B2BD-3C54FC8BB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8CB2D-F3AD-6D16-48AB-FCB38F421933}"/>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3583806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C7DE4B-61E6-41E2-A1BE-571B3A782397}"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35708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335416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7DE4B-61E6-41E2-A1BE-571B3A782397}"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900837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7DE4B-61E6-41E2-A1BE-571B3A782397}"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353417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7DE4B-61E6-41E2-A1BE-571B3A782397}"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60195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2C7DE4B-61E6-41E2-A1BE-571B3A782397}"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409849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7DE4B-61E6-41E2-A1BE-571B3A782397}"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4035645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7DE4B-61E6-41E2-A1BE-571B3A782397}"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58873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C7DB-1041-7236-0BB2-16EE1CF46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74F6C-F8B6-C7E0-5272-1452B6AB5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0DBD6-2D95-53A0-6550-6A3E1B650DAE}"/>
              </a:ext>
            </a:extLst>
          </p:cNvPr>
          <p:cNvSpPr>
            <a:spLocks noGrp="1"/>
          </p:cNvSpPr>
          <p:nvPr>
            <p:ph type="dt" sz="half" idx="10"/>
          </p:nvPr>
        </p:nvSpPr>
        <p:spPr/>
        <p:txBody>
          <a:bodyPr/>
          <a:lstStyle/>
          <a:p>
            <a:fld id="{D2F33161-56AF-4572-ADA3-06B66150B150}" type="datetimeFigureOut">
              <a:rPr lang="en-US" smtClean="0"/>
              <a:t>11/6/2025</a:t>
            </a:fld>
            <a:endParaRPr lang="en-US"/>
          </a:p>
        </p:txBody>
      </p:sp>
      <p:sp>
        <p:nvSpPr>
          <p:cNvPr id="5" name="Footer Placeholder 4">
            <a:extLst>
              <a:ext uri="{FF2B5EF4-FFF2-40B4-BE49-F238E27FC236}">
                <a16:creationId xmlns:a16="http://schemas.microsoft.com/office/drawing/2014/main" id="{24C67985-0EDE-1AD5-4FF5-1CB87190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471BA-B0D8-3B90-709A-DA7D6231B4FB}"/>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201628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7DE4B-61E6-41E2-A1BE-571B3A782397}"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76042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142549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728428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pic>
        <p:nvPicPr>
          <p:cNvPr id="8" name="Picture 7">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295" y="6499150"/>
            <a:ext cx="1845463" cy="239091"/>
          </a:xfrm>
          <a:prstGeom prst="rect">
            <a:avLst/>
          </a:prstGeom>
        </p:spPr>
      </p:pic>
    </p:spTree>
    <p:extLst>
      <p:ext uri="{BB962C8B-B14F-4D97-AF65-F5344CB8AC3E}">
        <p14:creationId xmlns:p14="http://schemas.microsoft.com/office/powerpoint/2010/main" val="408931414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ustom-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624D31-43A5-475A-80CF-332C9F6DCF35}"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84074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lash Sc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264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in Content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470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Content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163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eader">
    <p:bg>
      <p:bgPr>
        <a:solidFill>
          <a:schemeClr val="tx1"/>
        </a:solidFill>
        <a:effectLst/>
      </p:bgPr>
    </p:bg>
    <p:spTree>
      <p:nvGrpSpPr>
        <p:cNvPr id="1" name=""/>
        <p:cNvGrpSpPr/>
        <p:nvPr/>
      </p:nvGrpSpPr>
      <p:grpSpPr>
        <a:xfrm>
          <a:off x="0" y="0"/>
          <a:ext cx="0" cy="0"/>
          <a:chOff x="0" y="0"/>
          <a:chExt cx="0" cy="0"/>
        </a:xfrm>
      </p:grpSpPr>
      <p:pic>
        <p:nvPicPr>
          <p:cNvPr id="4" name="Picture 3" descr="A close-up of a blue and orange background&#10;&#10;Description automatically generated">
            <a:extLst>
              <a:ext uri="{FF2B5EF4-FFF2-40B4-BE49-F238E27FC236}">
                <a16:creationId xmlns:a16="http://schemas.microsoft.com/office/drawing/2014/main" id="{403F666D-A8D8-F547-6EAC-576053EBA4E1}"/>
              </a:ext>
            </a:extLst>
          </p:cNvPr>
          <p:cNvPicPr>
            <a:picLocks noChangeAspect="1"/>
          </p:cNvPicPr>
          <p:nvPr userDrawn="1"/>
        </p:nvPicPr>
        <p:blipFill>
          <a:blip r:embed="rId2"/>
          <a:stretch>
            <a:fillRect/>
          </a:stretch>
        </p:blipFill>
        <p:spPr>
          <a:xfrm>
            <a:off x="-8622" y="1"/>
            <a:ext cx="12200622" cy="6861546"/>
          </a:xfrm>
          <a:prstGeom prst="rect">
            <a:avLst/>
          </a:prstGeom>
        </p:spPr>
      </p:pic>
      <p:sp>
        <p:nvSpPr>
          <p:cNvPr id="2" name="Title Placeholder 1">
            <a:extLst>
              <a:ext uri="{FF2B5EF4-FFF2-40B4-BE49-F238E27FC236}">
                <a16:creationId xmlns:a16="http://schemas.microsoft.com/office/drawing/2014/main" id="{F3D4114E-5918-B1DB-D683-8740D063354D}"/>
              </a:ext>
            </a:extLst>
          </p:cNvPr>
          <p:cNvSpPr>
            <a:spLocks noGrp="1"/>
          </p:cNvSpPr>
          <p:nvPr>
            <p:ph type="title"/>
          </p:nvPr>
        </p:nvSpPr>
        <p:spPr>
          <a:xfrm>
            <a:off x="717760" y="750768"/>
            <a:ext cx="10756788" cy="698347"/>
          </a:xfrm>
          <a:prstGeom prst="rect">
            <a:avLst/>
          </a:prstGeom>
        </p:spPr>
        <p:txBody>
          <a:bodyPr vert="horz" wrap="square" lIns="146304" tIns="91440" rIns="146304" bIns="91440" rtlCol="0" anchor="ctr">
            <a:noAutofit/>
          </a:bodyPr>
          <a:lstStyle>
            <a:lvl1pPr>
              <a:defRPr sz="4313" b="1" i="0" baseline="0">
                <a:solidFill>
                  <a:srgbClr val="1E275C"/>
                </a:solidFill>
                <a:latin typeface="Segoe" panose="020B0502040200020203" pitchFamily="34" charset="77"/>
              </a:defRPr>
            </a:lvl1pPr>
          </a:lstStyle>
          <a:p>
            <a:r>
              <a:rPr lang="en-US"/>
              <a:t>Click to edit Master title style</a:t>
            </a:r>
          </a:p>
        </p:txBody>
      </p:sp>
      <p:sp>
        <p:nvSpPr>
          <p:cNvPr id="6" name="Text Placeholder 3">
            <a:extLst>
              <a:ext uri="{FF2B5EF4-FFF2-40B4-BE49-F238E27FC236}">
                <a16:creationId xmlns:a16="http://schemas.microsoft.com/office/drawing/2014/main" id="{067774B5-F68C-1108-7441-1A84E31C5097}"/>
              </a:ext>
            </a:extLst>
          </p:cNvPr>
          <p:cNvSpPr>
            <a:spLocks noGrp="1"/>
          </p:cNvSpPr>
          <p:nvPr>
            <p:ph idx="1"/>
          </p:nvPr>
        </p:nvSpPr>
        <p:spPr>
          <a:xfrm>
            <a:off x="717450" y="1635896"/>
            <a:ext cx="10756789" cy="4109196"/>
          </a:xfrm>
          <a:prstGeom prst="rect">
            <a:avLst/>
          </a:prstGeom>
        </p:spPr>
        <p:txBody>
          <a:bodyPr vert="horz" wrap="square" lIns="146304" tIns="91440" rIns="146304" bIns="91440" rtlCol="0">
            <a:noAutofit/>
          </a:bodyPr>
          <a:lstStyle>
            <a:lvl1pPr>
              <a:defRPr baseline="0">
                <a:solidFill>
                  <a:schemeClr val="bg1">
                    <a:lumMod val="50000"/>
                  </a:schemeClr>
                </a:solidFill>
              </a:defRPr>
            </a:lvl1pPr>
            <a:lvl2pPr>
              <a:defRPr baseline="0">
                <a:solidFill>
                  <a:schemeClr val="bg1">
                    <a:lumMod val="50000"/>
                  </a:schemeClr>
                </a:solidFill>
              </a:defRPr>
            </a:lvl2pPr>
            <a:lvl3pPr>
              <a:defRPr baseline="0">
                <a:solidFill>
                  <a:schemeClr val="bg1">
                    <a:lumMod val="50000"/>
                  </a:schemeClr>
                </a:solidFill>
              </a:defRPr>
            </a:lvl3pPr>
          </a:lstStyle>
          <a:p>
            <a:pPr lvl="0"/>
            <a:r>
              <a:rPr lang="en-US"/>
              <a:t>Edit Master text styles</a:t>
            </a:r>
          </a:p>
          <a:p>
            <a:pPr lvl="1"/>
            <a:r>
              <a:rPr lang="en-US"/>
              <a:t>Second level</a:t>
            </a:r>
          </a:p>
          <a:p>
            <a:pPr lvl="2"/>
            <a:r>
              <a:rPr lang="en-US"/>
              <a:t>Third level</a:t>
            </a:r>
          </a:p>
        </p:txBody>
      </p:sp>
      <p:pic>
        <p:nvPicPr>
          <p:cNvPr id="3" name="Picture 2">
            <a:extLst>
              <a:ext uri="{FF2B5EF4-FFF2-40B4-BE49-F238E27FC236}">
                <a16:creationId xmlns:a16="http://schemas.microsoft.com/office/drawing/2014/main" id="{0C67BE35-4283-FC22-2DF1-9BAE77625F2F}"/>
              </a:ext>
            </a:extLst>
          </p:cNvPr>
          <p:cNvPicPr>
            <a:picLocks noChangeAspect="1"/>
          </p:cNvPicPr>
          <p:nvPr userDrawn="1"/>
        </p:nvPicPr>
        <p:blipFill>
          <a:blip r:embed="rId3"/>
          <a:stretch>
            <a:fillRect/>
          </a:stretch>
        </p:blipFill>
        <p:spPr>
          <a:xfrm>
            <a:off x="9166566" y="210087"/>
            <a:ext cx="3025434" cy="1070882"/>
          </a:xfrm>
          <a:prstGeom prst="rect">
            <a:avLst/>
          </a:prstGeom>
        </p:spPr>
      </p:pic>
      <p:sp>
        <p:nvSpPr>
          <p:cNvPr id="8" name="object 10">
            <a:extLst>
              <a:ext uri="{FF2B5EF4-FFF2-40B4-BE49-F238E27FC236}">
                <a16:creationId xmlns:a16="http://schemas.microsoft.com/office/drawing/2014/main" id="{C02CC332-457D-2159-182F-CF67A980D719}"/>
              </a:ext>
            </a:extLst>
          </p:cNvPr>
          <p:cNvSpPr txBox="1"/>
          <p:nvPr userDrawn="1"/>
        </p:nvSpPr>
        <p:spPr>
          <a:xfrm>
            <a:off x="9540819" y="6464052"/>
            <a:ext cx="2631382" cy="1961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2450">
              <a:spcBef>
                <a:spcPts val="98"/>
              </a:spcBef>
              <a:defRPr sz="1300" spc="215">
                <a:solidFill>
                  <a:srgbClr val="3C474C"/>
                </a:solidFill>
                <a:latin typeface="Lucida Sans Unicode"/>
                <a:ea typeface="Lucida Sans Unicode"/>
                <a:cs typeface="Lucida Sans Unicode"/>
                <a:sym typeface="Lucida Sans Unicode"/>
              </a:defRPr>
            </a:pPr>
            <a:r>
              <a:rPr sz="1274" baseline="0" dirty="0">
                <a:solidFill>
                  <a:schemeClr val="tx1"/>
                </a:solidFill>
              </a:rPr>
              <a:t>@</a:t>
            </a:r>
            <a:r>
              <a:rPr sz="1274" spc="-64" baseline="0" dirty="0">
                <a:solidFill>
                  <a:schemeClr val="tx1"/>
                </a:solidFill>
              </a:rPr>
              <a:t> </a:t>
            </a:r>
            <a:r>
              <a:rPr sz="1274" spc="-49" baseline="0" dirty="0">
                <a:solidFill>
                  <a:schemeClr val="tx1"/>
                </a:solidFill>
              </a:rPr>
              <a:t>202</a:t>
            </a:r>
            <a:r>
              <a:rPr lang="en-US" sz="1274" spc="-49" baseline="0" dirty="0">
                <a:solidFill>
                  <a:schemeClr val="tx1"/>
                </a:solidFill>
              </a:rPr>
              <a:t>4</a:t>
            </a:r>
            <a:r>
              <a:rPr sz="1274" spc="-64" baseline="0" dirty="0">
                <a:solidFill>
                  <a:schemeClr val="tx1"/>
                </a:solidFill>
              </a:rPr>
              <a:t> </a:t>
            </a:r>
            <a:r>
              <a:rPr sz="1274" spc="59" baseline="0" dirty="0">
                <a:solidFill>
                  <a:schemeClr val="tx1"/>
                </a:solidFill>
              </a:rPr>
              <a:t>Dynamic</a:t>
            </a:r>
            <a:r>
              <a:rPr sz="1274" spc="-64" baseline="0" dirty="0">
                <a:solidFill>
                  <a:schemeClr val="tx1"/>
                </a:solidFill>
              </a:rPr>
              <a:t> </a:t>
            </a:r>
            <a:r>
              <a:rPr sz="1274" spc="39" baseline="0" dirty="0">
                <a:solidFill>
                  <a:schemeClr val="tx1"/>
                </a:solidFill>
              </a:rPr>
              <a:t>Communities</a:t>
            </a:r>
          </a:p>
        </p:txBody>
      </p:sp>
    </p:spTree>
    <p:extLst>
      <p:ext uri="{BB962C8B-B14F-4D97-AF65-F5344CB8AC3E}">
        <p14:creationId xmlns:p14="http://schemas.microsoft.com/office/powerpoint/2010/main" val="2375878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03">
          <p15:clr>
            <a:srgbClr val="FBAE40"/>
          </p15:clr>
        </p15:guide>
        <p15:guide id="2" orient="horz" pos="105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pic>
        <p:nvPicPr>
          <p:cNvPr id="3" name="Picture 2" descr="A close-up of a blue and orange background&#10;&#10;Description automatically generated">
            <a:extLst>
              <a:ext uri="{FF2B5EF4-FFF2-40B4-BE49-F238E27FC236}">
                <a16:creationId xmlns:a16="http://schemas.microsoft.com/office/drawing/2014/main" id="{9224F3D1-7667-F5A2-6FAB-1EBA7C0F8F63}"/>
              </a:ext>
            </a:extLst>
          </p:cNvPr>
          <p:cNvPicPr>
            <a:picLocks noChangeAspect="1"/>
          </p:cNvPicPr>
          <p:nvPr userDrawn="1"/>
        </p:nvPicPr>
        <p:blipFill>
          <a:blip r:embed="rId2"/>
          <a:stretch>
            <a:fillRect/>
          </a:stretch>
        </p:blipFill>
        <p:spPr>
          <a:xfrm>
            <a:off x="0" y="0"/>
            <a:ext cx="12192000" cy="6856930"/>
          </a:xfrm>
          <a:prstGeom prst="rect">
            <a:avLst/>
          </a:prstGeom>
        </p:spPr>
      </p:pic>
      <p:sp>
        <p:nvSpPr>
          <p:cNvPr id="5" name="Title Placeholder 1">
            <a:extLst>
              <a:ext uri="{FF2B5EF4-FFF2-40B4-BE49-F238E27FC236}">
                <a16:creationId xmlns:a16="http://schemas.microsoft.com/office/drawing/2014/main" id="{8647BE7B-65E1-0320-C8A6-9B9EC05A5B0F}"/>
              </a:ext>
            </a:extLst>
          </p:cNvPr>
          <p:cNvSpPr>
            <a:spLocks noGrp="1"/>
          </p:cNvSpPr>
          <p:nvPr>
            <p:ph type="title"/>
          </p:nvPr>
        </p:nvSpPr>
        <p:spPr>
          <a:xfrm>
            <a:off x="717760" y="750768"/>
            <a:ext cx="10756788" cy="698347"/>
          </a:xfrm>
          <a:prstGeom prst="rect">
            <a:avLst/>
          </a:prstGeom>
        </p:spPr>
        <p:txBody>
          <a:bodyPr vert="horz" wrap="square" lIns="146304" tIns="91440" rIns="146304" bIns="91440" rtlCol="0" anchor="ctr">
            <a:noAutofit/>
          </a:bodyPr>
          <a:lstStyle>
            <a:lvl1pPr>
              <a:defRPr sz="4313" b="1" i="0" baseline="0">
                <a:solidFill>
                  <a:srgbClr val="1E275C"/>
                </a:solidFill>
                <a:latin typeface="Segoe" panose="020B0502040200020203" pitchFamily="34" charset="77"/>
              </a:defRPr>
            </a:lvl1pPr>
          </a:lstStyle>
          <a:p>
            <a:r>
              <a:rPr lang="en-US"/>
              <a:t>Click to edit Master title style</a:t>
            </a:r>
          </a:p>
        </p:txBody>
      </p:sp>
      <p:sp>
        <p:nvSpPr>
          <p:cNvPr id="8" name="Text Placeholder 3">
            <a:extLst>
              <a:ext uri="{FF2B5EF4-FFF2-40B4-BE49-F238E27FC236}">
                <a16:creationId xmlns:a16="http://schemas.microsoft.com/office/drawing/2014/main" id="{9389485E-3748-70B7-6A15-7D7BC8C67FFD}"/>
              </a:ext>
            </a:extLst>
          </p:cNvPr>
          <p:cNvSpPr>
            <a:spLocks noGrp="1"/>
          </p:cNvSpPr>
          <p:nvPr>
            <p:ph idx="1"/>
          </p:nvPr>
        </p:nvSpPr>
        <p:spPr>
          <a:xfrm>
            <a:off x="717450" y="1635896"/>
            <a:ext cx="10756789" cy="4109196"/>
          </a:xfrm>
          <a:prstGeom prst="rect">
            <a:avLst/>
          </a:prstGeom>
        </p:spPr>
        <p:txBody>
          <a:bodyPr vert="horz" wrap="square" lIns="146304" tIns="91440" rIns="146304" bIns="91440" rtlCol="0">
            <a:noAutofit/>
          </a:bodyPr>
          <a:lstStyle>
            <a:lvl1pPr>
              <a:defRPr baseline="0">
                <a:solidFill>
                  <a:schemeClr val="bg1">
                    <a:lumMod val="50000"/>
                  </a:schemeClr>
                </a:solidFill>
              </a:defRPr>
            </a:lvl1pPr>
            <a:lvl2pPr>
              <a:defRPr baseline="0">
                <a:solidFill>
                  <a:schemeClr val="bg1">
                    <a:lumMod val="50000"/>
                  </a:schemeClr>
                </a:solidFill>
              </a:defRPr>
            </a:lvl2pPr>
            <a:lvl3pPr>
              <a:defRPr baseline="0">
                <a:solidFill>
                  <a:schemeClr val="bg1">
                    <a:lumMod val="50000"/>
                  </a:schemeClr>
                </a:solidFill>
              </a:defRPr>
            </a:lvl3pPr>
          </a:lstStyle>
          <a:p>
            <a:pPr lvl="0"/>
            <a:r>
              <a:rPr lang="en-US"/>
              <a:t>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1A4B2A1F-346F-E426-5FCD-6CE0B300F6A9}"/>
              </a:ext>
            </a:extLst>
          </p:cNvPr>
          <p:cNvPicPr>
            <a:picLocks noChangeAspect="1"/>
          </p:cNvPicPr>
          <p:nvPr userDrawn="1"/>
        </p:nvPicPr>
        <p:blipFill>
          <a:blip r:embed="rId3"/>
          <a:stretch>
            <a:fillRect/>
          </a:stretch>
        </p:blipFill>
        <p:spPr>
          <a:xfrm>
            <a:off x="9166566" y="210087"/>
            <a:ext cx="3025434" cy="1070882"/>
          </a:xfrm>
          <a:prstGeom prst="rect">
            <a:avLst/>
          </a:prstGeom>
        </p:spPr>
      </p:pic>
      <p:sp>
        <p:nvSpPr>
          <p:cNvPr id="6" name="object 10">
            <a:extLst>
              <a:ext uri="{FF2B5EF4-FFF2-40B4-BE49-F238E27FC236}">
                <a16:creationId xmlns:a16="http://schemas.microsoft.com/office/drawing/2014/main" id="{E0839425-C7BA-9D40-5A68-DEF9E707DF47}"/>
              </a:ext>
            </a:extLst>
          </p:cNvPr>
          <p:cNvSpPr txBox="1"/>
          <p:nvPr userDrawn="1"/>
        </p:nvSpPr>
        <p:spPr>
          <a:xfrm>
            <a:off x="9540815" y="6473904"/>
            <a:ext cx="2631382" cy="1961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2450">
              <a:spcBef>
                <a:spcPts val="98"/>
              </a:spcBef>
              <a:defRPr sz="1300" spc="215">
                <a:solidFill>
                  <a:srgbClr val="3C474C"/>
                </a:solidFill>
                <a:latin typeface="Lucida Sans Unicode"/>
                <a:ea typeface="Lucida Sans Unicode"/>
                <a:cs typeface="Lucida Sans Unicode"/>
                <a:sym typeface="Lucida Sans Unicode"/>
              </a:defRPr>
            </a:pPr>
            <a:r>
              <a:rPr sz="1274" baseline="0" dirty="0">
                <a:solidFill>
                  <a:schemeClr val="tx1"/>
                </a:solidFill>
              </a:rPr>
              <a:t>@</a:t>
            </a:r>
            <a:r>
              <a:rPr sz="1274" spc="-64" baseline="0" dirty="0">
                <a:solidFill>
                  <a:schemeClr val="tx1"/>
                </a:solidFill>
              </a:rPr>
              <a:t> </a:t>
            </a:r>
            <a:r>
              <a:rPr sz="1274" spc="-49" baseline="0" dirty="0">
                <a:solidFill>
                  <a:schemeClr val="tx1"/>
                </a:solidFill>
              </a:rPr>
              <a:t>202</a:t>
            </a:r>
            <a:r>
              <a:rPr lang="en-US" sz="1274" spc="-49" baseline="0" dirty="0">
                <a:solidFill>
                  <a:schemeClr val="tx1"/>
                </a:solidFill>
              </a:rPr>
              <a:t>4</a:t>
            </a:r>
            <a:r>
              <a:rPr sz="1274" spc="-64" baseline="0" dirty="0">
                <a:solidFill>
                  <a:schemeClr val="tx1"/>
                </a:solidFill>
              </a:rPr>
              <a:t> </a:t>
            </a:r>
            <a:r>
              <a:rPr sz="1274" spc="59" baseline="0" dirty="0">
                <a:solidFill>
                  <a:schemeClr val="tx1"/>
                </a:solidFill>
              </a:rPr>
              <a:t>Dynamic</a:t>
            </a:r>
            <a:r>
              <a:rPr sz="1274" spc="-64" baseline="0" dirty="0">
                <a:solidFill>
                  <a:schemeClr val="tx1"/>
                </a:solidFill>
              </a:rPr>
              <a:t> </a:t>
            </a:r>
            <a:r>
              <a:rPr sz="1274" spc="39" baseline="0" dirty="0">
                <a:solidFill>
                  <a:schemeClr val="tx1"/>
                </a:solidFill>
              </a:rPr>
              <a:t>Communities</a:t>
            </a:r>
          </a:p>
        </p:txBody>
      </p:sp>
    </p:spTree>
    <p:extLst>
      <p:ext uri="{BB962C8B-B14F-4D97-AF65-F5344CB8AC3E}">
        <p14:creationId xmlns:p14="http://schemas.microsoft.com/office/powerpoint/2010/main" val="7378477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03">
          <p15:clr>
            <a:srgbClr val="FBAE40"/>
          </p15:clr>
        </p15:guide>
        <p15:guide id="2" orient="horz" pos="105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920D-D0CB-BA65-1C24-D5DC8AF5C7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F0094E-3521-145D-86E8-AFD934BA4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8612D4-FB68-B8FB-1A1B-FB3358514BA2}"/>
              </a:ext>
            </a:extLst>
          </p:cNvPr>
          <p:cNvSpPr>
            <a:spLocks noGrp="1"/>
          </p:cNvSpPr>
          <p:nvPr>
            <p:ph type="dt" sz="half" idx="10"/>
          </p:nvPr>
        </p:nvSpPr>
        <p:spPr/>
        <p:txBody>
          <a:bodyPr/>
          <a:lstStyle/>
          <a:p>
            <a:fld id="{D2F33161-56AF-4572-ADA3-06B66150B150}" type="datetimeFigureOut">
              <a:rPr lang="en-US" smtClean="0"/>
              <a:t>11/6/2025</a:t>
            </a:fld>
            <a:endParaRPr lang="en-US"/>
          </a:p>
        </p:txBody>
      </p:sp>
      <p:sp>
        <p:nvSpPr>
          <p:cNvPr id="5" name="Footer Placeholder 4">
            <a:extLst>
              <a:ext uri="{FF2B5EF4-FFF2-40B4-BE49-F238E27FC236}">
                <a16:creationId xmlns:a16="http://schemas.microsoft.com/office/drawing/2014/main" id="{D2798B32-9229-7757-CEBB-07C63B3A2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DF83D-80CD-4454-09B5-0A7219C91F34}"/>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1655132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imary2 with bullets">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AB300-83A5-C8A6-8997-8AA97222B8F9}"/>
              </a:ext>
            </a:extLst>
          </p:cNvPr>
          <p:cNvSpPr>
            <a:spLocks noGrp="1"/>
          </p:cNvSpPr>
          <p:nvPr>
            <p:ph type="title"/>
          </p:nvPr>
        </p:nvSpPr>
        <p:spPr>
          <a:xfrm>
            <a:off x="717760" y="750768"/>
            <a:ext cx="10756788" cy="698347"/>
          </a:xfrm>
          <a:prstGeom prst="rect">
            <a:avLst/>
          </a:prstGeom>
        </p:spPr>
        <p:txBody>
          <a:bodyPr vert="horz" wrap="square" lIns="146304" tIns="91440" rIns="146304" bIns="91440" rtlCol="0" anchor="ctr">
            <a:noAutofit/>
          </a:bodyPr>
          <a:lstStyle>
            <a:lvl1pPr>
              <a:defRPr sz="4313" b="1" i="0" baseline="0">
                <a:solidFill>
                  <a:srgbClr val="1E275C"/>
                </a:solidFill>
                <a:latin typeface="Segoe" panose="020B0502040200020203" pitchFamily="34" charset="77"/>
              </a:defRPr>
            </a:lvl1pPr>
          </a:lstStyle>
          <a:p>
            <a:r>
              <a:rPr lang="en-US"/>
              <a:t>Click to edit Master title style</a:t>
            </a:r>
          </a:p>
        </p:txBody>
      </p:sp>
      <p:sp>
        <p:nvSpPr>
          <p:cNvPr id="3" name="Text Placeholder 3">
            <a:extLst>
              <a:ext uri="{FF2B5EF4-FFF2-40B4-BE49-F238E27FC236}">
                <a16:creationId xmlns:a16="http://schemas.microsoft.com/office/drawing/2014/main" id="{A79A92AF-199F-1976-F0A5-D1F4A01045FD}"/>
              </a:ext>
            </a:extLst>
          </p:cNvPr>
          <p:cNvSpPr>
            <a:spLocks noGrp="1"/>
          </p:cNvSpPr>
          <p:nvPr>
            <p:ph idx="1" hasCustomPrompt="1"/>
          </p:nvPr>
        </p:nvSpPr>
        <p:spPr>
          <a:xfrm>
            <a:off x="717450" y="1635896"/>
            <a:ext cx="10756789" cy="4109196"/>
          </a:xfrm>
          <a:prstGeom prst="rect">
            <a:avLst/>
          </a:prstGeom>
        </p:spPr>
        <p:txBody>
          <a:bodyPr vert="horz" wrap="square" lIns="146304" tIns="91440" rIns="146304" bIns="91440" rtlCol="0">
            <a:noAutofit/>
          </a:bodyPr>
          <a:lstStyle>
            <a:lvl1pPr>
              <a:defRPr baseline="0">
                <a:solidFill>
                  <a:srgbClr val="000000"/>
                </a:solidFill>
              </a:defRPr>
            </a:lvl1pPr>
            <a:lvl2pPr>
              <a:defRPr baseline="0">
                <a:solidFill>
                  <a:srgbClr val="000000"/>
                </a:solidFill>
              </a:defRPr>
            </a:lvl2pPr>
            <a:lvl3pPr>
              <a:defRPr baseline="0">
                <a:solidFill>
                  <a:srgbClr val="000000"/>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160510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ith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97250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umns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313" b="1" i="0" baseline="0">
                <a:solidFill>
                  <a:srgbClr val="1E275C"/>
                </a:solidFill>
                <a:latin typeface="Segoe" panose="020B0502040200020203" pitchFamily="34" charset="77"/>
              </a:defRPr>
            </a:lvl1pPr>
          </a:lstStyle>
          <a:p>
            <a:r>
              <a:rPr lang="en-US"/>
              <a:t>Click to edit Master title style</a:t>
            </a:r>
          </a:p>
        </p:txBody>
      </p:sp>
      <p:sp>
        <p:nvSpPr>
          <p:cNvPr id="4" name="Text Placeholder 3"/>
          <p:cNvSpPr>
            <a:spLocks noGrp="1"/>
          </p:cNvSpPr>
          <p:nvPr>
            <p:ph type="body" sz="quarter" idx="10"/>
          </p:nvPr>
        </p:nvSpPr>
        <p:spPr>
          <a:xfrm>
            <a:off x="725148" y="1635895"/>
            <a:ext cx="4922639" cy="4109197"/>
          </a:xfrm>
        </p:spPr>
        <p:txBody>
          <a:bodyPr wrap="square">
            <a:noAutofit/>
          </a:bodyPr>
          <a:lstStyle>
            <a:lvl1pPr marL="0" indent="0">
              <a:spcBef>
                <a:spcPts val="1200"/>
              </a:spcBef>
              <a:buClr>
                <a:schemeClr val="tx1"/>
              </a:buClr>
              <a:buFont typeface="Wingdings" pitchFamily="2" charset="2"/>
              <a:buNone/>
              <a:defRPr sz="3137" baseline="0">
                <a:solidFill>
                  <a:srgbClr val="000000"/>
                </a:solidFill>
              </a:defRPr>
            </a:lvl1pPr>
            <a:lvl2pPr marL="0" indent="0">
              <a:buNone/>
              <a:defRPr sz="1961" baseline="0">
                <a:solidFill>
                  <a:srgbClr val="000000"/>
                </a:solidFill>
              </a:defRPr>
            </a:lvl2pPr>
            <a:lvl3pPr marL="227209" indent="0">
              <a:buNone/>
              <a:tabLst/>
              <a:defRPr sz="1961" baseline="0">
                <a:solidFill>
                  <a:srgbClr val="000000"/>
                </a:solidFill>
              </a:defRPr>
            </a:lvl3pPr>
            <a:lvl4pPr marL="451306" indent="0">
              <a:buNone/>
              <a:defRPr baseline="0">
                <a:solidFill>
                  <a:srgbClr val="000000"/>
                </a:solidFill>
              </a:defRPr>
            </a:lvl4pPr>
            <a:lvl5pPr marL="672290" indent="0">
              <a:buNone/>
              <a:tabLst/>
              <a:defRPr baseline="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095999" y="1635895"/>
            <a:ext cx="5378549" cy="4109197"/>
          </a:xfrm>
        </p:spPr>
        <p:txBody>
          <a:bodyPr wrap="square">
            <a:noAutofit/>
          </a:bodyPr>
          <a:lstStyle>
            <a:lvl1pPr marL="0" indent="0">
              <a:spcBef>
                <a:spcPts val="1200"/>
              </a:spcBef>
              <a:buClr>
                <a:schemeClr val="tx1"/>
              </a:buClr>
              <a:buFont typeface="Wingdings" pitchFamily="2" charset="2"/>
              <a:buNone/>
              <a:defRPr sz="3137" baseline="0">
                <a:solidFill>
                  <a:srgbClr val="000000"/>
                </a:solidFill>
              </a:defRPr>
            </a:lvl1pPr>
            <a:lvl2pPr marL="0" indent="0">
              <a:buNone/>
              <a:defRPr sz="1961" baseline="0">
                <a:solidFill>
                  <a:srgbClr val="000000"/>
                </a:solidFill>
              </a:defRPr>
            </a:lvl2pPr>
            <a:lvl3pPr marL="227209" indent="0">
              <a:buNone/>
              <a:tabLst/>
              <a:defRPr sz="1961" baseline="0">
                <a:solidFill>
                  <a:srgbClr val="000000"/>
                </a:solidFill>
              </a:defRPr>
            </a:lvl3pPr>
            <a:lvl4pPr marL="451306" indent="0">
              <a:buNone/>
              <a:defRPr baseline="0">
                <a:solidFill>
                  <a:srgbClr val="000000"/>
                </a:solidFill>
              </a:defRPr>
            </a:lvl4pPr>
            <a:lvl5pPr marL="672290" indent="0">
              <a:buNone/>
              <a:tabLst/>
              <a:defRPr baseline="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89824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7450" y="2084172"/>
            <a:ext cx="7171399" cy="2241380"/>
          </a:xfrm>
          <a:noFill/>
        </p:spPr>
        <p:txBody>
          <a:bodyPr wrap="square" tIns="91440" bIns="91440" anchor="t" anchorCtr="0">
            <a:noAutofit/>
          </a:bodyPr>
          <a:lstStyle>
            <a:lvl1pPr>
              <a:defRPr sz="4313" b="1" i="0" spc="-98" baseline="0">
                <a:solidFill>
                  <a:srgbClr val="1E275C"/>
                </a:solidFill>
                <a:latin typeface="Segoe" panose="020B0502040200020203" pitchFamily="34" charset="77"/>
              </a:defRPr>
            </a:lvl1pPr>
          </a:lstStyle>
          <a:p>
            <a:r>
              <a:rPr lang="en-US"/>
              <a:t>Section title</a:t>
            </a:r>
          </a:p>
        </p:txBody>
      </p:sp>
    </p:spTree>
    <p:extLst>
      <p:ext uri="{BB962C8B-B14F-4D97-AF65-F5344CB8AC3E}">
        <p14:creationId xmlns:p14="http://schemas.microsoft.com/office/powerpoint/2010/main" val="4091326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de example">
    <p:bg>
      <p:bgPr>
        <a:solidFill>
          <a:schemeClr val="bg1"/>
        </a:solidFill>
        <a:effectLst/>
      </p:bgPr>
    </p:bg>
    <p:spTree>
      <p:nvGrpSpPr>
        <p:cNvPr id="1" name=""/>
        <p:cNvGrpSpPr/>
        <p:nvPr/>
      </p:nvGrpSpPr>
      <p:grpSpPr>
        <a:xfrm>
          <a:off x="0" y="0"/>
          <a:ext cx="0" cy="0"/>
          <a:chOff x="0" y="0"/>
          <a:chExt cx="0" cy="0"/>
        </a:xfrm>
      </p:grpSpPr>
      <p:pic>
        <p:nvPicPr>
          <p:cNvPr id="4" name="object 3" descr="object 3">
            <a:extLst>
              <a:ext uri="{FF2B5EF4-FFF2-40B4-BE49-F238E27FC236}">
                <a16:creationId xmlns:a16="http://schemas.microsoft.com/office/drawing/2014/main" id="{A5D03D5E-93BB-8906-4997-A84B5DF91C60}"/>
              </a:ext>
            </a:extLst>
          </p:cNvPr>
          <p:cNvPicPr>
            <a:picLocks noChangeAspect="1"/>
          </p:cNvPicPr>
          <p:nvPr userDrawn="1"/>
        </p:nvPicPr>
        <p:blipFill rotWithShape="1">
          <a:blip r:embed="rId2"/>
          <a:srcRect t="80014"/>
          <a:stretch/>
        </p:blipFill>
        <p:spPr>
          <a:xfrm>
            <a:off x="1" y="5931873"/>
            <a:ext cx="12217957" cy="926127"/>
          </a:xfrm>
          <a:prstGeom prst="rect">
            <a:avLst/>
          </a:prstGeom>
          <a:ln w="12700" cap="flat">
            <a:noFill/>
            <a:miter lim="400000"/>
          </a:ln>
          <a:effectLst/>
        </p:spPr>
      </p:pic>
      <p:sp>
        <p:nvSpPr>
          <p:cNvPr id="6" name="object 10">
            <a:extLst>
              <a:ext uri="{FF2B5EF4-FFF2-40B4-BE49-F238E27FC236}">
                <a16:creationId xmlns:a16="http://schemas.microsoft.com/office/drawing/2014/main" id="{3F3FC02D-4163-99D0-F7E6-842667F226E2}"/>
              </a:ext>
            </a:extLst>
          </p:cNvPr>
          <p:cNvSpPr txBox="1"/>
          <p:nvPr userDrawn="1"/>
        </p:nvSpPr>
        <p:spPr>
          <a:xfrm>
            <a:off x="699648" y="6342794"/>
            <a:ext cx="2631382" cy="1961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2450">
              <a:spcBef>
                <a:spcPts val="98"/>
              </a:spcBef>
              <a:defRPr sz="1300" spc="215">
                <a:solidFill>
                  <a:srgbClr val="3C474C"/>
                </a:solidFill>
                <a:latin typeface="Lucida Sans Unicode"/>
                <a:ea typeface="Lucida Sans Unicode"/>
                <a:cs typeface="Lucida Sans Unicode"/>
                <a:sym typeface="Lucida Sans Unicode"/>
              </a:defRPr>
            </a:pPr>
            <a:r>
              <a:rPr sz="1274">
                <a:solidFill>
                  <a:schemeClr val="bg1"/>
                </a:solidFill>
              </a:rPr>
              <a:t>@</a:t>
            </a:r>
            <a:r>
              <a:rPr sz="1274" spc="-64">
                <a:solidFill>
                  <a:schemeClr val="bg1"/>
                </a:solidFill>
              </a:rPr>
              <a:t> </a:t>
            </a:r>
            <a:r>
              <a:rPr sz="1274" spc="-49">
                <a:solidFill>
                  <a:schemeClr val="bg1"/>
                </a:solidFill>
              </a:rPr>
              <a:t>202</a:t>
            </a:r>
            <a:r>
              <a:rPr lang="en-US" sz="1274" spc="-49">
                <a:solidFill>
                  <a:schemeClr val="bg1"/>
                </a:solidFill>
              </a:rPr>
              <a:t>4</a:t>
            </a:r>
            <a:r>
              <a:rPr sz="1274" spc="-64">
                <a:solidFill>
                  <a:schemeClr val="bg1"/>
                </a:solidFill>
              </a:rPr>
              <a:t> </a:t>
            </a:r>
            <a:r>
              <a:rPr sz="1274" spc="59">
                <a:solidFill>
                  <a:schemeClr val="bg1"/>
                </a:solidFill>
              </a:rPr>
              <a:t>Dynamic</a:t>
            </a:r>
            <a:r>
              <a:rPr sz="1274" spc="-64">
                <a:solidFill>
                  <a:schemeClr val="bg1"/>
                </a:solidFill>
              </a:rPr>
              <a:t> </a:t>
            </a:r>
            <a:r>
              <a:rPr sz="1274" spc="39">
                <a:solidFill>
                  <a:schemeClr val="bg1"/>
                </a:solidFill>
              </a:rPr>
              <a:t>Communities</a:t>
            </a:r>
          </a:p>
        </p:txBody>
      </p:sp>
      <p:pic>
        <p:nvPicPr>
          <p:cNvPr id="2" name="Picture 1">
            <a:extLst>
              <a:ext uri="{FF2B5EF4-FFF2-40B4-BE49-F238E27FC236}">
                <a16:creationId xmlns:a16="http://schemas.microsoft.com/office/drawing/2014/main" id="{DD974097-9BF6-68D5-0533-DFB569618617}"/>
              </a:ext>
            </a:extLst>
          </p:cNvPr>
          <p:cNvPicPr>
            <a:picLocks noChangeAspect="1"/>
          </p:cNvPicPr>
          <p:nvPr userDrawn="1"/>
        </p:nvPicPr>
        <p:blipFill>
          <a:blip r:embed="rId3"/>
          <a:stretch>
            <a:fillRect/>
          </a:stretch>
        </p:blipFill>
        <p:spPr>
          <a:xfrm>
            <a:off x="9166566" y="210087"/>
            <a:ext cx="3025434" cy="1070882"/>
          </a:xfrm>
          <a:prstGeom prst="rect">
            <a:avLst/>
          </a:prstGeom>
        </p:spPr>
      </p:pic>
    </p:spTree>
    <p:extLst>
      <p:ext uri="{BB962C8B-B14F-4D97-AF65-F5344CB8AC3E}">
        <p14:creationId xmlns:p14="http://schemas.microsoft.com/office/powerpoint/2010/main" val="352423331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Content">
    <p:bg>
      <p:bgPr>
        <a:solidFill>
          <a:schemeClr val="bg1"/>
        </a:solidFill>
        <a:effectLst/>
      </p:bgPr>
    </p:bg>
    <p:spTree>
      <p:nvGrpSpPr>
        <p:cNvPr id="1" name=""/>
        <p:cNvGrpSpPr/>
        <p:nvPr/>
      </p:nvGrpSpPr>
      <p:grpSpPr>
        <a:xfrm>
          <a:off x="0" y="0"/>
          <a:ext cx="0" cy="0"/>
          <a:chOff x="0" y="0"/>
          <a:chExt cx="0" cy="0"/>
        </a:xfrm>
      </p:grpSpPr>
      <p:pic>
        <p:nvPicPr>
          <p:cNvPr id="4" name="object 3" descr="object 3">
            <a:extLst>
              <a:ext uri="{FF2B5EF4-FFF2-40B4-BE49-F238E27FC236}">
                <a16:creationId xmlns:a16="http://schemas.microsoft.com/office/drawing/2014/main" id="{A5D03D5E-93BB-8906-4997-A84B5DF91C60}"/>
              </a:ext>
            </a:extLst>
          </p:cNvPr>
          <p:cNvPicPr>
            <a:picLocks noChangeAspect="1"/>
          </p:cNvPicPr>
          <p:nvPr userDrawn="1"/>
        </p:nvPicPr>
        <p:blipFill rotWithShape="1">
          <a:blip r:embed="rId2"/>
          <a:srcRect t="80014"/>
          <a:stretch/>
        </p:blipFill>
        <p:spPr>
          <a:xfrm>
            <a:off x="1" y="5931873"/>
            <a:ext cx="12217957" cy="926127"/>
          </a:xfrm>
          <a:prstGeom prst="rect">
            <a:avLst/>
          </a:prstGeom>
          <a:ln w="12700" cap="flat">
            <a:noFill/>
            <a:miter lim="400000"/>
          </a:ln>
          <a:effectLst/>
        </p:spPr>
      </p:pic>
      <p:sp>
        <p:nvSpPr>
          <p:cNvPr id="6" name="object 10">
            <a:extLst>
              <a:ext uri="{FF2B5EF4-FFF2-40B4-BE49-F238E27FC236}">
                <a16:creationId xmlns:a16="http://schemas.microsoft.com/office/drawing/2014/main" id="{3F3FC02D-4163-99D0-F7E6-842667F226E2}"/>
              </a:ext>
            </a:extLst>
          </p:cNvPr>
          <p:cNvSpPr txBox="1"/>
          <p:nvPr userDrawn="1"/>
        </p:nvSpPr>
        <p:spPr>
          <a:xfrm>
            <a:off x="699648" y="6342794"/>
            <a:ext cx="2631382" cy="1961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2450">
              <a:spcBef>
                <a:spcPts val="98"/>
              </a:spcBef>
              <a:defRPr sz="1300" spc="215">
                <a:solidFill>
                  <a:srgbClr val="3C474C"/>
                </a:solidFill>
                <a:latin typeface="Lucida Sans Unicode"/>
                <a:ea typeface="Lucida Sans Unicode"/>
                <a:cs typeface="Lucida Sans Unicode"/>
                <a:sym typeface="Lucida Sans Unicode"/>
              </a:defRPr>
            </a:pPr>
            <a:r>
              <a:rPr sz="1274">
                <a:solidFill>
                  <a:schemeClr val="bg1"/>
                </a:solidFill>
              </a:rPr>
              <a:t>@</a:t>
            </a:r>
            <a:r>
              <a:rPr sz="1274" spc="-64">
                <a:solidFill>
                  <a:schemeClr val="bg1"/>
                </a:solidFill>
              </a:rPr>
              <a:t> </a:t>
            </a:r>
            <a:r>
              <a:rPr sz="1274" spc="-49">
                <a:solidFill>
                  <a:schemeClr val="bg1"/>
                </a:solidFill>
              </a:rPr>
              <a:t>202</a:t>
            </a:r>
            <a:r>
              <a:rPr lang="en-US" sz="1274" spc="-49">
                <a:solidFill>
                  <a:schemeClr val="bg1"/>
                </a:solidFill>
              </a:rPr>
              <a:t>4</a:t>
            </a:r>
            <a:r>
              <a:rPr sz="1274" spc="-64">
                <a:solidFill>
                  <a:schemeClr val="bg1"/>
                </a:solidFill>
              </a:rPr>
              <a:t> </a:t>
            </a:r>
            <a:r>
              <a:rPr sz="1274" spc="59">
                <a:solidFill>
                  <a:schemeClr val="bg1"/>
                </a:solidFill>
              </a:rPr>
              <a:t>Dynamic</a:t>
            </a:r>
            <a:r>
              <a:rPr sz="1274" spc="-64">
                <a:solidFill>
                  <a:schemeClr val="bg1"/>
                </a:solidFill>
              </a:rPr>
              <a:t> </a:t>
            </a:r>
            <a:r>
              <a:rPr sz="1274" spc="39">
                <a:solidFill>
                  <a:schemeClr val="bg1"/>
                </a:solidFill>
              </a:rPr>
              <a:t>Communities</a:t>
            </a:r>
          </a:p>
        </p:txBody>
      </p:sp>
      <p:sp>
        <p:nvSpPr>
          <p:cNvPr id="3" name="Title 2">
            <a:extLst>
              <a:ext uri="{FF2B5EF4-FFF2-40B4-BE49-F238E27FC236}">
                <a16:creationId xmlns:a16="http://schemas.microsoft.com/office/drawing/2014/main" id="{45969C0B-617D-29BE-69D1-96DCD556DE15}"/>
              </a:ext>
            </a:extLst>
          </p:cNvPr>
          <p:cNvSpPr>
            <a:spLocks noGrp="1"/>
          </p:cNvSpPr>
          <p:nvPr>
            <p:ph type="title" hasCustomPrompt="1"/>
          </p:nvPr>
        </p:nvSpPr>
        <p:spPr>
          <a:xfrm>
            <a:off x="699648" y="450050"/>
            <a:ext cx="10756788" cy="698347"/>
          </a:xfrm>
        </p:spPr>
        <p:txBody>
          <a:bodyPr/>
          <a:lstStyle>
            <a:lvl1pPr>
              <a:defRPr/>
            </a:lvl1pPr>
          </a:lstStyle>
          <a:p>
            <a:r>
              <a:rPr lang="en-US"/>
              <a:t>Title</a:t>
            </a:r>
          </a:p>
        </p:txBody>
      </p:sp>
      <p:sp>
        <p:nvSpPr>
          <p:cNvPr id="7" name="Text Placeholder 6">
            <a:extLst>
              <a:ext uri="{FF2B5EF4-FFF2-40B4-BE49-F238E27FC236}">
                <a16:creationId xmlns:a16="http://schemas.microsoft.com/office/drawing/2014/main" id="{B19BD2D9-3E59-9AC9-5C71-E4D386FAEFA0}"/>
              </a:ext>
            </a:extLst>
          </p:cNvPr>
          <p:cNvSpPr>
            <a:spLocks noGrp="1"/>
          </p:cNvSpPr>
          <p:nvPr>
            <p:ph type="body" sz="quarter" idx="10"/>
          </p:nvPr>
        </p:nvSpPr>
        <p:spPr>
          <a:xfrm>
            <a:off x="699338" y="1564221"/>
            <a:ext cx="10757098" cy="3956733"/>
          </a:xfrm>
        </p:spPr>
        <p:txBody>
          <a:bodyPr/>
          <a:lstStyle/>
          <a:p>
            <a:pPr lvl="0"/>
            <a:endParaRPr lang="en-US"/>
          </a:p>
        </p:txBody>
      </p:sp>
      <p:pic>
        <p:nvPicPr>
          <p:cNvPr id="8" name="Picture 7">
            <a:extLst>
              <a:ext uri="{FF2B5EF4-FFF2-40B4-BE49-F238E27FC236}">
                <a16:creationId xmlns:a16="http://schemas.microsoft.com/office/drawing/2014/main" id="{17165A25-F545-F0E8-D06C-6484AA82E930}"/>
              </a:ext>
            </a:extLst>
          </p:cNvPr>
          <p:cNvPicPr>
            <a:picLocks noChangeAspect="1"/>
          </p:cNvPicPr>
          <p:nvPr userDrawn="1"/>
        </p:nvPicPr>
        <p:blipFill>
          <a:blip r:embed="rId3"/>
          <a:stretch>
            <a:fillRect/>
          </a:stretch>
        </p:blipFill>
        <p:spPr>
          <a:xfrm>
            <a:off x="9166566" y="210087"/>
            <a:ext cx="3025434" cy="1070882"/>
          </a:xfrm>
          <a:prstGeom prst="rect">
            <a:avLst/>
          </a:prstGeom>
        </p:spPr>
      </p:pic>
    </p:spTree>
    <p:extLst>
      <p:ext uri="{BB962C8B-B14F-4D97-AF65-F5344CB8AC3E}">
        <p14:creationId xmlns:p14="http://schemas.microsoft.com/office/powerpoint/2010/main" val="35337572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peaker notes">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717539" y="1635895"/>
            <a:ext cx="10756788" cy="4844901"/>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2430750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7" name="Picture 6" descr="A high angle view of a city&#10;&#10;Description automatically generated">
            <a:extLst>
              <a:ext uri="{FF2B5EF4-FFF2-40B4-BE49-F238E27FC236}">
                <a16:creationId xmlns:a16="http://schemas.microsoft.com/office/drawing/2014/main" id="{533209B7-55E9-4A43-4672-C53528ED1670}"/>
              </a:ext>
            </a:extLst>
          </p:cNvPr>
          <p:cNvPicPr>
            <a:picLocks noChangeAspect="1"/>
          </p:cNvPicPr>
          <p:nvPr userDrawn="1"/>
        </p:nvPicPr>
        <p:blipFill rotWithShape="1">
          <a:blip r:embed="rId2">
            <a:alphaModFix amt="50000"/>
          </a:blip>
          <a:srcRect t="15501"/>
          <a:stretch/>
        </p:blipFill>
        <p:spPr>
          <a:xfrm>
            <a:off x="7781" y="0"/>
            <a:ext cx="12184219" cy="6858000"/>
          </a:xfrm>
          <a:prstGeom prst="rect">
            <a:avLst/>
          </a:prstGeom>
        </p:spPr>
      </p:pic>
      <p:sp>
        <p:nvSpPr>
          <p:cNvPr id="4" name="Text Box 3">
            <a:extLst>
              <a:ext uri="{FF2B5EF4-FFF2-40B4-BE49-F238E27FC236}">
                <a16:creationId xmlns:a16="http://schemas.microsoft.com/office/drawing/2014/main" id="{11FC0C72-737D-446E-3EBF-97A33E71CB20}"/>
              </a:ext>
            </a:extLst>
          </p:cNvPr>
          <p:cNvSpPr txBox="1">
            <a:spLocks noChangeArrowheads="1"/>
          </p:cNvSpPr>
          <p:nvPr userDrawn="1"/>
        </p:nvSpPr>
        <p:spPr bwMode="blackWhite">
          <a:xfrm>
            <a:off x="269239" y="6342794"/>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algn="r" defTabSz="913924" eaLnBrk="0" hangingPunct="0"/>
            <a:r>
              <a:rPr lang="en-US" sz="686">
                <a:gradFill>
                  <a:gsLst>
                    <a:gs pos="0">
                      <a:schemeClr val="tx1"/>
                    </a:gs>
                    <a:gs pos="100000">
                      <a:schemeClr val="tx1"/>
                    </a:gs>
                  </a:gsLst>
                  <a:lin ang="5400000" scaled="0"/>
                </a:gradFill>
                <a:latin typeface="Segoe UI" panose="020B0502040204020203" pitchFamily="34" charset="0"/>
                <a:cs typeface="Segoe UI" panose="020B0502040204020203" pitchFamily="34" charset="0"/>
              </a:rPr>
              <a:t>© 2024 Dynamic Communities. All rights reserved. </a:t>
            </a:r>
          </a:p>
        </p:txBody>
      </p:sp>
      <p:pic>
        <p:nvPicPr>
          <p:cNvPr id="5" name="Picture 4">
            <a:extLst>
              <a:ext uri="{FF2B5EF4-FFF2-40B4-BE49-F238E27FC236}">
                <a16:creationId xmlns:a16="http://schemas.microsoft.com/office/drawing/2014/main" id="{F8549DF6-554F-15DB-5AC4-13BD037780F1}"/>
              </a:ext>
            </a:extLst>
          </p:cNvPr>
          <p:cNvPicPr>
            <a:picLocks noChangeAspect="1"/>
          </p:cNvPicPr>
          <p:nvPr userDrawn="1"/>
        </p:nvPicPr>
        <p:blipFill>
          <a:blip r:embed="rId3"/>
          <a:stretch>
            <a:fillRect/>
          </a:stretch>
        </p:blipFill>
        <p:spPr>
          <a:xfrm>
            <a:off x="2089770" y="2101495"/>
            <a:ext cx="8012459" cy="1855365"/>
          </a:xfrm>
          <a:prstGeom prst="rect">
            <a:avLst/>
          </a:prstGeom>
        </p:spPr>
      </p:pic>
    </p:spTree>
    <p:extLst>
      <p:ext uri="{BB962C8B-B14F-4D97-AF65-F5344CB8AC3E}">
        <p14:creationId xmlns:p14="http://schemas.microsoft.com/office/powerpoint/2010/main" val="16487728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Title Only">
    <p:bg>
      <p:bgPr>
        <a:solidFill>
          <a:schemeClr val="bg1"/>
        </a:solidFill>
        <a:effectLst/>
      </p:bgPr>
    </p:bg>
    <p:spTree>
      <p:nvGrpSpPr>
        <p:cNvPr id="1" name=""/>
        <p:cNvGrpSpPr/>
        <p:nvPr/>
      </p:nvGrpSpPr>
      <p:grpSpPr>
        <a:xfrm>
          <a:off x="0" y="0"/>
          <a:ext cx="0" cy="0"/>
          <a:chOff x="0" y="0"/>
          <a:chExt cx="0" cy="0"/>
        </a:xfrm>
      </p:grpSpPr>
      <p:pic>
        <p:nvPicPr>
          <p:cNvPr id="5" name="Picture 4" descr="A blue and orange corner with a white background&#10;&#10;Description automatically generated">
            <a:extLst>
              <a:ext uri="{FF2B5EF4-FFF2-40B4-BE49-F238E27FC236}">
                <a16:creationId xmlns:a16="http://schemas.microsoft.com/office/drawing/2014/main" id="{BEEECAA6-750A-CF5C-2442-E0417ADF89E7}"/>
              </a:ext>
            </a:extLst>
          </p:cNvPr>
          <p:cNvPicPr>
            <a:picLocks noChangeAspect="1"/>
          </p:cNvPicPr>
          <p:nvPr userDrawn="1"/>
        </p:nvPicPr>
        <p:blipFill>
          <a:blip r:embed="rId2"/>
          <a:stretch>
            <a:fillRect/>
          </a:stretch>
        </p:blipFill>
        <p:spPr>
          <a:xfrm>
            <a:off x="0" y="1069"/>
            <a:ext cx="12192000" cy="6855862"/>
          </a:xfrm>
          <a:prstGeom prst="rect">
            <a:avLst/>
          </a:prstGeom>
        </p:spPr>
      </p:pic>
      <p:sp>
        <p:nvSpPr>
          <p:cNvPr id="2" name="Title 1">
            <a:extLst>
              <a:ext uri="{FF2B5EF4-FFF2-40B4-BE49-F238E27FC236}">
                <a16:creationId xmlns:a16="http://schemas.microsoft.com/office/drawing/2014/main" id="{285488C3-1EA5-3614-1946-6015D751C86D}"/>
              </a:ext>
            </a:extLst>
          </p:cNvPr>
          <p:cNvSpPr>
            <a:spLocks noGrp="1"/>
          </p:cNvSpPr>
          <p:nvPr>
            <p:ph type="title" hasCustomPrompt="1"/>
          </p:nvPr>
        </p:nvSpPr>
        <p:spPr>
          <a:xfrm>
            <a:off x="658917" y="1897390"/>
            <a:ext cx="5958160" cy="1325563"/>
          </a:xfrm>
          <a:ln>
            <a:noFill/>
          </a:ln>
        </p:spPr>
        <p:txBody>
          <a:bodyPr/>
          <a:lstStyle>
            <a:lvl1pPr>
              <a:defRPr sz="4313" b="1" i="0" baseline="0">
                <a:solidFill>
                  <a:srgbClr val="1E275C"/>
                </a:solidFill>
                <a:latin typeface="Segoe" panose="020B0502040200020203" pitchFamily="34" charset="77"/>
              </a:defRPr>
            </a:lvl1pPr>
          </a:lstStyle>
          <a:p>
            <a:r>
              <a:rPr lang="en-US"/>
              <a:t>Session Title</a:t>
            </a:r>
          </a:p>
        </p:txBody>
      </p:sp>
      <p:sp>
        <p:nvSpPr>
          <p:cNvPr id="3" name="Slide Number Placeholder 2">
            <a:extLst>
              <a:ext uri="{FF2B5EF4-FFF2-40B4-BE49-F238E27FC236}">
                <a16:creationId xmlns:a16="http://schemas.microsoft.com/office/drawing/2014/main" id="{15F30869-1BD4-D9D2-CE84-B199E855DE94}"/>
              </a:ext>
            </a:extLst>
          </p:cNvPr>
          <p:cNvSpPr>
            <a:spLocks noGrp="1"/>
          </p:cNvSpPr>
          <p:nvPr>
            <p:ph type="sldNum" sz="quarter" idx="10"/>
          </p:nvPr>
        </p:nvSpPr>
        <p:spPr/>
        <p:txBody>
          <a:bodyPr/>
          <a:lstStyle/>
          <a:p>
            <a:fld id="{86CB4B4D-7CA3-9044-876B-883B54F8677D}" type="slidenum">
              <a:rPr lang="en-US" smtClean="0"/>
              <a:t>‹#›</a:t>
            </a:fld>
            <a:endParaRPr lang="en-US"/>
          </a:p>
        </p:txBody>
      </p:sp>
      <p:sp>
        <p:nvSpPr>
          <p:cNvPr id="8" name="object 9">
            <a:extLst>
              <a:ext uri="{FF2B5EF4-FFF2-40B4-BE49-F238E27FC236}">
                <a16:creationId xmlns:a16="http://schemas.microsoft.com/office/drawing/2014/main" id="{EEE12B02-F83C-EE22-51AA-8DB85C11B023}"/>
              </a:ext>
            </a:extLst>
          </p:cNvPr>
          <p:cNvSpPr txBox="1"/>
          <p:nvPr userDrawn="1"/>
        </p:nvSpPr>
        <p:spPr>
          <a:xfrm>
            <a:off x="457200" y="640081"/>
            <a:ext cx="7173083" cy="72424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p>
            <a:r>
              <a:rPr lang="en-US" sz="2353">
                <a:latin typeface="Poppins" panose="00000500000000000000" pitchFamily="2" charset="0"/>
                <a:cs typeface="Poppins" panose="00000500000000000000" pitchFamily="2" charset="0"/>
              </a:rPr>
              <a:t>The largest independent innovation, education, and training event for Microsoft Biz Apps</a:t>
            </a:r>
          </a:p>
        </p:txBody>
      </p:sp>
      <p:sp>
        <p:nvSpPr>
          <p:cNvPr id="10" name="object 4">
            <a:extLst>
              <a:ext uri="{FF2B5EF4-FFF2-40B4-BE49-F238E27FC236}">
                <a16:creationId xmlns:a16="http://schemas.microsoft.com/office/drawing/2014/main" id="{B3D165BB-366E-FF38-B8DA-3AF941C1841F}"/>
              </a:ext>
            </a:extLst>
          </p:cNvPr>
          <p:cNvSpPr/>
          <p:nvPr userDrawn="1"/>
        </p:nvSpPr>
        <p:spPr>
          <a:xfrm>
            <a:off x="422648" y="2286001"/>
            <a:ext cx="94336" cy="485129"/>
          </a:xfrm>
          <a:prstGeom prst="rect">
            <a:avLst/>
          </a:prstGeom>
          <a:solidFill>
            <a:srgbClr val="E88C24"/>
          </a:solidFill>
          <a:ln w="12700">
            <a:miter lim="400000"/>
          </a:ln>
        </p:spPr>
        <p:txBody>
          <a:bodyPr lIns="45712" rIns="45712"/>
          <a:lstStyle/>
          <a:p>
            <a:endParaRPr sz="1800"/>
          </a:p>
        </p:txBody>
      </p:sp>
      <p:sp>
        <p:nvSpPr>
          <p:cNvPr id="11" name="object 10">
            <a:extLst>
              <a:ext uri="{FF2B5EF4-FFF2-40B4-BE49-F238E27FC236}">
                <a16:creationId xmlns:a16="http://schemas.microsoft.com/office/drawing/2014/main" id="{8B820B61-2594-56BE-784C-A8565846E223}"/>
              </a:ext>
            </a:extLst>
          </p:cNvPr>
          <p:cNvSpPr txBox="1"/>
          <p:nvPr userDrawn="1"/>
        </p:nvSpPr>
        <p:spPr>
          <a:xfrm>
            <a:off x="2398247" y="6628875"/>
            <a:ext cx="2684147" cy="20005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2698">
              <a:spcBef>
                <a:spcPts val="100"/>
              </a:spcBef>
              <a:defRPr sz="1300" spc="215">
                <a:solidFill>
                  <a:srgbClr val="3C474C"/>
                </a:solidFill>
                <a:latin typeface="Lucida Sans Unicode"/>
                <a:ea typeface="Lucida Sans Unicode"/>
                <a:cs typeface="Lucida Sans Unicode"/>
                <a:sym typeface="Lucida Sans Unicode"/>
              </a:defRPr>
            </a:pPr>
            <a:r>
              <a:rPr sz="1300" baseline="0">
                <a:solidFill>
                  <a:schemeClr val="bg1"/>
                </a:solidFill>
              </a:rPr>
              <a:t>@</a:t>
            </a:r>
            <a:r>
              <a:rPr sz="1300" spc="-65" baseline="0">
                <a:solidFill>
                  <a:schemeClr val="bg1"/>
                </a:solidFill>
              </a:rPr>
              <a:t> </a:t>
            </a:r>
            <a:r>
              <a:rPr sz="1300" spc="-50" baseline="0">
                <a:solidFill>
                  <a:schemeClr val="bg1"/>
                </a:solidFill>
              </a:rPr>
              <a:t>202</a:t>
            </a:r>
            <a:r>
              <a:rPr lang="en-US" sz="1300" spc="-50" baseline="0">
                <a:solidFill>
                  <a:schemeClr val="bg1"/>
                </a:solidFill>
              </a:rPr>
              <a:t>4</a:t>
            </a:r>
            <a:r>
              <a:rPr sz="1300" spc="-65" baseline="0">
                <a:solidFill>
                  <a:schemeClr val="bg1"/>
                </a:solidFill>
              </a:rPr>
              <a:t> </a:t>
            </a:r>
            <a:r>
              <a:rPr sz="1300" spc="60" baseline="0">
                <a:solidFill>
                  <a:schemeClr val="bg1"/>
                </a:solidFill>
              </a:rPr>
              <a:t>Dynamic</a:t>
            </a:r>
            <a:r>
              <a:rPr sz="1300" spc="-65" baseline="0">
                <a:solidFill>
                  <a:schemeClr val="bg1"/>
                </a:solidFill>
              </a:rPr>
              <a:t> </a:t>
            </a:r>
            <a:r>
              <a:rPr sz="1300" spc="40" baseline="0">
                <a:solidFill>
                  <a:schemeClr val="bg1"/>
                </a:solidFill>
              </a:rPr>
              <a:t>Communities</a:t>
            </a:r>
          </a:p>
        </p:txBody>
      </p:sp>
      <p:pic>
        <p:nvPicPr>
          <p:cNvPr id="4" name="Picture 3">
            <a:extLst>
              <a:ext uri="{FF2B5EF4-FFF2-40B4-BE49-F238E27FC236}">
                <a16:creationId xmlns:a16="http://schemas.microsoft.com/office/drawing/2014/main" id="{5B809A18-CADB-A7A0-34E2-48FA8D75A153}"/>
              </a:ext>
            </a:extLst>
          </p:cNvPr>
          <p:cNvPicPr>
            <a:picLocks noChangeAspect="1"/>
          </p:cNvPicPr>
          <p:nvPr userDrawn="1"/>
        </p:nvPicPr>
        <p:blipFill>
          <a:blip r:embed="rId3"/>
          <a:stretch>
            <a:fillRect/>
          </a:stretch>
        </p:blipFill>
        <p:spPr>
          <a:xfrm>
            <a:off x="9166566" y="210087"/>
            <a:ext cx="3025434" cy="1070882"/>
          </a:xfrm>
          <a:prstGeom prst="rect">
            <a:avLst/>
          </a:prstGeom>
        </p:spPr>
      </p:pic>
    </p:spTree>
    <p:extLst>
      <p:ext uri="{BB962C8B-B14F-4D97-AF65-F5344CB8AC3E}">
        <p14:creationId xmlns:p14="http://schemas.microsoft.com/office/powerpoint/2010/main" val="1234301890"/>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 Multiple Speakers">
    <p:spTree>
      <p:nvGrpSpPr>
        <p:cNvPr id="1" name=""/>
        <p:cNvGrpSpPr/>
        <p:nvPr/>
      </p:nvGrpSpPr>
      <p:grpSpPr>
        <a:xfrm>
          <a:off x="0" y="0"/>
          <a:ext cx="0" cy="0"/>
          <a:chOff x="0" y="0"/>
          <a:chExt cx="0" cy="0"/>
        </a:xfrm>
      </p:grpSpPr>
      <p:pic>
        <p:nvPicPr>
          <p:cNvPr id="17" name="Picture 16" descr="A blue and orange corner with a white background&#10;&#10;Description automatically generated">
            <a:extLst>
              <a:ext uri="{FF2B5EF4-FFF2-40B4-BE49-F238E27FC236}">
                <a16:creationId xmlns:a16="http://schemas.microsoft.com/office/drawing/2014/main" id="{44D27363-F396-8326-6117-B64BB86F3012}"/>
              </a:ext>
            </a:extLst>
          </p:cNvPr>
          <p:cNvPicPr>
            <a:picLocks noChangeAspect="1"/>
          </p:cNvPicPr>
          <p:nvPr userDrawn="1"/>
        </p:nvPicPr>
        <p:blipFill>
          <a:blip r:embed="rId2"/>
          <a:stretch>
            <a:fillRect/>
          </a:stretch>
        </p:blipFill>
        <p:spPr>
          <a:xfrm>
            <a:off x="0" y="1068"/>
            <a:ext cx="12221656" cy="6872539"/>
          </a:xfrm>
          <a:prstGeom prst="rect">
            <a:avLst/>
          </a:prstGeom>
        </p:spPr>
      </p:pic>
      <p:sp>
        <p:nvSpPr>
          <p:cNvPr id="2" name="object 4">
            <a:extLst>
              <a:ext uri="{FF2B5EF4-FFF2-40B4-BE49-F238E27FC236}">
                <a16:creationId xmlns:a16="http://schemas.microsoft.com/office/drawing/2014/main" id="{0B28C195-13A6-C9A0-D65F-4B15E26DBBAE}"/>
              </a:ext>
            </a:extLst>
          </p:cNvPr>
          <p:cNvSpPr/>
          <p:nvPr userDrawn="1"/>
        </p:nvSpPr>
        <p:spPr>
          <a:xfrm>
            <a:off x="569480" y="730617"/>
            <a:ext cx="94336" cy="485128"/>
          </a:xfrm>
          <a:prstGeom prst="rect">
            <a:avLst/>
          </a:prstGeom>
          <a:solidFill>
            <a:srgbClr val="E88C24"/>
          </a:solidFill>
          <a:ln w="12700" cap="flat">
            <a:noFill/>
            <a:miter lim="400000"/>
          </a:ln>
          <a:effectLst/>
        </p:spPr>
        <p:txBody>
          <a:bodyPr wrap="square" lIns="45712" tIns="45712" rIns="45712" bIns="45712" numCol="1" anchor="t">
            <a:noAutofit/>
          </a:bodyPr>
          <a:lstStyle/>
          <a:p>
            <a:endParaRPr sz="1800"/>
          </a:p>
        </p:txBody>
      </p:sp>
      <p:sp>
        <p:nvSpPr>
          <p:cNvPr id="3" name="TextBox 2">
            <a:extLst>
              <a:ext uri="{FF2B5EF4-FFF2-40B4-BE49-F238E27FC236}">
                <a16:creationId xmlns:a16="http://schemas.microsoft.com/office/drawing/2014/main" id="{1929FF92-AF0F-BD1E-08DB-3F4D3757DA18}"/>
              </a:ext>
            </a:extLst>
          </p:cNvPr>
          <p:cNvSpPr txBox="1"/>
          <p:nvPr userDrawn="1"/>
        </p:nvSpPr>
        <p:spPr>
          <a:xfrm>
            <a:off x="824948" y="648096"/>
            <a:ext cx="3926401" cy="769439"/>
          </a:xfrm>
          <a:prstGeom prst="rect">
            <a:avLst/>
          </a:prstGeom>
          <a:ln w="12700">
            <a:miter lim="400000"/>
          </a:ln>
        </p:spPr>
        <p:txBody>
          <a:bodyPr lIns="0" tIns="0" rIns="0" bIns="0">
            <a:normAutofit/>
          </a:bodyPr>
          <a:lstStyle>
            <a:lvl1pPr>
              <a:defRPr sz="4400" b="1">
                <a:solidFill>
                  <a:srgbClr val="273472"/>
                </a:solidFill>
                <a:latin typeface="Verdana"/>
                <a:ea typeface="Verdana"/>
                <a:cs typeface="Verdana"/>
                <a:sym typeface="Verdana"/>
              </a:defRPr>
            </a:lvl1pPr>
            <a:lvl2pPr>
              <a:defRPr sz="4400" b="1">
                <a:solidFill>
                  <a:srgbClr val="273472"/>
                </a:solidFill>
                <a:latin typeface="Verdana"/>
                <a:ea typeface="Verdana"/>
                <a:cs typeface="Verdana"/>
                <a:sym typeface="Verdana"/>
              </a:defRPr>
            </a:lvl2pPr>
            <a:lvl3pPr>
              <a:defRPr sz="4400" b="1">
                <a:solidFill>
                  <a:srgbClr val="273472"/>
                </a:solidFill>
                <a:latin typeface="Verdana"/>
                <a:ea typeface="Verdana"/>
                <a:cs typeface="Verdana"/>
                <a:sym typeface="Verdana"/>
              </a:defRPr>
            </a:lvl3pPr>
            <a:lvl4pPr>
              <a:defRPr sz="4400" b="1">
                <a:solidFill>
                  <a:srgbClr val="273472"/>
                </a:solidFill>
                <a:latin typeface="Verdana"/>
                <a:ea typeface="Verdana"/>
                <a:cs typeface="Verdana"/>
                <a:sym typeface="Verdana"/>
              </a:defRPr>
            </a:lvl4pPr>
            <a:lvl5pPr>
              <a:defRPr sz="4400" b="1">
                <a:solidFill>
                  <a:srgbClr val="273472"/>
                </a:solidFill>
                <a:latin typeface="Verdana"/>
                <a:ea typeface="Verdana"/>
                <a:cs typeface="Verdana"/>
                <a:sym typeface="Verdana"/>
              </a:defRPr>
            </a:lvl5pPr>
            <a:lvl6pPr>
              <a:defRPr sz="4400" b="1">
                <a:solidFill>
                  <a:srgbClr val="273472"/>
                </a:solidFill>
                <a:latin typeface="Verdana"/>
                <a:ea typeface="Verdana"/>
                <a:cs typeface="Verdana"/>
                <a:sym typeface="Verdana"/>
              </a:defRPr>
            </a:lvl6pPr>
            <a:lvl7pPr>
              <a:defRPr sz="4400" b="1">
                <a:solidFill>
                  <a:srgbClr val="273472"/>
                </a:solidFill>
                <a:latin typeface="Verdana"/>
                <a:ea typeface="Verdana"/>
                <a:cs typeface="Verdana"/>
                <a:sym typeface="Verdana"/>
              </a:defRPr>
            </a:lvl7pPr>
            <a:lvl8pPr>
              <a:defRPr sz="4400" b="1">
                <a:solidFill>
                  <a:srgbClr val="273472"/>
                </a:solidFill>
                <a:latin typeface="Verdana"/>
                <a:ea typeface="Verdana"/>
                <a:cs typeface="Verdana"/>
                <a:sym typeface="Verdana"/>
              </a:defRPr>
            </a:lvl8pPr>
            <a:lvl9pPr>
              <a:defRPr sz="4400" b="1">
                <a:solidFill>
                  <a:srgbClr val="273472"/>
                </a:solidFill>
                <a:latin typeface="Verdana"/>
                <a:ea typeface="Verdana"/>
                <a:cs typeface="Verdana"/>
                <a:sym typeface="Verdana"/>
              </a:defRPr>
            </a:lvl9pPr>
          </a:lstStyle>
          <a:p>
            <a:pPr lvl="0"/>
            <a:r>
              <a:rPr lang="en-US" sz="4000">
                <a:sym typeface="Calibri"/>
              </a:rPr>
              <a:t>Speakers</a:t>
            </a:r>
          </a:p>
        </p:txBody>
      </p:sp>
      <p:sp>
        <p:nvSpPr>
          <p:cNvPr id="4" name="Picture Placeholder 13">
            <a:extLst>
              <a:ext uri="{FF2B5EF4-FFF2-40B4-BE49-F238E27FC236}">
                <a16:creationId xmlns:a16="http://schemas.microsoft.com/office/drawing/2014/main" id="{A611E3E8-9C82-3A94-5AF8-DE0EEC49219F}"/>
              </a:ext>
            </a:extLst>
          </p:cNvPr>
          <p:cNvSpPr>
            <a:spLocks noGrp="1"/>
          </p:cNvSpPr>
          <p:nvPr>
            <p:ph type="pic" sz="quarter" idx="11" hasCustomPrompt="1"/>
          </p:nvPr>
        </p:nvSpPr>
        <p:spPr>
          <a:xfrm>
            <a:off x="550656" y="1600201"/>
            <a:ext cx="1828800" cy="1828800"/>
          </a:xfrm>
          <a:prstGeom prst="ellipse">
            <a:avLst/>
          </a:prstGeom>
          <a:solidFill>
            <a:srgbClr val="A6ACB7"/>
          </a:solidFill>
          <a:ln w="63500">
            <a:solidFill>
              <a:srgbClr val="FF9300"/>
            </a:solidFill>
          </a:ln>
        </p:spPr>
        <p:txBody>
          <a:bodyPr/>
          <a:lstStyle>
            <a:lvl1pPr marL="0" indent="0" algn="ctr">
              <a:buNone/>
              <a:defRPr sz="1765" baseline="0"/>
            </a:lvl1pPr>
          </a:lstStyle>
          <a:p>
            <a:r>
              <a:rPr lang="en-US"/>
              <a:t>headshot</a:t>
            </a:r>
          </a:p>
        </p:txBody>
      </p:sp>
      <p:sp>
        <p:nvSpPr>
          <p:cNvPr id="5" name="Picture Placeholder 13">
            <a:extLst>
              <a:ext uri="{FF2B5EF4-FFF2-40B4-BE49-F238E27FC236}">
                <a16:creationId xmlns:a16="http://schemas.microsoft.com/office/drawing/2014/main" id="{51F6DAED-041B-09B2-3CC8-48D14D53E1D3}"/>
              </a:ext>
            </a:extLst>
          </p:cNvPr>
          <p:cNvSpPr>
            <a:spLocks noGrp="1"/>
          </p:cNvSpPr>
          <p:nvPr>
            <p:ph type="pic" sz="quarter" idx="12" hasCustomPrompt="1"/>
          </p:nvPr>
        </p:nvSpPr>
        <p:spPr>
          <a:xfrm>
            <a:off x="550656" y="4107849"/>
            <a:ext cx="1828800" cy="1828800"/>
          </a:xfrm>
          <a:prstGeom prst="ellipse">
            <a:avLst/>
          </a:prstGeom>
          <a:solidFill>
            <a:srgbClr val="A6ACB7"/>
          </a:solidFill>
          <a:ln w="63500">
            <a:solidFill>
              <a:srgbClr val="FF9300"/>
            </a:solidFill>
          </a:ln>
        </p:spPr>
        <p:txBody>
          <a:bodyPr/>
          <a:lstStyle>
            <a:lvl1pPr marL="0" indent="0" algn="ctr">
              <a:buNone/>
              <a:defRPr sz="1765" baseline="0"/>
            </a:lvl1pPr>
          </a:lstStyle>
          <a:p>
            <a:r>
              <a:rPr lang="en-US"/>
              <a:t>headshot</a:t>
            </a:r>
          </a:p>
        </p:txBody>
      </p:sp>
      <p:sp>
        <p:nvSpPr>
          <p:cNvPr id="6" name="Picture Placeholder 13">
            <a:extLst>
              <a:ext uri="{FF2B5EF4-FFF2-40B4-BE49-F238E27FC236}">
                <a16:creationId xmlns:a16="http://schemas.microsoft.com/office/drawing/2014/main" id="{D59FEECC-FD0F-27C0-892D-391D635CF27A}"/>
              </a:ext>
            </a:extLst>
          </p:cNvPr>
          <p:cNvSpPr>
            <a:spLocks noGrp="1"/>
          </p:cNvSpPr>
          <p:nvPr>
            <p:ph type="pic" sz="quarter" idx="13" hasCustomPrompt="1"/>
          </p:nvPr>
        </p:nvSpPr>
        <p:spPr>
          <a:xfrm>
            <a:off x="4751350" y="1600201"/>
            <a:ext cx="1828800" cy="1828800"/>
          </a:xfrm>
          <a:prstGeom prst="ellipse">
            <a:avLst/>
          </a:prstGeom>
          <a:solidFill>
            <a:srgbClr val="A6ACB7"/>
          </a:solidFill>
          <a:ln w="63500">
            <a:solidFill>
              <a:srgbClr val="FF9300"/>
            </a:solidFill>
          </a:ln>
        </p:spPr>
        <p:txBody>
          <a:bodyPr/>
          <a:lstStyle>
            <a:lvl1pPr marL="0" indent="0" algn="ctr">
              <a:buNone/>
              <a:defRPr sz="1765" baseline="0"/>
            </a:lvl1pPr>
          </a:lstStyle>
          <a:p>
            <a:r>
              <a:rPr lang="en-US"/>
              <a:t>headshot</a:t>
            </a:r>
          </a:p>
        </p:txBody>
      </p:sp>
      <p:sp>
        <p:nvSpPr>
          <p:cNvPr id="7" name="Picture Placeholder 13">
            <a:extLst>
              <a:ext uri="{FF2B5EF4-FFF2-40B4-BE49-F238E27FC236}">
                <a16:creationId xmlns:a16="http://schemas.microsoft.com/office/drawing/2014/main" id="{D7F9CB0E-D8D7-269D-46FC-3FE3C0775BDB}"/>
              </a:ext>
            </a:extLst>
          </p:cNvPr>
          <p:cNvSpPr>
            <a:spLocks noGrp="1"/>
          </p:cNvSpPr>
          <p:nvPr>
            <p:ph type="pic" sz="quarter" idx="14" hasCustomPrompt="1"/>
          </p:nvPr>
        </p:nvSpPr>
        <p:spPr>
          <a:xfrm>
            <a:off x="4751350" y="4107849"/>
            <a:ext cx="1828800" cy="1828800"/>
          </a:xfrm>
          <a:prstGeom prst="ellipse">
            <a:avLst/>
          </a:prstGeom>
          <a:solidFill>
            <a:srgbClr val="A6ACB7"/>
          </a:solidFill>
          <a:ln w="63500">
            <a:solidFill>
              <a:srgbClr val="FF9300"/>
            </a:solidFill>
          </a:ln>
        </p:spPr>
        <p:txBody>
          <a:bodyPr/>
          <a:lstStyle>
            <a:lvl1pPr marL="0" indent="0" algn="ctr">
              <a:buNone/>
              <a:defRPr sz="1765" baseline="0"/>
            </a:lvl1pPr>
          </a:lstStyle>
          <a:p>
            <a:r>
              <a:rPr lang="en-US"/>
              <a:t>headshot</a:t>
            </a:r>
          </a:p>
        </p:txBody>
      </p:sp>
      <p:sp>
        <p:nvSpPr>
          <p:cNvPr id="10" name="Text Placeholder 9">
            <a:extLst>
              <a:ext uri="{FF2B5EF4-FFF2-40B4-BE49-F238E27FC236}">
                <a16:creationId xmlns:a16="http://schemas.microsoft.com/office/drawing/2014/main" id="{8882C320-4955-A70C-46A3-AC36AD81F0D1}"/>
              </a:ext>
            </a:extLst>
          </p:cNvPr>
          <p:cNvSpPr>
            <a:spLocks noGrp="1"/>
          </p:cNvSpPr>
          <p:nvPr>
            <p:ph type="body" sz="quarter" idx="15" hasCustomPrompt="1"/>
          </p:nvPr>
        </p:nvSpPr>
        <p:spPr>
          <a:xfrm>
            <a:off x="2544764" y="1600201"/>
            <a:ext cx="1941512" cy="1828800"/>
          </a:xfrm>
        </p:spPr>
        <p:txBody>
          <a:bodyPr/>
          <a:lstStyle>
            <a:lvl1pPr>
              <a:defRPr sz="176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Name, Title, Company</a:t>
            </a:r>
          </a:p>
        </p:txBody>
      </p:sp>
      <p:sp>
        <p:nvSpPr>
          <p:cNvPr id="11" name="Text Placeholder 9">
            <a:extLst>
              <a:ext uri="{FF2B5EF4-FFF2-40B4-BE49-F238E27FC236}">
                <a16:creationId xmlns:a16="http://schemas.microsoft.com/office/drawing/2014/main" id="{AA81035F-BFB1-2B4A-D37D-07EA122D7D0D}"/>
              </a:ext>
            </a:extLst>
          </p:cNvPr>
          <p:cNvSpPr>
            <a:spLocks noGrp="1"/>
          </p:cNvSpPr>
          <p:nvPr>
            <p:ph type="body" sz="quarter" idx="16" hasCustomPrompt="1"/>
          </p:nvPr>
        </p:nvSpPr>
        <p:spPr>
          <a:xfrm>
            <a:off x="6845223" y="1600201"/>
            <a:ext cx="1941512" cy="1828800"/>
          </a:xfrm>
        </p:spPr>
        <p:txBody>
          <a:bodyPr/>
          <a:lstStyle>
            <a:lvl1pPr>
              <a:defRPr sz="176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Name, Title, Company</a:t>
            </a:r>
          </a:p>
        </p:txBody>
      </p:sp>
      <p:sp>
        <p:nvSpPr>
          <p:cNvPr id="12" name="Text Placeholder 9">
            <a:extLst>
              <a:ext uri="{FF2B5EF4-FFF2-40B4-BE49-F238E27FC236}">
                <a16:creationId xmlns:a16="http://schemas.microsoft.com/office/drawing/2014/main" id="{CA8498CA-DC8E-DB42-C9DB-295CBC2AB205}"/>
              </a:ext>
            </a:extLst>
          </p:cNvPr>
          <p:cNvSpPr>
            <a:spLocks noGrp="1"/>
          </p:cNvSpPr>
          <p:nvPr>
            <p:ph type="body" sz="quarter" idx="17" hasCustomPrompt="1"/>
          </p:nvPr>
        </p:nvSpPr>
        <p:spPr>
          <a:xfrm>
            <a:off x="2544764" y="4107849"/>
            <a:ext cx="1941512" cy="1828800"/>
          </a:xfrm>
        </p:spPr>
        <p:txBody>
          <a:bodyPr/>
          <a:lstStyle>
            <a:lvl1pPr>
              <a:defRPr sz="176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Name, Title, Company</a:t>
            </a:r>
          </a:p>
        </p:txBody>
      </p:sp>
      <p:sp>
        <p:nvSpPr>
          <p:cNvPr id="13" name="Text Placeholder 9">
            <a:extLst>
              <a:ext uri="{FF2B5EF4-FFF2-40B4-BE49-F238E27FC236}">
                <a16:creationId xmlns:a16="http://schemas.microsoft.com/office/drawing/2014/main" id="{6947CEC6-4DE0-3AD4-99B7-14156074EF56}"/>
              </a:ext>
            </a:extLst>
          </p:cNvPr>
          <p:cNvSpPr>
            <a:spLocks noGrp="1"/>
          </p:cNvSpPr>
          <p:nvPr>
            <p:ph type="body" sz="quarter" idx="18" hasCustomPrompt="1"/>
          </p:nvPr>
        </p:nvSpPr>
        <p:spPr>
          <a:xfrm>
            <a:off x="6845223" y="4107849"/>
            <a:ext cx="1941512" cy="1828800"/>
          </a:xfrm>
        </p:spPr>
        <p:txBody>
          <a:bodyPr/>
          <a:lstStyle>
            <a:lvl1pPr>
              <a:defRPr sz="176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Name, Title, Company</a:t>
            </a:r>
          </a:p>
        </p:txBody>
      </p:sp>
      <p:sp>
        <p:nvSpPr>
          <p:cNvPr id="15" name="object 10">
            <a:extLst>
              <a:ext uri="{FF2B5EF4-FFF2-40B4-BE49-F238E27FC236}">
                <a16:creationId xmlns:a16="http://schemas.microsoft.com/office/drawing/2014/main" id="{28136842-CD0A-1D81-A51A-FEBC7142305E}"/>
              </a:ext>
            </a:extLst>
          </p:cNvPr>
          <p:cNvSpPr txBox="1"/>
          <p:nvPr userDrawn="1"/>
        </p:nvSpPr>
        <p:spPr>
          <a:xfrm>
            <a:off x="267381" y="6500509"/>
            <a:ext cx="2684147" cy="20005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2698">
              <a:spcBef>
                <a:spcPts val="100"/>
              </a:spcBef>
              <a:defRPr sz="1300" spc="215">
                <a:solidFill>
                  <a:srgbClr val="3C474C"/>
                </a:solidFill>
                <a:latin typeface="Lucida Sans Unicode"/>
                <a:ea typeface="Lucida Sans Unicode"/>
                <a:cs typeface="Lucida Sans Unicode"/>
                <a:sym typeface="Lucida Sans Unicode"/>
              </a:defRPr>
            </a:pPr>
            <a:r>
              <a:rPr sz="1300"/>
              <a:t>@</a:t>
            </a:r>
            <a:r>
              <a:rPr sz="1300" spc="-65"/>
              <a:t> </a:t>
            </a:r>
            <a:r>
              <a:rPr sz="1300" spc="-50"/>
              <a:t>202</a:t>
            </a:r>
            <a:r>
              <a:rPr lang="en-US" sz="1300" spc="-50"/>
              <a:t>4</a:t>
            </a:r>
            <a:r>
              <a:rPr sz="1300" spc="-65"/>
              <a:t> </a:t>
            </a:r>
            <a:r>
              <a:rPr sz="1300" spc="60"/>
              <a:t>Dynamic</a:t>
            </a:r>
            <a:r>
              <a:rPr sz="1300" spc="-65"/>
              <a:t> </a:t>
            </a:r>
            <a:r>
              <a:rPr sz="1300" spc="40"/>
              <a:t>Communities</a:t>
            </a:r>
          </a:p>
        </p:txBody>
      </p:sp>
      <p:pic>
        <p:nvPicPr>
          <p:cNvPr id="9" name="Picture 8">
            <a:extLst>
              <a:ext uri="{FF2B5EF4-FFF2-40B4-BE49-F238E27FC236}">
                <a16:creationId xmlns:a16="http://schemas.microsoft.com/office/drawing/2014/main" id="{26F06B7A-D76F-8218-DCAA-6EC941C616DE}"/>
              </a:ext>
            </a:extLst>
          </p:cNvPr>
          <p:cNvPicPr>
            <a:picLocks noChangeAspect="1"/>
          </p:cNvPicPr>
          <p:nvPr userDrawn="1"/>
        </p:nvPicPr>
        <p:blipFill>
          <a:blip r:embed="rId3"/>
          <a:stretch>
            <a:fillRect/>
          </a:stretch>
        </p:blipFill>
        <p:spPr>
          <a:xfrm>
            <a:off x="9166566" y="210087"/>
            <a:ext cx="3025434" cy="1070882"/>
          </a:xfrm>
          <a:prstGeom prst="rect">
            <a:avLst/>
          </a:prstGeom>
        </p:spPr>
      </p:pic>
    </p:spTree>
    <p:extLst>
      <p:ext uri="{BB962C8B-B14F-4D97-AF65-F5344CB8AC3E}">
        <p14:creationId xmlns:p14="http://schemas.microsoft.com/office/powerpoint/2010/main" val="167850444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2934-B653-DEEB-8036-FA4AB633B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1397C-DF75-3C37-B15F-4284629AD8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4BA876-2962-4C2E-9DC8-F06E6D0E6D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492262-2BD7-0A70-E7B1-610A937DF8B7}"/>
              </a:ext>
            </a:extLst>
          </p:cNvPr>
          <p:cNvSpPr>
            <a:spLocks noGrp="1"/>
          </p:cNvSpPr>
          <p:nvPr>
            <p:ph type="dt" sz="half" idx="10"/>
          </p:nvPr>
        </p:nvSpPr>
        <p:spPr/>
        <p:txBody>
          <a:bodyPr/>
          <a:lstStyle/>
          <a:p>
            <a:fld id="{D2F33161-56AF-4572-ADA3-06B66150B150}" type="datetimeFigureOut">
              <a:rPr lang="en-US" smtClean="0"/>
              <a:t>11/6/2025</a:t>
            </a:fld>
            <a:endParaRPr lang="en-US"/>
          </a:p>
        </p:txBody>
      </p:sp>
      <p:sp>
        <p:nvSpPr>
          <p:cNvPr id="6" name="Footer Placeholder 5">
            <a:extLst>
              <a:ext uri="{FF2B5EF4-FFF2-40B4-BE49-F238E27FC236}">
                <a16:creationId xmlns:a16="http://schemas.microsoft.com/office/drawing/2014/main" id="{778799C0-FCD2-EB02-B554-9F212CB4F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8C71D-4AF2-FE4C-12D7-5EDA62E4E9CB}"/>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525115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Agenda">
    <p:bg>
      <p:bgPr>
        <a:solidFill>
          <a:schemeClr val="bg1"/>
        </a:solidFill>
        <a:effectLst/>
      </p:bgPr>
    </p:bg>
    <p:spTree>
      <p:nvGrpSpPr>
        <p:cNvPr id="1" name=""/>
        <p:cNvGrpSpPr/>
        <p:nvPr/>
      </p:nvGrpSpPr>
      <p:grpSpPr>
        <a:xfrm>
          <a:off x="0" y="0"/>
          <a:ext cx="0" cy="0"/>
          <a:chOff x="0" y="0"/>
          <a:chExt cx="0" cy="0"/>
        </a:xfrm>
      </p:grpSpPr>
      <p:pic>
        <p:nvPicPr>
          <p:cNvPr id="5" name="Picture 4" descr="A blue and orange corner with a white background&#10;&#10;Description automatically generated">
            <a:extLst>
              <a:ext uri="{FF2B5EF4-FFF2-40B4-BE49-F238E27FC236}">
                <a16:creationId xmlns:a16="http://schemas.microsoft.com/office/drawing/2014/main" id="{24F3BB27-192C-2308-5616-9A66200D01EA}"/>
              </a:ext>
            </a:extLst>
          </p:cNvPr>
          <p:cNvPicPr>
            <a:picLocks noChangeAspect="1"/>
          </p:cNvPicPr>
          <p:nvPr userDrawn="1"/>
        </p:nvPicPr>
        <p:blipFill>
          <a:blip r:embed="rId2"/>
          <a:stretch>
            <a:fillRect/>
          </a:stretch>
        </p:blipFill>
        <p:spPr>
          <a:xfrm>
            <a:off x="-1" y="1068"/>
            <a:ext cx="12179091" cy="6848603"/>
          </a:xfrm>
          <a:prstGeom prst="rect">
            <a:avLst/>
          </a:prstGeom>
        </p:spPr>
      </p:pic>
      <p:sp>
        <p:nvSpPr>
          <p:cNvPr id="10" name="object 10">
            <a:extLst>
              <a:ext uri="{FF2B5EF4-FFF2-40B4-BE49-F238E27FC236}">
                <a16:creationId xmlns:a16="http://schemas.microsoft.com/office/drawing/2014/main" id="{AA4E1C05-C18C-5999-ACBA-01155639006B}"/>
              </a:ext>
            </a:extLst>
          </p:cNvPr>
          <p:cNvSpPr txBox="1"/>
          <p:nvPr userDrawn="1"/>
        </p:nvSpPr>
        <p:spPr>
          <a:xfrm>
            <a:off x="9494944" y="6507821"/>
            <a:ext cx="2684147" cy="20005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2698">
              <a:spcBef>
                <a:spcPts val="100"/>
              </a:spcBef>
              <a:defRPr sz="1300" spc="215">
                <a:solidFill>
                  <a:srgbClr val="3C474C"/>
                </a:solidFill>
                <a:latin typeface="Lucida Sans Unicode"/>
                <a:ea typeface="Lucida Sans Unicode"/>
                <a:cs typeface="Lucida Sans Unicode"/>
                <a:sym typeface="Lucida Sans Unicode"/>
              </a:defRPr>
            </a:pPr>
            <a:r>
              <a:rPr sz="1300" baseline="0" dirty="0">
                <a:solidFill>
                  <a:schemeClr val="bg1"/>
                </a:solidFill>
              </a:rPr>
              <a:t>@</a:t>
            </a:r>
            <a:r>
              <a:rPr sz="1300" spc="-65" baseline="0" dirty="0">
                <a:solidFill>
                  <a:schemeClr val="bg1"/>
                </a:solidFill>
              </a:rPr>
              <a:t> </a:t>
            </a:r>
            <a:r>
              <a:rPr sz="1300" spc="-50" baseline="0" dirty="0">
                <a:solidFill>
                  <a:schemeClr val="bg1"/>
                </a:solidFill>
              </a:rPr>
              <a:t>202</a:t>
            </a:r>
            <a:r>
              <a:rPr lang="en-US" sz="1300" spc="-50" baseline="0" dirty="0">
                <a:solidFill>
                  <a:schemeClr val="bg1"/>
                </a:solidFill>
              </a:rPr>
              <a:t>4</a:t>
            </a:r>
            <a:r>
              <a:rPr sz="1300" spc="-65" baseline="0" dirty="0">
                <a:solidFill>
                  <a:schemeClr val="bg1"/>
                </a:solidFill>
              </a:rPr>
              <a:t> </a:t>
            </a:r>
            <a:r>
              <a:rPr sz="1300" spc="60" baseline="0" dirty="0">
                <a:solidFill>
                  <a:schemeClr val="bg1"/>
                </a:solidFill>
              </a:rPr>
              <a:t>Dynamic</a:t>
            </a:r>
            <a:r>
              <a:rPr sz="1300" spc="-65" baseline="0" dirty="0">
                <a:solidFill>
                  <a:schemeClr val="bg1"/>
                </a:solidFill>
              </a:rPr>
              <a:t> </a:t>
            </a:r>
            <a:r>
              <a:rPr sz="1300" spc="40" baseline="0" dirty="0">
                <a:solidFill>
                  <a:schemeClr val="bg1"/>
                </a:solidFill>
              </a:rPr>
              <a:t>Communities</a:t>
            </a:r>
          </a:p>
        </p:txBody>
      </p:sp>
      <p:sp>
        <p:nvSpPr>
          <p:cNvPr id="3" name="Slide Number Placeholder 2">
            <a:extLst>
              <a:ext uri="{FF2B5EF4-FFF2-40B4-BE49-F238E27FC236}">
                <a16:creationId xmlns:a16="http://schemas.microsoft.com/office/drawing/2014/main" id="{D18FB400-37E7-74B2-ACB9-7ED56CD5FDD0}"/>
              </a:ext>
            </a:extLst>
          </p:cNvPr>
          <p:cNvSpPr>
            <a:spLocks noGrp="1"/>
          </p:cNvSpPr>
          <p:nvPr>
            <p:ph type="sldNum" sz="quarter" idx="10"/>
          </p:nvPr>
        </p:nvSpPr>
        <p:spPr/>
        <p:txBody>
          <a:bodyPr/>
          <a:lstStyle/>
          <a:p>
            <a:fld id="{86CB4B4D-7CA3-9044-876B-883B54F8677D}" type="slidenum">
              <a:rPr lang="en-US" smtClean="0"/>
              <a:t>‹#›</a:t>
            </a:fld>
            <a:endParaRPr lang="en-US"/>
          </a:p>
        </p:txBody>
      </p:sp>
      <p:sp>
        <p:nvSpPr>
          <p:cNvPr id="9" name="object 10">
            <a:extLst>
              <a:ext uri="{FF2B5EF4-FFF2-40B4-BE49-F238E27FC236}">
                <a16:creationId xmlns:a16="http://schemas.microsoft.com/office/drawing/2014/main" id="{1ABBA802-E452-2AFC-E7D9-86DF60B7192F}"/>
              </a:ext>
            </a:extLst>
          </p:cNvPr>
          <p:cNvSpPr/>
          <p:nvPr userDrawn="1"/>
        </p:nvSpPr>
        <p:spPr>
          <a:xfrm>
            <a:off x="569480" y="730618"/>
            <a:ext cx="94336" cy="485128"/>
          </a:xfrm>
          <a:prstGeom prst="rect">
            <a:avLst/>
          </a:prstGeom>
          <a:solidFill>
            <a:srgbClr val="E88C24"/>
          </a:solidFill>
          <a:ln w="12700">
            <a:miter lim="400000"/>
          </a:ln>
        </p:spPr>
        <p:txBody>
          <a:bodyPr lIns="45712" rIns="45712"/>
          <a:lstStyle/>
          <a:p>
            <a:endParaRPr sz="1800"/>
          </a:p>
        </p:txBody>
      </p:sp>
      <p:sp>
        <p:nvSpPr>
          <p:cNvPr id="11" name="Text Placeholder 10">
            <a:extLst>
              <a:ext uri="{FF2B5EF4-FFF2-40B4-BE49-F238E27FC236}">
                <a16:creationId xmlns:a16="http://schemas.microsoft.com/office/drawing/2014/main" id="{C1A45573-240E-43E8-215E-27DACC27BEDA}"/>
              </a:ext>
            </a:extLst>
          </p:cNvPr>
          <p:cNvSpPr>
            <a:spLocks noGrp="1"/>
          </p:cNvSpPr>
          <p:nvPr>
            <p:ph type="body" sz="quarter" idx="11" hasCustomPrompt="1"/>
          </p:nvPr>
        </p:nvSpPr>
        <p:spPr>
          <a:xfrm>
            <a:off x="758825" y="1639889"/>
            <a:ext cx="4757392" cy="4541837"/>
          </a:xfrm>
        </p:spPr>
        <p:txBody>
          <a:bodyPr/>
          <a:lstStyle>
            <a:lvl1pPr marL="285695" indent="-285695">
              <a:buClr>
                <a:srgbClr val="E88C23"/>
              </a:buClr>
              <a:buSzPct val="110000"/>
              <a:buFont typeface="Arial" panose="020B0604020202020204" pitchFamily="34" charset="0"/>
              <a:buChar char="•"/>
              <a:defRPr sz="1765" baseline="0">
                <a:latin typeface="Verdana" panose="020B0604030504040204" pitchFamily="34" charset="0"/>
                <a:ea typeface="Verdana" panose="020B0604030504040204" pitchFamily="34" charset="0"/>
                <a:cs typeface="Verdana" panose="020B0604030504040204" pitchFamily="34" charset="0"/>
              </a:defRPr>
            </a:lvl1pPr>
            <a:lvl2pPr marL="285695" indent="-285695">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2pPr>
            <a:lvl3pPr marL="285695" indent="-285695">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3pPr>
            <a:lvl4pPr marL="285695" indent="-285695">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4pPr>
            <a:lvl5pPr marL="285695" indent="-285695">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Agenda items</a:t>
            </a:r>
          </a:p>
        </p:txBody>
      </p:sp>
      <p:sp>
        <p:nvSpPr>
          <p:cNvPr id="13" name="TextBox 12">
            <a:extLst>
              <a:ext uri="{FF2B5EF4-FFF2-40B4-BE49-F238E27FC236}">
                <a16:creationId xmlns:a16="http://schemas.microsoft.com/office/drawing/2014/main" id="{80358E50-23C2-0424-524F-699C343C65C3}"/>
              </a:ext>
            </a:extLst>
          </p:cNvPr>
          <p:cNvSpPr txBox="1"/>
          <p:nvPr userDrawn="1"/>
        </p:nvSpPr>
        <p:spPr>
          <a:xfrm>
            <a:off x="758826" y="616226"/>
            <a:ext cx="2878897" cy="7201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2" tIns="45712" rIns="45712" bIns="45712" numCol="1" spcCol="38100" rtlCol="0" anchor="t">
            <a:spAutoFit/>
          </a:bodyPr>
          <a:lstStyle/>
          <a:p>
            <a:pPr marL="0" marR="0" indent="0" algn="l" defTabSz="914225"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273472"/>
                </a:solidFill>
                <a:effectLst/>
                <a:uFillTx/>
                <a:latin typeface="Verdana" panose="020B0604030504040204" pitchFamily="34" charset="0"/>
                <a:ea typeface="Verdana" panose="020B0604030504040204" pitchFamily="34" charset="0"/>
                <a:cs typeface="Verdana" panose="020B0604030504040204" pitchFamily="34" charset="0"/>
                <a:sym typeface="Calibri"/>
              </a:rPr>
              <a:t>Agenda</a:t>
            </a:r>
          </a:p>
        </p:txBody>
      </p:sp>
      <p:pic>
        <p:nvPicPr>
          <p:cNvPr id="2" name="Picture 1">
            <a:extLst>
              <a:ext uri="{FF2B5EF4-FFF2-40B4-BE49-F238E27FC236}">
                <a16:creationId xmlns:a16="http://schemas.microsoft.com/office/drawing/2014/main" id="{CDF96BD7-A0D0-5697-E23A-C8FAF10B28E9}"/>
              </a:ext>
            </a:extLst>
          </p:cNvPr>
          <p:cNvPicPr>
            <a:picLocks noChangeAspect="1"/>
          </p:cNvPicPr>
          <p:nvPr userDrawn="1"/>
        </p:nvPicPr>
        <p:blipFill>
          <a:blip r:embed="rId3"/>
          <a:stretch>
            <a:fillRect/>
          </a:stretch>
        </p:blipFill>
        <p:spPr>
          <a:xfrm>
            <a:off x="9166566" y="210087"/>
            <a:ext cx="3025434" cy="1070882"/>
          </a:xfrm>
          <a:prstGeom prst="rect">
            <a:avLst/>
          </a:prstGeom>
        </p:spPr>
      </p:pic>
    </p:spTree>
    <p:extLst>
      <p:ext uri="{BB962C8B-B14F-4D97-AF65-F5344CB8AC3E}">
        <p14:creationId xmlns:p14="http://schemas.microsoft.com/office/powerpoint/2010/main" val="299507911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3" name="Picture 2" descr="A blue and orange corner with a white background&#10;&#10;Description automatically generated">
            <a:extLst>
              <a:ext uri="{FF2B5EF4-FFF2-40B4-BE49-F238E27FC236}">
                <a16:creationId xmlns:a16="http://schemas.microsoft.com/office/drawing/2014/main" id="{AFEECD54-600D-F37C-EE69-A8640CAD985F}"/>
              </a:ext>
            </a:extLst>
          </p:cNvPr>
          <p:cNvPicPr>
            <a:picLocks noChangeAspect="1"/>
          </p:cNvPicPr>
          <p:nvPr userDrawn="1"/>
        </p:nvPicPr>
        <p:blipFill>
          <a:blip r:embed="rId2"/>
          <a:stretch>
            <a:fillRect/>
          </a:stretch>
        </p:blipFill>
        <p:spPr>
          <a:xfrm>
            <a:off x="-1" y="1068"/>
            <a:ext cx="12193902" cy="6856931"/>
          </a:xfrm>
          <a:prstGeom prst="rect">
            <a:avLst/>
          </a:prstGeom>
        </p:spPr>
      </p:pic>
      <p:sp>
        <p:nvSpPr>
          <p:cNvPr id="9" name="object 10">
            <a:extLst>
              <a:ext uri="{FF2B5EF4-FFF2-40B4-BE49-F238E27FC236}">
                <a16:creationId xmlns:a16="http://schemas.microsoft.com/office/drawing/2014/main" id="{D53E30DB-3424-A7B3-DD4B-ECDCD1F473EA}"/>
              </a:ext>
            </a:extLst>
          </p:cNvPr>
          <p:cNvSpPr txBox="1"/>
          <p:nvPr userDrawn="1"/>
        </p:nvSpPr>
        <p:spPr>
          <a:xfrm>
            <a:off x="2398247" y="6628875"/>
            <a:ext cx="2684147" cy="20005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2698">
              <a:spcBef>
                <a:spcPts val="100"/>
              </a:spcBef>
              <a:defRPr sz="1300" spc="215">
                <a:solidFill>
                  <a:srgbClr val="3C474C"/>
                </a:solidFill>
                <a:latin typeface="Lucida Sans Unicode"/>
                <a:ea typeface="Lucida Sans Unicode"/>
                <a:cs typeface="Lucida Sans Unicode"/>
                <a:sym typeface="Lucida Sans Unicode"/>
              </a:defRPr>
            </a:pPr>
            <a:r>
              <a:rPr sz="1300" baseline="0">
                <a:solidFill>
                  <a:schemeClr val="bg1"/>
                </a:solidFill>
              </a:rPr>
              <a:t>@</a:t>
            </a:r>
            <a:r>
              <a:rPr sz="1300" spc="-65" baseline="0">
                <a:solidFill>
                  <a:schemeClr val="bg1"/>
                </a:solidFill>
              </a:rPr>
              <a:t> </a:t>
            </a:r>
            <a:r>
              <a:rPr sz="1300" spc="-50" baseline="0">
                <a:solidFill>
                  <a:schemeClr val="bg1"/>
                </a:solidFill>
              </a:rPr>
              <a:t>202</a:t>
            </a:r>
            <a:r>
              <a:rPr lang="en-US" sz="1300" spc="-50" baseline="0">
                <a:solidFill>
                  <a:schemeClr val="bg1"/>
                </a:solidFill>
              </a:rPr>
              <a:t>4</a:t>
            </a:r>
            <a:r>
              <a:rPr sz="1300" spc="-65" baseline="0">
                <a:solidFill>
                  <a:schemeClr val="bg1"/>
                </a:solidFill>
              </a:rPr>
              <a:t> </a:t>
            </a:r>
            <a:r>
              <a:rPr sz="1300" spc="60" baseline="0">
                <a:solidFill>
                  <a:schemeClr val="bg1"/>
                </a:solidFill>
              </a:rPr>
              <a:t>Dynamic</a:t>
            </a:r>
            <a:r>
              <a:rPr sz="1300" spc="-65" baseline="0">
                <a:solidFill>
                  <a:schemeClr val="bg1"/>
                </a:solidFill>
              </a:rPr>
              <a:t> </a:t>
            </a:r>
            <a:r>
              <a:rPr sz="1300" spc="40" baseline="0">
                <a:solidFill>
                  <a:schemeClr val="bg1"/>
                </a:solidFill>
              </a:rPr>
              <a:t>Communities</a:t>
            </a:r>
          </a:p>
        </p:txBody>
      </p:sp>
      <p:sp>
        <p:nvSpPr>
          <p:cNvPr id="10" name="object 8">
            <a:extLst>
              <a:ext uri="{FF2B5EF4-FFF2-40B4-BE49-F238E27FC236}">
                <a16:creationId xmlns:a16="http://schemas.microsoft.com/office/drawing/2014/main" id="{28E884E9-8151-D4F3-956D-80BE3F8721D9}"/>
              </a:ext>
            </a:extLst>
          </p:cNvPr>
          <p:cNvSpPr/>
          <p:nvPr userDrawn="1"/>
        </p:nvSpPr>
        <p:spPr>
          <a:xfrm>
            <a:off x="569480" y="2003601"/>
            <a:ext cx="94336" cy="1221729"/>
          </a:xfrm>
          <a:prstGeom prst="rect">
            <a:avLst/>
          </a:prstGeom>
          <a:solidFill>
            <a:srgbClr val="E88C24"/>
          </a:solidFill>
          <a:ln w="12700">
            <a:miter lim="400000"/>
          </a:ln>
        </p:spPr>
        <p:txBody>
          <a:bodyPr lIns="45712" rIns="45712"/>
          <a:lstStyle/>
          <a:p>
            <a:endParaRPr sz="1800"/>
          </a:p>
        </p:txBody>
      </p:sp>
      <p:sp>
        <p:nvSpPr>
          <p:cNvPr id="13" name="TextBox 12">
            <a:extLst>
              <a:ext uri="{FF2B5EF4-FFF2-40B4-BE49-F238E27FC236}">
                <a16:creationId xmlns:a16="http://schemas.microsoft.com/office/drawing/2014/main" id="{D0A10028-72AC-53E2-41A9-93F66C4F0D92}"/>
              </a:ext>
            </a:extLst>
          </p:cNvPr>
          <p:cNvSpPr txBox="1"/>
          <p:nvPr userDrawn="1"/>
        </p:nvSpPr>
        <p:spPr>
          <a:xfrm>
            <a:off x="854193" y="1884779"/>
            <a:ext cx="4564983" cy="1459372"/>
          </a:xfrm>
          <a:prstGeom prst="rect">
            <a:avLst/>
          </a:prstGeom>
          <a:ln w="12700">
            <a:miter lim="400000"/>
          </a:ln>
        </p:spPr>
        <p:txBody>
          <a:bodyPr lIns="0" tIns="0" rIns="0" bIns="0"/>
          <a:lstStyle>
            <a:lvl1pPr lvl="0" indent="12700" eaLnBrk="1" hangingPunct="1">
              <a:spcBef>
                <a:spcPts val="100"/>
              </a:spcBef>
              <a:defRPr sz="4400" b="1" spc="-200">
                <a:solidFill>
                  <a:srgbClr val="273472"/>
                </a:solidFill>
                <a:latin typeface="Verdana"/>
                <a:ea typeface="Verdana"/>
                <a:cs typeface="Verdana"/>
                <a:sym typeface="Verdana"/>
              </a:defRPr>
            </a:lvl1pPr>
            <a:lvl2pPr>
              <a:defRPr sz="4400" b="1">
                <a:solidFill>
                  <a:srgbClr val="273472"/>
                </a:solidFill>
                <a:latin typeface="Verdana"/>
                <a:ea typeface="Verdana"/>
                <a:cs typeface="Verdana"/>
                <a:sym typeface="Verdana"/>
              </a:defRPr>
            </a:lvl2pPr>
            <a:lvl3pPr>
              <a:defRPr sz="4400" b="1">
                <a:solidFill>
                  <a:srgbClr val="273472"/>
                </a:solidFill>
                <a:latin typeface="Verdana"/>
                <a:ea typeface="Verdana"/>
                <a:cs typeface="Verdana"/>
                <a:sym typeface="Verdana"/>
              </a:defRPr>
            </a:lvl3pPr>
            <a:lvl4pPr>
              <a:defRPr sz="4400" b="1">
                <a:solidFill>
                  <a:srgbClr val="273472"/>
                </a:solidFill>
                <a:latin typeface="Verdana"/>
                <a:ea typeface="Verdana"/>
                <a:cs typeface="Verdana"/>
                <a:sym typeface="Verdana"/>
              </a:defRPr>
            </a:lvl4pPr>
            <a:lvl5pPr>
              <a:defRPr sz="4400" b="1">
                <a:solidFill>
                  <a:srgbClr val="273472"/>
                </a:solidFill>
                <a:latin typeface="Verdana"/>
                <a:ea typeface="Verdana"/>
                <a:cs typeface="Verdana"/>
                <a:sym typeface="Verdana"/>
              </a:defRPr>
            </a:lvl5pPr>
            <a:lvl6pPr>
              <a:defRPr sz="4400" b="1">
                <a:solidFill>
                  <a:srgbClr val="273472"/>
                </a:solidFill>
                <a:latin typeface="Verdana"/>
                <a:ea typeface="Verdana"/>
                <a:cs typeface="Verdana"/>
                <a:sym typeface="Verdana"/>
              </a:defRPr>
            </a:lvl6pPr>
            <a:lvl7pPr>
              <a:defRPr sz="4400" b="1">
                <a:solidFill>
                  <a:srgbClr val="273472"/>
                </a:solidFill>
                <a:latin typeface="Verdana"/>
                <a:ea typeface="Verdana"/>
                <a:cs typeface="Verdana"/>
                <a:sym typeface="Verdana"/>
              </a:defRPr>
            </a:lvl7pPr>
            <a:lvl8pPr>
              <a:defRPr sz="4400" b="1">
                <a:solidFill>
                  <a:srgbClr val="273472"/>
                </a:solidFill>
                <a:latin typeface="Verdana"/>
                <a:ea typeface="Verdana"/>
                <a:cs typeface="Verdana"/>
                <a:sym typeface="Verdana"/>
              </a:defRPr>
            </a:lvl8pPr>
            <a:lvl9pPr>
              <a:defRPr sz="4400" b="1">
                <a:solidFill>
                  <a:srgbClr val="273472"/>
                </a:solidFill>
                <a:latin typeface="Verdana"/>
                <a:ea typeface="Verdana"/>
                <a:cs typeface="Verdana"/>
                <a:sym typeface="Verdana"/>
              </a:defRPr>
            </a:lvl9pPr>
          </a:lstStyle>
          <a:p>
            <a:pPr lvl="0"/>
            <a:r>
              <a:rPr lang="en-US" sz="4400">
                <a:sym typeface="Calibri"/>
              </a:rPr>
              <a:t>Thank you for Attending!</a:t>
            </a:r>
          </a:p>
        </p:txBody>
      </p:sp>
      <p:sp>
        <p:nvSpPr>
          <p:cNvPr id="4" name="object 9">
            <a:extLst>
              <a:ext uri="{FF2B5EF4-FFF2-40B4-BE49-F238E27FC236}">
                <a16:creationId xmlns:a16="http://schemas.microsoft.com/office/drawing/2014/main" id="{E205A04B-C58C-BC42-5E28-9F389C949012}"/>
              </a:ext>
            </a:extLst>
          </p:cNvPr>
          <p:cNvSpPr txBox="1"/>
          <p:nvPr userDrawn="1"/>
        </p:nvSpPr>
        <p:spPr>
          <a:xfrm>
            <a:off x="457200" y="640081"/>
            <a:ext cx="6127254" cy="6035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p>
            <a:r>
              <a:rPr lang="en-US" sz="1961">
                <a:latin typeface="Poppins" panose="00000500000000000000" pitchFamily="2" charset="0"/>
                <a:cs typeface="Poppins" panose="00000500000000000000" pitchFamily="2" charset="0"/>
              </a:rPr>
              <a:t>The largest independent innovation, education, and training event for Microsoft Biz Apps</a:t>
            </a:r>
          </a:p>
        </p:txBody>
      </p:sp>
      <p:sp>
        <p:nvSpPr>
          <p:cNvPr id="5" name="object 2">
            <a:extLst>
              <a:ext uri="{FF2B5EF4-FFF2-40B4-BE49-F238E27FC236}">
                <a16:creationId xmlns:a16="http://schemas.microsoft.com/office/drawing/2014/main" id="{0852A0F6-69FE-7925-F6B0-18B7342A4A83}"/>
              </a:ext>
            </a:extLst>
          </p:cNvPr>
          <p:cNvSpPr txBox="1"/>
          <p:nvPr userDrawn="1"/>
        </p:nvSpPr>
        <p:spPr>
          <a:xfrm>
            <a:off x="9402980" y="5970512"/>
            <a:ext cx="2684147" cy="11249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p>
            <a:pPr marL="0" marR="5079" lvl="0" indent="12698" algn="r" defTabSz="914367" rtl="0" eaLnBrk="1" fontAlgn="auto" latinLnBrk="0" hangingPunct="1">
              <a:lnSpc>
                <a:spcPct val="100000"/>
              </a:lnSpc>
              <a:spcBef>
                <a:spcPts val="300"/>
              </a:spcBef>
              <a:spcAft>
                <a:spcPts val="0"/>
              </a:spcAft>
              <a:buClrTx/>
              <a:buSzTx/>
              <a:buFontTx/>
              <a:buNone/>
              <a:tabLst/>
              <a:defRPr sz="2100" spc="85">
                <a:solidFill>
                  <a:srgbClr val="252F35"/>
                </a:solidFill>
                <a:latin typeface="Lucida Sans Unicode"/>
                <a:ea typeface="Lucida Sans Unicode"/>
                <a:cs typeface="Lucida Sans Unicode"/>
                <a:sym typeface="Lucida Sans Unicode"/>
              </a:defRPr>
            </a:pPr>
            <a:r>
              <a:rPr lang="en-US" sz="1765">
                <a:solidFill>
                  <a:schemeClr val="bg1"/>
                </a:solidFill>
              </a:rPr>
              <a:t>A Dynamics-First, ‘For User, By User’ Event</a:t>
            </a:r>
          </a:p>
          <a:p>
            <a:pPr marR="5079" indent="12698" algn="r">
              <a:lnSpc>
                <a:spcPct val="100000"/>
              </a:lnSpc>
              <a:spcBef>
                <a:spcPts val="300"/>
              </a:spcBef>
              <a:defRPr sz="2100" spc="85">
                <a:solidFill>
                  <a:srgbClr val="252F35"/>
                </a:solidFill>
                <a:latin typeface="Lucida Sans Unicode"/>
                <a:ea typeface="Lucida Sans Unicode"/>
                <a:cs typeface="Lucida Sans Unicode"/>
                <a:sym typeface="Lucida Sans Unicode"/>
              </a:defRPr>
            </a:pPr>
            <a:r>
              <a:rPr sz="1765" spc="-25" baseline="0">
                <a:solidFill>
                  <a:schemeClr val="bg1"/>
                </a:solidFill>
              </a:rPr>
              <a:t>.</a:t>
            </a:r>
          </a:p>
        </p:txBody>
      </p:sp>
      <p:pic>
        <p:nvPicPr>
          <p:cNvPr id="2" name="Picture 1">
            <a:extLst>
              <a:ext uri="{FF2B5EF4-FFF2-40B4-BE49-F238E27FC236}">
                <a16:creationId xmlns:a16="http://schemas.microsoft.com/office/drawing/2014/main" id="{42E8EE19-D4A5-89BF-DC08-BC3CB7FE8944}"/>
              </a:ext>
            </a:extLst>
          </p:cNvPr>
          <p:cNvPicPr>
            <a:picLocks noChangeAspect="1"/>
          </p:cNvPicPr>
          <p:nvPr userDrawn="1"/>
        </p:nvPicPr>
        <p:blipFill>
          <a:blip r:embed="rId3"/>
          <a:stretch>
            <a:fillRect/>
          </a:stretch>
        </p:blipFill>
        <p:spPr>
          <a:xfrm>
            <a:off x="9166566" y="210087"/>
            <a:ext cx="3025434" cy="1070882"/>
          </a:xfrm>
          <a:prstGeom prst="rect">
            <a:avLst/>
          </a:prstGeom>
        </p:spPr>
      </p:pic>
    </p:spTree>
    <p:extLst>
      <p:ext uri="{BB962C8B-B14F-4D97-AF65-F5344CB8AC3E}">
        <p14:creationId xmlns:p14="http://schemas.microsoft.com/office/powerpoint/2010/main" val="21871341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BD22-63F0-498C-C98A-6AD6DA0E9B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F9B261-3EF1-F7A9-1225-DBDE69647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0D161B-906D-7B50-338B-4F6C8BEBF7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5EEFCF-B311-CC69-B9AD-EC7EAE06D3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9E3F52-1F4D-F013-E4AE-61C143EADF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7FCF2C-4806-9670-D219-52B178D423CE}"/>
              </a:ext>
            </a:extLst>
          </p:cNvPr>
          <p:cNvSpPr>
            <a:spLocks noGrp="1"/>
          </p:cNvSpPr>
          <p:nvPr>
            <p:ph type="dt" sz="half" idx="10"/>
          </p:nvPr>
        </p:nvSpPr>
        <p:spPr/>
        <p:txBody>
          <a:bodyPr/>
          <a:lstStyle/>
          <a:p>
            <a:fld id="{D2F33161-56AF-4572-ADA3-06B66150B150}" type="datetimeFigureOut">
              <a:rPr lang="en-US" smtClean="0"/>
              <a:t>11/6/2025</a:t>
            </a:fld>
            <a:endParaRPr lang="en-US"/>
          </a:p>
        </p:txBody>
      </p:sp>
      <p:sp>
        <p:nvSpPr>
          <p:cNvPr id="8" name="Footer Placeholder 7">
            <a:extLst>
              <a:ext uri="{FF2B5EF4-FFF2-40B4-BE49-F238E27FC236}">
                <a16:creationId xmlns:a16="http://schemas.microsoft.com/office/drawing/2014/main" id="{EC7FE817-210A-23FB-6AC9-7CE2A4D121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758E5B-8795-D793-343A-65EB0E6F7D85}"/>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157665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041E-EC39-B0E1-6701-29460B3A5E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735678-E951-BD6A-9EE4-75E0B3DA88DE}"/>
              </a:ext>
            </a:extLst>
          </p:cNvPr>
          <p:cNvSpPr>
            <a:spLocks noGrp="1"/>
          </p:cNvSpPr>
          <p:nvPr>
            <p:ph type="dt" sz="half" idx="10"/>
          </p:nvPr>
        </p:nvSpPr>
        <p:spPr/>
        <p:txBody>
          <a:bodyPr/>
          <a:lstStyle/>
          <a:p>
            <a:fld id="{D2F33161-56AF-4572-ADA3-06B66150B150}" type="datetimeFigureOut">
              <a:rPr lang="en-US" smtClean="0"/>
              <a:t>11/6/2025</a:t>
            </a:fld>
            <a:endParaRPr lang="en-US"/>
          </a:p>
        </p:txBody>
      </p:sp>
      <p:sp>
        <p:nvSpPr>
          <p:cNvPr id="4" name="Footer Placeholder 3">
            <a:extLst>
              <a:ext uri="{FF2B5EF4-FFF2-40B4-BE49-F238E27FC236}">
                <a16:creationId xmlns:a16="http://schemas.microsoft.com/office/drawing/2014/main" id="{F8A68703-5984-3C02-9A48-35415F7AC8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F8BAD-DCA5-2E8E-FC97-BE2A019D11DE}"/>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283951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4E885-752D-A005-BA25-227FF493D45C}"/>
              </a:ext>
            </a:extLst>
          </p:cNvPr>
          <p:cNvSpPr>
            <a:spLocks noGrp="1"/>
          </p:cNvSpPr>
          <p:nvPr>
            <p:ph type="dt" sz="half" idx="10"/>
          </p:nvPr>
        </p:nvSpPr>
        <p:spPr/>
        <p:txBody>
          <a:bodyPr/>
          <a:lstStyle/>
          <a:p>
            <a:fld id="{D2F33161-56AF-4572-ADA3-06B66150B150}" type="datetimeFigureOut">
              <a:rPr lang="en-US" smtClean="0"/>
              <a:t>11/6/2025</a:t>
            </a:fld>
            <a:endParaRPr lang="en-US"/>
          </a:p>
        </p:txBody>
      </p:sp>
      <p:sp>
        <p:nvSpPr>
          <p:cNvPr id="3" name="Footer Placeholder 2">
            <a:extLst>
              <a:ext uri="{FF2B5EF4-FFF2-40B4-BE49-F238E27FC236}">
                <a16:creationId xmlns:a16="http://schemas.microsoft.com/office/drawing/2014/main" id="{41DD14A8-07EE-B67B-B3F0-8FD1927859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C0CD1B-A859-571C-8D5B-F049CE048BCB}"/>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4331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64E1-F206-AD56-35D5-05BB0D91D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BEEFCE-B25C-4052-04E8-E8BC6A621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09691-1BDA-8D25-A904-718CE0270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E1A45-152C-66A9-E730-65EDE1CB80F4}"/>
              </a:ext>
            </a:extLst>
          </p:cNvPr>
          <p:cNvSpPr>
            <a:spLocks noGrp="1"/>
          </p:cNvSpPr>
          <p:nvPr>
            <p:ph type="dt" sz="half" idx="10"/>
          </p:nvPr>
        </p:nvSpPr>
        <p:spPr/>
        <p:txBody>
          <a:bodyPr/>
          <a:lstStyle/>
          <a:p>
            <a:fld id="{D2F33161-56AF-4572-ADA3-06B66150B150}" type="datetimeFigureOut">
              <a:rPr lang="en-US" smtClean="0"/>
              <a:t>11/6/2025</a:t>
            </a:fld>
            <a:endParaRPr lang="en-US"/>
          </a:p>
        </p:txBody>
      </p:sp>
      <p:sp>
        <p:nvSpPr>
          <p:cNvPr id="6" name="Footer Placeholder 5">
            <a:extLst>
              <a:ext uri="{FF2B5EF4-FFF2-40B4-BE49-F238E27FC236}">
                <a16:creationId xmlns:a16="http://schemas.microsoft.com/office/drawing/2014/main" id="{FEDD70D5-C043-8C17-3160-21AC571F7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7000C-FEB6-F1EF-5DFB-1BAFD54DD0F1}"/>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375652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BB48-F943-483B-4C1B-833ACE24B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161359-6BBB-E3C7-F2E6-83C5CE97D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6F98E62-5885-0A12-2877-7E06CC039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E55BF-9449-91F0-9997-29E682943C02}"/>
              </a:ext>
            </a:extLst>
          </p:cNvPr>
          <p:cNvSpPr>
            <a:spLocks noGrp="1"/>
          </p:cNvSpPr>
          <p:nvPr>
            <p:ph type="dt" sz="half" idx="10"/>
          </p:nvPr>
        </p:nvSpPr>
        <p:spPr/>
        <p:txBody>
          <a:bodyPr/>
          <a:lstStyle/>
          <a:p>
            <a:fld id="{D2F33161-56AF-4572-ADA3-06B66150B150}" type="datetimeFigureOut">
              <a:rPr lang="en-US" smtClean="0"/>
              <a:t>11/6/2025</a:t>
            </a:fld>
            <a:endParaRPr lang="en-US"/>
          </a:p>
        </p:txBody>
      </p:sp>
      <p:sp>
        <p:nvSpPr>
          <p:cNvPr id="6" name="Footer Placeholder 5">
            <a:extLst>
              <a:ext uri="{FF2B5EF4-FFF2-40B4-BE49-F238E27FC236}">
                <a16:creationId xmlns:a16="http://schemas.microsoft.com/office/drawing/2014/main" id="{5956337C-873E-D2AF-337D-EFA0690D0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EB492-6C8F-BB50-3F38-8B79D10F83F3}"/>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412388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5.emf"/><Relationship Id="rId2" Type="http://schemas.openxmlformats.org/officeDocument/2006/relationships/slideLayout" Target="../slideLayouts/slideLayout29.xml"/><Relationship Id="rId16" Type="http://schemas.openxmlformats.org/officeDocument/2006/relationships/image" Target="../media/image4.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6.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D72F88-4D0F-500A-EF4A-3948F551D1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F279D0-07B7-88FC-82B3-2DDEF5780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8C2E5-B1ED-86EA-D404-092265230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33161-56AF-4572-ADA3-06B66150B150}" type="datetimeFigureOut">
              <a:rPr lang="en-US" smtClean="0"/>
              <a:t>11/6/2025</a:t>
            </a:fld>
            <a:endParaRPr lang="en-US"/>
          </a:p>
        </p:txBody>
      </p:sp>
      <p:sp>
        <p:nvSpPr>
          <p:cNvPr id="5" name="Footer Placeholder 4">
            <a:extLst>
              <a:ext uri="{FF2B5EF4-FFF2-40B4-BE49-F238E27FC236}">
                <a16:creationId xmlns:a16="http://schemas.microsoft.com/office/drawing/2014/main" id="{CF0BD0A9-1EE1-5545-1D07-9AAE5B1849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865B8-74D0-0C96-A2C3-11D1DCD07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1B64-8348-49F2-A323-8BE900313399}" type="slidenum">
              <a:rPr lang="en-US" smtClean="0"/>
              <a:t>‹#›</a:t>
            </a:fld>
            <a:endParaRPr lang="en-US"/>
          </a:p>
        </p:txBody>
      </p:sp>
    </p:spTree>
    <p:extLst>
      <p:ext uri="{BB962C8B-B14F-4D97-AF65-F5344CB8AC3E}">
        <p14:creationId xmlns:p14="http://schemas.microsoft.com/office/powerpoint/2010/main" val="2797315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7DE4B-61E6-41E2-A1BE-571B3A782397}"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70648-B4FF-4D0B-B04C-A57A13E74C53}" type="slidenum">
              <a:rPr lang="en-US" smtClean="0"/>
              <a:t>‹#›</a:t>
            </a:fld>
            <a:endParaRPr lang="en-US"/>
          </a:p>
        </p:txBody>
      </p:sp>
    </p:spTree>
    <p:extLst>
      <p:ext uri="{BB962C8B-B14F-4D97-AF65-F5344CB8AC3E}">
        <p14:creationId xmlns:p14="http://schemas.microsoft.com/office/powerpoint/2010/main" val="21603234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206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206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206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206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489096"/>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56118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638783"/>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descr="A close-up of a blue and orange background&#10;&#10;Description automatically generated">
            <a:extLst>
              <a:ext uri="{FF2B5EF4-FFF2-40B4-BE49-F238E27FC236}">
                <a16:creationId xmlns:a16="http://schemas.microsoft.com/office/drawing/2014/main" id="{8327DFD5-09A3-7CE3-FE41-528CB026D806}"/>
              </a:ext>
            </a:extLst>
          </p:cNvPr>
          <p:cNvPicPr>
            <a:picLocks noChangeAspect="1"/>
          </p:cNvPicPr>
          <p:nvPr userDrawn="1"/>
        </p:nvPicPr>
        <p:blipFill>
          <a:blip r:embed="rId16"/>
          <a:stretch>
            <a:fillRect/>
          </a:stretch>
        </p:blipFill>
        <p:spPr>
          <a:xfrm>
            <a:off x="0" y="0"/>
            <a:ext cx="12192000" cy="6856930"/>
          </a:xfrm>
          <a:prstGeom prst="rect">
            <a:avLst/>
          </a:prstGeom>
        </p:spPr>
      </p:pic>
      <p:sp>
        <p:nvSpPr>
          <p:cNvPr id="2" name="Title Placeholder 1"/>
          <p:cNvSpPr>
            <a:spLocks noGrp="1"/>
          </p:cNvSpPr>
          <p:nvPr>
            <p:ph type="title"/>
          </p:nvPr>
        </p:nvSpPr>
        <p:spPr>
          <a:xfrm>
            <a:off x="717760" y="750768"/>
            <a:ext cx="10756788" cy="698347"/>
          </a:xfrm>
          <a:prstGeom prst="rect">
            <a:avLst/>
          </a:prstGeom>
        </p:spPr>
        <p:txBody>
          <a:bodyPr vert="horz" wrap="square" lIns="146304" tIns="91440" rIns="146304" bIns="91440" rtlCol="0" anchor="ctr">
            <a:noAutofit/>
          </a:bodyPr>
          <a:lstStyle/>
          <a:p>
            <a:r>
              <a:rPr lang="en-US"/>
              <a:t>Click to edit Master title style</a:t>
            </a:r>
          </a:p>
        </p:txBody>
      </p:sp>
      <p:sp>
        <p:nvSpPr>
          <p:cNvPr id="4" name="Text Placeholder 3"/>
          <p:cNvSpPr>
            <a:spLocks noGrp="1"/>
          </p:cNvSpPr>
          <p:nvPr>
            <p:ph type="body" idx="1"/>
          </p:nvPr>
        </p:nvSpPr>
        <p:spPr>
          <a:xfrm>
            <a:off x="717450" y="1635896"/>
            <a:ext cx="10756789" cy="4109196"/>
          </a:xfrm>
          <a:prstGeom prst="rect">
            <a:avLst/>
          </a:prstGeom>
        </p:spPr>
        <p:txBody>
          <a:bodyPr vert="horz" wrap="square" lIns="146304" tIns="91440" rIns="146304" bIns="91440" rtlCol="0">
            <a:noAutofit/>
          </a:bodyPr>
          <a:lstStyle/>
          <a:p>
            <a:pPr lvl="0"/>
            <a:r>
              <a:rPr lang="en-US"/>
              <a:t>Edit Master text styles</a:t>
            </a:r>
          </a:p>
          <a:p>
            <a:pPr lvl="1"/>
            <a:r>
              <a:rPr lang="en-US"/>
              <a:t>Second level</a:t>
            </a:r>
          </a:p>
          <a:p>
            <a:pPr lvl="2"/>
            <a:r>
              <a:rPr lang="en-US"/>
              <a:t>Third level</a:t>
            </a:r>
          </a:p>
        </p:txBody>
      </p:sp>
      <p:grpSp>
        <p:nvGrpSpPr>
          <p:cNvPr id="5" name="Group 4" hidden="1"/>
          <p:cNvGrpSpPr/>
          <p:nvPr userDrawn="1"/>
        </p:nvGrpSpPr>
        <p:grpSpPr>
          <a:xfrm>
            <a:off x="12370974" y="-217"/>
            <a:ext cx="935476" cy="5654618"/>
            <a:chOff x="12618968" y="-221"/>
            <a:chExt cx="954234" cy="5767186"/>
          </a:xfrm>
        </p:grpSpPr>
        <p:grpSp>
          <p:nvGrpSpPr>
            <p:cNvPr id="6" name="Group 5"/>
            <p:cNvGrpSpPr/>
            <p:nvPr userDrawn="1"/>
          </p:nvGrpSpPr>
          <p:grpSpPr>
            <a:xfrm rot="5400000">
              <a:off x="11582060" y="1045295"/>
              <a:ext cx="2703053" cy="629235"/>
              <a:chOff x="1586734" y="4543426"/>
              <a:chExt cx="2703053" cy="629235"/>
            </a:xfrm>
          </p:grpSpPr>
          <p:sp>
            <p:nvSpPr>
              <p:cNvPr id="14" name="Rectangle 13"/>
              <p:cNvSpPr/>
              <p:nvPr userDrawn="1"/>
            </p:nvSpPr>
            <p:spPr bwMode="auto">
              <a:xfrm>
                <a:off x="1586734" y="4543428"/>
                <a:ext cx="869930" cy="28976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a:t>
                </a:r>
                <a:r>
                  <a:rPr lang="en-US" sz="490" baseline="0">
                    <a:gradFill>
                      <a:gsLst>
                        <a:gs pos="0">
                          <a:srgbClr val="FFFFFF"/>
                        </a:gs>
                        <a:gs pos="100000">
                          <a:srgbClr val="FFFFFF"/>
                        </a:gs>
                      </a:gsLst>
                      <a:lin ang="5400000" scaled="0"/>
                    </a:gradFill>
                    <a:ea typeface="Segoe UI" pitchFamily="34" charset="0"/>
                    <a:cs typeface="Segoe UI" pitchFamily="34" charset="0"/>
                  </a:rPr>
                  <a:t>0 G:0 B:77</a:t>
                </a:r>
                <a:endParaRPr lang="en-US" sz="49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14102" fontAlgn="base">
                  <a:lnSpc>
                    <a:spcPct val="100000"/>
                  </a:lnSpc>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R:5</a:t>
                </a:r>
                <a:r>
                  <a:rPr lang="en-US" sz="490" baseline="0">
                    <a:gradFill>
                      <a:gsLst>
                        <a:gs pos="0">
                          <a:srgbClr val="FFFFFF"/>
                        </a:gs>
                        <a:gs pos="100000">
                          <a:srgbClr val="FFFFFF"/>
                        </a:gs>
                      </a:gsLst>
                      <a:lin ang="5400000" scaled="0"/>
                    </a:gradFill>
                    <a:ea typeface="Segoe UI" pitchFamily="34" charset="0"/>
                    <a:cs typeface="Segoe UI" pitchFamily="34" charset="0"/>
                  </a:rPr>
                  <a:t> G:124 B:193</a:t>
                </a:r>
                <a:endParaRPr lang="en-US" sz="49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28302">
                          <a:schemeClr val="bg1"/>
                        </a:gs>
                        <a:gs pos="67000">
                          <a:schemeClr val="bg1"/>
                        </a:gs>
                      </a:gsLst>
                      <a:lin ang="5400000" scaled="1"/>
                    </a:gradFill>
                    <a:latin typeface="+mn-lt"/>
                    <a:ea typeface="Segoe UI" pitchFamily="34" charset="0"/>
                    <a:cs typeface="Segoe UI" pitchFamily="34" charset="0"/>
                  </a:rPr>
                  <a:t>Red</a:t>
                </a:r>
              </a:p>
              <a:p>
                <a:pPr algn="l" defTabSz="914102" fontAlgn="base">
                  <a:lnSpc>
                    <a:spcPct val="100000"/>
                  </a:lnSpc>
                  <a:spcBef>
                    <a:spcPct val="0"/>
                  </a:spcBef>
                  <a:spcAft>
                    <a:spcPct val="0"/>
                  </a:spcAft>
                </a:pPr>
                <a:r>
                  <a:rPr lang="en-US" sz="490">
                    <a:gradFill>
                      <a:gsLst>
                        <a:gs pos="28302">
                          <a:schemeClr val="bg1"/>
                        </a:gs>
                        <a:gs pos="67000">
                          <a:schemeClr val="bg1"/>
                        </a:gs>
                      </a:gsLst>
                      <a:lin ang="5400000" scaled="1"/>
                    </a:gradFill>
                    <a:ea typeface="Segoe UI" pitchFamily="34" charset="0"/>
                    <a:cs typeface="Segoe UI" pitchFamily="34" charset="0"/>
                  </a:rPr>
                  <a:t>R:237</a:t>
                </a:r>
                <a:r>
                  <a:rPr lang="en-US" sz="490" baseline="0">
                    <a:gradFill>
                      <a:gsLst>
                        <a:gs pos="28302">
                          <a:schemeClr val="bg1"/>
                        </a:gs>
                        <a:gs pos="67000">
                          <a:schemeClr val="bg1"/>
                        </a:gs>
                      </a:gsLst>
                      <a:lin ang="5400000" scaled="1"/>
                    </a:gradFill>
                    <a:ea typeface="Segoe UI" pitchFamily="34" charset="0"/>
                    <a:cs typeface="Segoe UI" pitchFamily="34" charset="0"/>
                  </a:rPr>
                  <a:t> G:38 B:36</a:t>
                </a:r>
                <a:endParaRPr lang="en-US" sz="490">
                  <a:gradFill>
                    <a:gsLst>
                      <a:gs pos="28302">
                        <a:schemeClr val="bg1"/>
                      </a:gs>
                      <a:gs pos="67000">
                        <a:schemeClr val="bg1"/>
                      </a:gs>
                    </a:gsLst>
                    <a:lin ang="5400000" scaled="1"/>
                  </a:gradFill>
                  <a:ea typeface="Segoe UI" pitchFamily="34" charset="0"/>
                  <a:cs typeface="Segoe UI" pitchFamily="34" charset="0"/>
                </a:endParaRPr>
              </a:p>
            </p:txBody>
          </p:sp>
          <p:sp>
            <p:nvSpPr>
              <p:cNvPr id="17" name="Rectangle 16"/>
              <p:cNvSpPr/>
              <p:nvPr userDrawn="1"/>
            </p:nvSpPr>
            <p:spPr bwMode="auto">
              <a:xfrm>
                <a:off x="1586734" y="4882895"/>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4717">
                          <a:schemeClr val="tx1"/>
                        </a:gs>
                        <a:gs pos="36000">
                          <a:schemeClr val="tx1"/>
                        </a:gs>
                      </a:gsLst>
                      <a:lin ang="5400000" scaled="0"/>
                    </a:gradFill>
                    <a:latin typeface="+mn-lt"/>
                    <a:ea typeface="Segoe UI" pitchFamily="34" charset="0"/>
                    <a:cs typeface="Segoe UI" pitchFamily="34" charset="0"/>
                  </a:rPr>
                  <a:t>Gold</a:t>
                </a:r>
              </a:p>
              <a:p>
                <a:pPr algn="l" defTabSz="914102" fontAlgn="base">
                  <a:lnSpc>
                    <a:spcPct val="100000"/>
                  </a:lnSpc>
                  <a:spcBef>
                    <a:spcPct val="0"/>
                  </a:spcBef>
                  <a:spcAft>
                    <a:spcPct val="0"/>
                  </a:spcAft>
                </a:pPr>
                <a:r>
                  <a:rPr lang="en-US" sz="490">
                    <a:gradFill>
                      <a:gsLst>
                        <a:gs pos="4717">
                          <a:schemeClr val="tx1"/>
                        </a:gs>
                        <a:gs pos="36000">
                          <a:schemeClr val="tx1"/>
                        </a:gs>
                      </a:gsLst>
                      <a:lin ang="5400000" scaled="0"/>
                    </a:gradFill>
                    <a:ea typeface="Segoe UI" pitchFamily="34" charset="0"/>
                    <a:cs typeface="Segoe UI" pitchFamily="34" charset="0"/>
                  </a:rPr>
                  <a:t>R:254</a:t>
                </a:r>
                <a:r>
                  <a:rPr lang="en-US" sz="490" baseline="0">
                    <a:gradFill>
                      <a:gsLst>
                        <a:gs pos="4717">
                          <a:schemeClr val="tx1"/>
                        </a:gs>
                        <a:gs pos="36000">
                          <a:schemeClr val="tx1"/>
                        </a:gs>
                      </a:gsLst>
                      <a:lin ang="5400000" scaled="0"/>
                    </a:gradFill>
                    <a:ea typeface="Segoe UI" pitchFamily="34" charset="0"/>
                    <a:cs typeface="Segoe UI" pitchFamily="34" charset="0"/>
                  </a:rPr>
                  <a:t> G:197 B:35</a:t>
                </a:r>
                <a:endParaRPr lang="en-US" sz="490">
                  <a:gradFill>
                    <a:gsLst>
                      <a:gs pos="4717">
                        <a:schemeClr val="tx1"/>
                      </a:gs>
                      <a:gs pos="36000">
                        <a:schemeClr val="tx1"/>
                      </a:gs>
                    </a:gsLst>
                    <a:lin ang="5400000" scaled="0"/>
                  </a:gradFill>
                  <a:ea typeface="Segoe UI" pitchFamily="34" charset="0"/>
                  <a:cs typeface="Segoe UI" pitchFamily="34" charset="0"/>
                </a:endParaRPr>
              </a:p>
            </p:txBody>
          </p:sp>
          <p:sp>
            <p:nvSpPr>
              <p:cNvPr id="18" name="Rectangle 17"/>
              <p:cNvSpPr/>
              <p:nvPr userDrawn="1"/>
            </p:nvSpPr>
            <p:spPr bwMode="auto">
              <a:xfrm>
                <a:off x="3419857"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7547">
                          <a:schemeClr val="tx1"/>
                        </a:gs>
                        <a:gs pos="28302">
                          <a:schemeClr val="tx1"/>
                        </a:gs>
                      </a:gsLst>
                      <a:lin ang="5400000" scaled="0"/>
                    </a:gradFill>
                    <a:latin typeface="+mn-lt"/>
                    <a:ea typeface="Segoe UI" pitchFamily="34" charset="0"/>
                    <a:cs typeface="Segoe UI" pitchFamily="34" charset="0"/>
                  </a:rPr>
                  <a:t>Light Green</a:t>
                </a:r>
              </a:p>
              <a:p>
                <a:pPr algn="l" defTabSz="914102" fontAlgn="base">
                  <a:lnSpc>
                    <a:spcPct val="100000"/>
                  </a:lnSpc>
                  <a:spcBef>
                    <a:spcPct val="0"/>
                  </a:spcBef>
                  <a:spcAft>
                    <a:spcPct val="0"/>
                  </a:spcAft>
                </a:pPr>
                <a:r>
                  <a:rPr lang="en-US" sz="490">
                    <a:gradFill>
                      <a:gsLst>
                        <a:gs pos="7547">
                          <a:schemeClr val="tx1"/>
                        </a:gs>
                        <a:gs pos="28302">
                          <a:schemeClr val="tx1"/>
                        </a:gs>
                      </a:gsLst>
                      <a:lin ang="5400000" scaled="0"/>
                    </a:gradFill>
                    <a:ea typeface="Segoe UI" pitchFamily="34" charset="0"/>
                    <a:cs typeface="Segoe UI" pitchFamily="34" charset="0"/>
                  </a:rPr>
                  <a:t>R:</a:t>
                </a:r>
                <a:r>
                  <a:rPr lang="en-US" sz="490" baseline="0">
                    <a:gradFill>
                      <a:gsLst>
                        <a:gs pos="7547">
                          <a:schemeClr val="tx1"/>
                        </a:gs>
                        <a:gs pos="28302">
                          <a:schemeClr val="tx1"/>
                        </a:gs>
                      </a:gsLst>
                      <a:lin ang="5400000" scaled="0"/>
                    </a:gradFill>
                    <a:ea typeface="Segoe UI" pitchFamily="34" charset="0"/>
                    <a:cs typeface="Segoe UI" pitchFamily="34" charset="0"/>
                  </a:rPr>
                  <a:t>186 G:216 B:10</a:t>
                </a:r>
                <a:endParaRPr lang="en-US" sz="490">
                  <a:gradFill>
                    <a:gsLst>
                      <a:gs pos="7547">
                        <a:schemeClr val="tx1"/>
                      </a:gs>
                      <a:gs pos="28302">
                        <a:schemeClr val="tx1"/>
                      </a:gs>
                    </a:gsLst>
                    <a:lin ang="5400000" scaled="0"/>
                  </a:gradFill>
                  <a:ea typeface="Segoe UI" pitchFamily="34" charset="0"/>
                  <a:cs typeface="Segoe UI" pitchFamily="34" charset="0"/>
                </a:endParaRPr>
              </a:p>
            </p:txBody>
          </p:sp>
          <p:sp>
            <p:nvSpPr>
              <p:cNvPr id="19" name="Rectangle 18"/>
              <p:cNvSpPr/>
              <p:nvPr userDrawn="1"/>
            </p:nvSpPr>
            <p:spPr bwMode="auto">
              <a:xfrm>
                <a:off x="2505456" y="4882895"/>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76415">
                          <a:schemeClr val="bg1"/>
                        </a:gs>
                        <a:gs pos="52000">
                          <a:schemeClr val="bg1"/>
                        </a:gs>
                      </a:gsLst>
                      <a:lin ang="5400000" scaled="0"/>
                    </a:gradFill>
                    <a:latin typeface="+mn-lt"/>
                    <a:ea typeface="Segoe UI" pitchFamily="34" charset="0"/>
                    <a:cs typeface="Segoe UI" pitchFamily="34" charset="0"/>
                  </a:rPr>
                  <a:t>Teal</a:t>
                </a:r>
              </a:p>
              <a:p>
                <a:pPr algn="l" defTabSz="914102" fontAlgn="base">
                  <a:lnSpc>
                    <a:spcPct val="100000"/>
                  </a:lnSpc>
                  <a:spcBef>
                    <a:spcPct val="0"/>
                  </a:spcBef>
                  <a:spcAft>
                    <a:spcPct val="0"/>
                  </a:spcAft>
                </a:pPr>
                <a:r>
                  <a:rPr lang="en-US" sz="490">
                    <a:gradFill>
                      <a:gsLst>
                        <a:gs pos="76415">
                          <a:schemeClr val="bg1"/>
                        </a:gs>
                        <a:gs pos="52000">
                          <a:schemeClr val="bg1"/>
                        </a:gs>
                      </a:gsLst>
                      <a:lin ang="5400000" scaled="0"/>
                    </a:gradFill>
                    <a:ea typeface="Segoe UI" pitchFamily="34" charset="0"/>
                    <a:cs typeface="Segoe UI" pitchFamily="34" charset="0"/>
                  </a:rPr>
                  <a:t>R:0</a:t>
                </a:r>
                <a:r>
                  <a:rPr lang="en-US" sz="490" baseline="0">
                    <a:gradFill>
                      <a:gsLst>
                        <a:gs pos="76415">
                          <a:schemeClr val="bg1"/>
                        </a:gs>
                        <a:gs pos="52000">
                          <a:schemeClr val="bg1"/>
                        </a:gs>
                      </a:gsLst>
                      <a:lin ang="5400000" scaled="0"/>
                    </a:gradFill>
                    <a:ea typeface="Segoe UI" pitchFamily="34" charset="0"/>
                    <a:cs typeface="Segoe UI" pitchFamily="34" charset="0"/>
                  </a:rPr>
                  <a:t> G:130 B:114</a:t>
                </a:r>
                <a:endParaRPr lang="en-US" sz="490">
                  <a:gradFill>
                    <a:gsLst>
                      <a:gs pos="76415">
                        <a:schemeClr val="bg1"/>
                      </a:gs>
                      <a:gs pos="52000">
                        <a:schemeClr val="bg1"/>
                      </a:gs>
                    </a:gsLst>
                    <a:lin ang="5400000" scaled="0"/>
                  </a:gradFill>
                  <a:ea typeface="Segoe UI" pitchFamily="34" charset="0"/>
                  <a:cs typeface="Segoe UI" pitchFamily="34" charset="0"/>
                </a:endParaRPr>
              </a:p>
            </p:txBody>
          </p:sp>
        </p:grpSp>
        <p:grpSp>
          <p:nvGrpSpPr>
            <p:cNvPr id="8" name="Group 7"/>
            <p:cNvGrpSpPr/>
            <p:nvPr userDrawn="1"/>
          </p:nvGrpSpPr>
          <p:grpSpPr>
            <a:xfrm rot="5400000">
              <a:off x="11412325" y="4270556"/>
              <a:ext cx="2703052" cy="289766"/>
              <a:chOff x="4476564" y="4543426"/>
              <a:chExt cx="2703052" cy="289766"/>
            </a:xfrm>
          </p:grpSpPr>
          <p:sp>
            <p:nvSpPr>
              <p:cNvPr id="11" name="Rectangle 10"/>
              <p:cNvSpPr/>
              <p:nvPr userDrawn="1"/>
            </p:nvSpPr>
            <p:spPr bwMode="auto">
              <a:xfrm>
                <a:off x="5395286" y="454342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lvl="0" defTabSz="914102" fontAlgn="base">
                  <a:lnSpc>
                    <a:spcPct val="100000"/>
                  </a:lnSpc>
                  <a:spcBef>
                    <a:spcPct val="0"/>
                  </a:spcBef>
                  <a:spcAft>
                    <a:spcPct val="0"/>
                  </a:spcAft>
                </a:pPr>
                <a:r>
                  <a:rPr lang="en-US" sz="490" b="1" baseline="0">
                    <a:gradFill>
                      <a:gsLst>
                        <a:gs pos="16981">
                          <a:schemeClr val="tx1"/>
                        </a:gs>
                        <a:gs pos="48000">
                          <a:schemeClr val="tx1"/>
                        </a:gs>
                      </a:gsLst>
                      <a:lin ang="5400000" scaled="0"/>
                    </a:gradFill>
                    <a:ea typeface="Segoe UI" pitchFamily="34" charset="0"/>
                    <a:cs typeface="Segoe UI" pitchFamily="34" charset="0"/>
                  </a:rPr>
                  <a:t>Light Blue</a:t>
                </a:r>
              </a:p>
              <a:p>
                <a:pPr lvl="0" defTabSz="914102" fontAlgn="base">
                  <a:lnSpc>
                    <a:spcPct val="100000"/>
                  </a:lnSpc>
                  <a:spcBef>
                    <a:spcPct val="0"/>
                  </a:spcBef>
                  <a:spcAft>
                    <a:spcPct val="0"/>
                  </a:spcAft>
                </a:pPr>
                <a:r>
                  <a:rPr lang="en-US" sz="490" b="1" baseline="0">
                    <a:gradFill>
                      <a:gsLst>
                        <a:gs pos="16981">
                          <a:schemeClr val="tx1"/>
                        </a:gs>
                        <a:gs pos="48000">
                          <a:schemeClr val="tx1"/>
                        </a:gs>
                      </a:gsLst>
                      <a:lin ang="5400000" scaled="0"/>
                    </a:gradFill>
                    <a:ea typeface="Segoe UI" pitchFamily="34" charset="0"/>
                    <a:cs typeface="Segoe UI" pitchFamily="34" charset="0"/>
                  </a:rPr>
                  <a:t>R:0 G:188 B:242</a:t>
                </a:r>
              </a:p>
            </p:txBody>
          </p:sp>
          <p:sp>
            <p:nvSpPr>
              <p:cNvPr id="12" name="Rectangle 11"/>
              <p:cNvSpPr/>
              <p:nvPr userDrawn="1"/>
            </p:nvSpPr>
            <p:spPr bwMode="auto">
              <a:xfrm>
                <a:off x="6309686" y="4543426"/>
                <a:ext cx="869930" cy="289766"/>
              </a:xfrm>
              <a:prstGeom prst="rect">
                <a:avLst/>
              </a:prstGeom>
              <a:solidFill>
                <a:srgbClr val="004B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Dark Teal</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R:0</a:t>
                </a:r>
                <a:r>
                  <a:rPr lang="en-US" sz="490" baseline="0">
                    <a:gradFill>
                      <a:gsLst>
                        <a:gs pos="2092">
                          <a:srgbClr val="F8F8F8"/>
                        </a:gs>
                        <a:gs pos="10042">
                          <a:srgbClr val="F8F8F8"/>
                        </a:gs>
                      </a:gsLst>
                      <a:lin ang="5400000" scaled="0"/>
                    </a:gradFill>
                    <a:ea typeface="Segoe UI" pitchFamily="34" charset="0"/>
                    <a:cs typeface="Segoe UI" pitchFamily="34" charset="0"/>
                  </a:rPr>
                  <a:t> G:75 B:80</a:t>
                </a:r>
              </a:p>
            </p:txBody>
          </p:sp>
          <p:sp>
            <p:nvSpPr>
              <p:cNvPr id="13" name="Rectangle 12"/>
              <p:cNvSpPr/>
              <p:nvPr userDrawn="1"/>
            </p:nvSpPr>
            <p:spPr bwMode="auto">
              <a:xfrm>
                <a:off x="4476564" y="4543426"/>
                <a:ext cx="869930" cy="289766"/>
              </a:xfrm>
              <a:prstGeom prst="rect">
                <a:avLst/>
              </a:prstGeom>
              <a:solidFill>
                <a:srgbClr val="9696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2830">
                          <a:schemeClr val="bg2">
                            <a:lumMod val="10000"/>
                          </a:schemeClr>
                        </a:gs>
                        <a:gs pos="16981">
                          <a:schemeClr val="bg2">
                            <a:lumMod val="10000"/>
                          </a:schemeClr>
                        </a:gs>
                      </a:gsLst>
                      <a:lin ang="5400000" scaled="0"/>
                    </a:gradFill>
                    <a:latin typeface="+mn-lt"/>
                    <a:ea typeface="Segoe UI" pitchFamily="34" charset="0"/>
                    <a:cs typeface="Segoe UI" pitchFamily="34" charset="0"/>
                  </a:rPr>
                  <a:t>Gray</a:t>
                </a:r>
              </a:p>
              <a:p>
                <a:pPr algn="l" defTabSz="914102" fontAlgn="base">
                  <a:lnSpc>
                    <a:spcPct val="100000"/>
                  </a:lnSpc>
                  <a:spcBef>
                    <a:spcPct val="0"/>
                  </a:spcBef>
                  <a:spcAft>
                    <a:spcPct val="0"/>
                  </a:spcAft>
                </a:pPr>
                <a:r>
                  <a:rPr lang="en-US" sz="490">
                    <a:gradFill>
                      <a:gsLst>
                        <a:gs pos="2830">
                          <a:schemeClr val="bg2">
                            <a:lumMod val="10000"/>
                          </a:schemeClr>
                        </a:gs>
                        <a:gs pos="16981">
                          <a:schemeClr val="bg2">
                            <a:lumMod val="10000"/>
                          </a:schemeClr>
                        </a:gs>
                      </a:gsLst>
                      <a:lin ang="5400000" scaled="0"/>
                    </a:gradFill>
                    <a:ea typeface="Segoe UI" pitchFamily="34" charset="0"/>
                    <a:cs typeface="Segoe UI" pitchFamily="34" charset="0"/>
                  </a:rPr>
                  <a:t>R:150</a:t>
                </a:r>
                <a:r>
                  <a:rPr lang="en-US" sz="490" baseline="0">
                    <a:gradFill>
                      <a:gsLst>
                        <a:gs pos="2830">
                          <a:schemeClr val="bg2">
                            <a:lumMod val="10000"/>
                          </a:schemeClr>
                        </a:gs>
                        <a:gs pos="16981">
                          <a:schemeClr val="bg2">
                            <a:lumMod val="10000"/>
                          </a:schemeClr>
                        </a:gs>
                      </a:gsLst>
                      <a:lin ang="5400000" scaled="0"/>
                    </a:gradFill>
                    <a:ea typeface="Segoe UI" pitchFamily="34" charset="0"/>
                    <a:cs typeface="Segoe UI" pitchFamily="34" charset="0"/>
                  </a:rPr>
                  <a:t> G:150 B:150</a:t>
                </a:r>
                <a:endParaRPr lang="en-US" sz="490">
                  <a:gradFill>
                    <a:gsLst>
                      <a:gs pos="2830">
                        <a:schemeClr val="bg2">
                          <a:lumMod val="10000"/>
                        </a:schemeClr>
                      </a:gs>
                      <a:gs pos="16981">
                        <a:schemeClr val="bg2">
                          <a:lumMod val="10000"/>
                        </a:schemeClr>
                      </a:gs>
                    </a:gsLst>
                    <a:lin ang="5400000" scaled="0"/>
                  </a:gradFill>
                  <a:ea typeface="Segoe UI" pitchFamily="34" charset="0"/>
                  <a:cs typeface="Segoe UI" pitchFamily="34" charset="0"/>
                </a:endParaRPr>
              </a:p>
            </p:txBody>
          </p:sp>
        </p:grpSp>
        <p:sp>
          <p:nvSpPr>
            <p:cNvPr id="9" name="TextBox 8"/>
            <p:cNvSpPr txBox="1"/>
            <p:nvPr userDrawn="1"/>
          </p:nvSpPr>
          <p:spPr>
            <a:xfrm rot="5400000">
              <a:off x="12987813" y="258334"/>
              <a:ext cx="843944" cy="326834"/>
            </a:xfrm>
            <a:prstGeom prst="rect">
              <a:avLst/>
            </a:prstGeom>
            <a:noFill/>
          </p:spPr>
          <p:txBody>
            <a:bodyPr wrap="none" lIns="0" tIns="91440" rIns="182880" bIns="91440" rtlCol="0">
              <a:spAutoFit/>
            </a:bodyPr>
            <a:lstStyle/>
            <a:p>
              <a:pPr>
                <a:lnSpc>
                  <a:spcPct val="90000"/>
                </a:lnSpc>
                <a:spcAft>
                  <a:spcPts val="588"/>
                </a:spcAft>
              </a:pPr>
              <a:r>
                <a:rPr lang="en-US" sz="980">
                  <a:gradFill>
                    <a:gsLst>
                      <a:gs pos="2917">
                        <a:schemeClr val="tx1"/>
                      </a:gs>
                      <a:gs pos="30000">
                        <a:schemeClr val="tx1"/>
                      </a:gs>
                    </a:gsLst>
                    <a:lin ang="5400000" scaled="0"/>
                  </a:gradFill>
                </a:rPr>
                <a:t>Main colors</a:t>
              </a:r>
            </a:p>
          </p:txBody>
        </p:sp>
        <p:sp>
          <p:nvSpPr>
            <p:cNvPr id="10" name="TextBox 9"/>
            <p:cNvSpPr txBox="1"/>
            <p:nvPr userDrawn="1"/>
          </p:nvSpPr>
          <p:spPr>
            <a:xfrm rot="5400000">
              <a:off x="11746691"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a:gradFill>
                    <a:gsLst>
                      <a:gs pos="2917">
                        <a:schemeClr val="tx1"/>
                      </a:gs>
                      <a:gs pos="30000">
                        <a:schemeClr val="tx1"/>
                      </a:gs>
                    </a:gsLst>
                    <a:lin ang="5400000" scaled="0"/>
                  </a:gradFill>
                </a:rPr>
                <a:t>Secondary colors (use only when</a:t>
              </a:r>
              <a:r>
                <a:rPr lang="en-US" sz="980" baseline="0">
                  <a:gradFill>
                    <a:gsLst>
                      <a:gs pos="2917">
                        <a:schemeClr val="tx1"/>
                      </a:gs>
                      <a:gs pos="30000">
                        <a:schemeClr val="tx1"/>
                      </a:gs>
                    </a:gsLst>
                    <a:lin ang="5400000" scaled="0"/>
                  </a:gradFill>
                </a:rPr>
                <a:t> necessary)</a:t>
              </a:r>
              <a:endParaRPr lang="en-US" sz="980">
                <a:gradFill>
                  <a:gsLst>
                    <a:gs pos="2917">
                      <a:schemeClr val="tx1"/>
                    </a:gs>
                    <a:gs pos="30000">
                      <a:schemeClr val="tx1"/>
                    </a:gs>
                  </a:gsLst>
                  <a:lin ang="5400000" scaled="0"/>
                </a:gradFill>
              </a:endParaRPr>
            </a:p>
          </p:txBody>
        </p:sp>
      </p:grpSp>
      <p:sp>
        <p:nvSpPr>
          <p:cNvPr id="3" name="object 10">
            <a:extLst>
              <a:ext uri="{FF2B5EF4-FFF2-40B4-BE49-F238E27FC236}">
                <a16:creationId xmlns:a16="http://schemas.microsoft.com/office/drawing/2014/main" id="{FDAC7605-1A2A-2BC3-3AC8-3BD446317472}"/>
              </a:ext>
            </a:extLst>
          </p:cNvPr>
          <p:cNvSpPr txBox="1"/>
          <p:nvPr userDrawn="1"/>
        </p:nvSpPr>
        <p:spPr>
          <a:xfrm>
            <a:off x="9560618" y="6454863"/>
            <a:ext cx="2631382" cy="1961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2450">
              <a:spcBef>
                <a:spcPts val="98"/>
              </a:spcBef>
              <a:defRPr sz="1300" spc="215">
                <a:solidFill>
                  <a:srgbClr val="3C474C"/>
                </a:solidFill>
                <a:latin typeface="Lucida Sans Unicode"/>
                <a:ea typeface="Lucida Sans Unicode"/>
                <a:cs typeface="Lucida Sans Unicode"/>
                <a:sym typeface="Lucida Sans Unicode"/>
              </a:defRPr>
            </a:pPr>
            <a:r>
              <a:rPr sz="1274" dirty="0">
                <a:solidFill>
                  <a:schemeClr val="bg1"/>
                </a:solidFill>
              </a:rPr>
              <a:t>@</a:t>
            </a:r>
            <a:r>
              <a:rPr sz="1274" spc="-64" dirty="0">
                <a:solidFill>
                  <a:schemeClr val="bg1"/>
                </a:solidFill>
              </a:rPr>
              <a:t> </a:t>
            </a:r>
            <a:r>
              <a:rPr sz="1274" spc="-49" dirty="0">
                <a:solidFill>
                  <a:schemeClr val="bg1"/>
                </a:solidFill>
              </a:rPr>
              <a:t>202</a:t>
            </a:r>
            <a:r>
              <a:rPr lang="en-US" sz="1274" spc="-49" dirty="0">
                <a:solidFill>
                  <a:schemeClr val="bg1"/>
                </a:solidFill>
              </a:rPr>
              <a:t>4</a:t>
            </a:r>
            <a:r>
              <a:rPr sz="1274" spc="-64" dirty="0">
                <a:solidFill>
                  <a:schemeClr val="bg1"/>
                </a:solidFill>
              </a:rPr>
              <a:t> </a:t>
            </a:r>
            <a:r>
              <a:rPr sz="1274" spc="59" dirty="0">
                <a:solidFill>
                  <a:schemeClr val="bg1"/>
                </a:solidFill>
              </a:rPr>
              <a:t>Dynamic</a:t>
            </a:r>
            <a:r>
              <a:rPr sz="1274" spc="-64" dirty="0">
                <a:solidFill>
                  <a:schemeClr val="bg1"/>
                </a:solidFill>
              </a:rPr>
              <a:t> </a:t>
            </a:r>
            <a:r>
              <a:rPr sz="1274" spc="39" dirty="0">
                <a:solidFill>
                  <a:schemeClr val="bg1"/>
                </a:solidFill>
              </a:rPr>
              <a:t>Communities</a:t>
            </a:r>
          </a:p>
        </p:txBody>
      </p:sp>
      <p:pic>
        <p:nvPicPr>
          <p:cNvPr id="21" name="Picture 20">
            <a:extLst>
              <a:ext uri="{FF2B5EF4-FFF2-40B4-BE49-F238E27FC236}">
                <a16:creationId xmlns:a16="http://schemas.microsoft.com/office/drawing/2014/main" id="{B521CD24-D579-6250-9F9D-FD9139D8F712}"/>
              </a:ext>
            </a:extLst>
          </p:cNvPr>
          <p:cNvPicPr>
            <a:picLocks noChangeAspect="1"/>
          </p:cNvPicPr>
          <p:nvPr userDrawn="1"/>
        </p:nvPicPr>
        <p:blipFill>
          <a:blip r:embed="rId17"/>
          <a:stretch>
            <a:fillRect/>
          </a:stretch>
        </p:blipFill>
        <p:spPr>
          <a:xfrm>
            <a:off x="9166566" y="210087"/>
            <a:ext cx="3025434" cy="1070882"/>
          </a:xfrm>
          <a:prstGeom prst="rect">
            <a:avLst/>
          </a:prstGeom>
        </p:spPr>
      </p:pic>
    </p:spTree>
    <p:extLst>
      <p:ext uri="{BB962C8B-B14F-4D97-AF65-F5344CB8AC3E}">
        <p14:creationId xmlns:p14="http://schemas.microsoft.com/office/powerpoint/2010/main" val="35432848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 id="2147483708" r:id="rId14"/>
  </p:sldLayoutIdLst>
  <p:transition>
    <p:fade/>
  </p:transition>
  <p:txStyles>
    <p:titleStyle>
      <a:lvl1pPr algn="l" defTabSz="914367" rtl="0" eaLnBrk="1" latinLnBrk="0" hangingPunct="1">
        <a:lnSpc>
          <a:spcPct val="90000"/>
        </a:lnSpc>
        <a:spcBef>
          <a:spcPct val="0"/>
        </a:spcBef>
        <a:buNone/>
        <a:defRPr lang="en-US" sz="4313" b="1" i="0" kern="1200" cap="none" spc="-100" baseline="0" dirty="0" smtClean="0">
          <a:ln w="3175">
            <a:noFill/>
          </a:ln>
          <a:solidFill>
            <a:srgbClr val="1E275C"/>
          </a:solidFill>
          <a:effectLst/>
          <a:latin typeface="Segoe" panose="020B0502040200020203" pitchFamily="34" charset="77"/>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solidFill>
            <a:srgbClr val="000000"/>
          </a:solidFill>
          <a:latin typeface="+mn-lt"/>
          <a:ea typeface="+mn-ea"/>
          <a:cs typeface="Segoe UI" panose="020B0502040204020203" pitchFamily="34" charset="0"/>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solidFill>
            <a:srgbClr val="000000"/>
          </a:solidFill>
          <a:latin typeface="+mn-lt"/>
          <a:ea typeface="+mn-ea"/>
          <a:cs typeface="Segoe UI" panose="020B0502040204020203" pitchFamily="34" charset="0"/>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solidFill>
            <a:srgbClr val="000000"/>
          </a:solidFill>
          <a:latin typeface="+mn-lt"/>
          <a:ea typeface="+mn-ea"/>
          <a:cs typeface="Segoe UI" panose="020B05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33">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40">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s://privacy.microsoft.com/privacystatemen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com/playlist?list=PLttl1DUT50iNGH0A-t06XLwawOB0PHeb5&amp;si=qbEpXCvxsY-pIzs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sif@visualsp.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9.jpe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bit.ly/AsifConfere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jpeg"/><Relationship Id="rId10" Type="http://schemas.openxmlformats.org/officeDocument/2006/relationships/image" Target="../media/image10.jpg"/><Relationship Id="rId4" Type="http://schemas.openxmlformats.org/officeDocument/2006/relationships/image" Target="../media/image13.jpe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EB8B8C-00AD-D1F8-CA20-9E507761704A}"/>
              </a:ext>
            </a:extLst>
          </p:cNvPr>
          <p:cNvSpPr>
            <a:spLocks noGrp="1"/>
          </p:cNvSpPr>
          <p:nvPr>
            <p:ph type="ctrTitle"/>
          </p:nvPr>
        </p:nvSpPr>
        <p:spPr>
          <a:xfrm>
            <a:off x="1119892" y="1337216"/>
            <a:ext cx="9948816" cy="3102049"/>
          </a:xfrm>
        </p:spPr>
        <p:txBody>
          <a:bodyPr anchor="b">
            <a:normAutofit/>
          </a:bodyPr>
          <a:lstStyle/>
          <a:p>
            <a:pPr algn="l"/>
            <a:r>
              <a:rPr lang="en-US" dirty="0"/>
              <a:t>Get real-time user insights for your SharePoint users with Microsoft Clarity</a:t>
            </a:r>
            <a:endParaRPr lang="en-US" sz="5500" dirty="0"/>
          </a:p>
        </p:txBody>
      </p:sp>
      <p:sp>
        <p:nvSpPr>
          <p:cNvPr id="3" name="Subtitle 2">
            <a:extLst>
              <a:ext uri="{FF2B5EF4-FFF2-40B4-BE49-F238E27FC236}">
                <a16:creationId xmlns:a16="http://schemas.microsoft.com/office/drawing/2014/main" id="{3F540717-D24F-89D4-774E-FEB901ECFB69}"/>
              </a:ext>
            </a:extLst>
          </p:cNvPr>
          <p:cNvSpPr>
            <a:spLocks noGrp="1"/>
          </p:cNvSpPr>
          <p:nvPr>
            <p:ph type="subTitle" idx="1"/>
          </p:nvPr>
        </p:nvSpPr>
        <p:spPr>
          <a:xfrm>
            <a:off x="1285241" y="4582814"/>
            <a:ext cx="7132335" cy="1312657"/>
          </a:xfrm>
        </p:spPr>
        <p:txBody>
          <a:bodyPr anchor="t">
            <a:normAutofit lnSpcReduction="10000"/>
          </a:bodyPr>
          <a:lstStyle/>
          <a:p>
            <a:pPr algn="l">
              <a:lnSpc>
                <a:spcPct val="100000"/>
              </a:lnSpc>
              <a:spcBef>
                <a:spcPts val="500"/>
              </a:spcBef>
            </a:pPr>
            <a:r>
              <a:rPr lang="fr-FR" dirty="0"/>
              <a:t>Asif Rehmani</a:t>
            </a:r>
          </a:p>
          <a:p>
            <a:pPr algn="l">
              <a:lnSpc>
                <a:spcPct val="100000"/>
              </a:lnSpc>
              <a:spcBef>
                <a:spcPts val="500"/>
              </a:spcBef>
            </a:pPr>
            <a:r>
              <a:rPr lang="fr-FR" dirty="0"/>
              <a:t>Microsoft MVP</a:t>
            </a:r>
          </a:p>
          <a:p>
            <a:pPr algn="l">
              <a:lnSpc>
                <a:spcPct val="100000"/>
              </a:lnSpc>
              <a:spcBef>
                <a:spcPts val="500"/>
              </a:spcBef>
            </a:pPr>
            <a:r>
              <a:rPr lang="fr-FR" dirty="0"/>
              <a:t>asif@visualsp.com</a:t>
            </a:r>
          </a:p>
          <a:p>
            <a:pPr algn="l">
              <a:lnSpc>
                <a:spcPct val="100000"/>
              </a:lnSpc>
              <a:spcBef>
                <a:spcPts val="500"/>
              </a:spcBef>
            </a:pPr>
            <a:endParaRPr lang="en-US" dirty="0"/>
          </a:p>
        </p:txBody>
      </p:sp>
      <p:pic>
        <p:nvPicPr>
          <p:cNvPr id="5" name="Picture 4" descr="A picture containing text, clipart&#10;&#10;Description automatically generated">
            <a:extLst>
              <a:ext uri="{FF2B5EF4-FFF2-40B4-BE49-F238E27FC236}">
                <a16:creationId xmlns:a16="http://schemas.microsoft.com/office/drawing/2014/main" id="{FC69E64F-EB89-1743-0E84-3AE1B603BD24}"/>
              </a:ext>
            </a:extLst>
          </p:cNvPr>
          <p:cNvPicPr>
            <a:picLocks noChangeAspect="1"/>
          </p:cNvPicPr>
          <p:nvPr/>
        </p:nvPicPr>
        <p:blipFill>
          <a:blip r:embed="rId3"/>
          <a:stretch>
            <a:fillRect/>
          </a:stretch>
        </p:blipFill>
        <p:spPr>
          <a:xfrm>
            <a:off x="9108831" y="749550"/>
            <a:ext cx="2298159" cy="617921"/>
          </a:xfrm>
          <a:prstGeom prst="rect">
            <a:avLst/>
          </a:prstGeom>
        </p:spPr>
      </p:pic>
    </p:spTree>
    <p:extLst>
      <p:ext uri="{BB962C8B-B14F-4D97-AF65-F5344CB8AC3E}">
        <p14:creationId xmlns:p14="http://schemas.microsoft.com/office/powerpoint/2010/main" val="37209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1000"/>
                                  </p:stCondLst>
                                  <p:iterate type="wd">
                                    <p:tmPct val="15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E7B0F21-F39F-20DF-07B7-B68730CA75E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700" kern="1200" dirty="0">
                <a:solidFill>
                  <a:schemeClr val="tx1"/>
                </a:solidFill>
                <a:latin typeface="+mj-lt"/>
                <a:ea typeface="+mj-ea"/>
                <a:cs typeface="+mj-cs"/>
              </a:rPr>
              <a:t>What if you could use UBA for your </a:t>
            </a:r>
            <a:br>
              <a:rPr lang="en-US" sz="4700" kern="1200" dirty="0">
                <a:solidFill>
                  <a:schemeClr val="tx1"/>
                </a:solidFill>
                <a:latin typeface="+mj-lt"/>
                <a:ea typeface="+mj-ea"/>
                <a:cs typeface="+mj-cs"/>
              </a:rPr>
            </a:br>
            <a:r>
              <a:rPr lang="en-US" sz="4700" kern="1200" dirty="0">
                <a:solidFill>
                  <a:schemeClr val="tx1"/>
                </a:solidFill>
                <a:latin typeface="+mj-lt"/>
                <a:ea typeface="+mj-ea"/>
                <a:cs typeface="+mj-cs"/>
              </a:rPr>
              <a:t>Dynamics 365 users?</a:t>
            </a:r>
          </a:p>
        </p:txBody>
      </p:sp>
      <p:sp>
        <p:nvSpPr>
          <p:cNvPr id="3" name="Text Placeholder 2">
            <a:extLst>
              <a:ext uri="{FF2B5EF4-FFF2-40B4-BE49-F238E27FC236}">
                <a16:creationId xmlns:a16="http://schemas.microsoft.com/office/drawing/2014/main" id="{5463D32F-5670-8557-012A-42FF02021FD6}"/>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r>
              <a:rPr lang="en-US" kern="1200" dirty="0">
                <a:solidFill>
                  <a:schemeClr val="tx1"/>
                </a:solidFill>
                <a:latin typeface="+mn-lt"/>
                <a:ea typeface="+mn-ea"/>
                <a:cs typeface="+mn-cs"/>
              </a:rPr>
              <a:t>And also Microsoft 365 apps as well…</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1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5E62-5DD0-1962-B220-5DDBCFAA2DA8}"/>
              </a:ext>
            </a:extLst>
          </p:cNvPr>
          <p:cNvSpPr>
            <a:spLocks noGrp="1"/>
          </p:cNvSpPr>
          <p:nvPr>
            <p:ph type="title"/>
          </p:nvPr>
        </p:nvSpPr>
        <p:spPr/>
        <p:txBody>
          <a:bodyPr/>
          <a:lstStyle/>
          <a:p>
            <a:r>
              <a:rPr lang="en-US" dirty="0"/>
              <a:t>Clarity on top of Dynamics</a:t>
            </a:r>
          </a:p>
        </p:txBody>
      </p:sp>
      <p:graphicFrame>
        <p:nvGraphicFramePr>
          <p:cNvPr id="5" name="Content Placeholder 2">
            <a:extLst>
              <a:ext uri="{FF2B5EF4-FFF2-40B4-BE49-F238E27FC236}">
                <a16:creationId xmlns:a16="http://schemas.microsoft.com/office/drawing/2014/main" id="{CDC98DD0-C183-CE9E-BDF0-0BD3B60C1AE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152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9E7F74A-5D9E-4FCC-B770-6D3EDA20F34D}"/>
                                            </p:graphicEl>
                                          </p:spTgt>
                                        </p:tgtEl>
                                        <p:attrNameLst>
                                          <p:attrName>style.visibility</p:attrName>
                                        </p:attrNameLst>
                                      </p:cBhvr>
                                      <p:to>
                                        <p:strVal val="visible"/>
                                      </p:to>
                                    </p:set>
                                    <p:animEffect transition="in" filter="fade">
                                      <p:cBhvr>
                                        <p:cTn id="7" dur="500"/>
                                        <p:tgtEl>
                                          <p:spTgt spid="5">
                                            <p:graphicEl>
                                              <a:dgm id="{C9E7F74A-5D9E-4FCC-B770-6D3EDA20F34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49003894-C721-4C1D-A2EE-9A40C849E397}"/>
                                            </p:graphicEl>
                                          </p:spTgt>
                                        </p:tgtEl>
                                        <p:attrNameLst>
                                          <p:attrName>style.visibility</p:attrName>
                                        </p:attrNameLst>
                                      </p:cBhvr>
                                      <p:to>
                                        <p:strVal val="visible"/>
                                      </p:to>
                                    </p:set>
                                    <p:animEffect transition="in" filter="fade">
                                      <p:cBhvr>
                                        <p:cTn id="10" dur="500"/>
                                        <p:tgtEl>
                                          <p:spTgt spid="5">
                                            <p:graphicEl>
                                              <a:dgm id="{49003894-C721-4C1D-A2EE-9A40C849E39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16210561-6436-4270-8AE7-B274F219624A}"/>
                                            </p:graphicEl>
                                          </p:spTgt>
                                        </p:tgtEl>
                                        <p:attrNameLst>
                                          <p:attrName>style.visibility</p:attrName>
                                        </p:attrNameLst>
                                      </p:cBhvr>
                                      <p:to>
                                        <p:strVal val="visible"/>
                                      </p:to>
                                    </p:set>
                                    <p:animEffect transition="in" filter="fade">
                                      <p:cBhvr>
                                        <p:cTn id="15" dur="500"/>
                                        <p:tgtEl>
                                          <p:spTgt spid="5">
                                            <p:graphicEl>
                                              <a:dgm id="{16210561-6436-4270-8AE7-B274F219624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F0DCE5B0-AD8B-4E30-B044-7152A4BC897B}"/>
                                            </p:graphicEl>
                                          </p:spTgt>
                                        </p:tgtEl>
                                        <p:attrNameLst>
                                          <p:attrName>style.visibility</p:attrName>
                                        </p:attrNameLst>
                                      </p:cBhvr>
                                      <p:to>
                                        <p:strVal val="visible"/>
                                      </p:to>
                                    </p:set>
                                    <p:animEffect transition="in" filter="fade">
                                      <p:cBhvr>
                                        <p:cTn id="18" dur="500"/>
                                        <p:tgtEl>
                                          <p:spTgt spid="5">
                                            <p:graphicEl>
                                              <a:dgm id="{F0DCE5B0-AD8B-4E30-B044-7152A4BC897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7C047A9D-3815-4C5F-BD1F-2A10F192E371}"/>
                                            </p:graphicEl>
                                          </p:spTgt>
                                        </p:tgtEl>
                                        <p:attrNameLst>
                                          <p:attrName>style.visibility</p:attrName>
                                        </p:attrNameLst>
                                      </p:cBhvr>
                                      <p:to>
                                        <p:strVal val="visible"/>
                                      </p:to>
                                    </p:set>
                                    <p:animEffect transition="in" filter="fade">
                                      <p:cBhvr>
                                        <p:cTn id="23" dur="500"/>
                                        <p:tgtEl>
                                          <p:spTgt spid="5">
                                            <p:graphicEl>
                                              <a:dgm id="{7C047A9D-3815-4C5F-BD1F-2A10F192E371}"/>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B7C48864-E0B7-43D6-A6FE-2D8085243E76}"/>
                                            </p:graphicEl>
                                          </p:spTgt>
                                        </p:tgtEl>
                                        <p:attrNameLst>
                                          <p:attrName>style.visibility</p:attrName>
                                        </p:attrNameLst>
                                      </p:cBhvr>
                                      <p:to>
                                        <p:strVal val="visible"/>
                                      </p:to>
                                    </p:set>
                                    <p:animEffect transition="in" filter="fade">
                                      <p:cBhvr>
                                        <p:cTn id="26" dur="500"/>
                                        <p:tgtEl>
                                          <p:spTgt spid="5">
                                            <p:graphicEl>
                                              <a:dgm id="{B7C48864-E0B7-43D6-A6FE-2D8085243E7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0094D883-DE0D-4A80-9BE8-3C2A736F6B7D}"/>
                                            </p:graphicEl>
                                          </p:spTgt>
                                        </p:tgtEl>
                                        <p:attrNameLst>
                                          <p:attrName>style.visibility</p:attrName>
                                        </p:attrNameLst>
                                      </p:cBhvr>
                                      <p:to>
                                        <p:strVal val="visible"/>
                                      </p:to>
                                    </p:set>
                                    <p:animEffect transition="in" filter="fade">
                                      <p:cBhvr>
                                        <p:cTn id="31" dur="500"/>
                                        <p:tgtEl>
                                          <p:spTgt spid="5">
                                            <p:graphicEl>
                                              <a:dgm id="{0094D883-DE0D-4A80-9BE8-3C2A736F6B7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8C8A7C69-3302-454B-8BB1-7C7EA7CE06BD}"/>
                                            </p:graphicEl>
                                          </p:spTgt>
                                        </p:tgtEl>
                                        <p:attrNameLst>
                                          <p:attrName>style.visibility</p:attrName>
                                        </p:attrNameLst>
                                      </p:cBhvr>
                                      <p:to>
                                        <p:strVal val="visible"/>
                                      </p:to>
                                    </p:set>
                                    <p:animEffect transition="in" filter="fade">
                                      <p:cBhvr>
                                        <p:cTn id="34" dur="500"/>
                                        <p:tgtEl>
                                          <p:spTgt spid="5">
                                            <p:graphicEl>
                                              <a:dgm id="{8C8A7C69-3302-454B-8BB1-7C7EA7CE06B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9DBCC355-3930-4CE5-A64A-40F1A3A7B68B}"/>
                                            </p:graphicEl>
                                          </p:spTgt>
                                        </p:tgtEl>
                                        <p:attrNameLst>
                                          <p:attrName>style.visibility</p:attrName>
                                        </p:attrNameLst>
                                      </p:cBhvr>
                                      <p:to>
                                        <p:strVal val="visible"/>
                                      </p:to>
                                    </p:set>
                                    <p:animEffect transition="in" filter="fade">
                                      <p:cBhvr>
                                        <p:cTn id="39" dur="500"/>
                                        <p:tgtEl>
                                          <p:spTgt spid="5">
                                            <p:graphicEl>
                                              <a:dgm id="{9DBCC355-3930-4CE5-A64A-40F1A3A7B68B}"/>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26DB0EA9-824F-44E8-B647-5B413AA29182}"/>
                                            </p:graphicEl>
                                          </p:spTgt>
                                        </p:tgtEl>
                                        <p:attrNameLst>
                                          <p:attrName>style.visibility</p:attrName>
                                        </p:attrNameLst>
                                      </p:cBhvr>
                                      <p:to>
                                        <p:strVal val="visible"/>
                                      </p:to>
                                    </p:set>
                                    <p:animEffect transition="in" filter="fade">
                                      <p:cBhvr>
                                        <p:cTn id="42" dur="500"/>
                                        <p:tgtEl>
                                          <p:spTgt spid="5">
                                            <p:graphicEl>
                                              <a:dgm id="{26DB0EA9-824F-44E8-B647-5B413AA2918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F0C9317F-81A0-44E2-9D03-B904B0D97558}"/>
                                            </p:graphicEl>
                                          </p:spTgt>
                                        </p:tgtEl>
                                        <p:attrNameLst>
                                          <p:attrName>style.visibility</p:attrName>
                                        </p:attrNameLst>
                                      </p:cBhvr>
                                      <p:to>
                                        <p:strVal val="visible"/>
                                      </p:to>
                                    </p:set>
                                    <p:animEffect transition="in" filter="fade">
                                      <p:cBhvr>
                                        <p:cTn id="47" dur="500"/>
                                        <p:tgtEl>
                                          <p:spTgt spid="5">
                                            <p:graphicEl>
                                              <a:dgm id="{F0C9317F-81A0-44E2-9D03-B904B0D97558}"/>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graphicEl>
                                              <a:dgm id="{60AFF481-331C-481F-BC44-D3D612041F76}"/>
                                            </p:graphicEl>
                                          </p:spTgt>
                                        </p:tgtEl>
                                        <p:attrNameLst>
                                          <p:attrName>style.visibility</p:attrName>
                                        </p:attrNameLst>
                                      </p:cBhvr>
                                      <p:to>
                                        <p:strVal val="visible"/>
                                      </p:to>
                                    </p:set>
                                    <p:animEffect transition="in" filter="fade">
                                      <p:cBhvr>
                                        <p:cTn id="50" dur="500"/>
                                        <p:tgtEl>
                                          <p:spTgt spid="5">
                                            <p:graphicEl>
                                              <a:dgm id="{60AFF481-331C-481F-BC44-D3D612041F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0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1630D2-65A9-FF18-F238-189C7DAF6C44}"/>
              </a:ext>
            </a:extLst>
          </p:cNvPr>
          <p:cNvSpPr>
            <a:spLocks noGrp="1"/>
          </p:cNvSpPr>
          <p:nvPr>
            <p:ph type="title"/>
          </p:nvPr>
        </p:nvSpPr>
        <p:spPr>
          <a:xfrm>
            <a:off x="838200" y="171162"/>
            <a:ext cx="2840182" cy="2371148"/>
          </a:xfrm>
        </p:spPr>
        <p:txBody>
          <a:bodyPr vert="horz" lIns="91440" tIns="45720" rIns="91440" bIns="45720" rtlCol="0">
            <a:normAutofit/>
          </a:bodyPr>
          <a:lstStyle/>
          <a:p>
            <a:r>
              <a:rPr lang="en-US" sz="3200" kern="1200">
                <a:solidFill>
                  <a:srgbClr val="FFFFFF"/>
                </a:solidFill>
                <a:latin typeface="+mj-lt"/>
                <a:ea typeface="+mj-ea"/>
                <a:cs typeface="+mj-cs"/>
              </a:rPr>
              <a:t>Clarity for your D365 apps</a:t>
            </a:r>
          </a:p>
        </p:txBody>
      </p:sp>
      <p:pic>
        <p:nvPicPr>
          <p:cNvPr id="3" name="Picture 2">
            <a:extLst>
              <a:ext uri="{FF2B5EF4-FFF2-40B4-BE49-F238E27FC236}">
                <a16:creationId xmlns:a16="http://schemas.microsoft.com/office/drawing/2014/main" id="{66717D7E-89B0-52D8-5FE1-750E338A790F}"/>
              </a:ext>
            </a:extLst>
          </p:cNvPr>
          <p:cNvPicPr>
            <a:picLocks noChangeAspect="1"/>
          </p:cNvPicPr>
          <p:nvPr/>
        </p:nvPicPr>
        <p:blipFill>
          <a:blip r:embed="rId3"/>
          <a:stretch>
            <a:fillRect/>
          </a:stretch>
        </p:blipFill>
        <p:spPr>
          <a:xfrm>
            <a:off x="4207933" y="664978"/>
            <a:ext cx="7347537" cy="5529020"/>
          </a:xfrm>
          <a:prstGeom prst="rect">
            <a:avLst/>
          </a:prstGeom>
        </p:spPr>
      </p:pic>
    </p:spTree>
    <p:extLst>
      <p:ext uri="{BB962C8B-B14F-4D97-AF65-F5344CB8AC3E}">
        <p14:creationId xmlns:p14="http://schemas.microsoft.com/office/powerpoint/2010/main" val="80109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lowchart: Document 1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C7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37A4C-AE57-8A89-4C78-3E6B800FCF44}"/>
              </a:ext>
            </a:extLst>
          </p:cNvPr>
          <p:cNvSpPr>
            <a:spLocks noGrp="1"/>
          </p:cNvSpPr>
          <p:nvPr>
            <p:ph type="title"/>
          </p:nvPr>
        </p:nvSpPr>
        <p:spPr>
          <a:xfrm>
            <a:off x="838200" y="171162"/>
            <a:ext cx="2840182" cy="2371148"/>
          </a:xfrm>
        </p:spPr>
        <p:txBody>
          <a:bodyPr vert="horz" lIns="91440" tIns="45720" rIns="91440" bIns="45720" rtlCol="0">
            <a:normAutofit/>
          </a:bodyPr>
          <a:lstStyle/>
          <a:p>
            <a:r>
              <a:rPr lang="en-US" sz="3200" kern="1200">
                <a:solidFill>
                  <a:srgbClr val="FFFFFF"/>
                </a:solidFill>
                <a:latin typeface="+mj-lt"/>
                <a:ea typeface="+mj-ea"/>
                <a:cs typeface="+mj-cs"/>
              </a:rPr>
              <a:t>Heatmap of a Dynamics page</a:t>
            </a:r>
          </a:p>
        </p:txBody>
      </p:sp>
      <p:pic>
        <p:nvPicPr>
          <p:cNvPr id="3" name="Picture 2">
            <a:extLst>
              <a:ext uri="{FF2B5EF4-FFF2-40B4-BE49-F238E27FC236}">
                <a16:creationId xmlns:a16="http://schemas.microsoft.com/office/drawing/2014/main" id="{C82F38EB-E994-371B-106E-8AAFA73C9BDA}"/>
              </a:ext>
            </a:extLst>
          </p:cNvPr>
          <p:cNvPicPr>
            <a:picLocks noChangeAspect="1"/>
          </p:cNvPicPr>
          <p:nvPr/>
        </p:nvPicPr>
        <p:blipFill>
          <a:blip r:embed="rId3"/>
          <a:stretch>
            <a:fillRect/>
          </a:stretch>
        </p:blipFill>
        <p:spPr>
          <a:xfrm>
            <a:off x="3393776" y="1767107"/>
            <a:ext cx="8594717" cy="3889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108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E9EA1-C41A-FCEF-BAD0-8CB8B14C7FA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379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E63C3-FFB2-C898-AC50-8D5179A8FAC8}"/>
              </a:ext>
            </a:extLst>
          </p:cNvPr>
          <p:cNvSpPr>
            <a:spLocks noGrp="1"/>
          </p:cNvSpPr>
          <p:nvPr>
            <p:ph type="title"/>
          </p:nvPr>
        </p:nvSpPr>
        <p:spPr>
          <a:xfrm>
            <a:off x="5629284" y="254606"/>
            <a:ext cx="5991215" cy="1454051"/>
          </a:xfrm>
        </p:spPr>
        <p:txBody>
          <a:bodyPr>
            <a:normAutofit/>
          </a:bodyPr>
          <a:lstStyle/>
          <a:p>
            <a:r>
              <a:rPr lang="en-US" sz="4000" dirty="0">
                <a:solidFill>
                  <a:schemeClr val="tx2"/>
                </a:solidFill>
              </a:rPr>
              <a:t>Privacy specific MS Clarity FAQs</a:t>
            </a:r>
          </a:p>
        </p:txBody>
      </p:sp>
      <p:pic>
        <p:nvPicPr>
          <p:cNvPr id="7" name="Graphic 6" descr="Laptop Secure">
            <a:extLst>
              <a:ext uri="{FF2B5EF4-FFF2-40B4-BE49-F238E27FC236}">
                <a16:creationId xmlns:a16="http://schemas.microsoft.com/office/drawing/2014/main" id="{74D3AC8A-B877-1A81-99C7-353F6A9892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7004354A-EB7F-8045-B431-9E83BD130D4D}"/>
              </a:ext>
            </a:extLst>
          </p:cNvPr>
          <p:cNvSpPr>
            <a:spLocks noGrp="1"/>
          </p:cNvSpPr>
          <p:nvPr>
            <p:ph idx="1"/>
          </p:nvPr>
        </p:nvSpPr>
        <p:spPr>
          <a:xfrm>
            <a:off x="6096000" y="2552742"/>
            <a:ext cx="5811866" cy="4046178"/>
          </a:xfrm>
        </p:spPr>
        <p:txBody>
          <a:bodyPr anchor="ctr">
            <a:noAutofit/>
          </a:bodyPr>
          <a:lstStyle/>
          <a:p>
            <a:pPr marL="0" indent="0">
              <a:buNone/>
            </a:pPr>
            <a:r>
              <a:rPr lang="en-US" b="1" i="0" dirty="0">
                <a:solidFill>
                  <a:schemeClr val="tx2"/>
                </a:solidFill>
                <a:effectLst/>
                <a:highlight>
                  <a:srgbClr val="FFFFFF"/>
                </a:highlight>
                <a:latin typeface="Segoe UI" panose="020B0502040204020203" pitchFamily="34" charset="0"/>
              </a:rPr>
              <a:t>Is Clarity GDPR compliant?</a:t>
            </a:r>
          </a:p>
          <a:p>
            <a:r>
              <a:rPr lang="en-US" b="0" i="0" dirty="0">
                <a:solidFill>
                  <a:schemeClr val="tx2"/>
                </a:solidFill>
                <a:effectLst/>
                <a:highlight>
                  <a:srgbClr val="FFFFFF"/>
                </a:highlight>
                <a:latin typeface="Segoe UI" panose="020B0502040204020203" pitchFamily="34" charset="0"/>
              </a:rPr>
              <a:t>Clarity is </a:t>
            </a:r>
            <a:r>
              <a:rPr lang="en-US" b="0" i="0" u="none" strike="noStrike" dirty="0">
                <a:solidFill>
                  <a:schemeClr val="tx2"/>
                </a:solidFill>
                <a:effectLst/>
                <a:highlight>
                  <a:srgbClr val="FFFFFF"/>
                </a:highlight>
                <a:latin typeface="Segoe UI" panose="020B0502040204020203" pitchFamily="34" charset="0"/>
              </a:rPr>
              <a:t>GDPR-compliant</a:t>
            </a:r>
            <a:r>
              <a:rPr lang="en-US" b="0" i="0" dirty="0">
                <a:solidFill>
                  <a:schemeClr val="tx2"/>
                </a:solidFill>
                <a:effectLst/>
                <a:highlight>
                  <a:srgbClr val="FFFFFF"/>
                </a:highlight>
                <a:latin typeface="Segoe UI" panose="020B0502040204020203" pitchFamily="34" charset="0"/>
              </a:rPr>
              <a:t> as a data controller.</a:t>
            </a:r>
          </a:p>
          <a:p>
            <a:endParaRPr lang="en-US" b="1" i="0" dirty="0">
              <a:solidFill>
                <a:schemeClr val="tx2"/>
              </a:solidFill>
              <a:effectLst/>
              <a:highlight>
                <a:srgbClr val="FFFFFF"/>
              </a:highlight>
              <a:latin typeface="Segoe UI" panose="020B0502040204020203" pitchFamily="34" charset="0"/>
            </a:endParaRPr>
          </a:p>
          <a:p>
            <a:pPr marL="0" indent="0">
              <a:buNone/>
            </a:pPr>
            <a:endParaRPr lang="en-US" b="1" i="0" dirty="0">
              <a:solidFill>
                <a:schemeClr val="tx2"/>
              </a:solidFill>
              <a:effectLst/>
              <a:highlight>
                <a:srgbClr val="FFFFFF"/>
              </a:highlight>
              <a:latin typeface="Segoe UI" panose="020B0502040204020203" pitchFamily="34" charset="0"/>
            </a:endParaRPr>
          </a:p>
          <a:p>
            <a:pPr marL="0" indent="0">
              <a:buNone/>
            </a:pPr>
            <a:r>
              <a:rPr lang="en-US" b="1" i="0" dirty="0">
                <a:solidFill>
                  <a:schemeClr val="tx2"/>
                </a:solidFill>
                <a:effectLst/>
                <a:highlight>
                  <a:srgbClr val="FFFFFF"/>
                </a:highlight>
                <a:latin typeface="Segoe UI" panose="020B0502040204020203" pitchFamily="34" charset="0"/>
              </a:rPr>
              <a:t>Do you sell my data?</a:t>
            </a:r>
          </a:p>
          <a:p>
            <a:r>
              <a:rPr lang="en-US" b="0" i="0" dirty="0">
                <a:solidFill>
                  <a:schemeClr val="tx2"/>
                </a:solidFill>
                <a:effectLst/>
                <a:highlight>
                  <a:srgbClr val="FFFFFF"/>
                </a:highlight>
                <a:latin typeface="Segoe UI" panose="020B0502040204020203" pitchFamily="34" charset="0"/>
              </a:rPr>
              <a:t>Clarity doesn't sell data. </a:t>
            </a:r>
          </a:p>
          <a:p>
            <a:pPr marL="0" indent="0">
              <a:buNone/>
            </a:pPr>
            <a:endParaRPr lang="en-US" b="0" i="0" dirty="0">
              <a:solidFill>
                <a:schemeClr val="tx2"/>
              </a:solidFill>
              <a:effectLst/>
              <a:highlight>
                <a:srgbClr val="FFFFFF"/>
              </a:highlight>
              <a:latin typeface="Segoe UI" panose="020B0502040204020203" pitchFamily="34" charset="0"/>
            </a:endParaRPr>
          </a:p>
          <a:p>
            <a:pPr marL="0" indent="0">
              <a:buNone/>
            </a:pPr>
            <a:r>
              <a:rPr lang="en-US" b="0" i="0" u="sng" dirty="0">
                <a:solidFill>
                  <a:schemeClr val="tx2"/>
                </a:solidFill>
                <a:effectLst/>
                <a:highlight>
                  <a:srgbClr val="FFFFFF"/>
                </a:highlight>
                <a:latin typeface="Segoe UI" panose="020B0502040204020203" pitchFamily="34" charset="0"/>
                <a:hlinkClick r:id="rId4"/>
              </a:rPr>
              <a:t>Microsoft Privacy Statement</a:t>
            </a:r>
            <a:endParaRPr lang="en-US" b="0" i="0" dirty="0">
              <a:solidFill>
                <a:schemeClr val="tx2"/>
              </a:solidFill>
              <a:effectLst/>
              <a:highlight>
                <a:srgbClr val="FFFFFF"/>
              </a:highlight>
              <a:latin typeface="Segoe UI" panose="020B0502040204020203" pitchFamily="34" charset="0"/>
            </a:endParaRPr>
          </a:p>
          <a:p>
            <a:endParaRPr lang="en-US" dirty="0">
              <a:solidFill>
                <a:schemeClr val="tx2"/>
              </a:solidFill>
            </a:endParaRPr>
          </a:p>
          <a:p>
            <a:endParaRPr lang="en-US"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92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5DC19-5B67-57DB-3E45-CACB4421A39B}"/>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Let’s Dive In…</a:t>
            </a:r>
          </a:p>
        </p:txBody>
      </p:sp>
      <p:sp>
        <p:nvSpPr>
          <p:cNvPr id="3" name="Text Placeholder 2">
            <a:extLst>
              <a:ext uri="{FF2B5EF4-FFF2-40B4-BE49-F238E27FC236}">
                <a16:creationId xmlns:a16="http://schemas.microsoft.com/office/drawing/2014/main" id="{0FA8E412-89D7-A3DF-83C0-3581A60A85DC}"/>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dirty="0">
                <a:solidFill>
                  <a:schemeClr val="tx1"/>
                </a:solidFill>
                <a:hlinkClick r:id="rId3"/>
              </a:rPr>
              <a:t>YouTube playlist of Microsoft Clarity </a:t>
            </a:r>
            <a:r>
              <a:rPr lang="en-US" dirty="0">
                <a:solidFill>
                  <a:schemeClr val="tx1"/>
                </a:solidFill>
              </a:rPr>
              <a:t>for enterprise web applications</a:t>
            </a:r>
            <a:endParaRPr lang="en-US" sz="2400" kern="1200" dirty="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25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636C5-6F40-BA95-64F0-359534B89BE0}"/>
              </a:ext>
            </a:extLst>
          </p:cNvPr>
          <p:cNvSpPr>
            <a:spLocks noGrp="1"/>
          </p:cNvSpPr>
          <p:nvPr>
            <p:ph type="title"/>
          </p:nvPr>
        </p:nvSpPr>
        <p:spPr>
          <a:xfrm>
            <a:off x="838200" y="365125"/>
            <a:ext cx="10515600" cy="1325563"/>
          </a:xfrm>
        </p:spPr>
        <p:txBody>
          <a:bodyPr>
            <a:normAutofit/>
          </a:bodyPr>
          <a:lstStyle/>
          <a:p>
            <a:r>
              <a:rPr lang="en-US" sz="4200" dirty="0"/>
              <a:t>Adding Clarity to Dynamics Apps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7FECD40B-5B51-BE4D-9C8E-53D7B70F82C9}"/>
              </a:ext>
            </a:extLst>
          </p:cNvPr>
          <p:cNvSpPr>
            <a:spLocks noGrp="1"/>
          </p:cNvSpPr>
          <p:nvPr>
            <p:ph idx="1"/>
          </p:nvPr>
        </p:nvSpPr>
        <p:spPr>
          <a:xfrm>
            <a:off x="838200" y="1929384"/>
            <a:ext cx="8648483" cy="4251960"/>
          </a:xfrm>
        </p:spPr>
        <p:txBody>
          <a:bodyPr>
            <a:normAutofit/>
          </a:bodyPr>
          <a:lstStyle/>
          <a:p>
            <a:pPr marL="0" indent="0">
              <a:buNone/>
            </a:pPr>
            <a:r>
              <a:rPr lang="en-US" sz="3600" b="1" dirty="0"/>
              <a:t>You have 2 Options</a:t>
            </a:r>
          </a:p>
          <a:p>
            <a:pPr marL="0" indent="0">
              <a:buNone/>
            </a:pPr>
            <a:endParaRPr lang="en-US" dirty="0"/>
          </a:p>
          <a:p>
            <a:pPr marL="514350" indent="-514350">
              <a:buFont typeface="+mj-lt"/>
              <a:buAutoNum type="arabicPeriod"/>
            </a:pPr>
            <a:r>
              <a:rPr lang="en-US" dirty="0"/>
              <a:t>Deploy MS Clarity to Dynamics yourself through code using reference links below in notes of this slide</a:t>
            </a:r>
          </a:p>
          <a:p>
            <a:pPr marL="514350" indent="-514350">
              <a:buFont typeface="+mj-lt"/>
              <a:buAutoNum type="arabicPeriod"/>
            </a:pPr>
            <a:endParaRPr lang="en-US" dirty="0"/>
          </a:p>
          <a:p>
            <a:pPr marL="514350" indent="-514350">
              <a:buFont typeface="+mj-lt"/>
              <a:buAutoNum type="arabicPeriod"/>
            </a:pPr>
            <a:r>
              <a:rPr lang="en-US" dirty="0"/>
              <a:t>Deploy MS Clarity to Dynamics using a free </a:t>
            </a:r>
          </a:p>
          <a:p>
            <a:pPr marL="0" indent="0">
              <a:buNone/>
            </a:pPr>
            <a:r>
              <a:rPr lang="en-US" dirty="0"/>
              <a:t>pre-packaged solution by scanning this QR code </a:t>
            </a:r>
            <a:r>
              <a:rPr lang="en-US" dirty="0">
                <a:sym typeface="Wingdings" panose="05000000000000000000" pitchFamily="2" charset="2"/>
              </a:rPr>
              <a:t></a:t>
            </a:r>
            <a:r>
              <a:rPr lang="en-US" dirty="0"/>
              <a:t> </a:t>
            </a:r>
          </a:p>
          <a:p>
            <a:pPr marL="0" indent="0">
              <a:buNone/>
            </a:pPr>
            <a:endParaRPr lang="en-US" dirty="0"/>
          </a:p>
        </p:txBody>
      </p:sp>
      <p:pic>
        <p:nvPicPr>
          <p:cNvPr id="3" name="Picture 2">
            <a:extLst>
              <a:ext uri="{FF2B5EF4-FFF2-40B4-BE49-F238E27FC236}">
                <a16:creationId xmlns:a16="http://schemas.microsoft.com/office/drawing/2014/main" id="{72144670-895C-2CC5-2DCD-EF9E2279E9E2}"/>
              </a:ext>
            </a:extLst>
          </p:cNvPr>
          <p:cNvPicPr>
            <a:picLocks noChangeAspect="1"/>
          </p:cNvPicPr>
          <p:nvPr/>
        </p:nvPicPr>
        <p:blipFill>
          <a:blip r:embed="rId3"/>
          <a:stretch>
            <a:fillRect/>
          </a:stretch>
        </p:blipFill>
        <p:spPr>
          <a:xfrm>
            <a:off x="9714273" y="4535826"/>
            <a:ext cx="2247089" cy="2218032"/>
          </a:xfrm>
          <a:prstGeom prst="rect">
            <a:avLst/>
          </a:prstGeom>
        </p:spPr>
      </p:pic>
    </p:spTree>
    <p:extLst>
      <p:ext uri="{BB962C8B-B14F-4D97-AF65-F5344CB8AC3E}">
        <p14:creationId xmlns:p14="http://schemas.microsoft.com/office/powerpoint/2010/main" val="222815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0485-8151-42CD-BD41-A912CE22671C}"/>
              </a:ext>
            </a:extLst>
          </p:cNvPr>
          <p:cNvSpPr>
            <a:spLocks noGrp="1"/>
          </p:cNvSpPr>
          <p:nvPr>
            <p:ph type="title"/>
          </p:nvPr>
        </p:nvSpPr>
        <p:spPr>
          <a:xfrm>
            <a:off x="700570" y="548640"/>
            <a:ext cx="7768940" cy="1179576"/>
          </a:xfrm>
        </p:spPr>
        <p:txBody>
          <a:bodyPr>
            <a:normAutofit/>
          </a:bodyPr>
          <a:lstStyle/>
          <a:p>
            <a:r>
              <a:rPr lang="en-US" sz="6000" dirty="0"/>
              <a:t>Next Steps</a:t>
            </a:r>
          </a:p>
        </p:txBody>
      </p:sp>
      <p:sp>
        <p:nvSpPr>
          <p:cNvPr id="3" name="Content Placeholder 2">
            <a:extLst>
              <a:ext uri="{FF2B5EF4-FFF2-40B4-BE49-F238E27FC236}">
                <a16:creationId xmlns:a16="http://schemas.microsoft.com/office/drawing/2014/main" id="{54486CD7-7F51-491A-BE8D-E451E9A8E0E6}"/>
              </a:ext>
            </a:extLst>
          </p:cNvPr>
          <p:cNvSpPr>
            <a:spLocks noGrp="1"/>
          </p:cNvSpPr>
          <p:nvPr>
            <p:ph idx="1"/>
          </p:nvPr>
        </p:nvSpPr>
        <p:spPr>
          <a:xfrm>
            <a:off x="566928" y="2335974"/>
            <a:ext cx="9309130" cy="4522025"/>
          </a:xfrm>
        </p:spPr>
        <p:txBody>
          <a:bodyPr>
            <a:normAutofit/>
          </a:bodyPr>
          <a:lstStyle/>
          <a:p>
            <a:pPr marL="0" indent="0">
              <a:buNone/>
            </a:pPr>
            <a:r>
              <a:rPr lang="en-US" sz="4000" dirty="0"/>
              <a:t>Deploy Clarity on Dynamics to get </a:t>
            </a:r>
          </a:p>
          <a:p>
            <a:pPr marL="0" indent="0">
              <a:buNone/>
            </a:pPr>
            <a:r>
              <a:rPr lang="en-US" sz="4000" dirty="0"/>
              <a:t>	a better handle on your users’ behavior</a:t>
            </a:r>
          </a:p>
          <a:p>
            <a:pPr marL="0" indent="0">
              <a:buNone/>
            </a:pPr>
            <a:endParaRPr lang="en-US" sz="4000" dirty="0"/>
          </a:p>
          <a:p>
            <a:pPr marL="0" indent="0">
              <a:buNone/>
            </a:pPr>
            <a:r>
              <a:rPr lang="en-US" sz="4000" dirty="0"/>
              <a:t>Reach out to me with your questions</a:t>
            </a:r>
          </a:p>
          <a:p>
            <a:pPr marL="457200" lvl="1" indent="0">
              <a:buNone/>
            </a:pPr>
            <a:r>
              <a:rPr lang="en-US" sz="4000" dirty="0">
                <a:solidFill>
                  <a:srgbClr val="0070C0"/>
                </a:solidFill>
              </a:rPr>
              <a:t>	</a:t>
            </a:r>
            <a:r>
              <a:rPr lang="en-US" sz="4000" dirty="0">
                <a:solidFill>
                  <a:srgbClr val="0070C0"/>
                </a:solidFill>
                <a:hlinkClick r:id="rId3">
                  <a:extLst>
                    <a:ext uri="{A12FA001-AC4F-418D-AE19-62706E023703}">
                      <ahyp:hlinkClr xmlns:ahyp="http://schemas.microsoft.com/office/drawing/2018/hyperlinkcolor" val="tx"/>
                    </a:ext>
                  </a:extLst>
                </a:hlinkClick>
              </a:rPr>
              <a:t>asif@visualsp.com</a:t>
            </a:r>
            <a:r>
              <a:rPr lang="en-US" sz="4000" dirty="0">
                <a:solidFill>
                  <a:srgbClr val="0070C0"/>
                </a:solidFill>
              </a:rPr>
              <a:t>  </a:t>
            </a:r>
          </a:p>
          <a:p>
            <a:endParaRPr lang="en-US" sz="4000" dirty="0"/>
          </a:p>
          <a:p>
            <a:pPr marL="0" indent="0">
              <a:buNone/>
            </a:pPr>
            <a:endParaRPr lang="en-US" sz="4000" dirty="0">
              <a:solidFill>
                <a:srgbClr val="0070C0"/>
              </a:solidFill>
            </a:endParaRPr>
          </a:p>
          <a:p>
            <a:pPr marL="0" indent="0">
              <a:buNone/>
            </a:pPr>
            <a:endParaRPr lang="en-US" sz="4000" dirty="0"/>
          </a:p>
        </p:txBody>
      </p:sp>
      <p:pic>
        <p:nvPicPr>
          <p:cNvPr id="7" name="Picture 6" descr="A picture containing text, clipart&#10;&#10;Description automatically generated">
            <a:extLst>
              <a:ext uri="{FF2B5EF4-FFF2-40B4-BE49-F238E27FC236}">
                <a16:creationId xmlns:a16="http://schemas.microsoft.com/office/drawing/2014/main" id="{CE5991DB-B68C-802A-3935-22AD57DEC6E5}"/>
              </a:ext>
            </a:extLst>
          </p:cNvPr>
          <p:cNvPicPr>
            <a:picLocks noChangeAspect="1"/>
          </p:cNvPicPr>
          <p:nvPr/>
        </p:nvPicPr>
        <p:blipFill>
          <a:blip r:embed="rId4"/>
          <a:stretch>
            <a:fillRect/>
          </a:stretch>
        </p:blipFill>
        <p:spPr>
          <a:xfrm>
            <a:off x="9757444" y="5685011"/>
            <a:ext cx="2187668" cy="588213"/>
          </a:xfrm>
          <a:prstGeom prst="rect">
            <a:avLst/>
          </a:prstGeom>
        </p:spPr>
      </p:pic>
      <p:sp>
        <p:nvSpPr>
          <p:cNvPr id="4" name="TextBox 3">
            <a:extLst>
              <a:ext uri="{FF2B5EF4-FFF2-40B4-BE49-F238E27FC236}">
                <a16:creationId xmlns:a16="http://schemas.microsoft.com/office/drawing/2014/main" id="{E24090C2-275E-41BA-41C7-4EC4DADFFD2C}"/>
              </a:ext>
            </a:extLst>
          </p:cNvPr>
          <p:cNvSpPr txBox="1"/>
          <p:nvPr/>
        </p:nvSpPr>
        <p:spPr>
          <a:xfrm>
            <a:off x="9757444" y="6273224"/>
            <a:ext cx="24345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Digital Adoption Platform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for D365 &amp; M365 apps</a:t>
            </a:r>
          </a:p>
        </p:txBody>
      </p:sp>
      <p:pic>
        <p:nvPicPr>
          <p:cNvPr id="9" name="Picture 8" descr="Asif Rehmani">
            <a:extLst>
              <a:ext uri="{FF2B5EF4-FFF2-40B4-BE49-F238E27FC236}">
                <a16:creationId xmlns:a16="http://schemas.microsoft.com/office/drawing/2014/main" id="{73B69C2B-CA9A-6F0F-911D-EC0C28271C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9061" y="3376175"/>
            <a:ext cx="1671321" cy="2126291"/>
          </a:xfrm>
          <a:prstGeom prst="rect">
            <a:avLst/>
          </a:prstGeom>
        </p:spPr>
      </p:pic>
      <p:pic>
        <p:nvPicPr>
          <p:cNvPr id="5" name="Picture 4">
            <a:extLst>
              <a:ext uri="{FF2B5EF4-FFF2-40B4-BE49-F238E27FC236}">
                <a16:creationId xmlns:a16="http://schemas.microsoft.com/office/drawing/2014/main" id="{751A6771-1766-26AD-7C9B-EA208A77680F}"/>
              </a:ext>
            </a:extLst>
          </p:cNvPr>
          <p:cNvPicPr>
            <a:picLocks noChangeAspect="1"/>
          </p:cNvPicPr>
          <p:nvPr/>
        </p:nvPicPr>
        <p:blipFill>
          <a:blip r:embed="rId6"/>
          <a:stretch>
            <a:fillRect/>
          </a:stretch>
        </p:blipFill>
        <p:spPr>
          <a:xfrm>
            <a:off x="9757444" y="117942"/>
            <a:ext cx="2247089" cy="2218032"/>
          </a:xfrm>
          <a:prstGeom prst="rect">
            <a:avLst/>
          </a:prstGeom>
        </p:spPr>
      </p:pic>
    </p:spTree>
    <p:extLst>
      <p:ext uri="{BB962C8B-B14F-4D97-AF65-F5344CB8AC3E}">
        <p14:creationId xmlns:p14="http://schemas.microsoft.com/office/powerpoint/2010/main" val="243676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16515-B739-4AAA-B465-9230AD51DE11}"/>
              </a:ext>
            </a:extLst>
          </p:cNvPr>
          <p:cNvSpPr>
            <a:spLocks noGrp="1"/>
          </p:cNvSpPr>
          <p:nvPr>
            <p:ph type="title"/>
          </p:nvPr>
        </p:nvSpPr>
        <p:spPr>
          <a:xfrm>
            <a:off x="572493" y="238539"/>
            <a:ext cx="11018520" cy="1434415"/>
          </a:xfrm>
        </p:spPr>
        <p:txBody>
          <a:bodyPr anchor="b">
            <a:normAutofit/>
          </a:bodyPr>
          <a:lstStyle/>
          <a:p>
            <a:r>
              <a:rPr lang="en-US" sz="4600"/>
              <a:t>Download all my presentations and video recordings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9F5A59-F5AB-4B45-BFAC-23A1E4743F7D}"/>
              </a:ext>
            </a:extLst>
          </p:cNvPr>
          <p:cNvSpPr>
            <a:spLocks noGrp="1"/>
          </p:cNvSpPr>
          <p:nvPr>
            <p:ph idx="1"/>
          </p:nvPr>
        </p:nvSpPr>
        <p:spPr>
          <a:xfrm>
            <a:off x="572493" y="2071316"/>
            <a:ext cx="6713552" cy="4119172"/>
          </a:xfrm>
        </p:spPr>
        <p:txBody>
          <a:bodyPr anchor="t">
            <a:noAutofit/>
          </a:bodyPr>
          <a:lstStyle/>
          <a:p>
            <a:pPr marL="0" indent="0">
              <a:buNone/>
            </a:pPr>
            <a:r>
              <a:rPr lang="en-US" sz="2400" dirty="0">
                <a:hlinkClick r:id="rId3">
                  <a:extLst>
                    <a:ext uri="{A12FA001-AC4F-418D-AE19-62706E023703}">
                      <ahyp:hlinkClr xmlns:ahyp="http://schemas.microsoft.com/office/drawing/2018/hyperlinkcolor" val="tx"/>
                    </a:ext>
                  </a:extLst>
                </a:hlinkClick>
              </a:rPr>
              <a:t>http://bit.ly/AsifConference</a:t>
            </a:r>
            <a:endParaRPr lang="x-none" sz="2400" dirty="0"/>
          </a:p>
          <a:p>
            <a:endParaRPr lang="en-US" sz="2400" dirty="0"/>
          </a:p>
          <a:p>
            <a:pPr marL="0" indent="0">
              <a:buNone/>
            </a:pPr>
            <a:r>
              <a:rPr lang="en-US" sz="2400" dirty="0"/>
              <a:t>Presentations on:</a:t>
            </a:r>
          </a:p>
          <a:p>
            <a:r>
              <a:rPr lang="en-US" sz="2400" dirty="0"/>
              <a:t>Organizational Change Management </a:t>
            </a:r>
          </a:p>
          <a:p>
            <a:r>
              <a:rPr lang="en-US" sz="2400" dirty="0"/>
              <a:t>Increase user adoption while decreasing support tickets</a:t>
            </a:r>
          </a:p>
          <a:p>
            <a:r>
              <a:rPr lang="en-US" sz="2400" dirty="0"/>
              <a:t>Learning in the flow of work </a:t>
            </a:r>
          </a:p>
          <a:p>
            <a:r>
              <a:rPr lang="en-US" sz="2400" dirty="0"/>
              <a:t>Blended learning</a:t>
            </a:r>
          </a:p>
          <a:p>
            <a:r>
              <a:rPr lang="en-US" sz="2400" dirty="0"/>
              <a:t>Microsoft Clarity</a:t>
            </a:r>
          </a:p>
          <a:p>
            <a:r>
              <a:rPr lang="en-US" sz="2400" dirty="0"/>
              <a:t>And more…</a:t>
            </a:r>
          </a:p>
          <a:p>
            <a:endParaRPr lang="en-US" sz="2400" dirty="0"/>
          </a:p>
          <a:p>
            <a:endParaRPr lang="en-US" sz="2400" dirty="0"/>
          </a:p>
          <a:p>
            <a:endParaRPr lang="en-US" sz="2400" dirty="0"/>
          </a:p>
        </p:txBody>
      </p:sp>
      <p:pic>
        <p:nvPicPr>
          <p:cNvPr id="4" name="Picture 3">
            <a:extLst>
              <a:ext uri="{FF2B5EF4-FFF2-40B4-BE49-F238E27FC236}">
                <a16:creationId xmlns:a16="http://schemas.microsoft.com/office/drawing/2014/main" id="{1DCE619A-F6D5-FF3F-8B89-EC5448A67655}"/>
              </a:ext>
            </a:extLst>
          </p:cNvPr>
          <p:cNvPicPr>
            <a:picLocks noChangeAspect="1"/>
          </p:cNvPicPr>
          <p:nvPr/>
        </p:nvPicPr>
        <p:blipFill rotWithShape="1">
          <a:blip r:embed="rId4"/>
          <a:srcRect l="288" r="2178" b="-2"/>
          <a:stretch/>
        </p:blipFill>
        <p:spPr>
          <a:xfrm>
            <a:off x="7675658" y="2093976"/>
            <a:ext cx="3941064" cy="4096512"/>
          </a:xfrm>
          <a:prstGeom prst="rect">
            <a:avLst/>
          </a:prstGeom>
        </p:spPr>
      </p:pic>
    </p:spTree>
    <p:extLst>
      <p:ext uri="{BB962C8B-B14F-4D97-AF65-F5344CB8AC3E}">
        <p14:creationId xmlns:p14="http://schemas.microsoft.com/office/powerpoint/2010/main" val="346605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040" y="124307"/>
            <a:ext cx="10515600" cy="1325563"/>
          </a:xfrm>
        </p:spPr>
        <p:txBody>
          <a:bodyPr/>
          <a:lstStyle/>
          <a:p>
            <a:r>
              <a:rPr lang="de-DE" dirty="0">
                <a:solidFill>
                  <a:schemeClr val="tx1">
                    <a:lumMod val="85000"/>
                    <a:lumOff val="15000"/>
                  </a:schemeClr>
                </a:solidFill>
              </a:rPr>
              <a:t>About me - </a:t>
            </a:r>
            <a:r>
              <a:rPr lang="de-DE" i="1" dirty="0">
                <a:solidFill>
                  <a:schemeClr val="tx1">
                    <a:lumMod val="85000"/>
                    <a:lumOff val="15000"/>
                  </a:schemeClr>
                </a:solidFill>
              </a:rPr>
              <a:t>Asif Rehmani</a:t>
            </a:r>
            <a:endParaRPr lang="en-US" i="1" dirty="0">
              <a:solidFill>
                <a:schemeClr val="tx1">
                  <a:lumMod val="85000"/>
                  <a:lumOff val="15000"/>
                </a:schemeClr>
              </a:solidFill>
            </a:endParaRPr>
          </a:p>
        </p:txBody>
      </p:sp>
      <p:sp>
        <p:nvSpPr>
          <p:cNvPr id="7" name="TextBox 6"/>
          <p:cNvSpPr txBox="1"/>
          <p:nvPr/>
        </p:nvSpPr>
        <p:spPr>
          <a:xfrm>
            <a:off x="2779509" y="1460469"/>
            <a:ext cx="3950426" cy="1981199"/>
          </a:xfrm>
          <a:prstGeom prst="rect">
            <a:avLst/>
          </a:prstGeom>
        </p:spPr>
        <p:txBody>
          <a:bodyPr vert="horz" lIns="0" tIns="0" rIns="0" bIns="0" rtlCol="0">
            <a:noAutofit/>
          </a:bodyPr>
          <a:lstStyle>
            <a:lvl1pPr marR="0" indent="0" fontAlgn="auto">
              <a:lnSpc>
                <a:spcPct val="90000"/>
              </a:lnSpc>
              <a:spcBef>
                <a:spcPct val="20000"/>
              </a:spcBef>
              <a:spcAft>
                <a:spcPts val="0"/>
              </a:spcAft>
              <a:buClrTx/>
              <a:buSzPct val="80000"/>
              <a:buFont typeface="Arial" pitchFamily="34" charset="0"/>
              <a:buNone/>
              <a:tabLst/>
              <a:defRPr sz="4000" b="0" cap="none" spc="-70" baseline="0">
                <a:latin typeface="+mj-lt"/>
              </a:defRPr>
            </a:lvl1pPr>
            <a:lvl2pPr marL="609493" marR="0" indent="0" fontAlgn="auto">
              <a:lnSpc>
                <a:spcPct val="90000"/>
              </a:lnSpc>
              <a:spcBef>
                <a:spcPct val="20000"/>
              </a:spcBef>
              <a:spcAft>
                <a:spcPts val="0"/>
              </a:spcAft>
              <a:buClrTx/>
              <a:buSzPct val="90000"/>
              <a:buFont typeface="Wingdings" pitchFamily="2" charset="2"/>
              <a:buNone/>
              <a:tabLst/>
              <a:defRPr sz="2700" b="1" spc="0" baseline="0">
                <a:gradFill>
                  <a:gsLst>
                    <a:gs pos="1250">
                      <a:schemeClr val="bg2"/>
                    </a:gs>
                    <a:gs pos="100000">
                      <a:schemeClr val="bg2"/>
                    </a:gs>
                  </a:gsLst>
                  <a:lin ang="5400000" scaled="0"/>
                </a:gradFill>
              </a:defRPr>
            </a:lvl2pPr>
            <a:lvl3pPr marL="1218987" marR="0" indent="0" fontAlgn="auto">
              <a:lnSpc>
                <a:spcPct val="90000"/>
              </a:lnSpc>
              <a:spcBef>
                <a:spcPct val="20000"/>
              </a:spcBef>
              <a:spcAft>
                <a:spcPts val="0"/>
              </a:spcAft>
              <a:buClrTx/>
              <a:buSzPct val="90000"/>
              <a:buFont typeface="Wingdings" pitchFamily="2" charset="2"/>
              <a:buNone/>
              <a:tabLst>
                <a:tab pos="798513" algn="l"/>
              </a:tabLst>
              <a:defRPr sz="2400" b="1" spc="0" baseline="0">
                <a:gradFill>
                  <a:gsLst>
                    <a:gs pos="1250">
                      <a:schemeClr val="bg2"/>
                    </a:gs>
                    <a:gs pos="100000">
                      <a:schemeClr val="bg2"/>
                    </a:gs>
                  </a:gsLst>
                  <a:lin ang="5400000" scaled="0"/>
                </a:gradFill>
              </a:defRPr>
            </a:lvl3pPr>
            <a:lvl4pPr marL="1828480" marR="0" indent="0" fontAlgn="auto">
              <a:lnSpc>
                <a:spcPct val="90000"/>
              </a:lnSpc>
              <a:spcBef>
                <a:spcPct val="20000"/>
              </a:spcBef>
              <a:spcAft>
                <a:spcPts val="0"/>
              </a:spcAft>
              <a:buClrTx/>
              <a:buSzPct val="90000"/>
              <a:buFont typeface="Wingdings" pitchFamily="2" charset="2"/>
              <a:buNone/>
              <a:tabLst/>
              <a:defRPr sz="2100" b="1" spc="0" baseline="0">
                <a:gradFill>
                  <a:gsLst>
                    <a:gs pos="1250">
                      <a:schemeClr val="bg2"/>
                    </a:gs>
                    <a:gs pos="100000">
                      <a:schemeClr val="bg2"/>
                    </a:gs>
                  </a:gsLst>
                  <a:lin ang="5400000" scaled="0"/>
                </a:gradFill>
              </a:defRPr>
            </a:lvl4pPr>
            <a:lvl5pPr marL="2437973" marR="0" indent="0" fontAlgn="auto">
              <a:lnSpc>
                <a:spcPct val="90000"/>
              </a:lnSpc>
              <a:spcBef>
                <a:spcPct val="20000"/>
              </a:spcBef>
              <a:spcAft>
                <a:spcPts val="0"/>
              </a:spcAft>
              <a:buClrTx/>
              <a:buSzPct val="90000"/>
              <a:buFont typeface="Wingdings" pitchFamily="2" charset="2"/>
              <a:buNone/>
              <a:tabLst>
                <a:tab pos="1255713" algn="l"/>
              </a:tabLst>
              <a:defRPr sz="2100" b="1" spc="0" baseline="0">
                <a:gradFill>
                  <a:gsLst>
                    <a:gs pos="1250">
                      <a:schemeClr val="bg2"/>
                    </a:gs>
                    <a:gs pos="100000">
                      <a:schemeClr val="bg2"/>
                    </a:gs>
                  </a:gsLst>
                  <a:lin ang="5400000" scaled="0"/>
                </a:gradFill>
              </a:defRPr>
            </a:lvl5pPr>
            <a:lvl6pPr marL="3047467" indent="0">
              <a:spcBef>
                <a:spcPct val="20000"/>
              </a:spcBef>
              <a:buFont typeface="Arial" pitchFamily="34" charset="0"/>
              <a:buNone/>
              <a:defRPr sz="2100" b="1"/>
            </a:lvl6pPr>
            <a:lvl7pPr marL="3656960" indent="0">
              <a:spcBef>
                <a:spcPct val="20000"/>
              </a:spcBef>
              <a:buFont typeface="Arial" pitchFamily="34" charset="0"/>
              <a:buNone/>
              <a:defRPr sz="2100" b="1"/>
            </a:lvl7pPr>
            <a:lvl8pPr marL="4266453" indent="0">
              <a:spcBef>
                <a:spcPct val="20000"/>
              </a:spcBef>
              <a:buFont typeface="Arial" pitchFamily="34" charset="0"/>
              <a:buNone/>
              <a:defRPr sz="2100" b="1"/>
            </a:lvl8pPr>
            <a:lvl9pPr marL="4875947" indent="0">
              <a:spcBef>
                <a:spcPct val="20000"/>
              </a:spcBef>
              <a:buFont typeface="Arial" pitchFamily="34" charset="0"/>
              <a:buNone/>
              <a:defRPr sz="2100" b="1"/>
            </a:lvl9pPr>
          </a:lstStyle>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Founder and CEO</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1" i="0" u="none" strike="noStrike" kern="1200" cap="none" spc="-70" normalizeH="0" baseline="0" noProof="0" dirty="0">
                <a:ln>
                  <a:noFill/>
                </a:ln>
                <a:solidFill>
                  <a:srgbClr val="8AB833">
                    <a:lumMod val="50000"/>
                  </a:srgbClr>
                </a:solidFill>
                <a:effectLst/>
                <a:uLnTx/>
                <a:uFillTx/>
                <a:latin typeface="Calibri Light" panose="020F0302020204030204"/>
                <a:ea typeface="+mn-ea"/>
                <a:cs typeface="+mn-cs"/>
              </a:rPr>
              <a:t>VisualSP</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endPar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Chicago, IL</a:t>
            </a:r>
          </a:p>
        </p:txBody>
      </p:sp>
      <p:sp>
        <p:nvSpPr>
          <p:cNvPr id="8" name="Rectangle 7"/>
          <p:cNvSpPr/>
          <p:nvPr/>
        </p:nvSpPr>
        <p:spPr>
          <a:xfrm>
            <a:off x="569253" y="5098921"/>
            <a:ext cx="4375971" cy="1112705"/>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000" b="0" i="1" u="none" strike="noStrike" kern="1200" cap="none" spc="-70" normalizeH="0" baseline="0" noProof="0" dirty="0">
                <a:ln>
                  <a:noFill/>
                </a:ln>
                <a:solidFill>
                  <a:prstClr val="black"/>
                </a:solidFill>
                <a:effectLst/>
                <a:uLnTx/>
                <a:uFillTx/>
                <a:latin typeface="Calibri Light" panose="020F0302020204030204"/>
                <a:ea typeface="+mn-ea"/>
                <a:cs typeface="+mn-cs"/>
              </a:rPr>
              <a:t>My LinkedIn profile</a:t>
            </a:r>
            <a:endPar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endPar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asif@visualsp.com</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sng" strike="noStrike" kern="1200" cap="none" spc="-70" normalizeH="0" baseline="0" noProof="0" dirty="0">
                <a:ln>
                  <a:noFill/>
                </a:ln>
                <a:solidFill>
                  <a:srgbClr val="0070C0"/>
                </a:solidFill>
                <a:effectLst/>
                <a:uLnTx/>
                <a:uFillTx/>
                <a:latin typeface="Calibri Light" panose="020F0302020204030204"/>
                <a:ea typeface="+mn-ea"/>
                <a:cs typeface="+mn-cs"/>
              </a:rPr>
              <a:t>www.VisualSP.com</a:t>
            </a:r>
          </a:p>
        </p:txBody>
      </p:sp>
      <p:sp>
        <p:nvSpPr>
          <p:cNvPr id="10" name="Rectangle 9"/>
          <p:cNvSpPr/>
          <p:nvPr/>
        </p:nvSpPr>
        <p:spPr bwMode="auto">
          <a:xfrm>
            <a:off x="5335675" y="4447710"/>
            <a:ext cx="6632145" cy="223101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Author</a:t>
            </a:r>
            <a:endParaRPr kumimoji="0" lang="en-US" sz="1013"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12" name="Picture 2" descr="C:\Users\Asif\Google Drive\Rehmani Consulting\Books\SharePoint 2013 First Look\Book cover\SP2013-FirstLook-FrontCo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613" y="4817763"/>
            <a:ext cx="1375847" cy="17747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2" descr="C:\Users\Asif\Documents\Personal B\Rehmani Consulting\SPD Book Project\SPD Front C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8829" y="4817763"/>
            <a:ext cx="1407367"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sif\Documents\Business\Rehmani Consulting\Book Projects\SPD 2010\SPD 2010 Book Cover.jpg"/>
          <p:cNvPicPr>
            <a:picLocks noChangeAspect="1" noChangeArrowheads="1"/>
          </p:cNvPicPr>
          <p:nvPr/>
        </p:nvPicPr>
        <p:blipFill>
          <a:blip r:embed="rId5" cstate="print">
            <a:extLst>
              <a:ext uri="{28A0092B-C50C-407E-A947-70E740481C1C}">
                <a14:useLocalDpi xmlns:a14="http://schemas.microsoft.com/office/drawing/2010/main" val="0"/>
              </a:ext>
            </a:extLst>
          </a:blip>
          <a:srcRect l="10558" r="9892"/>
          <a:stretch>
            <a:fillRect/>
          </a:stretch>
        </p:blipFill>
        <p:spPr bwMode="auto">
          <a:xfrm>
            <a:off x="8770310" y="4817763"/>
            <a:ext cx="1388579"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rotWithShape="1">
          <a:blip r:embed="rId6"/>
          <a:srcRect l="13535" t="15333" r="19860"/>
          <a:stretch/>
        </p:blipFill>
        <p:spPr bwMode="auto">
          <a:xfrm>
            <a:off x="7166401" y="4817763"/>
            <a:ext cx="1393968"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bwMode="auto">
          <a:xfrm>
            <a:off x="9988063" y="1305693"/>
            <a:ext cx="1979758" cy="2536842"/>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ctr"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rPr>
              <a:t>CEO</a:t>
            </a: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p:txBody>
      </p:sp>
      <p:sp>
        <p:nvSpPr>
          <p:cNvPr id="20" name="Rectangle 19"/>
          <p:cNvSpPr/>
          <p:nvPr/>
        </p:nvSpPr>
        <p:spPr bwMode="auto">
          <a:xfrm>
            <a:off x="7798651" y="1305693"/>
            <a:ext cx="1970107" cy="25368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Microsoft MVP</a:t>
            </a:r>
            <a:endParaRPr kumimoji="0" lang="en-US" sz="14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21" name="Picture 2" descr="C:\Documents and Settings\Administrator\My Documents\My Pictures\MVP Logo Kit\MVP_Horizontal_FullCol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2174" y="2231937"/>
            <a:ext cx="1538865" cy="61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bwMode="auto">
          <a:xfrm>
            <a:off x="5580613" y="1315377"/>
            <a:ext cx="1958167" cy="252715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rPr>
              <a:t>Conference Speaker</a:t>
            </a: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rPr>
              <a:t>Power</a:t>
            </a:r>
            <a:r>
              <a:rPr kumimoji="0" lang="en-US" sz="1600" b="1" i="0" u="none" strike="noStrike" kern="1200" cap="none" spc="0" normalizeH="0" noProof="0" dirty="0">
                <a:ln>
                  <a:noFill/>
                </a:ln>
                <a:solidFill>
                  <a:prstClr val="white"/>
                </a:solidFill>
                <a:effectLst/>
                <a:uLnTx/>
                <a:uFillTx/>
                <a:latin typeface="Calibri Light" panose="020F0302020204030204"/>
                <a:ea typeface="Segoe UI" pitchFamily="34" charset="0"/>
                <a:cs typeface="Segoe UI" pitchFamily="34" charset="0"/>
              </a:rPr>
              <a:t> Platform conf</a:t>
            </a:r>
            <a:endPar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rPr>
              <a:t>Dynamics Summit</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prstClr val="white"/>
                </a:solidFill>
                <a:effectLst/>
                <a:uLnTx/>
                <a:uFillTx/>
                <a:latin typeface="Calibri Light" panose="020F0302020204030204"/>
                <a:ea typeface="Segoe UI" pitchFamily="34" charset="0"/>
                <a:cs typeface="Segoe UI" pitchFamily="34" charset="0"/>
              </a:rPr>
              <a:t>DynamicsCon</a:t>
            </a:r>
            <a:endPar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lang="en-US" sz="1600" b="1" dirty="0">
                <a:solidFill>
                  <a:prstClr val="white"/>
                </a:solidFill>
                <a:latin typeface="Calibri Light" panose="020F0302020204030204"/>
                <a:ea typeface="Segoe UI" pitchFamily="34" charset="0"/>
                <a:cs typeface="Segoe UI" pitchFamily="34" charset="0"/>
              </a:rPr>
              <a:t>MS Ignite</a:t>
            </a:r>
            <a:endPar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rPr>
              <a:t>ESPC</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prstClr val="white"/>
                </a:solidFill>
                <a:effectLst/>
                <a:uLnTx/>
                <a:uFillTx/>
                <a:latin typeface="Calibri Light" panose="020F0302020204030204"/>
                <a:ea typeface="Segoe UI" pitchFamily="34" charset="0"/>
                <a:cs typeface="Segoe UI" pitchFamily="34" charset="0"/>
              </a:rPr>
              <a:t>TechCon</a:t>
            </a:r>
            <a:r>
              <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rPr>
              <a:t> / </a:t>
            </a:r>
            <a:r>
              <a:rPr kumimoji="0" lang="en-US" sz="1600" b="1" i="0" u="none" strike="noStrike" kern="1200" cap="none" spc="0" normalizeH="0" baseline="0" noProof="0" dirty="0" err="1">
                <a:ln>
                  <a:noFill/>
                </a:ln>
                <a:solidFill>
                  <a:prstClr val="white"/>
                </a:solidFill>
                <a:effectLst/>
                <a:uLnTx/>
                <a:uFillTx/>
                <a:latin typeface="Calibri Light" panose="020F0302020204030204"/>
                <a:ea typeface="Segoe UI" pitchFamily="34" charset="0"/>
                <a:cs typeface="Segoe UI" pitchFamily="34" charset="0"/>
              </a:rPr>
              <a:t>EduCon</a:t>
            </a:r>
            <a:endPar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rPr>
              <a:t>Learning Conferences</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rPr>
              <a:t>And many more…</a:t>
            </a:r>
          </a:p>
        </p:txBody>
      </p:sp>
      <p:sp>
        <p:nvSpPr>
          <p:cNvPr id="5" name="TextBox 4"/>
          <p:cNvSpPr txBox="1"/>
          <p:nvPr/>
        </p:nvSpPr>
        <p:spPr>
          <a:xfrm>
            <a:off x="8213109" y="2813646"/>
            <a:ext cx="10969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Since 2007</a:t>
            </a:r>
          </a:p>
        </p:txBody>
      </p:sp>
      <p:pic>
        <p:nvPicPr>
          <p:cNvPr id="6" name="Picture 5">
            <a:extLst>
              <a:ext uri="{FF2B5EF4-FFF2-40B4-BE49-F238E27FC236}">
                <a16:creationId xmlns:a16="http://schemas.microsoft.com/office/drawing/2014/main" id="{3D37A7CF-384D-4408-A120-7A79B123BBA5}"/>
              </a:ext>
            </a:extLst>
          </p:cNvPr>
          <p:cNvPicPr>
            <a:picLocks noChangeAspect="1"/>
          </p:cNvPicPr>
          <p:nvPr/>
        </p:nvPicPr>
        <p:blipFill>
          <a:blip r:embed="rId8"/>
          <a:stretch>
            <a:fillRect/>
          </a:stretch>
        </p:blipFill>
        <p:spPr>
          <a:xfrm>
            <a:off x="738966" y="3646100"/>
            <a:ext cx="1371429" cy="1323810"/>
          </a:xfrm>
          <a:prstGeom prst="rect">
            <a:avLst/>
          </a:prstGeom>
        </p:spPr>
      </p:pic>
      <p:sp>
        <p:nvSpPr>
          <p:cNvPr id="19" name="TextBox 18">
            <a:extLst>
              <a:ext uri="{FF2B5EF4-FFF2-40B4-BE49-F238E27FC236}">
                <a16:creationId xmlns:a16="http://schemas.microsoft.com/office/drawing/2014/main" id="{0D23045E-AE9A-431D-8D78-62EFAF82C044}"/>
              </a:ext>
            </a:extLst>
          </p:cNvPr>
          <p:cNvSpPr txBox="1"/>
          <p:nvPr/>
        </p:nvSpPr>
        <p:spPr>
          <a:xfrm>
            <a:off x="9928291" y="3055049"/>
            <a:ext cx="216141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Digital Adoption Platform (DAP) for M365 &amp; D365</a:t>
            </a:r>
          </a:p>
        </p:txBody>
      </p:sp>
      <p:pic>
        <p:nvPicPr>
          <p:cNvPr id="25" name="Picture 24" descr="Logo&#10;&#10;Description automatically generated with medium confidence">
            <a:extLst>
              <a:ext uri="{FF2B5EF4-FFF2-40B4-BE49-F238E27FC236}">
                <a16:creationId xmlns:a16="http://schemas.microsoft.com/office/drawing/2014/main" id="{3B5C4075-7797-4DFF-9F9F-2E82F5F9D4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0991" y="1838736"/>
            <a:ext cx="1343298" cy="129889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DF21B2C8-86F4-45CF-86EA-F6BA2B9DC5D3}"/>
              </a:ext>
            </a:extLst>
          </p:cNvPr>
          <p:cNvPicPr>
            <a:picLocks noChangeAspect="1"/>
          </p:cNvPicPr>
          <p:nvPr/>
        </p:nvPicPr>
        <p:blipFill>
          <a:blip r:embed="rId10"/>
          <a:stretch>
            <a:fillRect/>
          </a:stretch>
        </p:blipFill>
        <p:spPr>
          <a:xfrm>
            <a:off x="8715939" y="179279"/>
            <a:ext cx="3049777" cy="820014"/>
          </a:xfrm>
          <a:prstGeom prst="rect">
            <a:avLst/>
          </a:prstGeom>
        </p:spPr>
      </p:pic>
      <p:pic>
        <p:nvPicPr>
          <p:cNvPr id="18" name="Picture 17" descr="Asif Rehmani">
            <a:extLst>
              <a:ext uri="{FF2B5EF4-FFF2-40B4-BE49-F238E27FC236}">
                <a16:creationId xmlns:a16="http://schemas.microsoft.com/office/drawing/2014/main" id="{7628E84C-EDE1-804D-BF0A-F329F8313EB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9253" y="1315377"/>
            <a:ext cx="1671321" cy="2126291"/>
          </a:xfrm>
          <a:prstGeom prst="rect">
            <a:avLst/>
          </a:prstGeom>
        </p:spPr>
      </p:pic>
    </p:spTree>
    <p:extLst>
      <p:ext uri="{BB962C8B-B14F-4D97-AF65-F5344CB8AC3E}">
        <p14:creationId xmlns:p14="http://schemas.microsoft.com/office/powerpoint/2010/main" val="126685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7" grpId="0" animBg="1"/>
      <p:bldP spid="20" grpId="0" animBg="1"/>
      <p:bldP spid="23" grpId="0" animBg="1"/>
      <p:bldP spid="5"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6413A-6701-7093-2BDD-17577E2C88B4}"/>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How do you “Govern” something without understanding its current state?</a:t>
            </a:r>
          </a:p>
        </p:txBody>
      </p:sp>
      <p:sp>
        <p:nvSpPr>
          <p:cNvPr id="3" name="Text Placeholder 2">
            <a:extLst>
              <a:ext uri="{FF2B5EF4-FFF2-40B4-BE49-F238E27FC236}">
                <a16:creationId xmlns:a16="http://schemas.microsoft.com/office/drawing/2014/main" id="{47B2708E-3CE4-C8B6-8356-DD391F3B7DB3}"/>
              </a:ext>
            </a:extLst>
          </p:cNvPr>
          <p:cNvSpPr>
            <a:spLocks noGrp="1"/>
          </p:cNvSpPr>
          <p:nvPr>
            <p:ph type="body" idx="1"/>
          </p:nvPr>
        </p:nvSpPr>
        <p:spPr>
          <a:xfrm>
            <a:off x="5297760" y="4636008"/>
            <a:ext cx="6251111" cy="1572768"/>
          </a:xfrm>
        </p:spPr>
        <p:txBody>
          <a:bodyPr vert="horz" lIns="91440" tIns="45720" rIns="91440" bIns="45720" rtlCol="0">
            <a:normAutofit/>
          </a:bodyPr>
          <a:lstStyle/>
          <a:p>
            <a:endParaRPr lang="en-US">
              <a:solidFill>
                <a:schemeClr val="tx1"/>
              </a:solidFill>
            </a:endParaRPr>
          </a:p>
        </p:txBody>
      </p:sp>
      <p:pic>
        <p:nvPicPr>
          <p:cNvPr id="5" name="Picture 4" descr="Magnifying glass and question mark">
            <a:extLst>
              <a:ext uri="{FF2B5EF4-FFF2-40B4-BE49-F238E27FC236}">
                <a16:creationId xmlns:a16="http://schemas.microsoft.com/office/drawing/2014/main" id="{E0736312-AE6F-35AB-B7C3-9DBA8D38477C}"/>
              </a:ext>
            </a:extLst>
          </p:cNvPr>
          <p:cNvPicPr>
            <a:picLocks noChangeAspect="1"/>
          </p:cNvPicPr>
          <p:nvPr/>
        </p:nvPicPr>
        <p:blipFill rotWithShape="1">
          <a:blip r:embed="rId3"/>
          <a:srcRect l="32724" r="2907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38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EC9F2-FF6B-EF56-714E-08F019EF48CC}"/>
              </a:ext>
            </a:extLst>
          </p:cNvPr>
          <p:cNvSpPr>
            <a:spLocks noGrp="1"/>
          </p:cNvSpPr>
          <p:nvPr>
            <p:ph type="title"/>
          </p:nvPr>
        </p:nvSpPr>
        <p:spPr>
          <a:xfrm>
            <a:off x="841248" y="548640"/>
            <a:ext cx="3600860" cy="5431536"/>
          </a:xfrm>
        </p:spPr>
        <p:txBody>
          <a:bodyPr>
            <a:normAutofit/>
          </a:bodyPr>
          <a:lstStyle/>
          <a:p>
            <a:r>
              <a:rPr lang="en-US" sz="5400"/>
              <a:t>User Behavior Analytics (UBA)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52C4DA-FB5B-C66B-9D94-E5412C02E661}"/>
              </a:ext>
            </a:extLst>
          </p:cNvPr>
          <p:cNvSpPr>
            <a:spLocks noGrp="1"/>
          </p:cNvSpPr>
          <p:nvPr>
            <p:ph idx="1"/>
          </p:nvPr>
        </p:nvSpPr>
        <p:spPr>
          <a:xfrm>
            <a:off x="5126418" y="552090"/>
            <a:ext cx="6575088" cy="5940149"/>
          </a:xfrm>
        </p:spPr>
        <p:txBody>
          <a:bodyPr anchor="ctr">
            <a:normAutofit/>
          </a:bodyPr>
          <a:lstStyle/>
          <a:p>
            <a:r>
              <a:rPr lang="en-US" sz="3200"/>
              <a:t>Digital marketers have been using user behavioral analytics for a long time</a:t>
            </a:r>
          </a:p>
          <a:p>
            <a:r>
              <a:rPr lang="en-US" sz="3200"/>
              <a:t>Understanding how users interact with digital products</a:t>
            </a:r>
          </a:p>
          <a:p>
            <a:r>
              <a:rPr lang="en-US" sz="3200"/>
              <a:t>Helps build cohort data that can help with</a:t>
            </a:r>
          </a:p>
          <a:p>
            <a:pPr lvl="1"/>
            <a:r>
              <a:rPr lang="en-US" sz="3200"/>
              <a:t>Building campaigns</a:t>
            </a:r>
          </a:p>
          <a:p>
            <a:pPr lvl="1"/>
            <a:r>
              <a:rPr lang="en-US" sz="3200"/>
              <a:t>Retention</a:t>
            </a:r>
          </a:p>
          <a:p>
            <a:pPr lvl="1"/>
            <a:r>
              <a:rPr lang="en-US" sz="3200"/>
              <a:t>Conversions</a:t>
            </a:r>
          </a:p>
          <a:p>
            <a:pPr lvl="1"/>
            <a:r>
              <a:rPr lang="en-US" sz="3200"/>
              <a:t>Customer acquisitions</a:t>
            </a:r>
          </a:p>
          <a:p>
            <a:pPr lvl="1"/>
            <a:r>
              <a:rPr lang="en-US" sz="3200"/>
              <a:t>Improving customer satisfaction</a:t>
            </a:r>
          </a:p>
        </p:txBody>
      </p:sp>
    </p:spTree>
    <p:extLst>
      <p:ext uri="{BB962C8B-B14F-4D97-AF65-F5344CB8AC3E}">
        <p14:creationId xmlns:p14="http://schemas.microsoft.com/office/powerpoint/2010/main" val="174626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8D39F-C8EB-00CE-CFC9-FE2F981D60A8}"/>
              </a:ext>
            </a:extLst>
          </p:cNvPr>
          <p:cNvSpPr>
            <a:spLocks noGrp="1"/>
          </p:cNvSpPr>
          <p:nvPr>
            <p:ph type="title"/>
          </p:nvPr>
        </p:nvSpPr>
        <p:spPr>
          <a:xfrm>
            <a:off x="686834" y="1153572"/>
            <a:ext cx="3200400" cy="4461163"/>
          </a:xfrm>
        </p:spPr>
        <p:txBody>
          <a:bodyPr>
            <a:normAutofit/>
          </a:bodyPr>
          <a:lstStyle/>
          <a:p>
            <a:r>
              <a:rPr lang="en-US">
                <a:solidFill>
                  <a:srgbClr val="FFFFFF"/>
                </a:solidFill>
              </a:rPr>
              <a:t>Get insights using the </a:t>
            </a:r>
            <a:r>
              <a:rPr lang="en-US" i="1">
                <a:solidFill>
                  <a:srgbClr val="FFFFFF"/>
                </a:solidFill>
              </a:rPr>
              <a:t>free</a:t>
            </a:r>
            <a:r>
              <a:rPr lang="en-US">
                <a:solidFill>
                  <a:srgbClr val="FFFFFF"/>
                </a:solidFill>
              </a:rPr>
              <a:t> Microsoft Clarity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DFC52A9-1A17-08A4-FFB9-5806AE78B5C8}"/>
              </a:ext>
            </a:extLst>
          </p:cNvPr>
          <p:cNvSpPr>
            <a:spLocks noGrp="1"/>
          </p:cNvSpPr>
          <p:nvPr>
            <p:ph idx="1"/>
          </p:nvPr>
        </p:nvSpPr>
        <p:spPr>
          <a:xfrm>
            <a:off x="4447308" y="1139985"/>
            <a:ext cx="7264046" cy="5585619"/>
          </a:xfrm>
        </p:spPr>
        <p:txBody>
          <a:bodyPr anchor="ctr">
            <a:normAutofit/>
          </a:bodyPr>
          <a:lstStyle/>
          <a:p>
            <a:r>
              <a:rPr lang="en-US" sz="3200" dirty="0"/>
              <a:t>A digital experience analytics tool</a:t>
            </a:r>
          </a:p>
          <a:p>
            <a:r>
              <a:rPr lang="en-US" sz="3200" dirty="0"/>
              <a:t>Provides insights into user behavior on your site</a:t>
            </a:r>
          </a:p>
          <a:p>
            <a:r>
              <a:rPr lang="en-US" sz="3200" dirty="0"/>
              <a:t>Features: session recordings, heat maps, dead clicks, rage clicks, JavaScript issues, etc</a:t>
            </a:r>
          </a:p>
          <a:p>
            <a:r>
              <a:rPr lang="en-US" sz="3200" dirty="0"/>
              <a:t>Fully GDPR and CCPA compliant</a:t>
            </a:r>
          </a:p>
        </p:txBody>
      </p:sp>
      <p:pic>
        <p:nvPicPr>
          <p:cNvPr id="4" name="Picture 2" descr="Microsoft Clarity - Features &amp; Alternatives 2024 - NewMetrics">
            <a:extLst>
              <a:ext uri="{FF2B5EF4-FFF2-40B4-BE49-F238E27FC236}">
                <a16:creationId xmlns:a16="http://schemas.microsoft.com/office/drawing/2014/main" id="{095261FF-1FDB-21D9-6A25-43D16BFA41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6" t="16602" r="6687" b="23000"/>
          <a:stretch/>
        </p:blipFill>
        <p:spPr bwMode="auto">
          <a:xfrm>
            <a:off x="7934178" y="14373"/>
            <a:ext cx="3958004" cy="137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1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AA24DE7-C336-4994-8C52-D9B3F3D0F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79ADC-5423-9C77-7CB8-DAF29E1B13EC}"/>
              </a:ext>
            </a:extLst>
          </p:cNvPr>
          <p:cNvSpPr>
            <a:spLocks noGrp="1"/>
          </p:cNvSpPr>
          <p:nvPr>
            <p:ph type="title"/>
          </p:nvPr>
        </p:nvSpPr>
        <p:spPr>
          <a:xfrm>
            <a:off x="640080" y="640080"/>
            <a:ext cx="2752354" cy="2709275"/>
          </a:xfrm>
          <a:prstGeom prst="rect">
            <a:avLst/>
          </a:prstGeom>
          <a:solidFill>
            <a:srgbClr val="513758"/>
          </a:solidFill>
          <a:ln>
            <a:solidFill>
              <a:srgbClr val="513758"/>
            </a:solidFill>
          </a:ln>
        </p:spPr>
        <p:txBody>
          <a:bodyPr anchor="ctr">
            <a:normAutofit/>
          </a:bodyPr>
          <a:lstStyle/>
          <a:p>
            <a:pPr algn="ctr"/>
            <a:r>
              <a:rPr lang="en-US" sz="2800">
                <a:solidFill>
                  <a:srgbClr val="FFFFFF"/>
                </a:solidFill>
              </a:rPr>
              <a:t>User behavior analytics dashboard</a:t>
            </a:r>
            <a:br>
              <a:rPr lang="en-US" sz="2800">
                <a:solidFill>
                  <a:srgbClr val="FFFFFF"/>
                </a:solidFill>
              </a:rPr>
            </a:br>
            <a:r>
              <a:rPr lang="en-US" sz="2800">
                <a:solidFill>
                  <a:srgbClr val="FFFFFF"/>
                </a:solidFill>
              </a:rPr>
              <a:t>(using Microsoft Clarity) </a:t>
            </a:r>
          </a:p>
        </p:txBody>
      </p:sp>
      <p:pic>
        <p:nvPicPr>
          <p:cNvPr id="4" name="Picture 3">
            <a:extLst>
              <a:ext uri="{FF2B5EF4-FFF2-40B4-BE49-F238E27FC236}">
                <a16:creationId xmlns:a16="http://schemas.microsoft.com/office/drawing/2014/main" id="{F1D0FE98-3E18-82FD-B773-0FEF620E9748}"/>
              </a:ext>
            </a:extLst>
          </p:cNvPr>
          <p:cNvPicPr>
            <a:picLocks noChangeAspect="1"/>
          </p:cNvPicPr>
          <p:nvPr/>
        </p:nvPicPr>
        <p:blipFill>
          <a:blip r:embed="rId3"/>
          <a:stretch>
            <a:fillRect/>
          </a:stretch>
        </p:blipFill>
        <p:spPr>
          <a:xfrm>
            <a:off x="3512552" y="1565353"/>
            <a:ext cx="8039368" cy="40397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012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14A246-6CA8-F6D4-BB2E-FD56C4927BEA}"/>
              </a:ext>
            </a:extLst>
          </p:cNvPr>
          <p:cNvPicPr>
            <a:picLocks noChangeAspect="1"/>
          </p:cNvPicPr>
          <p:nvPr/>
        </p:nvPicPr>
        <p:blipFill>
          <a:blip r:embed="rId3"/>
          <a:stretch>
            <a:fillRect/>
          </a:stretch>
        </p:blipFill>
        <p:spPr>
          <a:xfrm>
            <a:off x="968907" y="0"/>
            <a:ext cx="10254186" cy="6858000"/>
          </a:xfrm>
          <a:prstGeom prst="rect">
            <a:avLst/>
          </a:prstGeom>
        </p:spPr>
      </p:pic>
    </p:spTree>
    <p:extLst>
      <p:ext uri="{BB962C8B-B14F-4D97-AF65-F5344CB8AC3E}">
        <p14:creationId xmlns:p14="http://schemas.microsoft.com/office/powerpoint/2010/main" val="73404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257AF-D135-41BF-E739-22825A39F0CC}"/>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a:solidFill>
                  <a:schemeClr val="tx1"/>
                </a:solidFill>
                <a:latin typeface="+mj-lt"/>
                <a:ea typeface="+mj-ea"/>
                <a:cs typeface="+mj-cs"/>
              </a:rPr>
              <a:t>Microsoft Clarity vs Google Analytics</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30E9E63-A1F9-6D57-5AA9-7BF6F1220EBC}"/>
              </a:ext>
            </a:extLst>
          </p:cNvPr>
          <p:cNvSpPr>
            <a:spLocks/>
          </p:cNvSpPr>
          <p:nvPr/>
        </p:nvSpPr>
        <p:spPr>
          <a:xfrm>
            <a:off x="1295363" y="3017519"/>
            <a:ext cx="4373917" cy="586598"/>
          </a:xfrm>
          <a:prstGeom prst="rect">
            <a:avLst/>
          </a:prstGeom>
        </p:spPr>
        <p:txBody>
          <a:bodyPr/>
          <a:lstStyle/>
          <a:p>
            <a:pPr defTabSz="649224">
              <a:spcAft>
                <a:spcPts val="600"/>
              </a:spcAft>
            </a:pPr>
            <a:r>
              <a:rPr lang="en-US" sz="2800" b="1" kern="1200" dirty="0">
                <a:solidFill>
                  <a:schemeClr val="tx1"/>
                </a:solidFill>
                <a:latin typeface="+mn-lt"/>
                <a:ea typeface="+mn-ea"/>
                <a:cs typeface="+mn-cs"/>
              </a:rPr>
              <a:t>Google Analytics</a:t>
            </a:r>
            <a:endParaRPr lang="en-US" sz="4000" b="1" dirty="0"/>
          </a:p>
        </p:txBody>
      </p:sp>
      <p:sp>
        <p:nvSpPr>
          <p:cNvPr id="4" name="Content Placeholder 3">
            <a:extLst>
              <a:ext uri="{FF2B5EF4-FFF2-40B4-BE49-F238E27FC236}">
                <a16:creationId xmlns:a16="http://schemas.microsoft.com/office/drawing/2014/main" id="{FD1C26F9-CD90-C71A-66D2-D48EC1E4FE61}"/>
              </a:ext>
            </a:extLst>
          </p:cNvPr>
          <p:cNvSpPr>
            <a:spLocks/>
          </p:cNvSpPr>
          <p:nvPr/>
        </p:nvSpPr>
        <p:spPr>
          <a:xfrm>
            <a:off x="1295363" y="3604117"/>
            <a:ext cx="4373917" cy="2623304"/>
          </a:xfrm>
          <a:prstGeom prst="rect">
            <a:avLst/>
          </a:prstGeom>
        </p:spPr>
        <p:txBody>
          <a:bodyPr/>
          <a:lstStyle/>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Comprehensive tracking solution</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Detailed reports</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Conversion tracking</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Traffic analysis</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Free</a:t>
            </a:r>
          </a:p>
          <a:p>
            <a:pPr>
              <a:spcAft>
                <a:spcPts val="600"/>
              </a:spcAft>
            </a:pPr>
            <a:endParaRPr lang="en-US" sz="4000" dirty="0"/>
          </a:p>
        </p:txBody>
      </p:sp>
      <p:sp>
        <p:nvSpPr>
          <p:cNvPr id="5" name="Text Placeholder 4">
            <a:extLst>
              <a:ext uri="{FF2B5EF4-FFF2-40B4-BE49-F238E27FC236}">
                <a16:creationId xmlns:a16="http://schemas.microsoft.com/office/drawing/2014/main" id="{D8EA7A28-B81E-BF9D-5EB9-D59F731E5ED4}"/>
              </a:ext>
            </a:extLst>
          </p:cNvPr>
          <p:cNvSpPr>
            <a:spLocks/>
          </p:cNvSpPr>
          <p:nvPr/>
        </p:nvSpPr>
        <p:spPr>
          <a:xfrm>
            <a:off x="6801092" y="3017519"/>
            <a:ext cx="4415549" cy="586598"/>
          </a:xfrm>
          <a:prstGeom prst="rect">
            <a:avLst/>
          </a:prstGeom>
        </p:spPr>
        <p:txBody>
          <a:bodyPr/>
          <a:lstStyle/>
          <a:p>
            <a:pPr defTabSz="649224">
              <a:spcAft>
                <a:spcPts val="600"/>
              </a:spcAft>
            </a:pPr>
            <a:r>
              <a:rPr lang="en-US" sz="2800" b="1" kern="1200" dirty="0">
                <a:solidFill>
                  <a:schemeClr val="tx1"/>
                </a:solidFill>
                <a:latin typeface="+mn-lt"/>
                <a:ea typeface="+mn-ea"/>
                <a:cs typeface="+mn-cs"/>
              </a:rPr>
              <a:t>Microsoft Clarity</a:t>
            </a:r>
            <a:endParaRPr lang="en-US" sz="4000" b="1" dirty="0"/>
          </a:p>
        </p:txBody>
      </p:sp>
      <p:sp>
        <p:nvSpPr>
          <p:cNvPr id="6" name="Content Placeholder 5">
            <a:extLst>
              <a:ext uri="{FF2B5EF4-FFF2-40B4-BE49-F238E27FC236}">
                <a16:creationId xmlns:a16="http://schemas.microsoft.com/office/drawing/2014/main" id="{605BEAF3-8E52-7ACD-9CF4-EAB87B82DC74}"/>
              </a:ext>
            </a:extLst>
          </p:cNvPr>
          <p:cNvSpPr>
            <a:spLocks/>
          </p:cNvSpPr>
          <p:nvPr/>
        </p:nvSpPr>
        <p:spPr>
          <a:xfrm>
            <a:off x="6801092" y="3604117"/>
            <a:ext cx="4415549" cy="2623304"/>
          </a:xfrm>
          <a:prstGeom prst="rect">
            <a:avLst/>
          </a:prstGeom>
        </p:spPr>
        <p:txBody>
          <a:bodyPr/>
          <a:lstStyle/>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Heat maps, session recordings</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Identify friction actions and areas</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UX insights</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Free</a:t>
            </a:r>
            <a:endParaRPr lang="en-US" sz="4000" dirty="0"/>
          </a:p>
        </p:txBody>
      </p:sp>
    </p:spTree>
    <p:extLst>
      <p:ext uri="{BB962C8B-B14F-4D97-AF65-F5344CB8AC3E}">
        <p14:creationId xmlns:p14="http://schemas.microsoft.com/office/powerpoint/2010/main" val="409182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365-SlideDeck_2024-03-13.potx" id="{4887E46E-B238-4A24-9AEA-A5765CEDC6D4}" vid="{158D7810-DA29-444B-A675-5363B3EF549F}"/>
    </a:ext>
  </a:extLst>
</a:theme>
</file>

<file path=ppt/theme/theme2.xml><?xml version="1.0" encoding="utf-8"?>
<a:theme xmlns:a="http://schemas.openxmlformats.org/drawingml/2006/main" name="5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Videos presentation template.potx" id="{DFF95F30-3DF7-4662-AF1B-8F0AB8D7CBC5}" vid="{503E72FD-1790-4EA9-8B09-21007B4931E2}"/>
    </a:ext>
  </a:extLst>
</a:theme>
</file>

<file path=ppt/theme/theme3.xml><?xml version="1.0" encoding="utf-8"?>
<a:theme xmlns:a="http://schemas.openxmlformats.org/drawingml/2006/main" name="Splash Sc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lgn="l">
          <a:defRPr sz="2400" dirty="0">
            <a:latin typeface="Calibri Light" charset="0"/>
            <a:ea typeface="Calibri Light" charset="0"/>
            <a:cs typeface="Calibri Light"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 Sc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rimary with bullets">
  <a:themeElements>
    <a:clrScheme name="Custom 5">
      <a:dk1>
        <a:srgbClr val="3F454F"/>
      </a:dk1>
      <a:lt1>
        <a:srgbClr val="FFFFFF"/>
      </a:lt1>
      <a:dk2>
        <a:srgbClr val="84BD00"/>
      </a:dk2>
      <a:lt2>
        <a:srgbClr val="EAEAEA"/>
      </a:lt2>
      <a:accent1>
        <a:srgbClr val="0095C8"/>
      </a:accent1>
      <a:accent2>
        <a:srgbClr val="001E60"/>
      </a:accent2>
      <a:accent3>
        <a:srgbClr val="E4002B"/>
      </a:accent3>
      <a:accent4>
        <a:srgbClr val="FFB81C"/>
      </a:accent4>
      <a:accent5>
        <a:srgbClr val="3D1B52"/>
      </a:accent5>
      <a:accent6>
        <a:srgbClr val="F2C818"/>
      </a:accent6>
      <a:hlink>
        <a:srgbClr val="0095C8"/>
      </a:hlink>
      <a:folHlink>
        <a:srgbClr val="84BD00"/>
      </a:folHlink>
    </a:clrScheme>
    <a:fontScheme name="Custom 6">
      <a:majorFont>
        <a:latin typeface="segoe ui black"/>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CUG-NAVUG Summit 2018 speaker template.pptx" id="{E4180D32-CB38-412B-90E4-C6A367F14268}" vid="{5ABA93EF-FCBD-4FE3-891E-C6F4305AB83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4077</TotalTime>
  <Words>1820</Words>
  <Application>Microsoft Office PowerPoint</Application>
  <PresentationFormat>Widescreen</PresentationFormat>
  <Paragraphs>193</Paragraphs>
  <Slides>18</Slides>
  <Notes>16</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18</vt:i4>
      </vt:variant>
    </vt:vector>
  </HeadingPairs>
  <TitlesOfParts>
    <vt:vector size="37" baseType="lpstr">
      <vt:lpstr>Aptos</vt:lpstr>
      <vt:lpstr>Arial</vt:lpstr>
      <vt:lpstr>Calibri</vt:lpstr>
      <vt:lpstr>Calibri Light</vt:lpstr>
      <vt:lpstr>Lucida Sans Unicode</vt:lpstr>
      <vt:lpstr>Poppins</vt:lpstr>
      <vt:lpstr>Proxima Nova</vt:lpstr>
      <vt:lpstr>Segoe</vt:lpstr>
      <vt:lpstr>segoe ui</vt:lpstr>
      <vt:lpstr>segoe ui</vt:lpstr>
      <vt:lpstr>Symbol</vt:lpstr>
      <vt:lpstr>Verdana</vt:lpstr>
      <vt:lpstr>Wingdings</vt:lpstr>
      <vt:lpstr>1_Office Theme</vt:lpstr>
      <vt:lpstr>5_Office Theme</vt:lpstr>
      <vt:lpstr>Splash Screen</vt:lpstr>
      <vt:lpstr>Blank Slide</vt:lpstr>
      <vt:lpstr>End Screen</vt:lpstr>
      <vt:lpstr>primary with bullets</vt:lpstr>
      <vt:lpstr>Get real-time user insights for your SharePoint users with Microsoft Clarity</vt:lpstr>
      <vt:lpstr>Download all my presentations and video recordings</vt:lpstr>
      <vt:lpstr>About me - Asif Rehmani</vt:lpstr>
      <vt:lpstr>How do you “Govern” something without understanding its current state?</vt:lpstr>
      <vt:lpstr>User Behavior Analytics (UBA)</vt:lpstr>
      <vt:lpstr>Get insights using the free Microsoft Clarity</vt:lpstr>
      <vt:lpstr>User behavior analytics dashboard (using Microsoft Clarity) </vt:lpstr>
      <vt:lpstr>PowerPoint Presentation</vt:lpstr>
      <vt:lpstr>Microsoft Clarity vs Google Analytics</vt:lpstr>
      <vt:lpstr>What if you could use UBA for your  Dynamics 365 users?</vt:lpstr>
      <vt:lpstr>Clarity on top of Dynamics</vt:lpstr>
      <vt:lpstr>Clarity for your D365 apps</vt:lpstr>
      <vt:lpstr>Heatmap of a Dynamics page</vt:lpstr>
      <vt:lpstr>PowerPoint Presentation</vt:lpstr>
      <vt:lpstr>Privacy specific MS Clarity FAQs</vt:lpstr>
      <vt:lpstr>Let’s Dive In…</vt:lpstr>
      <vt:lpstr>Adding Clarity to Dynamics Apps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Rehmani</dc:creator>
  <cp:lastModifiedBy>Asif Rehmani</cp:lastModifiedBy>
  <cp:revision>2</cp:revision>
  <dcterms:created xsi:type="dcterms:W3CDTF">2024-04-25T19:02:42Z</dcterms:created>
  <dcterms:modified xsi:type="dcterms:W3CDTF">2025-11-07T00:08:14Z</dcterms:modified>
</cp:coreProperties>
</file>