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059" r:id="rId2"/>
    <p:sldId id="11264" r:id="rId3"/>
    <p:sldId id="11265" r:id="rId4"/>
    <p:sldId id="258" r:id="rId5"/>
    <p:sldId id="2107" r:id="rId6"/>
    <p:sldId id="2109" r:id="rId7"/>
    <p:sldId id="2110" r:id="rId8"/>
    <p:sldId id="2111" r:id="rId9"/>
    <p:sldId id="2112" r:id="rId10"/>
    <p:sldId id="2113" r:id="rId11"/>
    <p:sldId id="2114" r:id="rId12"/>
    <p:sldId id="2115" r:id="rId13"/>
    <p:sldId id="2116" r:id="rId14"/>
    <p:sldId id="2117" r:id="rId15"/>
    <p:sldId id="2118" r:id="rId16"/>
    <p:sldId id="2126" r:id="rId17"/>
    <p:sldId id="2124" r:id="rId18"/>
    <p:sldId id="2119" r:id="rId19"/>
    <p:sldId id="11263" r:id="rId20"/>
    <p:sldId id="2127" r:id="rId21"/>
    <p:sldId id="2123" r:id="rId22"/>
    <p:sldId id="2125" r:id="rId23"/>
    <p:sldId id="2120" r:id="rId24"/>
    <p:sldId id="2128" r:id="rId25"/>
    <p:sldId id="2129" r:id="rId26"/>
    <p:sldId id="2130" r:id="rId27"/>
    <p:sldId id="2131" r:id="rId28"/>
    <p:sldId id="2133" r:id="rId29"/>
    <p:sldId id="2132" r:id="rId30"/>
    <p:sldId id="2134" r:id="rId31"/>
    <p:sldId id="2135" r:id="rId32"/>
    <p:sldId id="2136" r:id="rId33"/>
    <p:sldId id="11257" r:id="rId34"/>
    <p:sldId id="11266" r:id="rId35"/>
    <p:sldId id="11261" r:id="rId36"/>
    <p:sldId id="11255" r:id="rId37"/>
    <p:sldId id="268" r:id="rId38"/>
    <p:sldId id="11258" r:id="rId39"/>
    <p:sldId id="11259" r:id="rId40"/>
    <p:sldId id="1126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ploy Microsoft 365 Learning Pathways to get the Best use out of Microsoft 365" id="{02297F20-CB0C-46DE-B44E-E5F8A7C0BCCA}">
          <p14:sldIdLst>
            <p14:sldId id="2059"/>
            <p14:sldId id="11264"/>
            <p14:sldId id="11265"/>
            <p14:sldId id="258"/>
            <p14:sldId id="2107"/>
            <p14:sldId id="2109"/>
            <p14:sldId id="2110"/>
            <p14:sldId id="2111"/>
            <p14:sldId id="2112"/>
            <p14:sldId id="2113"/>
            <p14:sldId id="2114"/>
          </p14:sldIdLst>
        </p14:section>
        <p14:section name="Installation" id="{03B0252D-27BE-4AD9-B7DC-185C9096F851}">
          <p14:sldIdLst>
            <p14:sldId id="2115"/>
            <p14:sldId id="2116"/>
            <p14:sldId id="2117"/>
            <p14:sldId id="2118"/>
          </p14:sldIdLst>
        </p14:section>
        <p14:section name="Configuration" id="{A044FABE-B683-4405-9236-34C89CD69182}">
          <p14:sldIdLst>
            <p14:sldId id="2126"/>
            <p14:sldId id="2124"/>
            <p14:sldId id="2119"/>
            <p14:sldId id="11263"/>
          </p14:sldIdLst>
        </p14:section>
        <p14:section name="End user experience" id="{A32B4CFF-8679-44C6-BE6B-BC5361489B77}">
          <p14:sldIdLst>
            <p14:sldId id="2127"/>
            <p14:sldId id="2123"/>
            <p14:sldId id="2125"/>
            <p14:sldId id="2120"/>
            <p14:sldId id="2128"/>
            <p14:sldId id="2129"/>
          </p14:sldIdLst>
        </p14:section>
        <p14:section name="Usage reporting" id="{0BC9A891-746F-4E40-9DE6-A26CCAE7489E}">
          <p14:sldIdLst>
            <p14:sldId id="2130"/>
            <p14:sldId id="2131"/>
          </p14:sldIdLst>
        </p14:section>
        <p14:section name="Updating" id="{03A23236-B9DF-4A21-A0A9-49B3905199ED}">
          <p14:sldIdLst>
            <p14:sldId id="2133"/>
            <p14:sldId id="2132"/>
          </p14:sldIdLst>
        </p14:section>
        <p14:section name="Roadmap" id="{D09E91B3-8675-42C7-BBBD-839B08D958A6}">
          <p14:sldIdLst>
            <p14:sldId id="2134"/>
            <p14:sldId id="2135"/>
          </p14:sldIdLst>
        </p14:section>
        <p14:section name="Better Together Microsoft’s Partner Story" id="{08134E04-E1A8-4795-83A7-7062C9F1302E}">
          <p14:sldIdLst>
            <p14:sldId id="2136"/>
            <p14:sldId id="11257"/>
            <p14:sldId id="11266"/>
            <p14:sldId id="11261"/>
            <p14:sldId id="11255"/>
            <p14:sldId id="268"/>
            <p14:sldId id="11258"/>
            <p14:sldId id="11259"/>
            <p14:sldId id="11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BF72"/>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0361AD-080B-4ADB-80B6-FE2C8FC3FA16}" v="119" dt="2020-12-09T12:40:23.5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263" autoAdjust="0"/>
  </p:normalViewPr>
  <p:slideViewPr>
    <p:cSldViewPr snapToGrid="0">
      <p:cViewPr varScale="1">
        <p:scale>
          <a:sx n="87" d="100"/>
          <a:sy n="87" d="100"/>
        </p:scale>
        <p:origin x="1452"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if Rehmani" userId="e3bc34669d675361" providerId="LiveId" clId="{B1DA37BE-207C-4E4C-B5D3-5FA2C499A0B2}"/>
    <pc:docChg chg="undo custSel mod addSld modSld modSection">
      <pc:chgData name="Asif Rehmani" userId="e3bc34669d675361" providerId="LiveId" clId="{B1DA37BE-207C-4E4C-B5D3-5FA2C499A0B2}" dt="2020-07-22T11:37:51.123" v="783" actId="20577"/>
      <pc:docMkLst>
        <pc:docMk/>
      </pc:docMkLst>
      <pc:sldChg chg="modTransition">
        <pc:chgData name="Asif Rehmani" userId="e3bc34669d675361" providerId="LiveId" clId="{B1DA37BE-207C-4E4C-B5D3-5FA2C499A0B2}" dt="2020-07-18T14:42:11.111" v="255"/>
        <pc:sldMkLst>
          <pc:docMk/>
          <pc:sldMk cId="2114614136" sldId="258"/>
        </pc:sldMkLst>
      </pc:sldChg>
      <pc:sldChg chg="modSp mod modTransition">
        <pc:chgData name="Asif Rehmani" userId="e3bc34669d675361" providerId="LiveId" clId="{B1DA37BE-207C-4E4C-B5D3-5FA2C499A0B2}" dt="2020-07-18T15:41:23.943" v="666" actId="1036"/>
        <pc:sldMkLst>
          <pc:docMk/>
          <pc:sldMk cId="985369795" sldId="268"/>
        </pc:sldMkLst>
        <pc:spChg chg="mod">
          <ac:chgData name="Asif Rehmani" userId="e3bc34669d675361" providerId="LiveId" clId="{B1DA37BE-207C-4E4C-B5D3-5FA2C499A0B2}" dt="2020-07-18T15:41:23.943" v="666" actId="1036"/>
          <ac:spMkLst>
            <pc:docMk/>
            <pc:sldMk cId="985369795" sldId="268"/>
            <ac:spMk id="2" creationId="{F03AE7F0-DC07-44BF-9073-7CB516A538E0}"/>
          </ac:spMkLst>
        </pc:spChg>
        <pc:picChg chg="mod">
          <ac:chgData name="Asif Rehmani" userId="e3bc34669d675361" providerId="LiveId" clId="{B1DA37BE-207C-4E4C-B5D3-5FA2C499A0B2}" dt="2020-07-18T15:41:23.943" v="666" actId="1036"/>
          <ac:picMkLst>
            <pc:docMk/>
            <pc:sldMk cId="985369795" sldId="268"/>
            <ac:picMk id="3" creationId="{5D075C3D-9AFF-4FD1-ABDB-A448E5D53C35}"/>
          </ac:picMkLst>
        </pc:picChg>
      </pc:sldChg>
      <pc:sldChg chg="modSp mod modTransition modNotesTx">
        <pc:chgData name="Asif Rehmani" userId="e3bc34669d675361" providerId="LiveId" clId="{B1DA37BE-207C-4E4C-B5D3-5FA2C499A0B2}" dt="2020-07-22T11:37:51.123" v="783" actId="20577"/>
        <pc:sldMkLst>
          <pc:docMk/>
          <pc:sldMk cId="1262924124" sldId="2059"/>
        </pc:sldMkLst>
        <pc:spChg chg="mod">
          <ac:chgData name="Asif Rehmani" userId="e3bc34669d675361" providerId="LiveId" clId="{B1DA37BE-207C-4E4C-B5D3-5FA2C499A0B2}" dt="2020-07-18T14:23:18.902" v="98" actId="20577"/>
          <ac:spMkLst>
            <pc:docMk/>
            <pc:sldMk cId="1262924124" sldId="2059"/>
            <ac:spMk id="2" creationId="{969C88FD-1734-4BFC-A742-63B265BF2401}"/>
          </ac:spMkLst>
        </pc:spChg>
      </pc:sldChg>
      <pc:sldChg chg="addSp delSp modSp mod modTransition modNotesTx">
        <pc:chgData name="Asif Rehmani" userId="e3bc34669d675361" providerId="LiveId" clId="{B1DA37BE-207C-4E4C-B5D3-5FA2C499A0B2}" dt="2020-07-18T16:06:58.732" v="779" actId="6549"/>
        <pc:sldMkLst>
          <pc:docMk/>
          <pc:sldMk cId="201217852" sldId="2107"/>
        </pc:sldMkLst>
        <pc:spChg chg="mod">
          <ac:chgData name="Asif Rehmani" userId="e3bc34669d675361" providerId="LiveId" clId="{B1DA37BE-207C-4E4C-B5D3-5FA2C499A0B2}" dt="2020-07-18T16:06:04.269" v="775" actId="14100"/>
          <ac:spMkLst>
            <pc:docMk/>
            <pc:sldMk cId="201217852" sldId="2107"/>
            <ac:spMk id="7" creationId="{00000000-0000-0000-0000-000000000000}"/>
          </ac:spMkLst>
        </pc:spChg>
        <pc:spChg chg="mod">
          <ac:chgData name="Asif Rehmani" userId="e3bc34669d675361" providerId="LiveId" clId="{B1DA37BE-207C-4E4C-B5D3-5FA2C499A0B2}" dt="2020-07-18T16:06:58.732" v="779" actId="6549"/>
          <ac:spMkLst>
            <pc:docMk/>
            <pc:sldMk cId="201217852" sldId="2107"/>
            <ac:spMk id="8" creationId="{00000000-0000-0000-0000-000000000000}"/>
          </ac:spMkLst>
        </pc:spChg>
        <pc:spChg chg="mod">
          <ac:chgData name="Asif Rehmani" userId="e3bc34669d675361" providerId="LiveId" clId="{B1DA37BE-207C-4E4C-B5D3-5FA2C499A0B2}" dt="2020-07-18T15:44:32.687" v="693" actId="20577"/>
          <ac:spMkLst>
            <pc:docMk/>
            <pc:sldMk cId="201217852" sldId="2107"/>
            <ac:spMk id="17" creationId="{00000000-0000-0000-0000-000000000000}"/>
          </ac:spMkLst>
        </pc:spChg>
        <pc:picChg chg="del">
          <ac:chgData name="Asif Rehmani" userId="e3bc34669d675361" providerId="LiveId" clId="{B1DA37BE-207C-4E4C-B5D3-5FA2C499A0B2}" dt="2020-07-18T15:43:50.961" v="672" actId="478"/>
          <ac:picMkLst>
            <pc:docMk/>
            <pc:sldMk cId="201217852" sldId="2107"/>
            <ac:picMk id="2" creationId="{00000000-0000-0000-0000-000000000000}"/>
          </ac:picMkLst>
        </pc:picChg>
        <pc:picChg chg="del">
          <ac:chgData name="Asif Rehmani" userId="e3bc34669d675361" providerId="LiveId" clId="{B1DA37BE-207C-4E4C-B5D3-5FA2C499A0B2}" dt="2020-07-18T15:42:56.444" v="667" actId="478"/>
          <ac:picMkLst>
            <pc:docMk/>
            <pc:sldMk cId="201217852" sldId="2107"/>
            <ac:picMk id="4" creationId="{00000000-0000-0000-0000-000000000000}"/>
          </ac:picMkLst>
        </pc:picChg>
        <pc:picChg chg="add mod">
          <ac:chgData name="Asif Rehmani" userId="e3bc34669d675361" providerId="LiveId" clId="{B1DA37BE-207C-4E4C-B5D3-5FA2C499A0B2}" dt="2020-07-18T15:44:15.560" v="678" actId="1076"/>
          <ac:picMkLst>
            <pc:docMk/>
            <pc:sldMk cId="201217852" sldId="2107"/>
            <ac:picMk id="9" creationId="{CC52E578-8DA4-4F9A-9169-7DFD269F3A28}"/>
          </ac:picMkLst>
        </pc:picChg>
      </pc:sldChg>
      <pc:sldChg chg="modTransition modNotesTx">
        <pc:chgData name="Asif Rehmani" userId="e3bc34669d675361" providerId="LiveId" clId="{B1DA37BE-207C-4E4C-B5D3-5FA2C499A0B2}" dt="2020-07-18T14:47:09.696" v="636" actId="20577"/>
        <pc:sldMkLst>
          <pc:docMk/>
          <pc:sldMk cId="146261575" sldId="2109"/>
        </pc:sldMkLst>
      </pc:sldChg>
      <pc:sldChg chg="modTransition">
        <pc:chgData name="Asif Rehmani" userId="e3bc34669d675361" providerId="LiveId" clId="{B1DA37BE-207C-4E4C-B5D3-5FA2C499A0B2}" dt="2020-07-18T14:42:11.111" v="255"/>
        <pc:sldMkLst>
          <pc:docMk/>
          <pc:sldMk cId="1512581892" sldId="2110"/>
        </pc:sldMkLst>
      </pc:sldChg>
      <pc:sldChg chg="modTransition">
        <pc:chgData name="Asif Rehmani" userId="e3bc34669d675361" providerId="LiveId" clId="{B1DA37BE-207C-4E4C-B5D3-5FA2C499A0B2}" dt="2020-07-18T14:42:11.111" v="255"/>
        <pc:sldMkLst>
          <pc:docMk/>
          <pc:sldMk cId="574553364" sldId="2111"/>
        </pc:sldMkLst>
      </pc:sldChg>
      <pc:sldChg chg="modTransition">
        <pc:chgData name="Asif Rehmani" userId="e3bc34669d675361" providerId="LiveId" clId="{B1DA37BE-207C-4E4C-B5D3-5FA2C499A0B2}" dt="2020-07-18T14:42:11.111" v="255"/>
        <pc:sldMkLst>
          <pc:docMk/>
          <pc:sldMk cId="3017495411" sldId="2112"/>
        </pc:sldMkLst>
      </pc:sldChg>
      <pc:sldChg chg="modTransition">
        <pc:chgData name="Asif Rehmani" userId="e3bc34669d675361" providerId="LiveId" clId="{B1DA37BE-207C-4E4C-B5D3-5FA2C499A0B2}" dt="2020-07-18T14:42:11.111" v="255"/>
        <pc:sldMkLst>
          <pc:docMk/>
          <pc:sldMk cId="4033051374" sldId="2113"/>
        </pc:sldMkLst>
      </pc:sldChg>
      <pc:sldChg chg="modSp modTransition">
        <pc:chgData name="Asif Rehmani" userId="e3bc34669d675361" providerId="LiveId" clId="{B1DA37BE-207C-4E4C-B5D3-5FA2C499A0B2}" dt="2020-07-18T14:48:38.069" v="638" actId="115"/>
        <pc:sldMkLst>
          <pc:docMk/>
          <pc:sldMk cId="4053749234" sldId="2114"/>
        </pc:sldMkLst>
        <pc:spChg chg="mod">
          <ac:chgData name="Asif Rehmani" userId="e3bc34669d675361" providerId="LiveId" clId="{B1DA37BE-207C-4E4C-B5D3-5FA2C499A0B2}" dt="2020-07-18T14:48:38.069" v="638" actId="115"/>
          <ac:spMkLst>
            <pc:docMk/>
            <pc:sldMk cId="4053749234" sldId="2114"/>
            <ac:spMk id="3" creationId="{86B0045F-624D-46E0-BB02-9EF387AA37ED}"/>
          </ac:spMkLst>
        </pc:spChg>
      </pc:sldChg>
      <pc:sldChg chg="modTransition">
        <pc:chgData name="Asif Rehmani" userId="e3bc34669d675361" providerId="LiveId" clId="{B1DA37BE-207C-4E4C-B5D3-5FA2C499A0B2}" dt="2020-07-18T14:42:11.111" v="255"/>
        <pc:sldMkLst>
          <pc:docMk/>
          <pc:sldMk cId="1385140865" sldId="2115"/>
        </pc:sldMkLst>
      </pc:sldChg>
      <pc:sldChg chg="modTransition">
        <pc:chgData name="Asif Rehmani" userId="e3bc34669d675361" providerId="LiveId" clId="{B1DA37BE-207C-4E4C-B5D3-5FA2C499A0B2}" dt="2020-07-18T14:42:11.111" v="255"/>
        <pc:sldMkLst>
          <pc:docMk/>
          <pc:sldMk cId="1538830295" sldId="2116"/>
        </pc:sldMkLst>
      </pc:sldChg>
      <pc:sldChg chg="modTransition">
        <pc:chgData name="Asif Rehmani" userId="e3bc34669d675361" providerId="LiveId" clId="{B1DA37BE-207C-4E4C-B5D3-5FA2C499A0B2}" dt="2020-07-18T14:42:11.111" v="255"/>
        <pc:sldMkLst>
          <pc:docMk/>
          <pc:sldMk cId="4091363137" sldId="2117"/>
        </pc:sldMkLst>
      </pc:sldChg>
      <pc:sldChg chg="modTransition">
        <pc:chgData name="Asif Rehmani" userId="e3bc34669d675361" providerId="LiveId" clId="{B1DA37BE-207C-4E4C-B5D3-5FA2C499A0B2}" dt="2020-07-18T14:42:11.111" v="255"/>
        <pc:sldMkLst>
          <pc:docMk/>
          <pc:sldMk cId="4101238843" sldId="2118"/>
        </pc:sldMkLst>
      </pc:sldChg>
      <pc:sldChg chg="modTransition">
        <pc:chgData name="Asif Rehmani" userId="e3bc34669d675361" providerId="LiveId" clId="{B1DA37BE-207C-4E4C-B5D3-5FA2C499A0B2}" dt="2020-07-18T14:42:11.111" v="255"/>
        <pc:sldMkLst>
          <pc:docMk/>
          <pc:sldMk cId="1312925843" sldId="2119"/>
        </pc:sldMkLst>
      </pc:sldChg>
      <pc:sldChg chg="modTransition">
        <pc:chgData name="Asif Rehmani" userId="e3bc34669d675361" providerId="LiveId" clId="{B1DA37BE-207C-4E4C-B5D3-5FA2C499A0B2}" dt="2020-07-18T14:42:11.111" v="255"/>
        <pc:sldMkLst>
          <pc:docMk/>
          <pc:sldMk cId="1571938788" sldId="2120"/>
        </pc:sldMkLst>
      </pc:sldChg>
      <pc:sldChg chg="modTransition">
        <pc:chgData name="Asif Rehmani" userId="e3bc34669d675361" providerId="LiveId" clId="{B1DA37BE-207C-4E4C-B5D3-5FA2C499A0B2}" dt="2020-07-18T14:42:11.111" v="255"/>
        <pc:sldMkLst>
          <pc:docMk/>
          <pc:sldMk cId="3469619702" sldId="2123"/>
        </pc:sldMkLst>
      </pc:sldChg>
      <pc:sldChg chg="modTransition">
        <pc:chgData name="Asif Rehmani" userId="e3bc34669d675361" providerId="LiveId" clId="{B1DA37BE-207C-4E4C-B5D3-5FA2C499A0B2}" dt="2020-07-18T14:42:11.111" v="255"/>
        <pc:sldMkLst>
          <pc:docMk/>
          <pc:sldMk cId="4203537180" sldId="2124"/>
        </pc:sldMkLst>
      </pc:sldChg>
      <pc:sldChg chg="modTransition">
        <pc:chgData name="Asif Rehmani" userId="e3bc34669d675361" providerId="LiveId" clId="{B1DA37BE-207C-4E4C-B5D3-5FA2C499A0B2}" dt="2020-07-18T14:42:11.111" v="255"/>
        <pc:sldMkLst>
          <pc:docMk/>
          <pc:sldMk cId="2290803589" sldId="2125"/>
        </pc:sldMkLst>
      </pc:sldChg>
      <pc:sldChg chg="modTransition">
        <pc:chgData name="Asif Rehmani" userId="e3bc34669d675361" providerId="LiveId" clId="{B1DA37BE-207C-4E4C-B5D3-5FA2C499A0B2}" dt="2020-07-18T14:42:11.111" v="255"/>
        <pc:sldMkLst>
          <pc:docMk/>
          <pc:sldMk cId="2074359927" sldId="2126"/>
        </pc:sldMkLst>
      </pc:sldChg>
      <pc:sldChg chg="modTransition">
        <pc:chgData name="Asif Rehmani" userId="e3bc34669d675361" providerId="LiveId" clId="{B1DA37BE-207C-4E4C-B5D3-5FA2C499A0B2}" dt="2020-07-18T14:42:11.111" v="255"/>
        <pc:sldMkLst>
          <pc:docMk/>
          <pc:sldMk cId="2982371007" sldId="2127"/>
        </pc:sldMkLst>
      </pc:sldChg>
      <pc:sldChg chg="modTransition">
        <pc:chgData name="Asif Rehmani" userId="e3bc34669d675361" providerId="LiveId" clId="{B1DA37BE-207C-4E4C-B5D3-5FA2C499A0B2}" dt="2020-07-18T14:42:11.111" v="255"/>
        <pc:sldMkLst>
          <pc:docMk/>
          <pc:sldMk cId="2012594059" sldId="2128"/>
        </pc:sldMkLst>
      </pc:sldChg>
      <pc:sldChg chg="modSp modTransition modAnim">
        <pc:chgData name="Asif Rehmani" userId="e3bc34669d675361" providerId="LiveId" clId="{B1DA37BE-207C-4E4C-B5D3-5FA2C499A0B2}" dt="2020-07-20T00:45:44.347" v="782"/>
        <pc:sldMkLst>
          <pc:docMk/>
          <pc:sldMk cId="1764100546" sldId="2129"/>
        </pc:sldMkLst>
        <pc:spChg chg="mod">
          <ac:chgData name="Asif Rehmani" userId="e3bc34669d675361" providerId="LiveId" clId="{B1DA37BE-207C-4E4C-B5D3-5FA2C499A0B2}" dt="2020-07-20T00:45:44.347" v="782"/>
          <ac:spMkLst>
            <pc:docMk/>
            <pc:sldMk cId="1764100546" sldId="2129"/>
            <ac:spMk id="3" creationId="{D6D319D4-54C5-4327-8697-4F373A5DB9DE}"/>
          </ac:spMkLst>
        </pc:spChg>
      </pc:sldChg>
      <pc:sldChg chg="modTransition">
        <pc:chgData name="Asif Rehmani" userId="e3bc34669d675361" providerId="LiveId" clId="{B1DA37BE-207C-4E4C-B5D3-5FA2C499A0B2}" dt="2020-07-18T14:42:11.111" v="255"/>
        <pc:sldMkLst>
          <pc:docMk/>
          <pc:sldMk cId="1019980982" sldId="2130"/>
        </pc:sldMkLst>
      </pc:sldChg>
      <pc:sldChg chg="modTransition">
        <pc:chgData name="Asif Rehmani" userId="e3bc34669d675361" providerId="LiveId" clId="{B1DA37BE-207C-4E4C-B5D3-5FA2C499A0B2}" dt="2020-07-18T14:42:11.111" v="255"/>
        <pc:sldMkLst>
          <pc:docMk/>
          <pc:sldMk cId="3201537122" sldId="2131"/>
        </pc:sldMkLst>
      </pc:sldChg>
      <pc:sldChg chg="modTransition">
        <pc:chgData name="Asif Rehmani" userId="e3bc34669d675361" providerId="LiveId" clId="{B1DA37BE-207C-4E4C-B5D3-5FA2C499A0B2}" dt="2020-07-18T14:42:11.111" v="255"/>
        <pc:sldMkLst>
          <pc:docMk/>
          <pc:sldMk cId="1191986444" sldId="2132"/>
        </pc:sldMkLst>
      </pc:sldChg>
      <pc:sldChg chg="modTransition">
        <pc:chgData name="Asif Rehmani" userId="e3bc34669d675361" providerId="LiveId" clId="{B1DA37BE-207C-4E4C-B5D3-5FA2C499A0B2}" dt="2020-07-18T14:42:11.111" v="255"/>
        <pc:sldMkLst>
          <pc:docMk/>
          <pc:sldMk cId="3994778832" sldId="2133"/>
        </pc:sldMkLst>
      </pc:sldChg>
      <pc:sldChg chg="modTransition">
        <pc:chgData name="Asif Rehmani" userId="e3bc34669d675361" providerId="LiveId" clId="{B1DA37BE-207C-4E4C-B5D3-5FA2C499A0B2}" dt="2020-07-18T14:42:11.111" v="255"/>
        <pc:sldMkLst>
          <pc:docMk/>
          <pc:sldMk cId="4047087083" sldId="2134"/>
        </pc:sldMkLst>
      </pc:sldChg>
      <pc:sldChg chg="modTransition">
        <pc:chgData name="Asif Rehmani" userId="e3bc34669d675361" providerId="LiveId" clId="{B1DA37BE-207C-4E4C-B5D3-5FA2C499A0B2}" dt="2020-07-18T14:42:11.111" v="255"/>
        <pc:sldMkLst>
          <pc:docMk/>
          <pc:sldMk cId="1852432318" sldId="2135"/>
        </pc:sldMkLst>
      </pc:sldChg>
      <pc:sldChg chg="modTransition">
        <pc:chgData name="Asif Rehmani" userId="e3bc34669d675361" providerId="LiveId" clId="{B1DA37BE-207C-4E4C-B5D3-5FA2C499A0B2}" dt="2020-07-18T14:42:11.111" v="255"/>
        <pc:sldMkLst>
          <pc:docMk/>
          <pc:sldMk cId="1745984777" sldId="2136"/>
        </pc:sldMkLst>
      </pc:sldChg>
      <pc:sldChg chg="modSp mod modTransition">
        <pc:chgData name="Asif Rehmani" userId="e3bc34669d675361" providerId="LiveId" clId="{B1DA37BE-207C-4E4C-B5D3-5FA2C499A0B2}" dt="2020-07-18T15:41:14.668" v="654" actId="1036"/>
        <pc:sldMkLst>
          <pc:docMk/>
          <pc:sldMk cId="1319176850" sldId="11255"/>
        </pc:sldMkLst>
        <pc:spChg chg="mod">
          <ac:chgData name="Asif Rehmani" userId="e3bc34669d675361" providerId="LiveId" clId="{B1DA37BE-207C-4E4C-B5D3-5FA2C499A0B2}" dt="2020-07-18T15:41:14.668" v="654" actId="1036"/>
          <ac:spMkLst>
            <pc:docMk/>
            <pc:sldMk cId="1319176850" sldId="11255"/>
            <ac:spMk id="4" creationId="{032996C7-E178-4118-B20A-5C07FCFB502F}"/>
          </ac:spMkLst>
        </pc:spChg>
        <pc:picChg chg="mod">
          <ac:chgData name="Asif Rehmani" userId="e3bc34669d675361" providerId="LiveId" clId="{B1DA37BE-207C-4E4C-B5D3-5FA2C499A0B2}" dt="2020-07-18T15:41:14.668" v="654" actId="1036"/>
          <ac:picMkLst>
            <pc:docMk/>
            <pc:sldMk cId="1319176850" sldId="11255"/>
            <ac:picMk id="6" creationId="{0B442A84-63A7-4155-94B0-D5B5C7AC12AF}"/>
          </ac:picMkLst>
        </pc:picChg>
        <pc:picChg chg="mod">
          <ac:chgData name="Asif Rehmani" userId="e3bc34669d675361" providerId="LiveId" clId="{B1DA37BE-207C-4E4C-B5D3-5FA2C499A0B2}" dt="2020-07-18T15:41:14.668" v="654" actId="1036"/>
          <ac:picMkLst>
            <pc:docMk/>
            <pc:sldMk cId="1319176850" sldId="11255"/>
            <ac:picMk id="7" creationId="{CCA4CC34-0FE5-4740-A05B-57227417446D}"/>
          </ac:picMkLst>
        </pc:picChg>
        <pc:picChg chg="mod">
          <ac:chgData name="Asif Rehmani" userId="e3bc34669d675361" providerId="LiveId" clId="{B1DA37BE-207C-4E4C-B5D3-5FA2C499A0B2}" dt="2020-07-18T15:41:14.668" v="654" actId="1036"/>
          <ac:picMkLst>
            <pc:docMk/>
            <pc:sldMk cId="1319176850" sldId="11255"/>
            <ac:picMk id="8" creationId="{CD6B2198-4CA4-465C-85AE-5EA452113ACE}"/>
          </ac:picMkLst>
        </pc:picChg>
      </pc:sldChg>
      <pc:sldChg chg="modTransition">
        <pc:chgData name="Asif Rehmani" userId="e3bc34669d675361" providerId="LiveId" clId="{B1DA37BE-207C-4E4C-B5D3-5FA2C499A0B2}" dt="2020-07-18T14:42:11.111" v="255"/>
        <pc:sldMkLst>
          <pc:docMk/>
          <pc:sldMk cId="1986917655" sldId="11257"/>
        </pc:sldMkLst>
      </pc:sldChg>
      <pc:sldChg chg="modTransition">
        <pc:chgData name="Asif Rehmani" userId="e3bc34669d675361" providerId="LiveId" clId="{B1DA37BE-207C-4E4C-B5D3-5FA2C499A0B2}" dt="2020-07-18T14:42:11.111" v="255"/>
        <pc:sldMkLst>
          <pc:docMk/>
          <pc:sldMk cId="3818995755" sldId="11258"/>
        </pc:sldMkLst>
      </pc:sldChg>
      <pc:sldChg chg="modTransition">
        <pc:chgData name="Asif Rehmani" userId="e3bc34669d675361" providerId="LiveId" clId="{B1DA37BE-207C-4E4C-B5D3-5FA2C499A0B2}" dt="2020-07-18T14:42:11.111" v="255"/>
        <pc:sldMkLst>
          <pc:docMk/>
          <pc:sldMk cId="2619676912" sldId="11259"/>
        </pc:sldMkLst>
      </pc:sldChg>
      <pc:sldChg chg="addSp delSp modSp mod modTransition">
        <pc:chgData name="Asif Rehmani" userId="e3bc34669d675361" providerId="LiveId" clId="{B1DA37BE-207C-4E4C-B5D3-5FA2C499A0B2}" dt="2020-07-18T14:42:11.111" v="255"/>
        <pc:sldMkLst>
          <pc:docMk/>
          <pc:sldMk cId="3452865444" sldId="11260"/>
        </pc:sldMkLst>
        <pc:spChg chg="mod">
          <ac:chgData name="Asif Rehmani" userId="e3bc34669d675361" providerId="LiveId" clId="{B1DA37BE-207C-4E4C-B5D3-5FA2C499A0B2}" dt="2020-07-18T14:36:22.085" v="163" actId="26606"/>
          <ac:spMkLst>
            <pc:docMk/>
            <pc:sldMk cId="3452865444" sldId="11260"/>
            <ac:spMk id="2" creationId="{DCE93945-D689-4639-AC63-D4E77D1EDC35}"/>
          </ac:spMkLst>
        </pc:spChg>
        <pc:spChg chg="mod">
          <ac:chgData name="Asif Rehmani" userId="e3bc34669d675361" providerId="LiveId" clId="{B1DA37BE-207C-4E4C-B5D3-5FA2C499A0B2}" dt="2020-07-18T14:38:01.620" v="166" actId="1076"/>
          <ac:spMkLst>
            <pc:docMk/>
            <pc:sldMk cId="3452865444" sldId="11260"/>
            <ac:spMk id="3" creationId="{FEBCDA92-62D0-4432-A0B3-70C5639B999D}"/>
          </ac:spMkLst>
        </pc:spChg>
        <pc:spChg chg="add del">
          <ac:chgData name="Asif Rehmani" userId="e3bc34669d675361" providerId="LiveId" clId="{B1DA37BE-207C-4E4C-B5D3-5FA2C499A0B2}" dt="2020-07-18T14:36:22.085" v="163" actId="26606"/>
          <ac:spMkLst>
            <pc:docMk/>
            <pc:sldMk cId="3452865444" sldId="11260"/>
            <ac:spMk id="8" creationId="{081EA652-8C6A-4E69-BEB9-170809474553}"/>
          </ac:spMkLst>
        </pc:spChg>
        <pc:spChg chg="add del">
          <ac:chgData name="Asif Rehmani" userId="e3bc34669d675361" providerId="LiveId" clId="{B1DA37BE-207C-4E4C-B5D3-5FA2C499A0B2}" dt="2020-07-18T14:36:22.085" v="163" actId="26606"/>
          <ac:spMkLst>
            <pc:docMk/>
            <pc:sldMk cId="3452865444" sldId="11260"/>
            <ac:spMk id="10" creationId="{A4026A73-1F7F-49F2-B319-8CA3B3D53269}"/>
          </ac:spMkLst>
        </pc:spChg>
        <pc:spChg chg="add del">
          <ac:chgData name="Asif Rehmani" userId="e3bc34669d675361" providerId="LiveId" clId="{B1DA37BE-207C-4E4C-B5D3-5FA2C499A0B2}" dt="2020-07-18T14:36:22.085" v="163" actId="26606"/>
          <ac:spMkLst>
            <pc:docMk/>
            <pc:sldMk cId="3452865444" sldId="11260"/>
            <ac:spMk id="12" creationId="{5298780A-33B9-4EA2-8F67-DE68AD62841B}"/>
          </ac:spMkLst>
        </pc:spChg>
        <pc:spChg chg="add del">
          <ac:chgData name="Asif Rehmani" userId="e3bc34669d675361" providerId="LiveId" clId="{B1DA37BE-207C-4E4C-B5D3-5FA2C499A0B2}" dt="2020-07-18T14:36:22.085" v="163" actId="26606"/>
          <ac:spMkLst>
            <pc:docMk/>
            <pc:sldMk cId="3452865444" sldId="11260"/>
            <ac:spMk id="14" creationId="{7F488E8B-4E1E-4402-8935-D4E6C02615C7}"/>
          </ac:spMkLst>
        </pc:spChg>
        <pc:spChg chg="add del">
          <ac:chgData name="Asif Rehmani" userId="e3bc34669d675361" providerId="LiveId" clId="{B1DA37BE-207C-4E4C-B5D3-5FA2C499A0B2}" dt="2020-07-18T14:36:22.085" v="163" actId="26606"/>
          <ac:spMkLst>
            <pc:docMk/>
            <pc:sldMk cId="3452865444" sldId="11260"/>
            <ac:spMk id="21" creationId="{907EF6B7-1338-4443-8C46-6A318D952DFD}"/>
          </ac:spMkLst>
        </pc:spChg>
        <pc:spChg chg="add del">
          <ac:chgData name="Asif Rehmani" userId="e3bc34669d675361" providerId="LiveId" clId="{B1DA37BE-207C-4E4C-B5D3-5FA2C499A0B2}" dt="2020-07-18T14:36:22.085" v="163" actId="26606"/>
          <ac:spMkLst>
            <pc:docMk/>
            <pc:sldMk cId="3452865444" sldId="11260"/>
            <ac:spMk id="23" creationId="{DAAE4CDD-124C-4DCF-9584-B6033B545DD5}"/>
          </ac:spMkLst>
        </pc:spChg>
        <pc:spChg chg="add del">
          <ac:chgData name="Asif Rehmani" userId="e3bc34669d675361" providerId="LiveId" clId="{B1DA37BE-207C-4E4C-B5D3-5FA2C499A0B2}" dt="2020-07-18T14:36:22.085" v="163" actId="26606"/>
          <ac:spMkLst>
            <pc:docMk/>
            <pc:sldMk cId="3452865444" sldId="11260"/>
            <ac:spMk id="25" creationId="{081E4A58-353D-44AE-B2FC-2A74E2E400F7}"/>
          </ac:spMkLst>
        </pc:spChg>
        <pc:cxnChg chg="add del">
          <ac:chgData name="Asif Rehmani" userId="e3bc34669d675361" providerId="LiveId" clId="{B1DA37BE-207C-4E4C-B5D3-5FA2C499A0B2}" dt="2020-07-18T14:36:22.085" v="163" actId="26606"/>
          <ac:cxnSpMkLst>
            <pc:docMk/>
            <pc:sldMk cId="3452865444" sldId="11260"/>
            <ac:cxnSpMk id="16" creationId="{23AAC9B5-8015-485C-ACF9-A750390E9A56}"/>
          </ac:cxnSpMkLst>
        </pc:cxnChg>
      </pc:sldChg>
      <pc:sldChg chg="modTransition">
        <pc:chgData name="Asif Rehmani" userId="e3bc34669d675361" providerId="LiveId" clId="{B1DA37BE-207C-4E4C-B5D3-5FA2C499A0B2}" dt="2020-07-18T14:42:11.111" v="255"/>
        <pc:sldMkLst>
          <pc:docMk/>
          <pc:sldMk cId="4044178296" sldId="11261"/>
        </pc:sldMkLst>
      </pc:sldChg>
      <pc:sldChg chg="modTransition">
        <pc:chgData name="Asif Rehmani" userId="e3bc34669d675361" providerId="LiveId" clId="{B1DA37BE-207C-4E4C-B5D3-5FA2C499A0B2}" dt="2020-07-18T14:42:11.111" v="255"/>
        <pc:sldMkLst>
          <pc:docMk/>
          <pc:sldMk cId="3228507171" sldId="11263"/>
        </pc:sldMkLst>
      </pc:sldChg>
      <pc:sldChg chg="addSp modSp new mod modTransition setBg modNotesTx">
        <pc:chgData name="Asif Rehmani" userId="e3bc34669d675361" providerId="LiveId" clId="{B1DA37BE-207C-4E4C-B5D3-5FA2C499A0B2}" dt="2020-07-18T14:43:57.540" v="424" actId="20577"/>
        <pc:sldMkLst>
          <pc:docMk/>
          <pc:sldMk cId="1199173494" sldId="11264"/>
        </pc:sldMkLst>
        <pc:spChg chg="mod">
          <ac:chgData name="Asif Rehmani" userId="e3bc34669d675361" providerId="LiveId" clId="{B1DA37BE-207C-4E4C-B5D3-5FA2C499A0B2}" dt="2020-07-18T14:35:05.614" v="161" actId="113"/>
          <ac:spMkLst>
            <pc:docMk/>
            <pc:sldMk cId="1199173494" sldId="11264"/>
            <ac:spMk id="2" creationId="{D508A449-7959-410A-A8FA-70B9ED522BEC}"/>
          </ac:spMkLst>
        </pc:spChg>
        <pc:spChg chg="mod ord">
          <ac:chgData name="Asif Rehmani" userId="e3bc34669d675361" providerId="LiveId" clId="{B1DA37BE-207C-4E4C-B5D3-5FA2C499A0B2}" dt="2020-07-18T14:34:39.716" v="156" actId="26606"/>
          <ac:spMkLst>
            <pc:docMk/>
            <pc:sldMk cId="1199173494" sldId="11264"/>
            <ac:spMk id="3" creationId="{3BD78BA8-D341-4F4A-AB46-C424B38CE6CC}"/>
          </ac:spMkLst>
        </pc:spChg>
        <pc:spChg chg="add">
          <ac:chgData name="Asif Rehmani" userId="e3bc34669d675361" providerId="LiveId" clId="{B1DA37BE-207C-4E4C-B5D3-5FA2C499A0B2}" dt="2020-07-18T14:34:39.716" v="156" actId="26606"/>
          <ac:spMkLst>
            <pc:docMk/>
            <pc:sldMk cId="1199173494" sldId="11264"/>
            <ac:spMk id="10" creationId="{EBF87945-A001-489F-9D9B-7D9435F0B9CA}"/>
          </ac:spMkLst>
        </pc:spChg>
        <pc:picChg chg="add mod">
          <ac:chgData name="Asif Rehmani" userId="e3bc34669d675361" providerId="LiveId" clId="{B1DA37BE-207C-4E4C-B5D3-5FA2C499A0B2}" dt="2020-07-18T14:34:46.341" v="157" actId="1440"/>
          <ac:picMkLst>
            <pc:docMk/>
            <pc:sldMk cId="1199173494" sldId="11264"/>
            <ac:picMk id="5" creationId="{C7C4FBF5-DA0F-4CF1-949F-FE0E6BD25E8C}"/>
          </ac:picMkLst>
        </pc:picChg>
      </pc:sldChg>
    </pc:docChg>
  </pc:docChgLst>
  <pc:docChgLst>
    <pc:chgData name="Asif Rehmani" userId="e3bc34669d675361" providerId="LiveId" clId="{6F0361AD-080B-4ADB-80B6-FE2C8FC3FA16}"/>
    <pc:docChg chg="undo custSel mod addSld modSld sldOrd modSection">
      <pc:chgData name="Asif Rehmani" userId="e3bc34669d675361" providerId="LiveId" clId="{6F0361AD-080B-4ADB-80B6-FE2C8FC3FA16}" dt="2020-12-09T12:40:56.856" v="997" actId="15"/>
      <pc:docMkLst>
        <pc:docMk/>
      </pc:docMkLst>
      <pc:sldChg chg="addSp delSp modSp mod setBg">
        <pc:chgData name="Asif Rehmani" userId="e3bc34669d675361" providerId="LiveId" clId="{6F0361AD-080B-4ADB-80B6-FE2C8FC3FA16}" dt="2020-12-08T02:59:40.080" v="224" actId="14100"/>
        <pc:sldMkLst>
          <pc:docMk/>
          <pc:sldMk cId="985369795" sldId="268"/>
        </pc:sldMkLst>
        <pc:spChg chg="mod">
          <ac:chgData name="Asif Rehmani" userId="e3bc34669d675361" providerId="LiveId" clId="{6F0361AD-080B-4ADB-80B6-FE2C8FC3FA16}" dt="2020-12-08T02:59:40.080" v="224" actId="14100"/>
          <ac:spMkLst>
            <pc:docMk/>
            <pc:sldMk cId="985369795" sldId="268"/>
            <ac:spMk id="2" creationId="{F03AE7F0-DC07-44BF-9073-7CB516A538E0}"/>
          </ac:spMkLst>
        </pc:spChg>
        <pc:spChg chg="add">
          <ac:chgData name="Asif Rehmani" userId="e3bc34669d675361" providerId="LiveId" clId="{6F0361AD-080B-4ADB-80B6-FE2C8FC3FA16}" dt="2020-12-08T02:59:31.996" v="223" actId="26606"/>
          <ac:spMkLst>
            <pc:docMk/>
            <pc:sldMk cId="985369795" sldId="268"/>
            <ac:spMk id="10" creationId="{E45B1D5C-0827-4AF0-8186-11FC5A8B8B92}"/>
          </ac:spMkLst>
        </pc:spChg>
        <pc:spChg chg="add">
          <ac:chgData name="Asif Rehmani" userId="e3bc34669d675361" providerId="LiveId" clId="{6F0361AD-080B-4ADB-80B6-FE2C8FC3FA16}" dt="2020-12-08T02:59:31.996" v="223" actId="26606"/>
          <ac:spMkLst>
            <pc:docMk/>
            <pc:sldMk cId="985369795" sldId="268"/>
            <ac:spMk id="12" creationId="{99413ED5-9ED4-4772-BCE4-2BCAE6B12E35}"/>
          </ac:spMkLst>
        </pc:spChg>
        <pc:spChg chg="add">
          <ac:chgData name="Asif Rehmani" userId="e3bc34669d675361" providerId="LiveId" clId="{6F0361AD-080B-4ADB-80B6-FE2C8FC3FA16}" dt="2020-12-08T02:59:31.996" v="223" actId="26606"/>
          <ac:spMkLst>
            <pc:docMk/>
            <pc:sldMk cId="985369795" sldId="268"/>
            <ac:spMk id="14" creationId="{04357C93-F0CB-4A1C-8F77-4E9063789819}"/>
          </ac:spMkLst>
        </pc:spChg>
        <pc:spChg chg="add">
          <ac:chgData name="Asif Rehmani" userId="e3bc34669d675361" providerId="LiveId" clId="{6F0361AD-080B-4ADB-80B6-FE2C8FC3FA16}" dt="2020-12-08T02:59:31.996" v="223" actId="26606"/>
          <ac:spMkLst>
            <pc:docMk/>
            <pc:sldMk cId="985369795" sldId="268"/>
            <ac:spMk id="16" creationId="{90F533E9-6690-41A8-A372-4C6C622D028D}"/>
          </ac:spMkLst>
        </pc:spChg>
        <pc:picChg chg="del">
          <ac:chgData name="Asif Rehmani" userId="e3bc34669d675361" providerId="LiveId" clId="{6F0361AD-080B-4ADB-80B6-FE2C8FC3FA16}" dt="2020-12-08T02:59:03.488" v="221" actId="478"/>
          <ac:picMkLst>
            <pc:docMk/>
            <pc:sldMk cId="985369795" sldId="268"/>
            <ac:picMk id="3" creationId="{5D075C3D-9AFF-4FD1-ABDB-A448E5D53C35}"/>
          </ac:picMkLst>
        </pc:picChg>
        <pc:picChg chg="add mod">
          <ac:chgData name="Asif Rehmani" userId="e3bc34669d675361" providerId="LiveId" clId="{6F0361AD-080B-4ADB-80B6-FE2C8FC3FA16}" dt="2020-12-08T02:59:31.996" v="223" actId="26606"/>
          <ac:picMkLst>
            <pc:docMk/>
            <pc:sldMk cId="985369795" sldId="268"/>
            <ac:picMk id="5" creationId="{8927C557-66C0-4B27-BDA7-98F7311FC65D}"/>
          </ac:picMkLst>
        </pc:picChg>
      </pc:sldChg>
      <pc:sldChg chg="modSp mod">
        <pc:chgData name="Asif Rehmani" userId="e3bc34669d675361" providerId="LiveId" clId="{6F0361AD-080B-4ADB-80B6-FE2C8FC3FA16}" dt="2020-12-08T02:50:25.371" v="0" actId="207"/>
        <pc:sldMkLst>
          <pc:docMk/>
          <pc:sldMk cId="201217852" sldId="2107"/>
        </pc:sldMkLst>
        <pc:spChg chg="mod">
          <ac:chgData name="Asif Rehmani" userId="e3bc34669d675361" providerId="LiveId" clId="{6F0361AD-080B-4ADB-80B6-FE2C8FC3FA16}" dt="2020-12-08T02:50:25.371" v="0" actId="207"/>
          <ac:spMkLst>
            <pc:docMk/>
            <pc:sldMk cId="201217852" sldId="2107"/>
            <ac:spMk id="23" creationId="{00000000-0000-0000-0000-000000000000}"/>
          </ac:spMkLst>
        </pc:spChg>
      </pc:sldChg>
      <pc:sldChg chg="modSp">
        <pc:chgData name="Asif Rehmani" userId="e3bc34669d675361" providerId="LiveId" clId="{6F0361AD-080B-4ADB-80B6-FE2C8FC3FA16}" dt="2020-12-09T11:04:07.573" v="304" actId="207"/>
        <pc:sldMkLst>
          <pc:docMk/>
          <pc:sldMk cId="574553364" sldId="2111"/>
        </pc:sldMkLst>
        <pc:spChg chg="mod">
          <ac:chgData name="Asif Rehmani" userId="e3bc34669d675361" providerId="LiveId" clId="{6F0361AD-080B-4ADB-80B6-FE2C8FC3FA16}" dt="2020-12-09T11:04:07.573" v="304" actId="207"/>
          <ac:spMkLst>
            <pc:docMk/>
            <pc:sldMk cId="574553364" sldId="2111"/>
            <ac:spMk id="3" creationId="{AC03F24B-AD1F-4E87-B82B-191D0A3C0BAE}"/>
          </ac:spMkLst>
        </pc:spChg>
      </pc:sldChg>
      <pc:sldChg chg="addSp delSp modSp mod setBg setClrOvrMap modNotesTx">
        <pc:chgData name="Asif Rehmani" userId="e3bc34669d675361" providerId="LiveId" clId="{6F0361AD-080B-4ADB-80B6-FE2C8FC3FA16}" dt="2020-12-09T11:03:55.924" v="303" actId="207"/>
        <pc:sldMkLst>
          <pc:docMk/>
          <pc:sldMk cId="3017495411" sldId="2112"/>
        </pc:sldMkLst>
        <pc:spChg chg="mod">
          <ac:chgData name="Asif Rehmani" userId="e3bc34669d675361" providerId="LiveId" clId="{6F0361AD-080B-4ADB-80B6-FE2C8FC3FA16}" dt="2020-12-09T11:03:42.624" v="302" actId="26606"/>
          <ac:spMkLst>
            <pc:docMk/>
            <pc:sldMk cId="3017495411" sldId="2112"/>
            <ac:spMk id="2" creationId="{8092FE78-F86A-4DE4-A635-92EA0DFB5D1A}"/>
          </ac:spMkLst>
        </pc:spChg>
        <pc:spChg chg="mod">
          <ac:chgData name="Asif Rehmani" userId="e3bc34669d675361" providerId="LiveId" clId="{6F0361AD-080B-4ADB-80B6-FE2C8FC3FA16}" dt="2020-12-09T11:03:55.924" v="303" actId="207"/>
          <ac:spMkLst>
            <pc:docMk/>
            <pc:sldMk cId="3017495411" sldId="2112"/>
            <ac:spMk id="3" creationId="{45FE24E6-0709-4EF7-AF1F-EB0ECBE42BA5}"/>
          </ac:spMkLst>
        </pc:spChg>
        <pc:spChg chg="del">
          <ac:chgData name="Asif Rehmani" userId="e3bc34669d675361" providerId="LiveId" clId="{6F0361AD-080B-4ADB-80B6-FE2C8FC3FA16}" dt="2020-12-09T11:03:42.624" v="302" actId="26606"/>
          <ac:spMkLst>
            <pc:docMk/>
            <pc:sldMk cId="3017495411" sldId="2112"/>
            <ac:spMk id="9" creationId="{73C994B4-9721-4148-9EEC-6793CECDE8DD}"/>
          </ac:spMkLst>
        </pc:spChg>
        <pc:spChg chg="del">
          <ac:chgData name="Asif Rehmani" userId="e3bc34669d675361" providerId="LiveId" clId="{6F0361AD-080B-4ADB-80B6-FE2C8FC3FA16}" dt="2020-12-09T11:03:42.624" v="302" actId="26606"/>
          <ac:spMkLst>
            <pc:docMk/>
            <pc:sldMk cId="3017495411" sldId="2112"/>
            <ac:spMk id="11" creationId="{F9D95E49-763A-4886-B038-82F734740554}"/>
          </ac:spMkLst>
        </pc:spChg>
        <pc:spChg chg="del">
          <ac:chgData name="Asif Rehmani" userId="e3bc34669d675361" providerId="LiveId" clId="{6F0361AD-080B-4ADB-80B6-FE2C8FC3FA16}" dt="2020-12-09T11:03:42.624" v="302" actId="26606"/>
          <ac:spMkLst>
            <pc:docMk/>
            <pc:sldMk cId="3017495411" sldId="2112"/>
            <ac:spMk id="13" creationId="{81191402-0CFF-4359-A191-0A8421AA4DD7}"/>
          </ac:spMkLst>
        </pc:spChg>
        <pc:spChg chg="del">
          <ac:chgData name="Asif Rehmani" userId="e3bc34669d675361" providerId="LiveId" clId="{6F0361AD-080B-4ADB-80B6-FE2C8FC3FA16}" dt="2020-12-09T11:03:42.624" v="302" actId="26606"/>
          <ac:spMkLst>
            <pc:docMk/>
            <pc:sldMk cId="3017495411" sldId="2112"/>
            <ac:spMk id="15" creationId="{15F387C8-7A98-428C-A38B-51332E18ACE5}"/>
          </ac:spMkLst>
        </pc:spChg>
        <pc:spChg chg="add">
          <ac:chgData name="Asif Rehmani" userId="e3bc34669d675361" providerId="LiveId" clId="{6F0361AD-080B-4ADB-80B6-FE2C8FC3FA16}" dt="2020-12-09T11:03:42.624" v="302" actId="26606"/>
          <ac:spMkLst>
            <pc:docMk/>
            <pc:sldMk cId="3017495411" sldId="2112"/>
            <ac:spMk id="24" creationId="{E49CC64F-7275-4E33-961B-0C5CDC439875}"/>
          </ac:spMkLst>
        </pc:spChg>
        <pc:picChg chg="mod">
          <ac:chgData name="Asif Rehmani" userId="e3bc34669d675361" providerId="LiveId" clId="{6F0361AD-080B-4ADB-80B6-FE2C8FC3FA16}" dt="2020-12-09T11:03:42.624" v="302" actId="26606"/>
          <ac:picMkLst>
            <pc:docMk/>
            <pc:sldMk cId="3017495411" sldId="2112"/>
            <ac:picMk id="5" creationId="{F34A73F2-9BFD-4B7A-8A81-2EC97BDAB790}"/>
          </ac:picMkLst>
        </pc:picChg>
        <pc:cxnChg chg="del">
          <ac:chgData name="Asif Rehmani" userId="e3bc34669d675361" providerId="LiveId" clId="{6F0361AD-080B-4ADB-80B6-FE2C8FC3FA16}" dt="2020-12-09T11:03:42.624" v="302" actId="26606"/>
          <ac:cxnSpMkLst>
            <pc:docMk/>
            <pc:sldMk cId="3017495411" sldId="2112"/>
            <ac:cxnSpMk id="17" creationId="{3EFADC67-92A1-44FB-8691-D8CD71A21EFA}"/>
          </ac:cxnSpMkLst>
        </pc:cxnChg>
        <pc:cxnChg chg="del">
          <ac:chgData name="Asif Rehmani" userId="e3bc34669d675361" providerId="LiveId" clId="{6F0361AD-080B-4ADB-80B6-FE2C8FC3FA16}" dt="2020-12-09T11:03:42.624" v="302" actId="26606"/>
          <ac:cxnSpMkLst>
            <pc:docMk/>
            <pc:sldMk cId="3017495411" sldId="2112"/>
            <ac:cxnSpMk id="19" creationId="{EE9C6408-AA0E-411D-A5D2-E5F13306F898}"/>
          </ac:cxnSpMkLst>
        </pc:cxnChg>
      </pc:sldChg>
      <pc:sldChg chg="modNotesTx">
        <pc:chgData name="Asif Rehmani" userId="e3bc34669d675361" providerId="LiveId" clId="{6F0361AD-080B-4ADB-80B6-FE2C8FC3FA16}" dt="2020-12-08T02:51:39.124" v="132" actId="20577"/>
        <pc:sldMkLst>
          <pc:docMk/>
          <pc:sldMk cId="4053749234" sldId="2114"/>
        </pc:sldMkLst>
      </pc:sldChg>
      <pc:sldChg chg="modNotesTx">
        <pc:chgData name="Asif Rehmani" userId="e3bc34669d675361" providerId="LiveId" clId="{6F0361AD-080B-4ADB-80B6-FE2C8FC3FA16}" dt="2020-12-09T11:32:43.495" v="445" actId="20577"/>
        <pc:sldMkLst>
          <pc:docMk/>
          <pc:sldMk cId="2290803589" sldId="2125"/>
        </pc:sldMkLst>
      </pc:sldChg>
      <pc:sldChg chg="addSp modSp mod modAnim">
        <pc:chgData name="Asif Rehmani" userId="e3bc34669d675361" providerId="LiveId" clId="{6F0361AD-080B-4ADB-80B6-FE2C8FC3FA16}" dt="2020-12-09T11:45:06.502" v="446" actId="6549"/>
        <pc:sldMkLst>
          <pc:docMk/>
          <pc:sldMk cId="1191986444" sldId="2132"/>
        </pc:sldMkLst>
        <pc:spChg chg="mod">
          <ac:chgData name="Asif Rehmani" userId="e3bc34669d675361" providerId="LiveId" clId="{6F0361AD-080B-4ADB-80B6-FE2C8FC3FA16}" dt="2020-12-09T11:45:06.502" v="446" actId="6549"/>
          <ac:spMkLst>
            <pc:docMk/>
            <pc:sldMk cId="1191986444" sldId="2132"/>
            <ac:spMk id="3" creationId="{D29E172F-A88C-443C-B71F-BA67F3CB3735}"/>
          </ac:spMkLst>
        </pc:spChg>
        <pc:picChg chg="mod">
          <ac:chgData name="Asif Rehmani" userId="e3bc34669d675361" providerId="LiveId" clId="{6F0361AD-080B-4ADB-80B6-FE2C8FC3FA16}" dt="2020-12-09T11:07:14.149" v="309" actId="1076"/>
          <ac:picMkLst>
            <pc:docMk/>
            <pc:sldMk cId="1191986444" sldId="2132"/>
            <ac:picMk id="4" creationId="{669E5F08-9E00-4B7D-A1E8-40FC0ECA985D}"/>
          </ac:picMkLst>
        </pc:picChg>
        <pc:picChg chg="mod">
          <ac:chgData name="Asif Rehmani" userId="e3bc34669d675361" providerId="LiveId" clId="{6F0361AD-080B-4ADB-80B6-FE2C8FC3FA16}" dt="2020-12-09T11:07:44.126" v="315" actId="1076"/>
          <ac:picMkLst>
            <pc:docMk/>
            <pc:sldMk cId="1191986444" sldId="2132"/>
            <ac:picMk id="5" creationId="{661A3809-72C1-4A4C-902B-D5D690002256}"/>
          </ac:picMkLst>
        </pc:picChg>
        <pc:picChg chg="add mod">
          <ac:chgData name="Asif Rehmani" userId="e3bc34669d675361" providerId="LiveId" clId="{6F0361AD-080B-4ADB-80B6-FE2C8FC3FA16}" dt="2020-12-09T11:07:46.710" v="316" actId="1076"/>
          <ac:picMkLst>
            <pc:docMk/>
            <pc:sldMk cId="1191986444" sldId="2132"/>
            <ac:picMk id="7" creationId="{76EE3F6D-47DA-4AD3-BCF2-F39BA0162DB3}"/>
          </ac:picMkLst>
        </pc:picChg>
      </pc:sldChg>
      <pc:sldChg chg="mod modShow">
        <pc:chgData name="Asif Rehmani" userId="e3bc34669d675361" providerId="LiveId" clId="{6F0361AD-080B-4ADB-80B6-FE2C8FC3FA16}" dt="2020-12-08T02:57:54.126" v="214" actId="729"/>
        <pc:sldMkLst>
          <pc:docMk/>
          <pc:sldMk cId="4047087083" sldId="2134"/>
        </pc:sldMkLst>
      </pc:sldChg>
      <pc:sldChg chg="modSp mod modAnim modNotesTx">
        <pc:chgData name="Asif Rehmani" userId="e3bc34669d675361" providerId="LiveId" clId="{6F0361AD-080B-4ADB-80B6-FE2C8FC3FA16}" dt="2020-12-09T12:19:19.864" v="540" actId="20577"/>
        <pc:sldMkLst>
          <pc:docMk/>
          <pc:sldMk cId="1852432318" sldId="2135"/>
        </pc:sldMkLst>
        <pc:spChg chg="mod">
          <ac:chgData name="Asif Rehmani" userId="e3bc34669d675361" providerId="LiveId" clId="{6F0361AD-080B-4ADB-80B6-FE2C8FC3FA16}" dt="2020-12-08T02:57:39.452" v="209" actId="20577"/>
          <ac:spMkLst>
            <pc:docMk/>
            <pc:sldMk cId="1852432318" sldId="2135"/>
            <ac:spMk id="2" creationId="{8745AFAA-A199-4E34-AC98-2AE285AF59FE}"/>
          </ac:spMkLst>
        </pc:spChg>
        <pc:spChg chg="mod">
          <ac:chgData name="Asif Rehmani" userId="e3bc34669d675361" providerId="LiveId" clId="{6F0361AD-080B-4ADB-80B6-FE2C8FC3FA16}" dt="2020-12-09T11:54:48.700" v="459" actId="20577"/>
          <ac:spMkLst>
            <pc:docMk/>
            <pc:sldMk cId="1852432318" sldId="2135"/>
            <ac:spMk id="3" creationId="{D49CC864-1B44-48C8-89E0-850C37F879A3}"/>
          </ac:spMkLst>
        </pc:spChg>
      </pc:sldChg>
      <pc:sldChg chg="modSp">
        <pc:chgData name="Asif Rehmani" userId="e3bc34669d675361" providerId="LiveId" clId="{6F0361AD-080B-4ADB-80B6-FE2C8FC3FA16}" dt="2020-12-09T12:40:23.552" v="984" actId="20577"/>
        <pc:sldMkLst>
          <pc:docMk/>
          <pc:sldMk cId="3818995755" sldId="11258"/>
        </pc:sldMkLst>
        <pc:spChg chg="mod">
          <ac:chgData name="Asif Rehmani" userId="e3bc34669d675361" providerId="LiveId" clId="{6F0361AD-080B-4ADB-80B6-FE2C8FC3FA16}" dt="2020-12-09T12:40:23.552" v="984" actId="20577"/>
          <ac:spMkLst>
            <pc:docMk/>
            <pc:sldMk cId="3818995755" sldId="11258"/>
            <ac:spMk id="3" creationId="{EDD81014-E1D2-48E0-8EDA-A3332F75D220}"/>
          </ac:spMkLst>
        </pc:spChg>
      </pc:sldChg>
      <pc:sldChg chg="modNotesTx">
        <pc:chgData name="Asif Rehmani" userId="e3bc34669d675361" providerId="LiveId" clId="{6F0361AD-080B-4ADB-80B6-FE2C8FC3FA16}" dt="2020-12-09T12:40:56.856" v="997" actId="15"/>
        <pc:sldMkLst>
          <pc:docMk/>
          <pc:sldMk cId="2619676912" sldId="11259"/>
        </pc:sldMkLst>
      </pc:sldChg>
      <pc:sldChg chg="modSp mod modAnim">
        <pc:chgData name="Asif Rehmani" userId="e3bc34669d675361" providerId="LiveId" clId="{6F0361AD-080B-4ADB-80B6-FE2C8FC3FA16}" dt="2020-12-09T12:25:15.448" v="600" actId="207"/>
        <pc:sldMkLst>
          <pc:docMk/>
          <pc:sldMk cId="4044178296" sldId="11261"/>
        </pc:sldMkLst>
        <pc:spChg chg="mod">
          <ac:chgData name="Asif Rehmani" userId="e3bc34669d675361" providerId="LiveId" clId="{6F0361AD-080B-4ADB-80B6-FE2C8FC3FA16}" dt="2020-12-09T12:24:47.755" v="599" actId="207"/>
          <ac:spMkLst>
            <pc:docMk/>
            <pc:sldMk cId="4044178296" sldId="11261"/>
            <ac:spMk id="3" creationId="{A8C125A5-966F-4D53-9325-81F6826C8811}"/>
          </ac:spMkLst>
        </pc:spChg>
        <pc:spChg chg="mod">
          <ac:chgData name="Asif Rehmani" userId="e3bc34669d675361" providerId="LiveId" clId="{6F0361AD-080B-4ADB-80B6-FE2C8FC3FA16}" dt="2020-12-09T12:25:15.448" v="600" actId="207"/>
          <ac:spMkLst>
            <pc:docMk/>
            <pc:sldMk cId="4044178296" sldId="11261"/>
            <ac:spMk id="23" creationId="{8C045EEA-E155-43D5-8E4A-2DB0AB3B6547}"/>
          </ac:spMkLst>
        </pc:spChg>
      </pc:sldChg>
      <pc:sldChg chg="modNotesTx">
        <pc:chgData name="Asif Rehmani" userId="e3bc34669d675361" providerId="LiveId" clId="{6F0361AD-080B-4ADB-80B6-FE2C8FC3FA16}" dt="2020-12-08T02:54:24.321" v="189" actId="20577"/>
        <pc:sldMkLst>
          <pc:docMk/>
          <pc:sldMk cId="1199173494" sldId="11264"/>
        </pc:sldMkLst>
      </pc:sldChg>
      <pc:sldChg chg="addSp delSp modSp new mod setBg modNotesTx">
        <pc:chgData name="Asif Rehmani" userId="e3bc34669d675361" providerId="LiveId" clId="{6F0361AD-080B-4ADB-80B6-FE2C8FC3FA16}" dt="2020-12-08T02:56:04.679" v="200" actId="1076"/>
        <pc:sldMkLst>
          <pc:docMk/>
          <pc:sldMk cId="2401665868" sldId="11265"/>
        </pc:sldMkLst>
        <pc:spChg chg="mod">
          <ac:chgData name="Asif Rehmani" userId="e3bc34669d675361" providerId="LiveId" clId="{6F0361AD-080B-4ADB-80B6-FE2C8FC3FA16}" dt="2020-12-08T02:55:56.712" v="198" actId="26606"/>
          <ac:spMkLst>
            <pc:docMk/>
            <pc:sldMk cId="2401665868" sldId="11265"/>
            <ac:spMk id="2" creationId="{9D22BAA5-245C-4751-99DD-F542836DA20A}"/>
          </ac:spMkLst>
        </pc:spChg>
        <pc:spChg chg="add del mod">
          <ac:chgData name="Asif Rehmani" userId="e3bc34669d675361" providerId="LiveId" clId="{6F0361AD-080B-4ADB-80B6-FE2C8FC3FA16}" dt="2020-12-08T02:55:22.743" v="191" actId="21"/>
          <ac:spMkLst>
            <pc:docMk/>
            <pc:sldMk cId="2401665868" sldId="11265"/>
            <ac:spMk id="4" creationId="{7F1A333F-AC7C-470F-836F-30A20DBD2CE1}"/>
          </ac:spMkLst>
        </pc:spChg>
        <pc:spChg chg="add del">
          <ac:chgData name="Asif Rehmani" userId="e3bc34669d675361" providerId="LiveId" clId="{6F0361AD-080B-4ADB-80B6-FE2C8FC3FA16}" dt="2020-12-08T02:55:49.549" v="193" actId="26606"/>
          <ac:spMkLst>
            <pc:docMk/>
            <pc:sldMk cId="2401665868" sldId="11265"/>
            <ac:spMk id="11" creationId="{62542EEC-4F7C-4AE2-933E-EAC8EB3FA378}"/>
          </ac:spMkLst>
        </pc:spChg>
        <pc:spChg chg="add del">
          <ac:chgData name="Asif Rehmani" userId="e3bc34669d675361" providerId="LiveId" clId="{6F0361AD-080B-4ADB-80B6-FE2C8FC3FA16}" dt="2020-12-08T02:55:49.549" v="193" actId="26606"/>
          <ac:spMkLst>
            <pc:docMk/>
            <pc:sldMk cId="2401665868" sldId="11265"/>
            <ac:spMk id="13" creationId="{B81933D1-5615-42C7-9C0B-4EB7105CCE2D}"/>
          </ac:spMkLst>
        </pc:spChg>
        <pc:spChg chg="add del">
          <ac:chgData name="Asif Rehmani" userId="e3bc34669d675361" providerId="LiveId" clId="{6F0361AD-080B-4ADB-80B6-FE2C8FC3FA16}" dt="2020-12-08T02:55:49.549" v="193" actId="26606"/>
          <ac:spMkLst>
            <pc:docMk/>
            <pc:sldMk cId="2401665868" sldId="11265"/>
            <ac:spMk id="15" creationId="{19C9EAEA-39D0-4B0E-A0EB-51E7B26740B1}"/>
          </ac:spMkLst>
        </pc:spChg>
        <pc:spChg chg="add">
          <ac:chgData name="Asif Rehmani" userId="e3bc34669d675361" providerId="LiveId" clId="{6F0361AD-080B-4ADB-80B6-FE2C8FC3FA16}" dt="2020-12-08T02:55:56.712" v="198" actId="26606"/>
          <ac:spMkLst>
            <pc:docMk/>
            <pc:sldMk cId="2401665868" sldId="11265"/>
            <ac:spMk id="19" creationId="{4EDB2B02-86A2-46F5-A4BE-B7D9B10411D6}"/>
          </ac:spMkLst>
        </pc:spChg>
        <pc:spChg chg="add">
          <ac:chgData name="Asif Rehmani" userId="e3bc34669d675361" providerId="LiveId" clId="{6F0361AD-080B-4ADB-80B6-FE2C8FC3FA16}" dt="2020-12-08T02:55:56.712" v="198" actId="26606"/>
          <ac:spMkLst>
            <pc:docMk/>
            <pc:sldMk cId="2401665868" sldId="11265"/>
            <ac:spMk id="21" creationId="{43954639-FB5D-41F4-9560-6F6DFE778425}"/>
          </ac:spMkLst>
        </pc:spChg>
        <pc:spChg chg="add del">
          <ac:chgData name="Asif Rehmani" userId="e3bc34669d675361" providerId="LiveId" clId="{6F0361AD-080B-4ADB-80B6-FE2C8FC3FA16}" dt="2020-12-08T02:55:52.533" v="195" actId="26606"/>
          <ac:spMkLst>
            <pc:docMk/>
            <pc:sldMk cId="2401665868" sldId="11265"/>
            <ac:spMk id="22" creationId="{C3896A03-3945-419A-B66B-4EE266EDD152}"/>
          </ac:spMkLst>
        </pc:spChg>
        <pc:spChg chg="add del">
          <ac:chgData name="Asif Rehmani" userId="e3bc34669d675361" providerId="LiveId" clId="{6F0361AD-080B-4ADB-80B6-FE2C8FC3FA16}" dt="2020-12-08T02:55:52.533" v="195" actId="26606"/>
          <ac:spMkLst>
            <pc:docMk/>
            <pc:sldMk cId="2401665868" sldId="11265"/>
            <ac:spMk id="23" creationId="{B34F5AD2-EDBD-4BBD-A55C-EAFFD0C7097A}"/>
          </ac:spMkLst>
        </pc:spChg>
        <pc:spChg chg="add del">
          <ac:chgData name="Asif Rehmani" userId="e3bc34669d675361" providerId="LiveId" clId="{6F0361AD-080B-4ADB-80B6-FE2C8FC3FA16}" dt="2020-12-08T02:55:56.691" v="197" actId="26606"/>
          <ac:spMkLst>
            <pc:docMk/>
            <pc:sldMk cId="2401665868" sldId="11265"/>
            <ac:spMk id="25" creationId="{BEE73255-8084-4DF9-BB0B-15EAC92E2CB9}"/>
          </ac:spMkLst>
        </pc:spChg>
        <pc:spChg chg="add del">
          <ac:chgData name="Asif Rehmani" userId="e3bc34669d675361" providerId="LiveId" clId="{6F0361AD-080B-4ADB-80B6-FE2C8FC3FA16}" dt="2020-12-08T02:55:56.691" v="197" actId="26606"/>
          <ac:spMkLst>
            <pc:docMk/>
            <pc:sldMk cId="2401665868" sldId="11265"/>
            <ac:spMk id="26" creationId="{67048353-8981-459A-9BC6-9711CE462E06}"/>
          </ac:spMkLst>
        </pc:spChg>
        <pc:spChg chg="add">
          <ac:chgData name="Asif Rehmani" userId="e3bc34669d675361" providerId="LiveId" clId="{6F0361AD-080B-4ADB-80B6-FE2C8FC3FA16}" dt="2020-12-08T02:55:56.712" v="198" actId="26606"/>
          <ac:spMkLst>
            <pc:docMk/>
            <pc:sldMk cId="2401665868" sldId="11265"/>
            <ac:spMk id="27" creationId="{3981F5C4-9AE1-404E-AF44-A4E6DB374F9D}"/>
          </ac:spMkLst>
        </pc:spChg>
        <pc:spChg chg="add">
          <ac:chgData name="Asif Rehmani" userId="e3bc34669d675361" providerId="LiveId" clId="{6F0361AD-080B-4ADB-80B6-FE2C8FC3FA16}" dt="2020-12-08T02:55:56.712" v="198" actId="26606"/>
          <ac:spMkLst>
            <pc:docMk/>
            <pc:sldMk cId="2401665868" sldId="11265"/>
            <ac:spMk id="28" creationId="{07322A9E-F1EC-405E-8971-BA906EFFCCB8}"/>
          </ac:spMkLst>
        </pc:spChg>
        <pc:spChg chg="add">
          <ac:chgData name="Asif Rehmani" userId="e3bc34669d675361" providerId="LiveId" clId="{6F0361AD-080B-4ADB-80B6-FE2C8FC3FA16}" dt="2020-12-08T02:55:56.712" v="198" actId="26606"/>
          <ac:spMkLst>
            <pc:docMk/>
            <pc:sldMk cId="2401665868" sldId="11265"/>
            <ac:spMk id="29" creationId="{763C1781-8726-4FAC-8C45-FF40376BE409}"/>
          </ac:spMkLst>
        </pc:spChg>
        <pc:spChg chg="add">
          <ac:chgData name="Asif Rehmani" userId="e3bc34669d675361" providerId="LiveId" clId="{6F0361AD-080B-4ADB-80B6-FE2C8FC3FA16}" dt="2020-12-08T02:55:56.712" v="198" actId="26606"/>
          <ac:spMkLst>
            <pc:docMk/>
            <pc:sldMk cId="2401665868" sldId="11265"/>
            <ac:spMk id="30" creationId="{A5704422-1118-4FD1-95AD-29A064EB80D9}"/>
          </ac:spMkLst>
        </pc:spChg>
        <pc:spChg chg="add">
          <ac:chgData name="Asif Rehmani" userId="e3bc34669d675361" providerId="LiveId" clId="{6F0361AD-080B-4ADB-80B6-FE2C8FC3FA16}" dt="2020-12-08T02:55:56.712" v="198" actId="26606"/>
          <ac:spMkLst>
            <pc:docMk/>
            <pc:sldMk cId="2401665868" sldId="11265"/>
            <ac:spMk id="31" creationId="{301491B5-56C7-43DC-A3D9-861EECCA056A}"/>
          </ac:spMkLst>
        </pc:spChg>
        <pc:spChg chg="add">
          <ac:chgData name="Asif Rehmani" userId="e3bc34669d675361" providerId="LiveId" clId="{6F0361AD-080B-4ADB-80B6-FE2C8FC3FA16}" dt="2020-12-08T02:55:56.712" v="198" actId="26606"/>
          <ac:spMkLst>
            <pc:docMk/>
            <pc:sldMk cId="2401665868" sldId="11265"/>
            <ac:spMk id="32" creationId="{A88B2AAA-B805-498E-A9E6-98B885855498}"/>
          </ac:spMkLst>
        </pc:spChg>
        <pc:spChg chg="add">
          <ac:chgData name="Asif Rehmani" userId="e3bc34669d675361" providerId="LiveId" clId="{6F0361AD-080B-4ADB-80B6-FE2C8FC3FA16}" dt="2020-12-08T02:55:56.712" v="198" actId="26606"/>
          <ac:spMkLst>
            <pc:docMk/>
            <pc:sldMk cId="2401665868" sldId="11265"/>
            <ac:spMk id="33" creationId="{237E2353-22DF-46E0-A200-FB30F8F394E2}"/>
          </ac:spMkLst>
        </pc:spChg>
        <pc:spChg chg="add">
          <ac:chgData name="Asif Rehmani" userId="e3bc34669d675361" providerId="LiveId" clId="{6F0361AD-080B-4ADB-80B6-FE2C8FC3FA16}" dt="2020-12-08T02:55:56.712" v="198" actId="26606"/>
          <ac:spMkLst>
            <pc:docMk/>
            <pc:sldMk cId="2401665868" sldId="11265"/>
            <ac:spMk id="34" creationId="{9B8051E0-19D7-43E1-BFD9-E6DBFEB3A3F1}"/>
          </ac:spMkLst>
        </pc:spChg>
        <pc:spChg chg="add">
          <ac:chgData name="Asif Rehmani" userId="e3bc34669d675361" providerId="LiveId" clId="{6F0361AD-080B-4ADB-80B6-FE2C8FC3FA16}" dt="2020-12-08T02:55:56.712" v="198" actId="26606"/>
          <ac:spMkLst>
            <pc:docMk/>
            <pc:sldMk cId="2401665868" sldId="11265"/>
            <ac:spMk id="35" creationId="{DD6138DB-057B-45F7-A5F4-E7BFDA20D02C}"/>
          </ac:spMkLst>
        </pc:spChg>
        <pc:spChg chg="add">
          <ac:chgData name="Asif Rehmani" userId="e3bc34669d675361" providerId="LiveId" clId="{6F0361AD-080B-4ADB-80B6-FE2C8FC3FA16}" dt="2020-12-08T02:55:56.712" v="198" actId="26606"/>
          <ac:spMkLst>
            <pc:docMk/>
            <pc:sldMk cId="2401665868" sldId="11265"/>
            <ac:spMk id="36" creationId="{E898931C-0323-41FA-A036-20F818B1FF81}"/>
          </ac:spMkLst>
        </pc:spChg>
        <pc:spChg chg="add">
          <ac:chgData name="Asif Rehmani" userId="e3bc34669d675361" providerId="LiveId" clId="{6F0361AD-080B-4ADB-80B6-FE2C8FC3FA16}" dt="2020-12-08T02:55:56.712" v="198" actId="26606"/>
          <ac:spMkLst>
            <pc:docMk/>
            <pc:sldMk cId="2401665868" sldId="11265"/>
            <ac:spMk id="37" creationId="{79A54AB1-B64F-4843-BFAB-81CB74E66B65}"/>
          </ac:spMkLst>
        </pc:spChg>
        <pc:spChg chg="add">
          <ac:chgData name="Asif Rehmani" userId="e3bc34669d675361" providerId="LiveId" clId="{6F0361AD-080B-4ADB-80B6-FE2C8FC3FA16}" dt="2020-12-08T02:55:56.712" v="198" actId="26606"/>
          <ac:spMkLst>
            <pc:docMk/>
            <pc:sldMk cId="2401665868" sldId="11265"/>
            <ac:spMk id="38" creationId="{89AFE9DD-0792-4B98-B4EB-97ACA17E6AA8}"/>
          </ac:spMkLst>
        </pc:spChg>
        <pc:spChg chg="add mod">
          <ac:chgData name="Asif Rehmani" userId="e3bc34669d675361" providerId="LiveId" clId="{6F0361AD-080B-4ADB-80B6-FE2C8FC3FA16}" dt="2020-12-08T02:56:04.679" v="200" actId="1076"/>
          <ac:spMkLst>
            <pc:docMk/>
            <pc:sldMk cId="2401665868" sldId="11265"/>
            <ac:spMk id="39" creationId="{A29C5E58-3936-45F2-8FFE-026623934E24}"/>
          </ac:spMkLst>
        </pc:spChg>
        <pc:grpChg chg="add del">
          <ac:chgData name="Asif Rehmani" userId="e3bc34669d675361" providerId="LiveId" clId="{6F0361AD-080B-4ADB-80B6-FE2C8FC3FA16}" dt="2020-12-08T02:55:49.549" v="193" actId="26606"/>
          <ac:grpSpMkLst>
            <pc:docMk/>
            <pc:sldMk cId="2401665868" sldId="11265"/>
            <ac:grpSpMk id="17" creationId="{032D8612-31EB-44CF-A1D0-14FD4C705424}"/>
          </ac:grpSpMkLst>
        </pc:grpChg>
        <pc:picChg chg="add mod">
          <ac:chgData name="Asif Rehmani" userId="e3bc34669d675361" providerId="LiveId" clId="{6F0361AD-080B-4ADB-80B6-FE2C8FC3FA16}" dt="2020-12-08T02:55:56.712" v="198" actId="26606"/>
          <ac:picMkLst>
            <pc:docMk/>
            <pc:sldMk cId="2401665868" sldId="11265"/>
            <ac:picMk id="6" creationId="{0B41D985-70B6-42AA-A33B-E29E28A26207}"/>
          </ac:picMkLst>
        </pc:picChg>
      </pc:sldChg>
      <pc:sldChg chg="addSp delSp modSp new mod ord modTransition setBg modClrScheme delDesignElem chgLayout modNotesTx">
        <pc:chgData name="Asif Rehmani" userId="e3bc34669d675361" providerId="LiveId" clId="{6F0361AD-080B-4ADB-80B6-FE2C8FC3FA16}" dt="2020-12-09T12:21:48.055" v="561" actId="22"/>
        <pc:sldMkLst>
          <pc:docMk/>
          <pc:sldMk cId="4042594341" sldId="11266"/>
        </pc:sldMkLst>
        <pc:spChg chg="del mod ord">
          <ac:chgData name="Asif Rehmani" userId="e3bc34669d675361" providerId="LiveId" clId="{6F0361AD-080B-4ADB-80B6-FE2C8FC3FA16}" dt="2020-12-09T11:01:17.057" v="228" actId="700"/>
          <ac:spMkLst>
            <pc:docMk/>
            <pc:sldMk cId="4042594341" sldId="11266"/>
            <ac:spMk id="2" creationId="{E0B9DF17-34AB-4DED-969A-33372EA0E16F}"/>
          </ac:spMkLst>
        </pc:spChg>
        <pc:spChg chg="add">
          <ac:chgData name="Asif Rehmani" userId="e3bc34669d675361" providerId="LiveId" clId="{6F0361AD-080B-4ADB-80B6-FE2C8FC3FA16}" dt="2020-12-09T11:01:22.788" v="229" actId="26606"/>
          <ac:spMkLst>
            <pc:docMk/>
            <pc:sldMk cId="4042594341" sldId="11266"/>
            <ac:spMk id="6" creationId="{F3060C83-F051-4F0E-ABAD-AA0DFC48B218}"/>
          </ac:spMkLst>
        </pc:spChg>
        <pc:spChg chg="add">
          <ac:chgData name="Asif Rehmani" userId="e3bc34669d675361" providerId="LiveId" clId="{6F0361AD-080B-4ADB-80B6-FE2C8FC3FA16}" dt="2020-12-09T11:01:22.788" v="229" actId="26606"/>
          <ac:spMkLst>
            <pc:docMk/>
            <pc:sldMk cId="4042594341" sldId="11266"/>
            <ac:spMk id="7" creationId="{83C98ABE-055B-441F-B07E-44F97F083C39}"/>
          </ac:spMkLst>
        </pc:spChg>
        <pc:spChg chg="add">
          <ac:chgData name="Asif Rehmani" userId="e3bc34669d675361" providerId="LiveId" clId="{6F0361AD-080B-4ADB-80B6-FE2C8FC3FA16}" dt="2020-12-09T11:01:22.788" v="229" actId="26606"/>
          <ac:spMkLst>
            <pc:docMk/>
            <pc:sldMk cId="4042594341" sldId="11266"/>
            <ac:spMk id="8" creationId="{29FDB030-9B49-4CED-8CCD-4D99382388AC}"/>
          </ac:spMkLst>
        </pc:spChg>
        <pc:spChg chg="add del">
          <ac:chgData name="Asif Rehmani" userId="e3bc34669d675361" providerId="LiveId" clId="{6F0361AD-080B-4ADB-80B6-FE2C8FC3FA16}" dt="2020-12-09T11:01:17.057" v="228" actId="700"/>
          <ac:spMkLst>
            <pc:docMk/>
            <pc:sldMk cId="4042594341" sldId="11266"/>
            <ac:spMk id="9" creationId="{37C89E4B-3C9F-44B9-8B86-D9E3D112D8EC}"/>
          </ac:spMkLst>
        </pc:spChg>
        <pc:spChg chg="add">
          <ac:chgData name="Asif Rehmani" userId="e3bc34669d675361" providerId="LiveId" clId="{6F0361AD-080B-4ADB-80B6-FE2C8FC3FA16}" dt="2020-12-09T11:01:22.788" v="229" actId="26606"/>
          <ac:spMkLst>
            <pc:docMk/>
            <pc:sldMk cId="4042594341" sldId="11266"/>
            <ac:spMk id="15" creationId="{3783CA14-24A1-485C-8B30-D6A5D87987AD}"/>
          </ac:spMkLst>
        </pc:spChg>
        <pc:spChg chg="add del">
          <ac:chgData name="Asif Rehmani" userId="e3bc34669d675361" providerId="LiveId" clId="{6F0361AD-080B-4ADB-80B6-FE2C8FC3FA16}" dt="2020-12-09T12:21:25.326" v="553" actId="22"/>
          <ac:spMkLst>
            <pc:docMk/>
            <pc:sldMk cId="4042594341" sldId="11266"/>
            <ac:spMk id="16" creationId="{1E6B1295-886A-48DE-86B4-3994C55A38C4}"/>
          </ac:spMkLst>
        </pc:spChg>
        <pc:spChg chg="add">
          <ac:chgData name="Asif Rehmani" userId="e3bc34669d675361" providerId="LiveId" clId="{6F0361AD-080B-4ADB-80B6-FE2C8FC3FA16}" dt="2020-12-09T11:01:22.788" v="229" actId="26606"/>
          <ac:spMkLst>
            <pc:docMk/>
            <pc:sldMk cId="4042594341" sldId="11266"/>
            <ac:spMk id="17" creationId="{9A97C86A-04D6-40F7-AE84-31AB43E6A846}"/>
          </ac:spMkLst>
        </pc:spChg>
        <pc:spChg chg="add del">
          <ac:chgData name="Asif Rehmani" userId="e3bc34669d675361" providerId="LiveId" clId="{6F0361AD-080B-4ADB-80B6-FE2C8FC3FA16}" dt="2020-12-09T12:21:38.093" v="555" actId="22"/>
          <ac:spMkLst>
            <pc:docMk/>
            <pc:sldMk cId="4042594341" sldId="11266"/>
            <ac:spMk id="18" creationId="{71F5AA65-8006-4E55-B7D0-851F5E0EC5F1}"/>
          </ac:spMkLst>
        </pc:spChg>
        <pc:spChg chg="add">
          <ac:chgData name="Asif Rehmani" userId="e3bc34669d675361" providerId="LiveId" clId="{6F0361AD-080B-4ADB-80B6-FE2C8FC3FA16}" dt="2020-12-09T11:01:22.788" v="229" actId="26606"/>
          <ac:spMkLst>
            <pc:docMk/>
            <pc:sldMk cId="4042594341" sldId="11266"/>
            <ac:spMk id="19" creationId="{FF9F2414-84E8-453E-B1F3-389FDE8192D9}"/>
          </ac:spMkLst>
        </pc:spChg>
        <pc:spChg chg="add del">
          <ac:chgData name="Asif Rehmani" userId="e3bc34669d675361" providerId="LiveId" clId="{6F0361AD-080B-4ADB-80B6-FE2C8FC3FA16}" dt="2020-12-09T12:21:40.508" v="557" actId="22"/>
          <ac:spMkLst>
            <pc:docMk/>
            <pc:sldMk cId="4042594341" sldId="11266"/>
            <ac:spMk id="20" creationId="{75562438-3919-40AA-8340-462F66E43FBC}"/>
          </ac:spMkLst>
        </pc:spChg>
        <pc:spChg chg="add">
          <ac:chgData name="Asif Rehmani" userId="e3bc34669d675361" providerId="LiveId" clId="{6F0361AD-080B-4ADB-80B6-FE2C8FC3FA16}" dt="2020-12-09T11:01:22.788" v="229" actId="26606"/>
          <ac:spMkLst>
            <pc:docMk/>
            <pc:sldMk cId="4042594341" sldId="11266"/>
            <ac:spMk id="21" creationId="{3ECA69A1-7536-43AC-85EF-C7106179F5ED}"/>
          </ac:spMkLst>
        </pc:spChg>
        <pc:spChg chg="add del">
          <ac:chgData name="Asif Rehmani" userId="e3bc34669d675361" providerId="LiveId" clId="{6F0361AD-080B-4ADB-80B6-FE2C8FC3FA16}" dt="2020-12-09T12:21:46.973" v="559" actId="22"/>
          <ac:spMkLst>
            <pc:docMk/>
            <pc:sldMk cId="4042594341" sldId="11266"/>
            <ac:spMk id="22" creationId="{61E0F21A-F197-4383-9F0B-BFE1B050C6FC}"/>
          </ac:spMkLst>
        </pc:spChg>
        <pc:spChg chg="add del">
          <ac:chgData name="Asif Rehmani" userId="e3bc34669d675361" providerId="LiveId" clId="{6F0361AD-080B-4ADB-80B6-FE2C8FC3FA16}" dt="2020-12-09T12:21:48.055" v="561" actId="22"/>
          <ac:spMkLst>
            <pc:docMk/>
            <pc:sldMk cId="4042594341" sldId="11266"/>
            <ac:spMk id="24" creationId="{D61BA0C1-703F-4E4F-96A1-F48C0864ABEE}"/>
          </ac:spMkLst>
        </pc:spChg>
        <pc:picChg chg="add mod">
          <ac:chgData name="Asif Rehmani" userId="e3bc34669d675361" providerId="LiveId" clId="{6F0361AD-080B-4ADB-80B6-FE2C8FC3FA16}" dt="2020-12-09T11:01:22.788" v="229" actId="26606"/>
          <ac:picMkLst>
            <pc:docMk/>
            <pc:sldMk cId="4042594341" sldId="11266"/>
            <ac:picMk id="4" creationId="{7A6B208A-C91A-4C19-A20C-80ADD86037E2}"/>
          </ac:picMkLst>
        </pc:picChg>
        <pc:cxnChg chg="add del">
          <ac:chgData name="Asif Rehmani" userId="e3bc34669d675361" providerId="LiveId" clId="{6F0361AD-080B-4ADB-80B6-FE2C8FC3FA16}" dt="2020-12-09T11:01:17.057" v="228" actId="700"/>
          <ac:cxnSpMkLst>
            <pc:docMk/>
            <pc:sldMk cId="4042594341" sldId="11266"/>
            <ac:cxnSpMk id="11" creationId="{AA2EAA10-076F-46BD-8F0F-B9A2FB77A85C}"/>
          </ac:cxnSpMkLst>
        </pc:cxnChg>
        <pc:cxnChg chg="add del">
          <ac:chgData name="Asif Rehmani" userId="e3bc34669d675361" providerId="LiveId" clId="{6F0361AD-080B-4ADB-80B6-FE2C8FC3FA16}" dt="2020-12-09T11:01:17.057" v="228" actId="700"/>
          <ac:cxnSpMkLst>
            <pc:docMk/>
            <pc:sldMk cId="4042594341" sldId="11266"/>
            <ac:cxnSpMk id="13" creationId="{D891E407-403B-4764-86C9-33A56D3BCAA3}"/>
          </ac:cxnSpMkLst>
        </pc:cxnChg>
      </pc:sldChg>
    </pc:docChg>
  </pc:docChgLst>
  <pc:docChgLst>
    <pc:chgData name="Asif Rehmani" userId="e3bc34669d675361" providerId="LiveId" clId="{FC01EEFB-064D-403C-97AC-13424BF4367B}"/>
    <pc:docChg chg="undo redo custSel mod addSld delSld modSld sldOrd addSection delSection modSection">
      <pc:chgData name="Asif Rehmani" userId="e3bc34669d675361" providerId="LiveId" clId="{FC01EEFB-064D-403C-97AC-13424BF4367B}" dt="2020-06-04T12:09:29.218" v="14136" actId="20577"/>
      <pc:docMkLst>
        <pc:docMk/>
      </pc:docMkLst>
      <pc:sldChg chg="modSp del mod">
        <pc:chgData name="Asif Rehmani" userId="e3bc34669d675361" providerId="LiveId" clId="{FC01EEFB-064D-403C-97AC-13424BF4367B}" dt="2020-05-26T11:50:34.709" v="9901" actId="47"/>
        <pc:sldMkLst>
          <pc:docMk/>
          <pc:sldMk cId="1823961966" sldId="256"/>
        </pc:sldMkLst>
        <pc:spChg chg="mod">
          <ac:chgData name="Asif Rehmani" userId="e3bc34669d675361" providerId="LiveId" clId="{FC01EEFB-064D-403C-97AC-13424BF4367B}" dt="2020-05-24T13:17:43.628" v="3366" actId="20577"/>
          <ac:spMkLst>
            <pc:docMk/>
            <pc:sldMk cId="1823961966" sldId="256"/>
            <ac:spMk id="2" creationId="{BFAD14F7-7217-4B7A-8C09-C8ED8F8B4CEE}"/>
          </ac:spMkLst>
        </pc:spChg>
      </pc:sldChg>
      <pc:sldChg chg="modSp new del mod">
        <pc:chgData name="Asif Rehmani" userId="e3bc34669d675361" providerId="LiveId" clId="{FC01EEFB-064D-403C-97AC-13424BF4367B}" dt="2020-05-24T12:40:12.478" v="860" actId="47"/>
        <pc:sldMkLst>
          <pc:docMk/>
          <pc:sldMk cId="1291103116" sldId="257"/>
        </pc:sldMkLst>
        <pc:spChg chg="mod">
          <ac:chgData name="Asif Rehmani" userId="e3bc34669d675361" providerId="LiveId" clId="{FC01EEFB-064D-403C-97AC-13424BF4367B}" dt="2020-05-24T12:29:33.836" v="8" actId="20577"/>
          <ac:spMkLst>
            <pc:docMk/>
            <pc:sldMk cId="1291103116" sldId="257"/>
            <ac:spMk id="2" creationId="{EDA4E1CD-47DA-497D-996F-B6EA40814812}"/>
          </ac:spMkLst>
        </pc:spChg>
      </pc:sldChg>
      <pc:sldChg chg="addSp delSp modSp new mod modTransition setBg modAnim">
        <pc:chgData name="Asif Rehmani" userId="e3bc34669d675361" providerId="LiveId" clId="{FC01EEFB-064D-403C-97AC-13424BF4367B}" dt="2020-05-27T11:27:26.473" v="10742"/>
        <pc:sldMkLst>
          <pc:docMk/>
          <pc:sldMk cId="2114614136" sldId="258"/>
        </pc:sldMkLst>
        <pc:spChg chg="mod">
          <ac:chgData name="Asif Rehmani" userId="e3bc34669d675361" providerId="LiveId" clId="{FC01EEFB-064D-403C-97AC-13424BF4367B}" dt="2020-05-26T11:56:36.380" v="10024" actId="26606"/>
          <ac:spMkLst>
            <pc:docMk/>
            <pc:sldMk cId="2114614136" sldId="258"/>
            <ac:spMk id="2" creationId="{4E931143-7BFB-42D3-998C-3E0F8E0E4D49}"/>
          </ac:spMkLst>
        </pc:spChg>
        <pc:spChg chg="add del mod">
          <ac:chgData name="Asif Rehmani" userId="e3bc34669d675361" providerId="LiveId" clId="{FC01EEFB-064D-403C-97AC-13424BF4367B}" dt="2020-05-26T11:54:17.317" v="9915" actId="26606"/>
          <ac:spMkLst>
            <pc:docMk/>
            <pc:sldMk cId="2114614136" sldId="258"/>
            <ac:spMk id="3" creationId="{E96C529E-AA0A-476F-9E1D-38BCA6E130BD}"/>
          </ac:spMkLst>
        </pc:spChg>
        <pc:spChg chg="add mod">
          <ac:chgData name="Asif Rehmani" userId="e3bc34669d675361" providerId="LiveId" clId="{FC01EEFB-064D-403C-97AC-13424BF4367B}" dt="2020-05-26T11:56:36.395" v="10025" actId="26606"/>
          <ac:spMkLst>
            <pc:docMk/>
            <pc:sldMk cId="2114614136" sldId="258"/>
            <ac:spMk id="8" creationId="{E96C529E-AA0A-476F-9E1D-38BCA6E130BD}"/>
          </ac:spMkLst>
        </pc:spChg>
        <pc:spChg chg="add del">
          <ac:chgData name="Asif Rehmani" userId="e3bc34669d675361" providerId="LiveId" clId="{FC01EEFB-064D-403C-97AC-13424BF4367B}" dt="2020-05-26T11:54:41.466" v="9916" actId="26606"/>
          <ac:spMkLst>
            <pc:docMk/>
            <pc:sldMk cId="2114614136" sldId="258"/>
            <ac:spMk id="10" creationId="{73144208-AAFC-4C3A-A4F1-EF3D72AF4C4C}"/>
          </ac:spMkLst>
        </pc:spChg>
        <pc:spChg chg="add del">
          <ac:chgData name="Asif Rehmani" userId="e3bc34669d675361" providerId="LiveId" clId="{FC01EEFB-064D-403C-97AC-13424BF4367B}" dt="2020-05-26T11:56:36.395" v="10025" actId="26606"/>
          <ac:spMkLst>
            <pc:docMk/>
            <pc:sldMk cId="2114614136" sldId="258"/>
            <ac:spMk id="15" creationId="{1CD81A2A-6ED4-4EF4-A14C-912D31E14800}"/>
          </ac:spMkLst>
        </pc:spChg>
        <pc:spChg chg="add del">
          <ac:chgData name="Asif Rehmani" userId="e3bc34669d675361" providerId="LiveId" clId="{FC01EEFB-064D-403C-97AC-13424BF4367B}" dt="2020-05-26T11:56:36.395" v="10025" actId="26606"/>
          <ac:spMkLst>
            <pc:docMk/>
            <pc:sldMk cId="2114614136" sldId="258"/>
            <ac:spMk id="17" creationId="{1661932C-CA15-4E17-B115-FAE7CBEE4789}"/>
          </ac:spMkLst>
        </pc:spChg>
        <pc:spChg chg="add del">
          <ac:chgData name="Asif Rehmani" userId="e3bc34669d675361" providerId="LiveId" clId="{FC01EEFB-064D-403C-97AC-13424BF4367B}" dt="2020-05-26T11:56:36.395" v="10025" actId="26606"/>
          <ac:spMkLst>
            <pc:docMk/>
            <pc:sldMk cId="2114614136" sldId="258"/>
            <ac:spMk id="19" creationId="{8590ADD5-9383-4D3D-9047-3DA2593CCB5D}"/>
          </ac:spMkLst>
        </pc:spChg>
        <pc:spChg chg="add del">
          <ac:chgData name="Asif Rehmani" userId="e3bc34669d675361" providerId="LiveId" clId="{FC01EEFB-064D-403C-97AC-13424BF4367B}" dt="2020-05-26T11:56:36.395" v="10025" actId="26606"/>
          <ac:spMkLst>
            <pc:docMk/>
            <pc:sldMk cId="2114614136" sldId="258"/>
            <ac:spMk id="21" creationId="{DABE3E45-88CF-45D8-8D40-C773324D93F6}"/>
          </ac:spMkLst>
        </pc:spChg>
        <pc:spChg chg="add del">
          <ac:chgData name="Asif Rehmani" userId="e3bc34669d675361" providerId="LiveId" clId="{FC01EEFB-064D-403C-97AC-13424BF4367B}" dt="2020-05-26T11:56:36.395" v="10025" actId="26606"/>
          <ac:spMkLst>
            <pc:docMk/>
            <pc:sldMk cId="2114614136" sldId="258"/>
            <ac:spMk id="25" creationId="{B91ECDA9-56DC-4270-8F33-01C5637B8CEB}"/>
          </ac:spMkLst>
        </pc:spChg>
        <pc:spChg chg="add del">
          <ac:chgData name="Asif Rehmani" userId="e3bc34669d675361" providerId="LiveId" clId="{FC01EEFB-064D-403C-97AC-13424BF4367B}" dt="2020-05-26T11:56:36.395" v="10025" actId="26606"/>
          <ac:spMkLst>
            <pc:docMk/>
            <pc:sldMk cId="2114614136" sldId="258"/>
            <ac:spMk id="27" creationId="{75F47824-961D-465D-84F9-EAE11BC6173B}"/>
          </ac:spMkLst>
        </pc:spChg>
        <pc:spChg chg="add del">
          <ac:chgData name="Asif Rehmani" userId="e3bc34669d675361" providerId="LiveId" clId="{FC01EEFB-064D-403C-97AC-13424BF4367B}" dt="2020-05-26T11:56:36.395" v="10025" actId="26606"/>
          <ac:spMkLst>
            <pc:docMk/>
            <pc:sldMk cId="2114614136" sldId="258"/>
            <ac:spMk id="29" creationId="{FEC9DA3E-C1D7-472D-B7C0-F71AE41FBA23}"/>
          </ac:spMkLst>
        </pc:spChg>
        <pc:spChg chg="add del">
          <ac:chgData name="Asif Rehmani" userId="e3bc34669d675361" providerId="LiveId" clId="{FC01EEFB-064D-403C-97AC-13424BF4367B}" dt="2020-05-26T11:56:36.380" v="10024" actId="26606"/>
          <ac:spMkLst>
            <pc:docMk/>
            <pc:sldMk cId="2114614136" sldId="258"/>
            <ac:spMk id="34" creationId="{2B566528-1B12-4246-9431-5C2D7D081168}"/>
          </ac:spMkLst>
        </pc:spChg>
        <pc:spChg chg="add del">
          <ac:chgData name="Asif Rehmani" userId="e3bc34669d675361" providerId="LiveId" clId="{FC01EEFB-064D-403C-97AC-13424BF4367B}" dt="2020-05-26T11:56:36.380" v="10024" actId="26606"/>
          <ac:spMkLst>
            <pc:docMk/>
            <pc:sldMk cId="2114614136" sldId="258"/>
            <ac:spMk id="36" creationId="{D3F51FEB-38FB-4F6C-9F7B-2F2AFAB65463}"/>
          </ac:spMkLst>
        </pc:spChg>
        <pc:spChg chg="add del">
          <ac:chgData name="Asif Rehmani" userId="e3bc34669d675361" providerId="LiveId" clId="{FC01EEFB-064D-403C-97AC-13424BF4367B}" dt="2020-05-26T11:56:36.380" v="10024" actId="26606"/>
          <ac:spMkLst>
            <pc:docMk/>
            <pc:sldMk cId="2114614136" sldId="258"/>
            <ac:spMk id="38" creationId="{1E547BA6-BAE0-43BB-A7CA-60F69CE252F0}"/>
          </ac:spMkLst>
        </pc:spChg>
        <pc:spChg chg="add">
          <ac:chgData name="Asif Rehmani" userId="e3bc34669d675361" providerId="LiveId" clId="{FC01EEFB-064D-403C-97AC-13424BF4367B}" dt="2020-05-26T11:56:36.395" v="10025" actId="26606"/>
          <ac:spMkLst>
            <pc:docMk/>
            <pc:sldMk cId="2114614136" sldId="258"/>
            <ac:spMk id="44" creationId="{B91ECDA9-56DC-4270-8F33-01C5637B8CEB}"/>
          </ac:spMkLst>
        </pc:spChg>
        <pc:spChg chg="add">
          <ac:chgData name="Asif Rehmani" userId="e3bc34669d675361" providerId="LiveId" clId="{FC01EEFB-064D-403C-97AC-13424BF4367B}" dt="2020-05-26T11:56:36.395" v="10025" actId="26606"/>
          <ac:spMkLst>
            <pc:docMk/>
            <pc:sldMk cId="2114614136" sldId="258"/>
            <ac:spMk id="45" creationId="{1CD81A2A-6ED4-4EF4-A14C-912D31E14800}"/>
          </ac:spMkLst>
        </pc:spChg>
        <pc:spChg chg="add">
          <ac:chgData name="Asif Rehmani" userId="e3bc34669d675361" providerId="LiveId" clId="{FC01EEFB-064D-403C-97AC-13424BF4367B}" dt="2020-05-26T11:56:36.395" v="10025" actId="26606"/>
          <ac:spMkLst>
            <pc:docMk/>
            <pc:sldMk cId="2114614136" sldId="258"/>
            <ac:spMk id="46" creationId="{75F47824-961D-465D-84F9-EAE11BC6173B}"/>
          </ac:spMkLst>
        </pc:spChg>
        <pc:spChg chg="add">
          <ac:chgData name="Asif Rehmani" userId="e3bc34669d675361" providerId="LiveId" clId="{FC01EEFB-064D-403C-97AC-13424BF4367B}" dt="2020-05-26T11:56:36.395" v="10025" actId="26606"/>
          <ac:spMkLst>
            <pc:docMk/>
            <pc:sldMk cId="2114614136" sldId="258"/>
            <ac:spMk id="47" creationId="{1661932C-CA15-4E17-B115-FAE7CBEE4789}"/>
          </ac:spMkLst>
        </pc:spChg>
        <pc:spChg chg="add">
          <ac:chgData name="Asif Rehmani" userId="e3bc34669d675361" providerId="LiveId" clId="{FC01EEFB-064D-403C-97AC-13424BF4367B}" dt="2020-05-26T11:56:36.395" v="10025" actId="26606"/>
          <ac:spMkLst>
            <pc:docMk/>
            <pc:sldMk cId="2114614136" sldId="258"/>
            <ac:spMk id="48" creationId="{FEC9DA3E-C1D7-472D-B7C0-F71AE41FBA23}"/>
          </ac:spMkLst>
        </pc:spChg>
        <pc:spChg chg="add">
          <ac:chgData name="Asif Rehmani" userId="e3bc34669d675361" providerId="LiveId" clId="{FC01EEFB-064D-403C-97AC-13424BF4367B}" dt="2020-05-26T11:56:36.395" v="10025" actId="26606"/>
          <ac:spMkLst>
            <pc:docMk/>
            <pc:sldMk cId="2114614136" sldId="258"/>
            <ac:spMk id="49" creationId="{8590ADD5-9383-4D3D-9047-3DA2593CCB5D}"/>
          </ac:spMkLst>
        </pc:spChg>
        <pc:spChg chg="add">
          <ac:chgData name="Asif Rehmani" userId="e3bc34669d675361" providerId="LiveId" clId="{FC01EEFB-064D-403C-97AC-13424BF4367B}" dt="2020-05-26T11:56:36.395" v="10025" actId="26606"/>
          <ac:spMkLst>
            <pc:docMk/>
            <pc:sldMk cId="2114614136" sldId="258"/>
            <ac:spMk id="50" creationId="{DABE3E45-88CF-45D8-8D40-C773324D93F6}"/>
          </ac:spMkLst>
        </pc:spChg>
        <pc:grpChg chg="add del">
          <ac:chgData name="Asif Rehmani" userId="e3bc34669d675361" providerId="LiveId" clId="{FC01EEFB-064D-403C-97AC-13424BF4367B}" dt="2020-05-26T11:56:36.380" v="10024" actId="26606"/>
          <ac:grpSpMkLst>
            <pc:docMk/>
            <pc:sldMk cId="2114614136" sldId="258"/>
            <ac:grpSpMk id="40" creationId="{15CBE6EC-46EF-45D9-8E16-DCDC5917CA31}"/>
          </ac:grpSpMkLst>
        </pc:grpChg>
        <pc:graphicFrameChg chg="add del">
          <ac:chgData name="Asif Rehmani" userId="e3bc34669d675361" providerId="LiveId" clId="{FC01EEFB-064D-403C-97AC-13424BF4367B}" dt="2020-05-26T11:54:17.305" v="9914" actId="26606"/>
          <ac:graphicFrameMkLst>
            <pc:docMk/>
            <pc:sldMk cId="2114614136" sldId="258"/>
            <ac:graphicFrameMk id="5" creationId="{2C52DF3A-C6F7-4D16-9CE0-26DE1C11DF5F}"/>
          </ac:graphicFrameMkLst>
        </pc:graphicFrameChg>
        <pc:picChg chg="add del">
          <ac:chgData name="Asif Rehmani" userId="e3bc34669d675361" providerId="LiveId" clId="{FC01EEFB-064D-403C-97AC-13424BF4367B}" dt="2020-05-26T11:54:17.305" v="9914" actId="26606"/>
          <ac:picMkLst>
            <pc:docMk/>
            <pc:sldMk cId="2114614136" sldId="258"/>
            <ac:picMk id="6" creationId="{DBE4DBF6-C7E2-42B7-8FEB-B159DF842FC6}"/>
          </ac:picMkLst>
        </pc:picChg>
        <pc:picChg chg="add mod ord">
          <ac:chgData name="Asif Rehmani" userId="e3bc34669d675361" providerId="LiveId" clId="{FC01EEFB-064D-403C-97AC-13424BF4367B}" dt="2020-05-26T11:56:36.380" v="10024" actId="26606"/>
          <ac:picMkLst>
            <pc:docMk/>
            <pc:sldMk cId="2114614136" sldId="258"/>
            <ac:picMk id="7" creationId="{E13B1386-4F53-4CAD-8EA7-7B5A3E329A9D}"/>
          </ac:picMkLst>
        </pc:picChg>
        <pc:cxnChg chg="add del">
          <ac:chgData name="Asif Rehmani" userId="e3bc34669d675361" providerId="LiveId" clId="{FC01EEFB-064D-403C-97AC-13424BF4367B}" dt="2020-05-26T11:56:36.395" v="10025" actId="26606"/>
          <ac:cxnSpMkLst>
            <pc:docMk/>
            <pc:sldMk cId="2114614136" sldId="258"/>
            <ac:cxnSpMk id="23" creationId="{49CD1692-827B-4C8D-B4A1-134FD04CF45C}"/>
          </ac:cxnSpMkLst>
        </pc:cxnChg>
        <pc:cxnChg chg="add">
          <ac:chgData name="Asif Rehmani" userId="e3bc34669d675361" providerId="LiveId" clId="{FC01EEFB-064D-403C-97AC-13424BF4367B}" dt="2020-05-26T11:56:36.395" v="10025" actId="26606"/>
          <ac:cxnSpMkLst>
            <pc:docMk/>
            <pc:sldMk cId="2114614136" sldId="258"/>
            <ac:cxnSpMk id="51" creationId="{49CD1692-827B-4C8D-B4A1-134FD04CF45C}"/>
          </ac:cxnSpMkLst>
        </pc:cxnChg>
      </pc:sldChg>
      <pc:sldChg chg="add modTransition modNotesTx">
        <pc:chgData name="Asif Rehmani" userId="e3bc34669d675361" providerId="LiveId" clId="{FC01EEFB-064D-403C-97AC-13424BF4367B}" dt="2020-05-27T13:14:49.473" v="13843" actId="20577"/>
        <pc:sldMkLst>
          <pc:docMk/>
          <pc:sldMk cId="985369795" sldId="268"/>
        </pc:sldMkLst>
      </pc:sldChg>
      <pc:sldChg chg="addSp delSp modSp add mod modTransition setBg delDesignElem modNotesTx">
        <pc:chgData name="Asif Rehmani" userId="e3bc34669d675361" providerId="LiveId" clId="{FC01EEFB-064D-403C-97AC-13424BF4367B}" dt="2020-05-27T11:42:41.697" v="10885" actId="20577"/>
        <pc:sldMkLst>
          <pc:docMk/>
          <pc:sldMk cId="1262924124" sldId="2059"/>
        </pc:sldMkLst>
        <pc:spChg chg="mod">
          <ac:chgData name="Asif Rehmani" userId="e3bc34669d675361" providerId="LiveId" clId="{FC01EEFB-064D-403C-97AC-13424BF4367B}" dt="2020-05-27T11:25:41.372" v="10741" actId="20577"/>
          <ac:spMkLst>
            <pc:docMk/>
            <pc:sldMk cId="1262924124" sldId="2059"/>
            <ac:spMk id="2" creationId="{969C88FD-1734-4BFC-A742-63B265BF2401}"/>
          </ac:spMkLst>
        </pc:spChg>
        <pc:spChg chg="mod">
          <ac:chgData name="Asif Rehmani" userId="e3bc34669d675361" providerId="LiveId" clId="{FC01EEFB-064D-403C-97AC-13424BF4367B}" dt="2020-05-26T11:50:17.835" v="9900" actId="1076"/>
          <ac:spMkLst>
            <pc:docMk/>
            <pc:sldMk cId="1262924124" sldId="2059"/>
            <ac:spMk id="10" creationId="{829CCCE8-D3E8-4C12-969E-E758EC7DC2A4}"/>
          </ac:spMkLst>
        </pc:spChg>
        <pc:spChg chg="mod ord">
          <ac:chgData name="Asif Rehmani" userId="e3bc34669d675361" providerId="LiveId" clId="{FC01EEFB-064D-403C-97AC-13424BF4367B}" dt="2020-05-26T11:49:18.251" v="9860" actId="1076"/>
          <ac:spMkLst>
            <pc:docMk/>
            <pc:sldMk cId="1262924124" sldId="2059"/>
            <ac:spMk id="15" creationId="{57E38AAE-441D-470C-A355-536BB7255C2A}"/>
          </ac:spMkLst>
        </pc:spChg>
        <pc:spChg chg="mod">
          <ac:chgData name="Asif Rehmani" userId="e3bc34669d675361" providerId="LiveId" clId="{FC01EEFB-064D-403C-97AC-13424BF4367B}" dt="2020-05-27T11:16:00.460" v="10664" actId="403"/>
          <ac:spMkLst>
            <pc:docMk/>
            <pc:sldMk cId="1262924124" sldId="2059"/>
            <ac:spMk id="19" creationId="{77B97A89-2840-4314-A706-E9978F7F2294}"/>
          </ac:spMkLst>
        </pc:spChg>
        <pc:spChg chg="del">
          <ac:chgData name="Asif Rehmani" userId="e3bc34669d675361" providerId="LiveId" clId="{FC01EEFB-064D-403C-97AC-13424BF4367B}" dt="2020-05-26T11:48:06.953" v="9852"/>
          <ac:spMkLst>
            <pc:docMk/>
            <pc:sldMk cId="1262924124" sldId="2059"/>
            <ac:spMk id="23" creationId="{C66F2F30-5DC0-44A0-BFA6-E12F46ED16DA}"/>
          </ac:spMkLst>
        </pc:spChg>
        <pc:spChg chg="del">
          <ac:chgData name="Asif Rehmani" userId="e3bc34669d675361" providerId="LiveId" clId="{FC01EEFB-064D-403C-97AC-13424BF4367B}" dt="2020-05-26T11:48:06.953" v="9852"/>
          <ac:spMkLst>
            <pc:docMk/>
            <pc:sldMk cId="1262924124" sldId="2059"/>
            <ac:spMk id="25" creationId="{85872F57-7F42-4F97-8391-DDC8D0054C03}"/>
          </ac:spMkLst>
        </pc:spChg>
        <pc:spChg chg="add">
          <ac:chgData name="Asif Rehmani" userId="e3bc34669d675361" providerId="LiveId" clId="{FC01EEFB-064D-403C-97AC-13424BF4367B}" dt="2020-05-26T11:48:26.478" v="9853" actId="26606"/>
          <ac:spMkLst>
            <pc:docMk/>
            <pc:sldMk cId="1262924124" sldId="2059"/>
            <ac:spMk id="26" creationId="{CDA1A2E9-63FE-408D-A803-8E306ECAB4B3}"/>
          </ac:spMkLst>
        </pc:spChg>
        <pc:spChg chg="del">
          <ac:chgData name="Asif Rehmani" userId="e3bc34669d675361" providerId="LiveId" clId="{FC01EEFB-064D-403C-97AC-13424BF4367B}" dt="2020-05-26T11:48:06.953" v="9852"/>
          <ac:spMkLst>
            <pc:docMk/>
            <pc:sldMk cId="1262924124" sldId="2059"/>
            <ac:spMk id="27" creationId="{04DC2037-48A0-4F22-B9D4-8EAEBC780AB4}"/>
          </ac:spMkLst>
        </pc:spChg>
        <pc:spChg chg="add">
          <ac:chgData name="Asif Rehmani" userId="e3bc34669d675361" providerId="LiveId" clId="{FC01EEFB-064D-403C-97AC-13424BF4367B}" dt="2020-05-26T11:48:26.478" v="9853" actId="26606"/>
          <ac:spMkLst>
            <pc:docMk/>
            <pc:sldMk cId="1262924124" sldId="2059"/>
            <ac:spMk id="28" creationId="{FBE9F90C-C163-435B-9A68-D15C92D1CF2B}"/>
          </ac:spMkLst>
        </pc:spChg>
        <pc:spChg chg="del">
          <ac:chgData name="Asif Rehmani" userId="e3bc34669d675361" providerId="LiveId" clId="{FC01EEFB-064D-403C-97AC-13424BF4367B}" dt="2020-05-26T11:48:06.953" v="9852"/>
          <ac:spMkLst>
            <pc:docMk/>
            <pc:sldMk cId="1262924124" sldId="2059"/>
            <ac:spMk id="29" creationId="{0006CBFD-ADA0-43D1-9332-9C34CA1C76ED}"/>
          </ac:spMkLst>
        </pc:spChg>
        <pc:spChg chg="add">
          <ac:chgData name="Asif Rehmani" userId="e3bc34669d675361" providerId="LiveId" clId="{FC01EEFB-064D-403C-97AC-13424BF4367B}" dt="2020-05-26T11:48:26.478" v="9853" actId="26606"/>
          <ac:spMkLst>
            <pc:docMk/>
            <pc:sldMk cId="1262924124" sldId="2059"/>
            <ac:spMk id="30" creationId="{1A882A9F-F4E9-4E23-8F0B-20B5DF42EAA9}"/>
          </ac:spMkLst>
        </pc:spChg>
        <pc:spChg chg="del">
          <ac:chgData name="Asif Rehmani" userId="e3bc34669d675361" providerId="LiveId" clId="{FC01EEFB-064D-403C-97AC-13424BF4367B}" dt="2020-05-26T11:48:06.953" v="9852"/>
          <ac:spMkLst>
            <pc:docMk/>
            <pc:sldMk cId="1262924124" sldId="2059"/>
            <ac:spMk id="31" creationId="{2B931666-F28F-45F3-A074-66D2272D580B}"/>
          </ac:spMkLst>
        </pc:spChg>
        <pc:picChg chg="add mod">
          <ac:chgData name="Asif Rehmani" userId="e3bc34669d675361" providerId="LiveId" clId="{FC01EEFB-064D-403C-97AC-13424BF4367B}" dt="2020-05-26T11:58:20.162" v="10058" actId="1076"/>
          <ac:picMkLst>
            <pc:docMk/>
            <pc:sldMk cId="1262924124" sldId="2059"/>
            <ac:picMk id="4" creationId="{41078E5B-B398-49C0-A496-9E8FBF363FAE}"/>
          </ac:picMkLst>
        </pc:picChg>
        <pc:picChg chg="add mod">
          <ac:chgData name="Asif Rehmani" userId="e3bc34669d675361" providerId="LiveId" clId="{FC01EEFB-064D-403C-97AC-13424BF4367B}" dt="2020-05-27T11:16:16.140" v="10667" actId="1076"/>
          <ac:picMkLst>
            <pc:docMk/>
            <pc:sldMk cId="1262924124" sldId="2059"/>
            <ac:picMk id="11" creationId="{52D2A0DD-F8D2-4C81-9670-B6E906C168D9}"/>
          </ac:picMkLst>
        </pc:picChg>
        <pc:picChg chg="add del mod">
          <ac:chgData name="Asif Rehmani" userId="e3bc34669d675361" providerId="LiveId" clId="{FC01EEFB-064D-403C-97AC-13424BF4367B}" dt="2020-05-26T11:58:12.572" v="10054" actId="478"/>
          <ac:picMkLst>
            <pc:docMk/>
            <pc:sldMk cId="1262924124" sldId="2059"/>
            <ac:picMk id="16" creationId="{A9D0269C-108D-45E3-A0EC-E99F2A2C9E5D}"/>
          </ac:picMkLst>
        </pc:picChg>
        <pc:picChg chg="add del">
          <ac:chgData name="Asif Rehmani" userId="e3bc34669d675361" providerId="LiveId" clId="{FC01EEFB-064D-403C-97AC-13424BF4367B}" dt="2020-05-26T11:48:40.322" v="9854" actId="478"/>
          <ac:picMkLst>
            <pc:docMk/>
            <pc:sldMk cId="1262924124" sldId="2059"/>
            <ac:picMk id="21" creationId="{D9F6F318-6509-4FFB-83FB-6B00BAF82A89}"/>
          </ac:picMkLst>
        </pc:picChg>
        <pc:picChg chg="add del">
          <ac:chgData name="Asif Rehmani" userId="e3bc34669d675361" providerId="LiveId" clId="{FC01EEFB-064D-403C-97AC-13424BF4367B}" dt="2020-05-26T12:00:17.250" v="10065"/>
          <ac:picMkLst>
            <pc:docMk/>
            <pc:sldMk cId="1262924124" sldId="2059"/>
            <ac:picMk id="2050" creationId="{19C3553E-88DE-4E87-B6F6-B8D462B869F7}"/>
          </ac:picMkLst>
        </pc:picChg>
        <pc:picChg chg="add mod">
          <ac:chgData name="Asif Rehmani" userId="e3bc34669d675361" providerId="LiveId" clId="{FC01EEFB-064D-403C-97AC-13424BF4367B}" dt="2020-05-26T12:00:54.778" v="10073" actId="14100"/>
          <ac:picMkLst>
            <pc:docMk/>
            <pc:sldMk cId="1262924124" sldId="2059"/>
            <ac:picMk id="2052" creationId="{B537B8F0-D940-42FE-A99C-EA709EE5575C}"/>
          </ac:picMkLst>
        </pc:picChg>
      </pc:sldChg>
      <pc:sldChg chg="addSp delSp modSp mod modTransition modNotesTx">
        <pc:chgData name="Asif Rehmani" userId="e3bc34669d675361" providerId="LiveId" clId="{FC01EEFB-064D-403C-97AC-13424BF4367B}" dt="2020-05-27T11:46:10.005" v="11051" actId="20577"/>
        <pc:sldMkLst>
          <pc:docMk/>
          <pc:sldMk cId="201217852" sldId="2107"/>
        </pc:sldMkLst>
        <pc:spChg chg="mod">
          <ac:chgData name="Asif Rehmani" userId="e3bc34669d675361" providerId="LiveId" clId="{FC01EEFB-064D-403C-97AC-13424BF4367B}" dt="2020-05-24T12:31:49.093" v="19" actId="20577"/>
          <ac:spMkLst>
            <pc:docMk/>
            <pc:sldMk cId="201217852" sldId="2107"/>
            <ac:spMk id="7" creationId="{00000000-0000-0000-0000-000000000000}"/>
          </ac:spMkLst>
        </pc:spChg>
        <pc:spChg chg="mod">
          <ac:chgData name="Asif Rehmani" userId="e3bc34669d675361" providerId="LiveId" clId="{FC01EEFB-064D-403C-97AC-13424BF4367B}" dt="2020-05-26T12:02:07.991" v="10075" actId="207"/>
          <ac:spMkLst>
            <pc:docMk/>
            <pc:sldMk cId="201217852" sldId="2107"/>
            <ac:spMk id="23" creationId="{00000000-0000-0000-0000-000000000000}"/>
          </ac:spMkLst>
        </pc:spChg>
        <pc:picChg chg="del">
          <ac:chgData name="Asif Rehmani" userId="e3bc34669d675361" providerId="LiveId" clId="{FC01EEFB-064D-403C-97AC-13424BF4367B}" dt="2020-05-26T11:58:26.698" v="10059" actId="478"/>
          <ac:picMkLst>
            <pc:docMk/>
            <pc:sldMk cId="201217852" sldId="2107"/>
            <ac:picMk id="3" creationId="{00000000-0000-0000-0000-000000000000}"/>
          </ac:picMkLst>
        </pc:picChg>
        <pc:picChg chg="add mod">
          <ac:chgData name="Asif Rehmani" userId="e3bc34669d675361" providerId="LiveId" clId="{FC01EEFB-064D-403C-97AC-13424BF4367B}" dt="2020-05-26T11:58:37.426" v="10063" actId="1076"/>
          <ac:picMkLst>
            <pc:docMk/>
            <pc:sldMk cId="201217852" sldId="2107"/>
            <ac:picMk id="19" creationId="{45CEEE18-BF20-4153-A206-5B12AF6CDD61}"/>
          </ac:picMkLst>
        </pc:picChg>
      </pc:sldChg>
      <pc:sldChg chg="addSp delSp modSp new del mod modTransition modClrScheme modAnim chgLayout">
        <pc:chgData name="Asif Rehmani" userId="e3bc34669d675361" providerId="LiveId" clId="{FC01EEFB-064D-403C-97AC-13424BF4367B}" dt="2020-05-27T11:15:15.862" v="10655" actId="47"/>
        <pc:sldMkLst>
          <pc:docMk/>
          <pc:sldMk cId="3937935059" sldId="2108"/>
        </pc:sldMkLst>
        <pc:spChg chg="mod ord">
          <ac:chgData name="Asif Rehmani" userId="e3bc34669d675361" providerId="LiveId" clId="{FC01EEFB-064D-403C-97AC-13424BF4367B}" dt="2020-05-26T11:51:46.631" v="9908" actId="700"/>
          <ac:spMkLst>
            <pc:docMk/>
            <pc:sldMk cId="3937935059" sldId="2108"/>
            <ac:spMk id="2" creationId="{348144EF-C949-4ED8-B448-E0CBAA28D276}"/>
          </ac:spMkLst>
        </pc:spChg>
        <pc:spChg chg="mod ord">
          <ac:chgData name="Asif Rehmani" userId="e3bc34669d675361" providerId="LiveId" clId="{FC01EEFB-064D-403C-97AC-13424BF4367B}" dt="2020-05-26T11:51:46.631" v="9908" actId="700"/>
          <ac:spMkLst>
            <pc:docMk/>
            <pc:sldMk cId="3937935059" sldId="2108"/>
            <ac:spMk id="3" creationId="{CD90531B-7C58-477D-ABC7-E6BAF7B5C293}"/>
          </ac:spMkLst>
        </pc:spChg>
        <pc:spChg chg="mod ord">
          <ac:chgData name="Asif Rehmani" userId="e3bc34669d675361" providerId="LiveId" clId="{FC01EEFB-064D-403C-97AC-13424BF4367B}" dt="2020-05-26T11:51:46.631" v="9908" actId="700"/>
          <ac:spMkLst>
            <pc:docMk/>
            <pc:sldMk cId="3937935059" sldId="2108"/>
            <ac:spMk id="4" creationId="{80E50259-C29B-410C-8FEC-B34A435F64AB}"/>
          </ac:spMkLst>
        </pc:spChg>
        <pc:spChg chg="add del mod ord">
          <ac:chgData name="Asif Rehmani" userId="e3bc34669d675361" providerId="LiveId" clId="{FC01EEFB-064D-403C-97AC-13424BF4367B}" dt="2020-05-26T11:52:39.394" v="9911" actId="1076"/>
          <ac:spMkLst>
            <pc:docMk/>
            <pc:sldMk cId="3937935059" sldId="2108"/>
            <ac:spMk id="5" creationId="{3BDDF8AA-997B-4CAB-910F-9351F59D48DF}"/>
          </ac:spMkLst>
        </pc:spChg>
        <pc:spChg chg="add del mod ord">
          <ac:chgData name="Asif Rehmani" userId="e3bc34669d675361" providerId="LiveId" clId="{FC01EEFB-064D-403C-97AC-13424BF4367B}" dt="2020-05-26T11:52:39.394" v="9911" actId="1076"/>
          <ac:spMkLst>
            <pc:docMk/>
            <pc:sldMk cId="3937935059" sldId="2108"/>
            <ac:spMk id="6" creationId="{68C0D241-F95D-492E-B014-DA15B5B6AD8D}"/>
          </ac:spMkLst>
        </pc:spChg>
        <pc:spChg chg="add del mod">
          <ac:chgData name="Asif Rehmani" userId="e3bc34669d675361" providerId="LiveId" clId="{FC01EEFB-064D-403C-97AC-13424BF4367B}" dt="2020-05-26T11:51:33.668" v="9906" actId="21"/>
          <ac:spMkLst>
            <pc:docMk/>
            <pc:sldMk cId="3937935059" sldId="2108"/>
            <ac:spMk id="8" creationId="{3D12B638-F13D-4D60-B52C-8904491698AE}"/>
          </ac:spMkLst>
        </pc:spChg>
        <pc:spChg chg="add del mod">
          <ac:chgData name="Asif Rehmani" userId="e3bc34669d675361" providerId="LiveId" clId="{FC01EEFB-064D-403C-97AC-13424BF4367B}" dt="2020-05-26T11:51:33.668" v="9906" actId="21"/>
          <ac:spMkLst>
            <pc:docMk/>
            <pc:sldMk cId="3937935059" sldId="2108"/>
            <ac:spMk id="10" creationId="{A4CBEC03-1EA2-4072-A52F-700349F42DF2}"/>
          </ac:spMkLst>
        </pc:spChg>
      </pc:sldChg>
      <pc:sldChg chg="addSp delSp modSp new mod modTransition setBg modNotesTx">
        <pc:chgData name="Asif Rehmani" userId="e3bc34669d675361" providerId="LiveId" clId="{FC01EEFB-064D-403C-97AC-13424BF4367B}" dt="2020-05-28T12:39:40.602" v="14116" actId="20577"/>
        <pc:sldMkLst>
          <pc:docMk/>
          <pc:sldMk cId="146261575" sldId="2109"/>
        </pc:sldMkLst>
        <pc:spChg chg="mod">
          <ac:chgData name="Asif Rehmani" userId="e3bc34669d675361" providerId="LiveId" clId="{FC01EEFB-064D-403C-97AC-13424BF4367B}" dt="2020-05-26T12:03:34.938" v="10084" actId="14100"/>
          <ac:spMkLst>
            <pc:docMk/>
            <pc:sldMk cId="146261575" sldId="2109"/>
            <ac:spMk id="2" creationId="{1AE8876F-FDC3-4BF7-893B-394E5810FE9E}"/>
          </ac:spMkLst>
        </pc:spChg>
        <pc:spChg chg="mod">
          <ac:chgData name="Asif Rehmani" userId="e3bc34669d675361" providerId="LiveId" clId="{FC01EEFB-064D-403C-97AC-13424BF4367B}" dt="2020-05-26T12:03:28.171" v="10083" actId="26606"/>
          <ac:spMkLst>
            <pc:docMk/>
            <pc:sldMk cId="146261575" sldId="2109"/>
            <ac:spMk id="3" creationId="{02DF23DE-9A34-4C0D-8866-6C5805DB2C3A}"/>
          </ac:spMkLst>
        </pc:spChg>
        <pc:spChg chg="add">
          <ac:chgData name="Asif Rehmani" userId="e3bc34669d675361" providerId="LiveId" clId="{FC01EEFB-064D-403C-97AC-13424BF4367B}" dt="2020-05-26T12:03:28.171" v="10083" actId="26606"/>
          <ac:spMkLst>
            <pc:docMk/>
            <pc:sldMk cId="146261575" sldId="2109"/>
            <ac:spMk id="73" creationId="{F6EF57EF-D042-41D3-83E8-41A1FE6C11EB}"/>
          </ac:spMkLst>
        </pc:spChg>
        <pc:spChg chg="add">
          <ac:chgData name="Asif Rehmani" userId="e3bc34669d675361" providerId="LiveId" clId="{FC01EEFB-064D-403C-97AC-13424BF4367B}" dt="2020-05-26T12:03:28.171" v="10083" actId="26606"/>
          <ac:spMkLst>
            <pc:docMk/>
            <pc:sldMk cId="146261575" sldId="2109"/>
            <ac:spMk id="75" creationId="{D00A59BB-A268-4F3E-9D41-CA265AF16870}"/>
          </ac:spMkLst>
        </pc:spChg>
        <pc:spChg chg="add">
          <ac:chgData name="Asif Rehmani" userId="e3bc34669d675361" providerId="LiveId" clId="{FC01EEFB-064D-403C-97AC-13424BF4367B}" dt="2020-05-26T12:03:28.171" v="10083" actId="26606"/>
          <ac:spMkLst>
            <pc:docMk/>
            <pc:sldMk cId="146261575" sldId="2109"/>
            <ac:spMk id="77" creationId="{63794DCE-9D34-40DF-AB3F-06DA8ACCDA97}"/>
          </ac:spMkLst>
        </pc:spChg>
        <pc:spChg chg="add">
          <ac:chgData name="Asif Rehmani" userId="e3bc34669d675361" providerId="LiveId" clId="{FC01EEFB-064D-403C-97AC-13424BF4367B}" dt="2020-05-26T12:03:28.171" v="10083" actId="26606"/>
          <ac:spMkLst>
            <pc:docMk/>
            <pc:sldMk cId="146261575" sldId="2109"/>
            <ac:spMk id="79" creationId="{45006452-918C-4282-A72C-C9692B669104}"/>
          </ac:spMkLst>
        </pc:spChg>
        <pc:picChg chg="add del">
          <ac:chgData name="Asif Rehmani" userId="e3bc34669d675361" providerId="LiveId" clId="{FC01EEFB-064D-403C-97AC-13424BF4367B}" dt="2020-05-26T12:02:59.961" v="10078"/>
          <ac:picMkLst>
            <pc:docMk/>
            <pc:sldMk cId="146261575" sldId="2109"/>
            <ac:picMk id="3074" creationId="{50D08861-0083-45C8-8D70-837CF99F64B6}"/>
          </ac:picMkLst>
        </pc:picChg>
        <pc:picChg chg="add mod">
          <ac:chgData name="Asif Rehmani" userId="e3bc34669d675361" providerId="LiveId" clId="{FC01EEFB-064D-403C-97AC-13424BF4367B}" dt="2020-05-26T12:03:28.171" v="10083" actId="26606"/>
          <ac:picMkLst>
            <pc:docMk/>
            <pc:sldMk cId="146261575" sldId="2109"/>
            <ac:picMk id="3076" creationId="{8E6B9AE4-A3EF-4DF9-B546-526B2B4C58E6}"/>
          </ac:picMkLst>
        </pc:picChg>
      </pc:sldChg>
      <pc:sldChg chg="addSp delSp modSp new mod modTransition setBg modAnim modNotesTx">
        <pc:chgData name="Asif Rehmani" userId="e3bc34669d675361" providerId="LiveId" clId="{FC01EEFB-064D-403C-97AC-13424BF4367B}" dt="2020-05-28T12:40:53.580" v="14123" actId="20577"/>
        <pc:sldMkLst>
          <pc:docMk/>
          <pc:sldMk cId="1512581892" sldId="2110"/>
        </pc:sldMkLst>
        <pc:spChg chg="mod">
          <ac:chgData name="Asif Rehmani" userId="e3bc34669d675361" providerId="LiveId" clId="{FC01EEFB-064D-403C-97AC-13424BF4367B}" dt="2020-05-26T12:04:26.440" v="10091" actId="26606"/>
          <ac:spMkLst>
            <pc:docMk/>
            <pc:sldMk cId="1512581892" sldId="2110"/>
            <ac:spMk id="2" creationId="{63CB60CC-64DB-4BFC-A4EC-C5FE3A94DA8E}"/>
          </ac:spMkLst>
        </pc:spChg>
        <pc:spChg chg="mod">
          <ac:chgData name="Asif Rehmani" userId="e3bc34669d675361" providerId="LiveId" clId="{FC01EEFB-064D-403C-97AC-13424BF4367B}" dt="2020-05-26T12:04:26.440" v="10091" actId="26606"/>
          <ac:spMkLst>
            <pc:docMk/>
            <pc:sldMk cId="1512581892" sldId="2110"/>
            <ac:spMk id="3" creationId="{13768AD9-457C-470C-8FB2-37F2E5C8CA61}"/>
          </ac:spMkLst>
        </pc:spChg>
        <pc:spChg chg="add del">
          <ac:chgData name="Asif Rehmani" userId="e3bc34669d675361" providerId="LiveId" clId="{FC01EEFB-064D-403C-97AC-13424BF4367B}" dt="2020-05-24T12:46:38.378" v="1458"/>
          <ac:spMkLst>
            <pc:docMk/>
            <pc:sldMk cId="1512581892" sldId="2110"/>
            <ac:spMk id="4" creationId="{B8F61DFC-CD36-4639-8DBA-31676E9A103D}"/>
          </ac:spMkLst>
        </pc:spChg>
        <pc:spChg chg="add del mod">
          <ac:chgData name="Asif Rehmani" userId="e3bc34669d675361" providerId="LiveId" clId="{FC01EEFB-064D-403C-97AC-13424BF4367B}" dt="2020-05-24T13:20:43.101" v="3520" actId="478"/>
          <ac:spMkLst>
            <pc:docMk/>
            <pc:sldMk cId="1512581892" sldId="2110"/>
            <ac:spMk id="5" creationId="{2D09A28D-36E5-46C1-AE61-23AE59A111B5}"/>
          </ac:spMkLst>
        </pc:spChg>
        <pc:spChg chg="add">
          <ac:chgData name="Asif Rehmani" userId="e3bc34669d675361" providerId="LiveId" clId="{FC01EEFB-064D-403C-97AC-13424BF4367B}" dt="2020-05-26T12:04:26.440" v="10091" actId="26606"/>
          <ac:spMkLst>
            <pc:docMk/>
            <pc:sldMk cId="1512581892" sldId="2110"/>
            <ac:spMk id="73" creationId="{6A84B152-3496-4C52-AF08-97AFFC09DD2C}"/>
          </ac:spMkLst>
        </pc:spChg>
        <pc:spChg chg="add">
          <ac:chgData name="Asif Rehmani" userId="e3bc34669d675361" providerId="LiveId" clId="{FC01EEFB-064D-403C-97AC-13424BF4367B}" dt="2020-05-26T12:04:26.440" v="10091" actId="26606"/>
          <ac:spMkLst>
            <pc:docMk/>
            <pc:sldMk cId="1512581892" sldId="2110"/>
            <ac:spMk id="75" creationId="{6B2ADB95-0FA3-4BD7-A8AC-89D014A83E5B}"/>
          </ac:spMkLst>
        </pc:spChg>
        <pc:spChg chg="add">
          <ac:chgData name="Asif Rehmani" userId="e3bc34669d675361" providerId="LiveId" clId="{FC01EEFB-064D-403C-97AC-13424BF4367B}" dt="2020-05-26T12:04:26.440" v="10091" actId="26606"/>
          <ac:spMkLst>
            <pc:docMk/>
            <pc:sldMk cId="1512581892" sldId="2110"/>
            <ac:spMk id="77" creationId="{C924DBCE-E731-4B22-8181-A39C1D86276C}"/>
          </ac:spMkLst>
        </pc:spChg>
        <pc:spChg chg="add">
          <ac:chgData name="Asif Rehmani" userId="e3bc34669d675361" providerId="LiveId" clId="{FC01EEFB-064D-403C-97AC-13424BF4367B}" dt="2020-05-26T12:04:26.440" v="10091" actId="26606"/>
          <ac:spMkLst>
            <pc:docMk/>
            <pc:sldMk cId="1512581892" sldId="2110"/>
            <ac:spMk id="79" creationId="{4CBF9756-6AC8-4C65-84DF-56FBFFA1D873}"/>
          </ac:spMkLst>
        </pc:spChg>
        <pc:spChg chg="add">
          <ac:chgData name="Asif Rehmani" userId="e3bc34669d675361" providerId="LiveId" clId="{FC01EEFB-064D-403C-97AC-13424BF4367B}" dt="2020-05-26T12:04:26.440" v="10091" actId="26606"/>
          <ac:spMkLst>
            <pc:docMk/>
            <pc:sldMk cId="1512581892" sldId="2110"/>
            <ac:spMk id="81" creationId="{2D385988-EAAF-4C27-AF8A-2BFBECAF3D4F}"/>
          </ac:spMkLst>
        </pc:spChg>
        <pc:spChg chg="add">
          <ac:chgData name="Asif Rehmani" userId="e3bc34669d675361" providerId="LiveId" clId="{FC01EEFB-064D-403C-97AC-13424BF4367B}" dt="2020-05-26T12:04:26.440" v="10091" actId="26606"/>
          <ac:spMkLst>
            <pc:docMk/>
            <pc:sldMk cId="1512581892" sldId="2110"/>
            <ac:spMk id="85" creationId="{B621D332-7329-4994-8836-C429A51B7549}"/>
          </ac:spMkLst>
        </pc:spChg>
        <pc:spChg chg="add">
          <ac:chgData name="Asif Rehmani" userId="e3bc34669d675361" providerId="LiveId" clId="{FC01EEFB-064D-403C-97AC-13424BF4367B}" dt="2020-05-26T12:04:26.440" v="10091" actId="26606"/>
          <ac:spMkLst>
            <pc:docMk/>
            <pc:sldMk cId="1512581892" sldId="2110"/>
            <ac:spMk id="87" creationId="{2D20F754-35A9-4508-BE3C-C59996D1437B}"/>
          </ac:spMkLst>
        </pc:spChg>
        <pc:picChg chg="add del">
          <ac:chgData name="Asif Rehmani" userId="e3bc34669d675361" providerId="LiveId" clId="{FC01EEFB-064D-403C-97AC-13424BF4367B}" dt="2020-05-24T12:46:38.378" v="1458"/>
          <ac:picMkLst>
            <pc:docMk/>
            <pc:sldMk cId="1512581892" sldId="2110"/>
            <ac:picMk id="1026" creationId="{463035EE-04D0-4B40-A676-294F85FC6D4E}"/>
          </ac:picMkLst>
        </pc:picChg>
        <pc:picChg chg="add mod">
          <ac:chgData name="Asif Rehmani" userId="e3bc34669d675361" providerId="LiveId" clId="{FC01EEFB-064D-403C-97AC-13424BF4367B}" dt="2020-05-26T12:04:55.837" v="10094" actId="962"/>
          <ac:picMkLst>
            <pc:docMk/>
            <pc:sldMk cId="1512581892" sldId="2110"/>
            <ac:picMk id="1028" creationId="{14947F86-4061-4136-AD28-C3247DC3D168}"/>
          </ac:picMkLst>
        </pc:picChg>
        <pc:cxnChg chg="add">
          <ac:chgData name="Asif Rehmani" userId="e3bc34669d675361" providerId="LiveId" clId="{FC01EEFB-064D-403C-97AC-13424BF4367B}" dt="2020-05-26T12:04:26.440" v="10091" actId="26606"/>
          <ac:cxnSpMkLst>
            <pc:docMk/>
            <pc:sldMk cId="1512581892" sldId="2110"/>
            <ac:cxnSpMk id="83" creationId="{43621FD4-D14D-45D5-9A57-9A2DE5EA59C0}"/>
          </ac:cxnSpMkLst>
        </pc:cxnChg>
      </pc:sldChg>
      <pc:sldChg chg="addSp modSp new mod modTransition setBg modClrScheme modAnim chgLayout modNotesTx">
        <pc:chgData name="Asif Rehmani" userId="e3bc34669d675361" providerId="LiveId" clId="{FC01EEFB-064D-403C-97AC-13424BF4367B}" dt="2020-05-27T11:49:20.364" v="11228" actId="20577"/>
        <pc:sldMkLst>
          <pc:docMk/>
          <pc:sldMk cId="574553364" sldId="2111"/>
        </pc:sldMkLst>
        <pc:spChg chg="mod ord">
          <ac:chgData name="Asif Rehmani" userId="e3bc34669d675361" providerId="LiveId" clId="{FC01EEFB-064D-403C-97AC-13424BF4367B}" dt="2020-05-27T11:28:43.779" v="10764" actId="14100"/>
          <ac:spMkLst>
            <pc:docMk/>
            <pc:sldMk cId="574553364" sldId="2111"/>
            <ac:spMk id="2" creationId="{69AE8FB4-2692-4B8E-9B83-8132F489B4A0}"/>
          </ac:spMkLst>
        </pc:spChg>
        <pc:spChg chg="mod ord">
          <ac:chgData name="Asif Rehmani" userId="e3bc34669d675361" providerId="LiveId" clId="{FC01EEFB-064D-403C-97AC-13424BF4367B}" dt="2020-05-26T12:08:09.182" v="10137" actId="26606"/>
          <ac:spMkLst>
            <pc:docMk/>
            <pc:sldMk cId="574553364" sldId="2111"/>
            <ac:spMk id="3" creationId="{AC03F24B-AD1F-4E87-B82B-191D0A3C0BAE}"/>
          </ac:spMkLst>
        </pc:spChg>
        <pc:spChg chg="add">
          <ac:chgData name="Asif Rehmani" userId="e3bc34669d675361" providerId="LiveId" clId="{FC01EEFB-064D-403C-97AC-13424BF4367B}" dt="2020-05-26T12:08:09.182" v="10137" actId="26606"/>
          <ac:spMkLst>
            <pc:docMk/>
            <pc:sldMk cId="574553364" sldId="2111"/>
            <ac:spMk id="10" creationId="{2B577FF9-3543-4875-815D-3D87BD8A2002}"/>
          </ac:spMkLst>
        </pc:spChg>
        <pc:spChg chg="add">
          <ac:chgData name="Asif Rehmani" userId="e3bc34669d675361" providerId="LiveId" clId="{FC01EEFB-064D-403C-97AC-13424BF4367B}" dt="2020-05-26T12:08:09.182" v="10137" actId="26606"/>
          <ac:spMkLst>
            <pc:docMk/>
            <pc:sldMk cId="574553364" sldId="2111"/>
            <ac:spMk id="12" creationId="{F5569EEC-E12F-4856-B407-02B2813A4AA5}"/>
          </ac:spMkLst>
        </pc:spChg>
        <pc:spChg chg="add">
          <ac:chgData name="Asif Rehmani" userId="e3bc34669d675361" providerId="LiveId" clId="{FC01EEFB-064D-403C-97AC-13424BF4367B}" dt="2020-05-26T12:08:09.182" v="10137" actId="26606"/>
          <ac:spMkLst>
            <pc:docMk/>
            <pc:sldMk cId="574553364" sldId="2111"/>
            <ac:spMk id="14" creationId="{CF860788-3A6A-45A3-B3F1-06F159665603}"/>
          </ac:spMkLst>
        </pc:spChg>
        <pc:spChg chg="add">
          <ac:chgData name="Asif Rehmani" userId="e3bc34669d675361" providerId="LiveId" clId="{FC01EEFB-064D-403C-97AC-13424BF4367B}" dt="2020-05-26T12:08:09.182" v="10137" actId="26606"/>
          <ac:spMkLst>
            <pc:docMk/>
            <pc:sldMk cId="574553364" sldId="2111"/>
            <ac:spMk id="16" creationId="{DF1E3393-B852-4883-B778-ED3525112942}"/>
          </ac:spMkLst>
        </pc:spChg>
        <pc:spChg chg="add">
          <ac:chgData name="Asif Rehmani" userId="e3bc34669d675361" providerId="LiveId" clId="{FC01EEFB-064D-403C-97AC-13424BF4367B}" dt="2020-05-26T12:08:09.182" v="10137" actId="26606"/>
          <ac:spMkLst>
            <pc:docMk/>
            <pc:sldMk cId="574553364" sldId="2111"/>
            <ac:spMk id="18" creationId="{39853D09-4205-4CC7-83EB-288E886AC9E4}"/>
          </ac:spMkLst>
        </pc:spChg>
        <pc:spChg chg="add">
          <ac:chgData name="Asif Rehmani" userId="e3bc34669d675361" providerId="LiveId" clId="{FC01EEFB-064D-403C-97AC-13424BF4367B}" dt="2020-05-26T12:08:09.182" v="10137" actId="26606"/>
          <ac:spMkLst>
            <pc:docMk/>
            <pc:sldMk cId="574553364" sldId="2111"/>
            <ac:spMk id="20" creationId="{0D040B79-3E73-4A31-840D-D6B9C9FDFC46}"/>
          </ac:spMkLst>
        </pc:spChg>
        <pc:spChg chg="add">
          <ac:chgData name="Asif Rehmani" userId="e3bc34669d675361" providerId="LiveId" clId="{FC01EEFB-064D-403C-97AC-13424BF4367B}" dt="2020-05-26T12:08:09.182" v="10137" actId="26606"/>
          <ac:spMkLst>
            <pc:docMk/>
            <pc:sldMk cId="574553364" sldId="2111"/>
            <ac:spMk id="22" creationId="{156C6AE5-3F8B-42AC-9EA4-1B686A11E93F}"/>
          </ac:spMkLst>
        </pc:spChg>
        <pc:picChg chg="add">
          <ac:chgData name="Asif Rehmani" userId="e3bc34669d675361" providerId="LiveId" clId="{FC01EEFB-064D-403C-97AC-13424BF4367B}" dt="2020-05-26T12:08:09.182" v="10137" actId="26606"/>
          <ac:picMkLst>
            <pc:docMk/>
            <pc:sldMk cId="574553364" sldId="2111"/>
            <ac:picMk id="7" creationId="{9367EC46-A392-46E0-B87E-B389BCD0D718}"/>
          </ac:picMkLst>
        </pc:picChg>
      </pc:sldChg>
      <pc:sldChg chg="addSp modSp new mod modTransition setBg modClrScheme chgLayout modNotesTx">
        <pc:chgData name="Asif Rehmani" userId="e3bc34669d675361" providerId="LiveId" clId="{FC01EEFB-064D-403C-97AC-13424BF4367B}" dt="2020-05-27T11:49:47.234" v="11248" actId="20577"/>
        <pc:sldMkLst>
          <pc:docMk/>
          <pc:sldMk cId="3017495411" sldId="2112"/>
        </pc:sldMkLst>
        <pc:spChg chg="mod ord">
          <ac:chgData name="Asif Rehmani" userId="e3bc34669d675361" providerId="LiveId" clId="{FC01EEFB-064D-403C-97AC-13424BF4367B}" dt="2020-05-26T12:08:53.432" v="10140" actId="26606"/>
          <ac:spMkLst>
            <pc:docMk/>
            <pc:sldMk cId="3017495411" sldId="2112"/>
            <ac:spMk id="2" creationId="{8092FE78-F86A-4DE4-A635-92EA0DFB5D1A}"/>
          </ac:spMkLst>
        </pc:spChg>
        <pc:spChg chg="mod ord">
          <ac:chgData name="Asif Rehmani" userId="e3bc34669d675361" providerId="LiveId" clId="{FC01EEFB-064D-403C-97AC-13424BF4367B}" dt="2020-05-26T12:08:53.432" v="10140" actId="26606"/>
          <ac:spMkLst>
            <pc:docMk/>
            <pc:sldMk cId="3017495411" sldId="2112"/>
            <ac:spMk id="3" creationId="{45FE24E6-0709-4EF7-AF1F-EB0ECBE42BA5}"/>
          </ac:spMkLst>
        </pc:spChg>
        <pc:spChg chg="add">
          <ac:chgData name="Asif Rehmani" userId="e3bc34669d675361" providerId="LiveId" clId="{FC01EEFB-064D-403C-97AC-13424BF4367B}" dt="2020-05-26T12:08:53.432" v="10140" actId="26606"/>
          <ac:spMkLst>
            <pc:docMk/>
            <pc:sldMk cId="3017495411" sldId="2112"/>
            <ac:spMk id="9" creationId="{73C994B4-9721-4148-9EEC-6793CECDE8DD}"/>
          </ac:spMkLst>
        </pc:spChg>
        <pc:spChg chg="add">
          <ac:chgData name="Asif Rehmani" userId="e3bc34669d675361" providerId="LiveId" clId="{FC01EEFB-064D-403C-97AC-13424BF4367B}" dt="2020-05-26T12:08:53.432" v="10140" actId="26606"/>
          <ac:spMkLst>
            <pc:docMk/>
            <pc:sldMk cId="3017495411" sldId="2112"/>
            <ac:spMk id="11" creationId="{F9D95E49-763A-4886-B038-82F734740554}"/>
          </ac:spMkLst>
        </pc:spChg>
        <pc:spChg chg="add">
          <ac:chgData name="Asif Rehmani" userId="e3bc34669d675361" providerId="LiveId" clId="{FC01EEFB-064D-403C-97AC-13424BF4367B}" dt="2020-05-26T12:08:53.432" v="10140" actId="26606"/>
          <ac:spMkLst>
            <pc:docMk/>
            <pc:sldMk cId="3017495411" sldId="2112"/>
            <ac:spMk id="13" creationId="{81191402-0CFF-4359-A191-0A8421AA4DD7}"/>
          </ac:spMkLst>
        </pc:spChg>
        <pc:spChg chg="add">
          <ac:chgData name="Asif Rehmani" userId="e3bc34669d675361" providerId="LiveId" clId="{FC01EEFB-064D-403C-97AC-13424BF4367B}" dt="2020-05-26T12:08:53.432" v="10140" actId="26606"/>
          <ac:spMkLst>
            <pc:docMk/>
            <pc:sldMk cId="3017495411" sldId="2112"/>
            <ac:spMk id="15" creationId="{15F387C8-7A98-428C-A38B-51332E18ACE5}"/>
          </ac:spMkLst>
        </pc:spChg>
        <pc:picChg chg="add mod">
          <ac:chgData name="Asif Rehmani" userId="e3bc34669d675361" providerId="LiveId" clId="{FC01EEFB-064D-403C-97AC-13424BF4367B}" dt="2020-05-26T12:09:05.930" v="10141" actId="27614"/>
          <ac:picMkLst>
            <pc:docMk/>
            <pc:sldMk cId="3017495411" sldId="2112"/>
            <ac:picMk id="5" creationId="{F34A73F2-9BFD-4B7A-8A81-2EC97BDAB790}"/>
          </ac:picMkLst>
        </pc:picChg>
        <pc:cxnChg chg="add">
          <ac:chgData name="Asif Rehmani" userId="e3bc34669d675361" providerId="LiveId" clId="{FC01EEFB-064D-403C-97AC-13424BF4367B}" dt="2020-05-26T12:08:53.432" v="10140" actId="26606"/>
          <ac:cxnSpMkLst>
            <pc:docMk/>
            <pc:sldMk cId="3017495411" sldId="2112"/>
            <ac:cxnSpMk id="17" creationId="{3EFADC67-92A1-44FB-8691-D8CD71A21EFA}"/>
          </ac:cxnSpMkLst>
        </pc:cxnChg>
        <pc:cxnChg chg="add">
          <ac:chgData name="Asif Rehmani" userId="e3bc34669d675361" providerId="LiveId" clId="{FC01EEFB-064D-403C-97AC-13424BF4367B}" dt="2020-05-26T12:08:53.432" v="10140" actId="26606"/>
          <ac:cxnSpMkLst>
            <pc:docMk/>
            <pc:sldMk cId="3017495411" sldId="2112"/>
            <ac:cxnSpMk id="19" creationId="{EE9C6408-AA0E-411D-A5D2-E5F13306F898}"/>
          </ac:cxnSpMkLst>
        </pc:cxnChg>
      </pc:sldChg>
      <pc:sldChg chg="addSp delSp modSp new mod modTransition setBg modAnim modNotesTx">
        <pc:chgData name="Asif Rehmani" userId="e3bc34669d675361" providerId="LiveId" clId="{FC01EEFB-064D-403C-97AC-13424BF4367B}" dt="2020-05-27T11:54:59.487" v="11463" actId="20577"/>
        <pc:sldMkLst>
          <pc:docMk/>
          <pc:sldMk cId="4033051374" sldId="2113"/>
        </pc:sldMkLst>
        <pc:spChg chg="mod">
          <ac:chgData name="Asif Rehmani" userId="e3bc34669d675361" providerId="LiveId" clId="{FC01EEFB-064D-403C-97AC-13424BF4367B}" dt="2020-05-26T12:10:12.153" v="10144" actId="26606"/>
          <ac:spMkLst>
            <pc:docMk/>
            <pc:sldMk cId="4033051374" sldId="2113"/>
            <ac:spMk id="2" creationId="{8B49714F-87DC-466F-A973-9ED03A3C13A8}"/>
          </ac:spMkLst>
        </pc:spChg>
        <pc:spChg chg="del mod">
          <ac:chgData name="Asif Rehmani" userId="e3bc34669d675361" providerId="LiveId" clId="{FC01EEFB-064D-403C-97AC-13424BF4367B}" dt="2020-05-26T12:10:12.153" v="10144" actId="26606"/>
          <ac:spMkLst>
            <pc:docMk/>
            <pc:sldMk cId="4033051374" sldId="2113"/>
            <ac:spMk id="3" creationId="{EB726350-5785-4388-9857-7A25AAE59CDF}"/>
          </ac:spMkLst>
        </pc:spChg>
        <pc:spChg chg="mod topLvl">
          <ac:chgData name="Asif Rehmani" userId="e3bc34669d675361" providerId="LiveId" clId="{FC01EEFB-064D-403C-97AC-13424BF4367B}" dt="2020-05-26T12:12:29.387" v="10155" actId="165"/>
          <ac:spMkLst>
            <pc:docMk/>
            <pc:sldMk cId="4033051374" sldId="2113"/>
            <ac:spMk id="6" creationId="{D2BACE05-E50A-41A9-BC7A-36041296A21E}"/>
          </ac:spMkLst>
        </pc:spChg>
        <pc:spChg chg="mod topLvl">
          <ac:chgData name="Asif Rehmani" userId="e3bc34669d675361" providerId="LiveId" clId="{FC01EEFB-064D-403C-97AC-13424BF4367B}" dt="2020-05-26T12:12:29.387" v="10155" actId="165"/>
          <ac:spMkLst>
            <pc:docMk/>
            <pc:sldMk cId="4033051374" sldId="2113"/>
            <ac:spMk id="8" creationId="{7D1FFC7F-324D-4971-8735-FFAF13A5B545}"/>
          </ac:spMkLst>
        </pc:spChg>
        <pc:spChg chg="add">
          <ac:chgData name="Asif Rehmani" userId="e3bc34669d675361" providerId="LiveId" clId="{FC01EEFB-064D-403C-97AC-13424BF4367B}" dt="2020-05-26T12:10:12.153" v="10144" actId="26606"/>
          <ac:spMkLst>
            <pc:docMk/>
            <pc:sldMk cId="4033051374" sldId="2113"/>
            <ac:spMk id="9" creationId="{68575C10-8187-4AC4-AD72-C754EAFD2867}"/>
          </ac:spMkLst>
        </pc:spChg>
        <pc:spChg chg="add del">
          <ac:chgData name="Asif Rehmani" userId="e3bc34669d675361" providerId="LiveId" clId="{FC01EEFB-064D-403C-97AC-13424BF4367B}" dt="2020-05-26T12:10:12.108" v="10143" actId="26606"/>
          <ac:spMkLst>
            <pc:docMk/>
            <pc:sldMk cId="4033051374" sldId="2113"/>
            <ac:spMk id="10" creationId="{1CD81A2A-6ED4-4EF4-A14C-912D31E14800}"/>
          </ac:spMkLst>
        </pc:spChg>
        <pc:spChg chg="add del">
          <ac:chgData name="Asif Rehmani" userId="e3bc34669d675361" providerId="LiveId" clId="{FC01EEFB-064D-403C-97AC-13424BF4367B}" dt="2020-05-26T12:10:12.108" v="10143" actId="26606"/>
          <ac:spMkLst>
            <pc:docMk/>
            <pc:sldMk cId="4033051374" sldId="2113"/>
            <ac:spMk id="12" creationId="{1661932C-CA15-4E17-B115-FAE7CBEE4789}"/>
          </ac:spMkLst>
        </pc:spChg>
        <pc:spChg chg="mod topLvl">
          <ac:chgData name="Asif Rehmani" userId="e3bc34669d675361" providerId="LiveId" clId="{FC01EEFB-064D-403C-97AC-13424BF4367B}" dt="2020-05-26T12:12:29.387" v="10155" actId="165"/>
          <ac:spMkLst>
            <pc:docMk/>
            <pc:sldMk cId="4033051374" sldId="2113"/>
            <ac:spMk id="13" creationId="{FB628700-A9AD-4A65-807B-B431FCBA30E8}"/>
          </ac:spMkLst>
        </pc:spChg>
        <pc:spChg chg="add del">
          <ac:chgData name="Asif Rehmani" userId="e3bc34669d675361" providerId="LiveId" clId="{FC01EEFB-064D-403C-97AC-13424BF4367B}" dt="2020-05-26T12:10:12.108" v="10143" actId="26606"/>
          <ac:spMkLst>
            <pc:docMk/>
            <pc:sldMk cId="4033051374" sldId="2113"/>
            <ac:spMk id="14" creationId="{8590ADD5-9383-4D3D-9047-3DA2593CCB5D}"/>
          </ac:spMkLst>
        </pc:spChg>
        <pc:spChg chg="mod topLvl">
          <ac:chgData name="Asif Rehmani" userId="e3bc34669d675361" providerId="LiveId" clId="{FC01EEFB-064D-403C-97AC-13424BF4367B}" dt="2020-05-26T12:12:29.387" v="10155" actId="165"/>
          <ac:spMkLst>
            <pc:docMk/>
            <pc:sldMk cId="4033051374" sldId="2113"/>
            <ac:spMk id="15" creationId="{B8985173-BDA7-490A-8FC3-CCBEF29AF90F}"/>
          </ac:spMkLst>
        </pc:spChg>
        <pc:spChg chg="add del">
          <ac:chgData name="Asif Rehmani" userId="e3bc34669d675361" providerId="LiveId" clId="{FC01EEFB-064D-403C-97AC-13424BF4367B}" dt="2020-05-26T12:10:12.108" v="10143" actId="26606"/>
          <ac:spMkLst>
            <pc:docMk/>
            <pc:sldMk cId="4033051374" sldId="2113"/>
            <ac:spMk id="16" creationId="{DABE3E45-88CF-45D8-8D40-C773324D93F6}"/>
          </ac:spMkLst>
        </pc:spChg>
        <pc:spChg chg="mod topLvl">
          <ac:chgData name="Asif Rehmani" userId="e3bc34669d675361" providerId="LiveId" clId="{FC01EEFB-064D-403C-97AC-13424BF4367B}" dt="2020-05-26T12:12:29.387" v="10155" actId="165"/>
          <ac:spMkLst>
            <pc:docMk/>
            <pc:sldMk cId="4033051374" sldId="2113"/>
            <ac:spMk id="17" creationId="{041277CC-21F3-41A3-A958-6A00C8DAB037}"/>
          </ac:spMkLst>
        </pc:spChg>
        <pc:spChg chg="mod topLvl">
          <ac:chgData name="Asif Rehmani" userId="e3bc34669d675361" providerId="LiveId" clId="{FC01EEFB-064D-403C-97AC-13424BF4367B}" dt="2020-05-26T12:12:29.387" v="10155" actId="165"/>
          <ac:spMkLst>
            <pc:docMk/>
            <pc:sldMk cId="4033051374" sldId="2113"/>
            <ac:spMk id="19" creationId="{67B631CF-94EE-41B4-8B7D-8DCD105477E7}"/>
          </ac:spMkLst>
        </pc:spChg>
        <pc:spChg chg="add del">
          <ac:chgData name="Asif Rehmani" userId="e3bc34669d675361" providerId="LiveId" clId="{FC01EEFB-064D-403C-97AC-13424BF4367B}" dt="2020-05-26T12:10:12.108" v="10143" actId="26606"/>
          <ac:spMkLst>
            <pc:docMk/>
            <pc:sldMk cId="4033051374" sldId="2113"/>
            <ac:spMk id="20" creationId="{B91ECDA9-56DC-4270-8F33-01C5637B8CEB}"/>
          </ac:spMkLst>
        </pc:spChg>
        <pc:spChg chg="mod topLvl">
          <ac:chgData name="Asif Rehmani" userId="e3bc34669d675361" providerId="LiveId" clId="{FC01EEFB-064D-403C-97AC-13424BF4367B}" dt="2020-05-26T12:12:29.387" v="10155" actId="165"/>
          <ac:spMkLst>
            <pc:docMk/>
            <pc:sldMk cId="4033051374" sldId="2113"/>
            <ac:spMk id="21" creationId="{8AD02E61-B335-414F-BEF0-D8BBBC73ED19}"/>
          </ac:spMkLst>
        </pc:spChg>
        <pc:spChg chg="add del">
          <ac:chgData name="Asif Rehmani" userId="e3bc34669d675361" providerId="LiveId" clId="{FC01EEFB-064D-403C-97AC-13424BF4367B}" dt="2020-05-26T12:10:12.108" v="10143" actId="26606"/>
          <ac:spMkLst>
            <pc:docMk/>
            <pc:sldMk cId="4033051374" sldId="2113"/>
            <ac:spMk id="22" creationId="{75F47824-961D-465D-84F9-EAE11BC6173B}"/>
          </ac:spMkLst>
        </pc:spChg>
        <pc:spChg chg="mod topLvl">
          <ac:chgData name="Asif Rehmani" userId="e3bc34669d675361" providerId="LiveId" clId="{FC01EEFB-064D-403C-97AC-13424BF4367B}" dt="2020-05-26T12:12:29.387" v="10155" actId="165"/>
          <ac:spMkLst>
            <pc:docMk/>
            <pc:sldMk cId="4033051374" sldId="2113"/>
            <ac:spMk id="23" creationId="{A4FD4911-1599-4F89-B44A-4C81D6C179FB}"/>
          </ac:spMkLst>
        </pc:spChg>
        <pc:spChg chg="add del">
          <ac:chgData name="Asif Rehmani" userId="e3bc34669d675361" providerId="LiveId" clId="{FC01EEFB-064D-403C-97AC-13424BF4367B}" dt="2020-05-26T12:10:12.108" v="10143" actId="26606"/>
          <ac:spMkLst>
            <pc:docMk/>
            <pc:sldMk cId="4033051374" sldId="2113"/>
            <ac:spMk id="24" creationId="{FEC9DA3E-C1D7-472D-B7C0-F71AE41FBA23}"/>
          </ac:spMkLst>
        </pc:spChg>
        <pc:spChg chg="mod topLvl">
          <ac:chgData name="Asif Rehmani" userId="e3bc34669d675361" providerId="LiveId" clId="{FC01EEFB-064D-403C-97AC-13424BF4367B}" dt="2020-05-26T12:12:29.387" v="10155" actId="165"/>
          <ac:spMkLst>
            <pc:docMk/>
            <pc:sldMk cId="4033051374" sldId="2113"/>
            <ac:spMk id="25" creationId="{9E12F476-4A90-4E20-8AC6-7C6602F8D9D5}"/>
          </ac:spMkLst>
        </pc:spChg>
        <pc:spChg chg="mod topLvl">
          <ac:chgData name="Asif Rehmani" userId="e3bc34669d675361" providerId="LiveId" clId="{FC01EEFB-064D-403C-97AC-13424BF4367B}" dt="2020-05-26T12:12:29.387" v="10155" actId="165"/>
          <ac:spMkLst>
            <pc:docMk/>
            <pc:sldMk cId="4033051374" sldId="2113"/>
            <ac:spMk id="26" creationId="{A3CA6C9E-9C3F-4C85-8086-4C24F20A3D78}"/>
          </ac:spMkLst>
        </pc:spChg>
        <pc:spChg chg="mod topLvl">
          <ac:chgData name="Asif Rehmani" userId="e3bc34669d675361" providerId="LiveId" clId="{FC01EEFB-064D-403C-97AC-13424BF4367B}" dt="2020-05-26T12:12:29.387" v="10155" actId="165"/>
          <ac:spMkLst>
            <pc:docMk/>
            <pc:sldMk cId="4033051374" sldId="2113"/>
            <ac:spMk id="27" creationId="{FD779B35-D94B-44E8-A6D3-EE77169DCD97}"/>
          </ac:spMkLst>
        </pc:spChg>
        <pc:spChg chg="mod topLvl">
          <ac:chgData name="Asif Rehmani" userId="e3bc34669d675361" providerId="LiveId" clId="{FC01EEFB-064D-403C-97AC-13424BF4367B}" dt="2020-05-26T12:12:29.387" v="10155" actId="165"/>
          <ac:spMkLst>
            <pc:docMk/>
            <pc:sldMk cId="4033051374" sldId="2113"/>
            <ac:spMk id="28" creationId="{97B0AB29-C392-4662-8655-1006113DB0EF}"/>
          </ac:spMkLst>
        </pc:spChg>
        <pc:spChg chg="mod topLvl">
          <ac:chgData name="Asif Rehmani" userId="e3bc34669d675361" providerId="LiveId" clId="{FC01EEFB-064D-403C-97AC-13424BF4367B}" dt="2020-05-26T12:12:29.387" v="10155" actId="165"/>
          <ac:spMkLst>
            <pc:docMk/>
            <pc:sldMk cId="4033051374" sldId="2113"/>
            <ac:spMk id="29" creationId="{7CB0BE9A-66E7-4A1E-84D2-976066D04087}"/>
          </ac:spMkLst>
        </pc:spChg>
        <pc:spChg chg="mod topLvl">
          <ac:chgData name="Asif Rehmani" userId="e3bc34669d675361" providerId="LiveId" clId="{FC01EEFB-064D-403C-97AC-13424BF4367B}" dt="2020-05-26T12:12:29.387" v="10155" actId="165"/>
          <ac:spMkLst>
            <pc:docMk/>
            <pc:sldMk cId="4033051374" sldId="2113"/>
            <ac:spMk id="30" creationId="{A6E694D6-53D5-4703-B08C-D88DE8D1FEA6}"/>
          </ac:spMkLst>
        </pc:spChg>
        <pc:spChg chg="mod topLvl">
          <ac:chgData name="Asif Rehmani" userId="e3bc34669d675361" providerId="LiveId" clId="{FC01EEFB-064D-403C-97AC-13424BF4367B}" dt="2020-05-26T12:12:29.387" v="10155" actId="165"/>
          <ac:spMkLst>
            <pc:docMk/>
            <pc:sldMk cId="4033051374" sldId="2113"/>
            <ac:spMk id="31" creationId="{2FE55671-6438-43D8-8F57-6B65E60C8D2D}"/>
          </ac:spMkLst>
        </pc:spChg>
        <pc:grpChg chg="del mod">
          <ac:chgData name="Asif Rehmani" userId="e3bc34669d675361" providerId="LiveId" clId="{FC01EEFB-064D-403C-97AC-13424BF4367B}" dt="2020-05-26T12:12:29.387" v="10155" actId="165"/>
          <ac:grpSpMkLst>
            <pc:docMk/>
            <pc:sldMk cId="4033051374" sldId="2113"/>
            <ac:grpSpMk id="4" creationId="{066A1324-6FAC-4B8E-9D64-7F733BFA352A}"/>
          </ac:grpSpMkLst>
        </pc:grpChg>
        <pc:graphicFrameChg chg="add del mod">
          <ac:chgData name="Asif Rehmani" userId="e3bc34669d675361" providerId="LiveId" clId="{FC01EEFB-064D-403C-97AC-13424BF4367B}" dt="2020-05-26T12:11:32.702" v="10146" actId="18245"/>
          <ac:graphicFrameMkLst>
            <pc:docMk/>
            <pc:sldMk cId="4033051374" sldId="2113"/>
            <ac:graphicFrameMk id="5" creationId="{7D0EE814-581B-4E23-9F55-31F8E244C7ED}"/>
          </ac:graphicFrameMkLst>
        </pc:graphicFrameChg>
        <pc:picChg chg="add del">
          <ac:chgData name="Asif Rehmani" userId="e3bc34669d675361" providerId="LiveId" clId="{FC01EEFB-064D-403C-97AC-13424BF4367B}" dt="2020-05-26T12:10:12.108" v="10143" actId="26606"/>
          <ac:picMkLst>
            <pc:docMk/>
            <pc:sldMk cId="4033051374" sldId="2113"/>
            <ac:picMk id="7" creationId="{4C87347A-D4BC-4B7F-96F3-DD53AD0CC1E7}"/>
          </ac:picMkLst>
        </pc:picChg>
        <pc:cxnChg chg="add">
          <ac:chgData name="Asif Rehmani" userId="e3bc34669d675361" providerId="LiveId" clId="{FC01EEFB-064D-403C-97AC-13424BF4367B}" dt="2020-05-26T12:10:12.153" v="10144" actId="26606"/>
          <ac:cxnSpMkLst>
            <pc:docMk/>
            <pc:sldMk cId="4033051374" sldId="2113"/>
            <ac:cxnSpMk id="11" creationId="{74E776C9-ED67-41B7-B3A3-4DF76EF3ACEE}"/>
          </ac:cxnSpMkLst>
        </pc:cxnChg>
        <pc:cxnChg chg="add del">
          <ac:chgData name="Asif Rehmani" userId="e3bc34669d675361" providerId="LiveId" clId="{FC01EEFB-064D-403C-97AC-13424BF4367B}" dt="2020-05-26T12:10:12.108" v="10143" actId="26606"/>
          <ac:cxnSpMkLst>
            <pc:docMk/>
            <pc:sldMk cId="4033051374" sldId="2113"/>
            <ac:cxnSpMk id="18" creationId="{49CD1692-827B-4C8D-B4A1-134FD04CF45C}"/>
          </ac:cxnSpMkLst>
        </pc:cxnChg>
      </pc:sldChg>
      <pc:sldChg chg="addSp delSp modSp new mod modTransition setBg modAnim modNotesTx">
        <pc:chgData name="Asif Rehmani" userId="e3bc34669d675361" providerId="LiveId" clId="{FC01EEFB-064D-403C-97AC-13424BF4367B}" dt="2020-06-04T12:09:29.218" v="14136" actId="20577"/>
        <pc:sldMkLst>
          <pc:docMk/>
          <pc:sldMk cId="4053749234" sldId="2114"/>
        </pc:sldMkLst>
        <pc:spChg chg="mod">
          <ac:chgData name="Asif Rehmani" userId="e3bc34669d675361" providerId="LiveId" clId="{FC01EEFB-064D-403C-97AC-13424BF4367B}" dt="2020-05-27T03:54:14.986" v="10455" actId="26606"/>
          <ac:spMkLst>
            <pc:docMk/>
            <pc:sldMk cId="4053749234" sldId="2114"/>
            <ac:spMk id="2" creationId="{D662196D-2F9E-4009-9C1F-5DCC26187C45}"/>
          </ac:spMkLst>
        </pc:spChg>
        <pc:spChg chg="mod">
          <ac:chgData name="Asif Rehmani" userId="e3bc34669d675361" providerId="LiveId" clId="{FC01EEFB-064D-403C-97AC-13424BF4367B}" dt="2020-06-04T12:09:29.218" v="14136" actId="20577"/>
          <ac:spMkLst>
            <pc:docMk/>
            <pc:sldMk cId="4053749234" sldId="2114"/>
            <ac:spMk id="3" creationId="{86B0045F-624D-46E0-BB02-9EF387AA37ED}"/>
          </ac:spMkLst>
        </pc:spChg>
        <pc:spChg chg="add del">
          <ac:chgData name="Asif Rehmani" userId="e3bc34669d675361" providerId="LiveId" clId="{FC01EEFB-064D-403C-97AC-13424BF4367B}" dt="2020-05-27T03:54:14.986" v="10455" actId="26606"/>
          <ac:spMkLst>
            <pc:docMk/>
            <pc:sldMk cId="4053749234" sldId="2114"/>
            <ac:spMk id="10" creationId="{5C8908E2-EE49-44D2-9428-A28D2312A8D5}"/>
          </ac:spMkLst>
        </pc:spChg>
        <pc:spChg chg="add del">
          <ac:chgData name="Asif Rehmani" userId="e3bc34669d675361" providerId="LiveId" clId="{FC01EEFB-064D-403C-97AC-13424BF4367B}" dt="2020-05-27T03:54:14.986" v="10455" actId="26606"/>
          <ac:spMkLst>
            <pc:docMk/>
            <pc:sldMk cId="4053749234" sldId="2114"/>
            <ac:spMk id="16" creationId="{4FEFA667-DE58-4745-9E9D-C6E61CB06A03}"/>
          </ac:spMkLst>
        </pc:spChg>
        <pc:spChg chg="add del">
          <ac:chgData name="Asif Rehmani" userId="e3bc34669d675361" providerId="LiveId" clId="{FC01EEFB-064D-403C-97AC-13424BF4367B}" dt="2020-05-27T03:54:14.986" v="10455" actId="26606"/>
          <ac:spMkLst>
            <pc:docMk/>
            <pc:sldMk cId="4053749234" sldId="2114"/>
            <ac:spMk id="18" creationId="{ED888B23-07FA-482A-96DF-47E31AF1A603}"/>
          </ac:spMkLst>
        </pc:spChg>
        <pc:spChg chg="add">
          <ac:chgData name="Asif Rehmani" userId="e3bc34669d675361" providerId="LiveId" clId="{FC01EEFB-064D-403C-97AC-13424BF4367B}" dt="2020-05-27T03:54:14.986" v="10455" actId="26606"/>
          <ac:spMkLst>
            <pc:docMk/>
            <pc:sldMk cId="4053749234" sldId="2114"/>
            <ac:spMk id="23" creationId="{9D25F302-27C5-414F-97F8-6EA0A6C028BA}"/>
          </ac:spMkLst>
        </pc:spChg>
        <pc:spChg chg="add">
          <ac:chgData name="Asif Rehmani" userId="e3bc34669d675361" providerId="LiveId" clId="{FC01EEFB-064D-403C-97AC-13424BF4367B}" dt="2020-05-27T03:54:14.986" v="10455" actId="26606"/>
          <ac:spMkLst>
            <pc:docMk/>
            <pc:sldMk cId="4053749234" sldId="2114"/>
            <ac:spMk id="25" creationId="{830A36F8-48C2-4842-A87B-8CE8DF4E7FD2}"/>
          </ac:spMkLst>
        </pc:spChg>
        <pc:spChg chg="add">
          <ac:chgData name="Asif Rehmani" userId="e3bc34669d675361" providerId="LiveId" clId="{FC01EEFB-064D-403C-97AC-13424BF4367B}" dt="2020-05-27T03:54:14.986" v="10455" actId="26606"/>
          <ac:spMkLst>
            <pc:docMk/>
            <pc:sldMk cId="4053749234" sldId="2114"/>
            <ac:spMk id="27" creationId="{8F451A30-466B-4996-9BA5-CD6ABCC6D558}"/>
          </ac:spMkLst>
        </pc:spChg>
        <pc:grpChg chg="add del">
          <ac:chgData name="Asif Rehmani" userId="e3bc34669d675361" providerId="LiveId" clId="{FC01EEFB-064D-403C-97AC-13424BF4367B}" dt="2020-05-27T03:54:14.986" v="10455" actId="26606"/>
          <ac:grpSpMkLst>
            <pc:docMk/>
            <pc:sldMk cId="4053749234" sldId="2114"/>
            <ac:grpSpMk id="12" creationId="{53CA3DAA-08BB-476F-9793-941CFAEA5E61}"/>
          </ac:grpSpMkLst>
        </pc:grpChg>
        <pc:picChg chg="add mod">
          <ac:chgData name="Asif Rehmani" userId="e3bc34669d675361" providerId="LiveId" clId="{FC01EEFB-064D-403C-97AC-13424BF4367B}" dt="2020-05-27T03:54:14.986" v="10455" actId="26606"/>
          <ac:picMkLst>
            <pc:docMk/>
            <pc:sldMk cId="4053749234" sldId="2114"/>
            <ac:picMk id="7" creationId="{7D4FF54F-8BEA-4AB7-87B6-CF4864D5EF0C}"/>
          </ac:picMkLst>
        </pc:picChg>
      </pc:sldChg>
      <pc:sldChg chg="addSp delSp modSp new mod modTransition setBg delDesignElem chgLayout">
        <pc:chgData name="Asif Rehmani" userId="e3bc34669d675361" providerId="LiveId" clId="{FC01EEFB-064D-403C-97AC-13424BF4367B}" dt="2020-05-27T03:54:03.827" v="10454" actId="26606"/>
        <pc:sldMkLst>
          <pc:docMk/>
          <pc:sldMk cId="1385140865" sldId="2115"/>
        </pc:sldMkLst>
        <pc:spChg chg="mod ord">
          <ac:chgData name="Asif Rehmani" userId="e3bc34669d675361" providerId="LiveId" clId="{FC01EEFB-064D-403C-97AC-13424BF4367B}" dt="2020-05-27T03:54:03.827" v="10454" actId="26606"/>
          <ac:spMkLst>
            <pc:docMk/>
            <pc:sldMk cId="1385140865" sldId="2115"/>
            <ac:spMk id="2" creationId="{6A523CF1-A126-4FFA-ABCF-CACE74A77CEE}"/>
          </ac:spMkLst>
        </pc:spChg>
        <pc:spChg chg="del mod">
          <ac:chgData name="Asif Rehmani" userId="e3bc34669d675361" providerId="LiveId" clId="{FC01EEFB-064D-403C-97AC-13424BF4367B}" dt="2020-05-26T12:15:11.712" v="10206" actId="700"/>
          <ac:spMkLst>
            <pc:docMk/>
            <pc:sldMk cId="1385140865" sldId="2115"/>
            <ac:spMk id="3" creationId="{09FB8308-7AA5-4998-A8F8-6068885A6B2B}"/>
          </ac:spMkLst>
        </pc:spChg>
        <pc:spChg chg="add mod ord">
          <ac:chgData name="Asif Rehmani" userId="e3bc34669d675361" providerId="LiveId" clId="{FC01EEFB-064D-403C-97AC-13424BF4367B}" dt="2020-05-27T03:54:03.827" v="10454" actId="26606"/>
          <ac:spMkLst>
            <pc:docMk/>
            <pc:sldMk cId="1385140865" sldId="2115"/>
            <ac:spMk id="4" creationId="{FBF952A5-1040-43EA-A53F-0330E94F5136}"/>
          </ac:spMkLst>
        </pc:spChg>
        <pc:spChg chg="add del">
          <ac:chgData name="Asif Rehmani" userId="e3bc34669d675361" providerId="LiveId" clId="{FC01EEFB-064D-403C-97AC-13424BF4367B}" dt="2020-05-26T12:15:11.712" v="10206" actId="700"/>
          <ac:spMkLst>
            <pc:docMk/>
            <pc:sldMk cId="1385140865" sldId="2115"/>
            <ac:spMk id="8" creationId="{4E1BEB12-92AF-4445-98AD-4C7756E7C93B}"/>
          </ac:spMkLst>
        </pc:spChg>
        <pc:spChg chg="add del">
          <ac:chgData name="Asif Rehmani" userId="e3bc34669d675361" providerId="LiveId" clId="{FC01EEFB-064D-403C-97AC-13424BF4367B}" dt="2020-05-27T03:54:03.827" v="10454" actId="26606"/>
          <ac:spMkLst>
            <pc:docMk/>
            <pc:sldMk cId="1385140865" sldId="2115"/>
            <ac:spMk id="9" creationId="{4E1BEB12-92AF-4445-98AD-4C7756E7C93B}"/>
          </ac:spMkLst>
        </pc:spChg>
        <pc:spChg chg="add del">
          <ac:chgData name="Asif Rehmani" userId="e3bc34669d675361" providerId="LiveId" clId="{FC01EEFB-064D-403C-97AC-13424BF4367B}" dt="2020-05-26T12:15:11.712" v="10206" actId="700"/>
          <ac:spMkLst>
            <pc:docMk/>
            <pc:sldMk cId="1385140865" sldId="2115"/>
            <ac:spMk id="10" creationId="{D0522C2C-7B5C-48A7-A969-03941E5D2E76}"/>
          </ac:spMkLst>
        </pc:spChg>
        <pc:spChg chg="add del">
          <ac:chgData name="Asif Rehmani" userId="e3bc34669d675361" providerId="LiveId" clId="{FC01EEFB-064D-403C-97AC-13424BF4367B}" dt="2020-05-27T03:54:03.827" v="10454" actId="26606"/>
          <ac:spMkLst>
            <pc:docMk/>
            <pc:sldMk cId="1385140865" sldId="2115"/>
            <ac:spMk id="11" creationId="{D0522C2C-7B5C-48A7-A969-03941E5D2E76}"/>
          </ac:spMkLst>
        </pc:spChg>
        <pc:spChg chg="add del">
          <ac:chgData name="Asif Rehmani" userId="e3bc34669d675361" providerId="LiveId" clId="{FC01EEFB-064D-403C-97AC-13424BF4367B}" dt="2020-05-26T12:15:11.712" v="10206" actId="700"/>
          <ac:spMkLst>
            <pc:docMk/>
            <pc:sldMk cId="1385140865" sldId="2115"/>
            <ac:spMk id="12" creationId="{9C682A1A-5B2D-4111-BBD6-620165633E5B}"/>
          </ac:spMkLst>
        </pc:spChg>
        <pc:spChg chg="add del">
          <ac:chgData name="Asif Rehmani" userId="e3bc34669d675361" providerId="LiveId" clId="{FC01EEFB-064D-403C-97AC-13424BF4367B}" dt="2020-05-27T03:54:03.827" v="10454" actId="26606"/>
          <ac:spMkLst>
            <pc:docMk/>
            <pc:sldMk cId="1385140865" sldId="2115"/>
            <ac:spMk id="13" creationId="{9C682A1A-5B2D-4111-BBD6-620165633E5B}"/>
          </ac:spMkLst>
        </pc:spChg>
        <pc:spChg chg="add del">
          <ac:chgData name="Asif Rehmani" userId="e3bc34669d675361" providerId="LiveId" clId="{FC01EEFB-064D-403C-97AC-13424BF4367B}" dt="2020-05-26T12:15:11.712" v="10206" actId="700"/>
          <ac:spMkLst>
            <pc:docMk/>
            <pc:sldMk cId="1385140865" sldId="2115"/>
            <ac:spMk id="14" creationId="{D6EE29F2-D77F-4BD0-A20B-334D316A1C9D}"/>
          </ac:spMkLst>
        </pc:spChg>
        <pc:spChg chg="add del">
          <ac:chgData name="Asif Rehmani" userId="e3bc34669d675361" providerId="LiveId" clId="{FC01EEFB-064D-403C-97AC-13424BF4367B}" dt="2020-05-27T03:54:03.827" v="10454" actId="26606"/>
          <ac:spMkLst>
            <pc:docMk/>
            <pc:sldMk cId="1385140865" sldId="2115"/>
            <ac:spMk id="15" creationId="{D6EE29F2-D77F-4BD0-A20B-334D316A1C9D}"/>
          </ac:spMkLst>
        </pc:spChg>
        <pc:spChg chg="add del">
          <ac:chgData name="Asif Rehmani" userId="e3bc34669d675361" providerId="LiveId" clId="{FC01EEFB-064D-403C-97AC-13424BF4367B}" dt="2020-05-26T12:15:11.712" v="10206" actId="700"/>
          <ac:spMkLst>
            <pc:docMk/>
            <pc:sldMk cId="1385140865" sldId="2115"/>
            <ac:spMk id="16" creationId="{22D09ED2-868F-42C6-866E-F92E0CEF314F}"/>
          </ac:spMkLst>
        </pc:spChg>
        <pc:spChg chg="add del">
          <ac:chgData name="Asif Rehmani" userId="e3bc34669d675361" providerId="LiveId" clId="{FC01EEFB-064D-403C-97AC-13424BF4367B}" dt="2020-05-27T03:54:03.827" v="10454" actId="26606"/>
          <ac:spMkLst>
            <pc:docMk/>
            <pc:sldMk cId="1385140865" sldId="2115"/>
            <ac:spMk id="17" creationId="{22D09ED2-868F-42C6-866E-F92E0CEF314F}"/>
          </ac:spMkLst>
        </pc:spChg>
        <pc:spChg chg="add">
          <ac:chgData name="Asif Rehmani" userId="e3bc34669d675361" providerId="LiveId" clId="{FC01EEFB-064D-403C-97AC-13424BF4367B}" dt="2020-05-27T03:54:03.827" v="10454" actId="26606"/>
          <ac:spMkLst>
            <pc:docMk/>
            <pc:sldMk cId="1385140865" sldId="2115"/>
            <ac:spMk id="22" creationId="{934F1179-B481-4F9E-BCA3-AFB972070F83}"/>
          </ac:spMkLst>
        </pc:spChg>
        <pc:spChg chg="add">
          <ac:chgData name="Asif Rehmani" userId="e3bc34669d675361" providerId="LiveId" clId="{FC01EEFB-064D-403C-97AC-13424BF4367B}" dt="2020-05-27T03:54:03.827" v="10454" actId="26606"/>
          <ac:spMkLst>
            <pc:docMk/>
            <pc:sldMk cId="1385140865" sldId="2115"/>
            <ac:spMk id="24" creationId="{827DC2C4-B485-428A-BF4A-472D2967F47F}"/>
          </ac:spMkLst>
        </pc:spChg>
        <pc:spChg chg="add">
          <ac:chgData name="Asif Rehmani" userId="e3bc34669d675361" providerId="LiveId" clId="{FC01EEFB-064D-403C-97AC-13424BF4367B}" dt="2020-05-27T03:54:03.827" v="10454" actId="26606"/>
          <ac:spMkLst>
            <pc:docMk/>
            <pc:sldMk cId="1385140865" sldId="2115"/>
            <ac:spMk id="26" creationId="{EE04B5EB-F158-4507-90DD-BD23620C7CC9}"/>
          </ac:spMkLst>
        </pc:spChg>
      </pc:sldChg>
      <pc:sldChg chg="addSp delSp modSp new mod modTransition setBg modNotesTx">
        <pc:chgData name="Asif Rehmani" userId="e3bc34669d675361" providerId="LiveId" clId="{FC01EEFB-064D-403C-97AC-13424BF4367B}" dt="2020-05-27T11:57:36.543" v="11563" actId="20577"/>
        <pc:sldMkLst>
          <pc:docMk/>
          <pc:sldMk cId="1538830295" sldId="2116"/>
        </pc:sldMkLst>
        <pc:spChg chg="mod">
          <ac:chgData name="Asif Rehmani" userId="e3bc34669d675361" providerId="LiveId" clId="{FC01EEFB-064D-403C-97AC-13424BF4367B}" dt="2020-05-26T12:15:42.057" v="10208" actId="26606"/>
          <ac:spMkLst>
            <pc:docMk/>
            <pc:sldMk cId="1538830295" sldId="2116"/>
            <ac:spMk id="2" creationId="{613C0036-02F0-4E70-B003-8310CF7ACDA9}"/>
          </ac:spMkLst>
        </pc:spChg>
        <pc:spChg chg="del mod">
          <ac:chgData name="Asif Rehmani" userId="e3bc34669d675361" providerId="LiveId" clId="{FC01EEFB-064D-403C-97AC-13424BF4367B}" dt="2020-05-26T12:15:42.057" v="10208" actId="26606"/>
          <ac:spMkLst>
            <pc:docMk/>
            <pc:sldMk cId="1538830295" sldId="2116"/>
            <ac:spMk id="3" creationId="{ACD295E4-3422-4CA6-9E2C-B98EF265D1AD}"/>
          </ac:spMkLst>
        </pc:spChg>
        <pc:spChg chg="add">
          <ac:chgData name="Asif Rehmani" userId="e3bc34669d675361" providerId="LiveId" clId="{FC01EEFB-064D-403C-97AC-13424BF4367B}" dt="2020-05-26T12:15:42.057" v="10208" actId="26606"/>
          <ac:spMkLst>
            <pc:docMk/>
            <pc:sldMk cId="1538830295" sldId="2116"/>
            <ac:spMk id="9" creationId="{46C2E80F-49A6-4372-B103-219D417A55ED}"/>
          </ac:spMkLst>
        </pc:spChg>
        <pc:graphicFrameChg chg="add">
          <ac:chgData name="Asif Rehmani" userId="e3bc34669d675361" providerId="LiveId" clId="{FC01EEFB-064D-403C-97AC-13424BF4367B}" dt="2020-05-26T12:15:42.057" v="10208" actId="26606"/>
          <ac:graphicFrameMkLst>
            <pc:docMk/>
            <pc:sldMk cId="1538830295" sldId="2116"/>
            <ac:graphicFrameMk id="5" creationId="{2B92824A-7A79-44DD-B694-4B197236BB82}"/>
          </ac:graphicFrameMkLst>
        </pc:graphicFrameChg>
      </pc:sldChg>
      <pc:sldChg chg="addSp delSp modSp new mod modTransition setBg modAnim modNotesTx">
        <pc:chgData name="Asif Rehmani" userId="e3bc34669d675361" providerId="LiveId" clId="{FC01EEFB-064D-403C-97AC-13424BF4367B}" dt="2020-05-27T11:58:58.827" v="11622" actId="20577"/>
        <pc:sldMkLst>
          <pc:docMk/>
          <pc:sldMk cId="4091363137" sldId="2117"/>
        </pc:sldMkLst>
        <pc:spChg chg="mod">
          <ac:chgData name="Asif Rehmani" userId="e3bc34669d675361" providerId="LiveId" clId="{FC01EEFB-064D-403C-97AC-13424BF4367B}" dt="2020-05-26T12:15:54.604" v="10209" actId="26606"/>
          <ac:spMkLst>
            <pc:docMk/>
            <pc:sldMk cId="4091363137" sldId="2117"/>
            <ac:spMk id="2" creationId="{233492B9-2A91-4D9F-AAF1-266AA2EA215E}"/>
          </ac:spMkLst>
        </pc:spChg>
        <pc:spChg chg="mod">
          <ac:chgData name="Asif Rehmani" userId="e3bc34669d675361" providerId="LiveId" clId="{FC01EEFB-064D-403C-97AC-13424BF4367B}" dt="2020-05-26T12:16:10.246" v="10214" actId="20577"/>
          <ac:spMkLst>
            <pc:docMk/>
            <pc:sldMk cId="4091363137" sldId="2117"/>
            <ac:spMk id="3" creationId="{E0B66542-ECB7-4579-B16A-FEE8EB46C782}"/>
          </ac:spMkLst>
        </pc:spChg>
        <pc:spChg chg="add">
          <ac:chgData name="Asif Rehmani" userId="e3bc34669d675361" providerId="LiveId" clId="{FC01EEFB-064D-403C-97AC-13424BF4367B}" dt="2020-05-26T12:15:54.604" v="10209" actId="26606"/>
          <ac:spMkLst>
            <pc:docMk/>
            <pc:sldMk cId="4091363137" sldId="2117"/>
            <ac:spMk id="8" creationId="{907EF6B7-1338-4443-8C46-6A318D952DFD}"/>
          </ac:spMkLst>
        </pc:spChg>
        <pc:spChg chg="add">
          <ac:chgData name="Asif Rehmani" userId="e3bc34669d675361" providerId="LiveId" clId="{FC01EEFB-064D-403C-97AC-13424BF4367B}" dt="2020-05-26T12:15:54.604" v="10209" actId="26606"/>
          <ac:spMkLst>
            <pc:docMk/>
            <pc:sldMk cId="4091363137" sldId="2117"/>
            <ac:spMk id="10" creationId="{DAAE4CDD-124C-4DCF-9584-B6033B545DD5}"/>
          </ac:spMkLst>
        </pc:spChg>
        <pc:spChg chg="add">
          <ac:chgData name="Asif Rehmani" userId="e3bc34669d675361" providerId="LiveId" clId="{FC01EEFB-064D-403C-97AC-13424BF4367B}" dt="2020-05-26T12:15:54.604" v="10209" actId="26606"/>
          <ac:spMkLst>
            <pc:docMk/>
            <pc:sldMk cId="4091363137" sldId="2117"/>
            <ac:spMk id="12" creationId="{081E4A58-353D-44AE-B2FC-2A74E2E400F7}"/>
          </ac:spMkLst>
        </pc:spChg>
        <pc:picChg chg="add del">
          <ac:chgData name="Asif Rehmani" userId="e3bc34669d675361" providerId="LiveId" clId="{FC01EEFB-064D-403C-97AC-13424BF4367B}" dt="2020-05-24T13:08:20.820" v="2837"/>
          <ac:picMkLst>
            <pc:docMk/>
            <pc:sldMk cId="4091363137" sldId="2117"/>
            <ac:picMk id="4" creationId="{DC2BA717-71DB-4441-85EA-740AFB5B5069}"/>
          </ac:picMkLst>
        </pc:picChg>
        <pc:picChg chg="add del">
          <ac:chgData name="Asif Rehmani" userId="e3bc34669d675361" providerId="LiveId" clId="{FC01EEFB-064D-403C-97AC-13424BF4367B}" dt="2020-05-24T13:08:31.103" v="2842"/>
          <ac:picMkLst>
            <pc:docMk/>
            <pc:sldMk cId="4091363137" sldId="2117"/>
            <ac:picMk id="5" creationId="{0D8F06FA-E960-4BE8-B01A-4BA358B55793}"/>
          </ac:picMkLst>
        </pc:picChg>
        <pc:picChg chg="add del mod">
          <ac:chgData name="Asif Rehmani" userId="e3bc34669d675361" providerId="LiveId" clId="{FC01EEFB-064D-403C-97AC-13424BF4367B}" dt="2020-05-24T13:13:47.920" v="3210" actId="478"/>
          <ac:picMkLst>
            <pc:docMk/>
            <pc:sldMk cId="4091363137" sldId="2117"/>
            <ac:picMk id="6" creationId="{1C942A99-1B71-4A73-BD90-8BA6D3FC2EAB}"/>
          </ac:picMkLst>
        </pc:picChg>
      </pc:sldChg>
      <pc:sldChg chg="addSp delSp modSp new mod modTransition setBg modAnim modNotesTx">
        <pc:chgData name="Asif Rehmani" userId="e3bc34669d675361" providerId="LiveId" clId="{FC01EEFB-064D-403C-97AC-13424BF4367B}" dt="2020-05-27T12:00:29.031" v="11698" actId="20577"/>
        <pc:sldMkLst>
          <pc:docMk/>
          <pc:sldMk cId="4101238843" sldId="2118"/>
        </pc:sldMkLst>
        <pc:spChg chg="mod">
          <ac:chgData name="Asif Rehmani" userId="e3bc34669d675361" providerId="LiveId" clId="{FC01EEFB-064D-403C-97AC-13424BF4367B}" dt="2020-05-27T11:30:39.783" v="10772" actId="113"/>
          <ac:spMkLst>
            <pc:docMk/>
            <pc:sldMk cId="4101238843" sldId="2118"/>
            <ac:spMk id="2" creationId="{1DA39071-807C-43F3-8B35-62AEB761AE8B}"/>
          </ac:spMkLst>
        </pc:spChg>
        <pc:spChg chg="mod ord">
          <ac:chgData name="Asif Rehmani" userId="e3bc34669d675361" providerId="LiveId" clId="{FC01EEFB-064D-403C-97AC-13424BF4367B}" dt="2020-05-27T11:30:42.644" v="10773" actId="1076"/>
          <ac:spMkLst>
            <pc:docMk/>
            <pc:sldMk cId="4101238843" sldId="2118"/>
            <ac:spMk id="3" creationId="{80B64A5A-52A4-4D08-8C81-14C8D75F55EE}"/>
          </ac:spMkLst>
        </pc:spChg>
        <pc:spChg chg="add">
          <ac:chgData name="Asif Rehmani" userId="e3bc34669d675361" providerId="LiveId" clId="{FC01EEFB-064D-403C-97AC-13424BF4367B}" dt="2020-05-26T12:19:33.131" v="10223" actId="26606"/>
          <ac:spMkLst>
            <pc:docMk/>
            <pc:sldMk cId="4101238843" sldId="2118"/>
            <ac:spMk id="7" creationId="{53E60C6D-4E85-4E14-BCDF-BF15C241F7CA}"/>
          </ac:spMkLst>
        </pc:spChg>
        <pc:spChg chg="add">
          <ac:chgData name="Asif Rehmani" userId="e3bc34669d675361" providerId="LiveId" clId="{FC01EEFB-064D-403C-97AC-13424BF4367B}" dt="2020-05-26T12:19:33.131" v="10223" actId="26606"/>
          <ac:spMkLst>
            <pc:docMk/>
            <pc:sldMk cId="4101238843" sldId="2118"/>
            <ac:spMk id="8" creationId="{7D42D292-4C48-479B-9E59-E29CD9871C0C}"/>
          </ac:spMkLst>
        </pc:spChg>
        <pc:spChg chg="add">
          <ac:chgData name="Asif Rehmani" userId="e3bc34669d675361" providerId="LiveId" clId="{FC01EEFB-064D-403C-97AC-13424BF4367B}" dt="2020-05-26T12:19:33.131" v="10223" actId="26606"/>
          <ac:spMkLst>
            <pc:docMk/>
            <pc:sldMk cId="4101238843" sldId="2118"/>
            <ac:spMk id="9" creationId="{533DF362-939D-4EEE-8DC4-6B54607E5611}"/>
          </ac:spMkLst>
        </pc:spChg>
        <pc:spChg chg="add del">
          <ac:chgData name="Asif Rehmani" userId="e3bc34669d675361" providerId="LiveId" clId="{FC01EEFB-064D-403C-97AC-13424BF4367B}" dt="2020-05-26T12:19:03.952" v="10218" actId="26606"/>
          <ac:spMkLst>
            <pc:docMk/>
            <pc:sldMk cId="4101238843" sldId="2118"/>
            <ac:spMk id="10" creationId="{D2B783EE-0239-4717-BBEA-8C9EAC61C824}"/>
          </ac:spMkLst>
        </pc:spChg>
        <pc:spChg chg="add del">
          <ac:chgData name="Asif Rehmani" userId="e3bc34669d675361" providerId="LiveId" clId="{FC01EEFB-064D-403C-97AC-13424BF4367B}" dt="2020-05-26T12:19:03.952" v="10218" actId="26606"/>
          <ac:spMkLst>
            <pc:docMk/>
            <pc:sldMk cId="4101238843" sldId="2118"/>
            <ac:spMk id="12" creationId="{A7B99495-F43F-4D80-A44F-2CB4764EB90B}"/>
          </ac:spMkLst>
        </pc:spChg>
        <pc:spChg chg="add del">
          <ac:chgData name="Asif Rehmani" userId="e3bc34669d675361" providerId="LiveId" clId="{FC01EEFB-064D-403C-97AC-13424BF4367B}" dt="2020-05-26T12:19:03.952" v="10218" actId="26606"/>
          <ac:spMkLst>
            <pc:docMk/>
            <pc:sldMk cId="4101238843" sldId="2118"/>
            <ac:spMk id="14" creationId="{70BEB1E7-2F88-40BC-B73D-42E5B6F80BFC}"/>
          </ac:spMkLst>
        </pc:spChg>
        <pc:picChg chg="add mod ord">
          <ac:chgData name="Asif Rehmani" userId="e3bc34669d675361" providerId="LiveId" clId="{FC01EEFB-064D-403C-97AC-13424BF4367B}" dt="2020-05-26T12:19:48.786" v="10227" actId="1076"/>
          <ac:picMkLst>
            <pc:docMk/>
            <pc:sldMk cId="4101238843" sldId="2118"/>
            <ac:picMk id="4" creationId="{15A55B81-860A-46AF-86AE-972AE6526B3A}"/>
          </ac:picMkLst>
        </pc:picChg>
        <pc:picChg chg="add mod">
          <ac:chgData name="Asif Rehmani" userId="e3bc34669d675361" providerId="LiveId" clId="{FC01EEFB-064D-403C-97AC-13424BF4367B}" dt="2020-05-26T12:19:50.930" v="10228" actId="1076"/>
          <ac:picMkLst>
            <pc:docMk/>
            <pc:sldMk cId="4101238843" sldId="2118"/>
            <ac:picMk id="5" creationId="{8BD90DE7-2E33-4C8D-8343-9DB2101F440E}"/>
          </ac:picMkLst>
        </pc:picChg>
      </pc:sldChg>
      <pc:sldChg chg="addSp delSp modSp new mod modTransition setBg modAnim modNotesTx">
        <pc:chgData name="Asif Rehmani" userId="e3bc34669d675361" providerId="LiveId" clId="{FC01EEFB-064D-403C-97AC-13424BF4367B}" dt="2020-05-27T12:10:22.967" v="12113" actId="20577"/>
        <pc:sldMkLst>
          <pc:docMk/>
          <pc:sldMk cId="1312925843" sldId="2119"/>
        </pc:sldMkLst>
        <pc:spChg chg="mod">
          <ac:chgData name="Asif Rehmani" userId="e3bc34669d675361" providerId="LiveId" clId="{FC01EEFB-064D-403C-97AC-13424BF4367B}" dt="2020-05-26T12:27:08.459" v="10306" actId="26606"/>
          <ac:spMkLst>
            <pc:docMk/>
            <pc:sldMk cId="1312925843" sldId="2119"/>
            <ac:spMk id="2" creationId="{03CACD67-F7AD-44D3-913B-46CB720A6F6D}"/>
          </ac:spMkLst>
        </pc:spChg>
        <pc:spChg chg="mod">
          <ac:chgData name="Asif Rehmani" userId="e3bc34669d675361" providerId="LiveId" clId="{FC01EEFB-064D-403C-97AC-13424BF4367B}" dt="2020-05-26T12:27:15.250" v="10307" actId="1076"/>
          <ac:spMkLst>
            <pc:docMk/>
            <pc:sldMk cId="1312925843" sldId="2119"/>
            <ac:spMk id="3" creationId="{F8E0331C-11AF-481D-8F1A-9CEE43DB4587}"/>
          </ac:spMkLst>
        </pc:spChg>
        <pc:spChg chg="add del">
          <ac:chgData name="Asif Rehmani" userId="e3bc34669d675361" providerId="LiveId" clId="{FC01EEFB-064D-403C-97AC-13424BF4367B}" dt="2020-05-26T12:26:44.012" v="10298" actId="26606"/>
          <ac:spMkLst>
            <pc:docMk/>
            <pc:sldMk cId="1312925843" sldId="2119"/>
            <ac:spMk id="8" creationId="{B6CDA21F-E7AF-4C75-8395-33F58D5B0E45}"/>
          </ac:spMkLst>
        </pc:spChg>
        <pc:spChg chg="add del">
          <ac:chgData name="Asif Rehmani" userId="e3bc34669d675361" providerId="LiveId" clId="{FC01EEFB-064D-403C-97AC-13424BF4367B}" dt="2020-05-26T12:26:46.317" v="10300" actId="26606"/>
          <ac:spMkLst>
            <pc:docMk/>
            <pc:sldMk cId="1312925843" sldId="2119"/>
            <ac:spMk id="14" creationId="{E659831F-0D9A-4C63-9EBB-8435B85A440F}"/>
          </ac:spMkLst>
        </pc:spChg>
        <pc:spChg chg="add del">
          <ac:chgData name="Asif Rehmani" userId="e3bc34669d675361" providerId="LiveId" clId="{FC01EEFB-064D-403C-97AC-13424BF4367B}" dt="2020-05-26T12:26:44.012" v="10298" actId="26606"/>
          <ac:spMkLst>
            <pc:docMk/>
            <pc:sldMk cId="1312925843" sldId="2119"/>
            <ac:spMk id="15" creationId="{D5B0017B-2ECA-49AF-B397-DC140825DF8D}"/>
          </ac:spMkLst>
        </pc:spChg>
        <pc:spChg chg="add del">
          <ac:chgData name="Asif Rehmani" userId="e3bc34669d675361" providerId="LiveId" clId="{FC01EEFB-064D-403C-97AC-13424BF4367B}" dt="2020-05-26T12:26:46.317" v="10300" actId="26606"/>
          <ac:spMkLst>
            <pc:docMk/>
            <pc:sldMk cId="1312925843" sldId="2119"/>
            <ac:spMk id="19" creationId="{DBF61EA3-B236-439E-9C0B-340980D56BEE}"/>
          </ac:spMkLst>
        </pc:spChg>
        <pc:spChg chg="add del">
          <ac:chgData name="Asif Rehmani" userId="e3bc34669d675361" providerId="LiveId" clId="{FC01EEFB-064D-403C-97AC-13424BF4367B}" dt="2020-05-26T12:27:08.459" v="10306" actId="26606"/>
          <ac:spMkLst>
            <pc:docMk/>
            <pc:sldMk cId="1312925843" sldId="2119"/>
            <ac:spMk id="24" creationId="{B6CDA21F-E7AF-4C75-8395-33F58D5B0E45}"/>
          </ac:spMkLst>
        </pc:spChg>
        <pc:spChg chg="add del">
          <ac:chgData name="Asif Rehmani" userId="e3bc34669d675361" providerId="LiveId" clId="{FC01EEFB-064D-403C-97AC-13424BF4367B}" dt="2020-05-26T12:27:08.459" v="10306" actId="26606"/>
          <ac:spMkLst>
            <pc:docMk/>
            <pc:sldMk cId="1312925843" sldId="2119"/>
            <ac:spMk id="26" creationId="{D5B0017B-2ECA-49AF-B397-DC140825DF8D}"/>
          </ac:spMkLst>
        </pc:spChg>
        <pc:spChg chg="add del">
          <ac:chgData name="Asif Rehmani" userId="e3bc34669d675361" providerId="LiveId" clId="{FC01EEFB-064D-403C-97AC-13424BF4367B}" dt="2020-05-26T12:27:08.459" v="10306" actId="26606"/>
          <ac:spMkLst>
            <pc:docMk/>
            <pc:sldMk cId="1312925843" sldId="2119"/>
            <ac:spMk id="32" creationId="{DBF61EA3-B236-439E-9C0B-340980D56BEE}"/>
          </ac:spMkLst>
        </pc:spChg>
        <pc:spChg chg="add del">
          <ac:chgData name="Asif Rehmani" userId="e3bc34669d675361" providerId="LiveId" clId="{FC01EEFB-064D-403C-97AC-13424BF4367B}" dt="2020-05-26T12:27:08.459" v="10306" actId="26606"/>
          <ac:spMkLst>
            <pc:docMk/>
            <pc:sldMk cId="1312925843" sldId="2119"/>
            <ac:spMk id="38" creationId="{E659831F-0D9A-4C63-9EBB-8435B85A440F}"/>
          </ac:spMkLst>
        </pc:spChg>
        <pc:grpChg chg="add del">
          <ac:chgData name="Asif Rehmani" userId="e3bc34669d675361" providerId="LiveId" clId="{FC01EEFB-064D-403C-97AC-13424BF4367B}" dt="2020-05-26T12:26:44.012" v="10298" actId="26606"/>
          <ac:grpSpMkLst>
            <pc:docMk/>
            <pc:sldMk cId="1312925843" sldId="2119"/>
            <ac:grpSpMk id="10" creationId="{AE1C45F0-260A-458C-96ED-C1F6D2151219}"/>
          </ac:grpSpMkLst>
        </pc:grpChg>
        <pc:grpChg chg="add del">
          <ac:chgData name="Asif Rehmani" userId="e3bc34669d675361" providerId="LiveId" clId="{FC01EEFB-064D-403C-97AC-13424BF4367B}" dt="2020-05-26T12:26:46.317" v="10300" actId="26606"/>
          <ac:grpSpMkLst>
            <pc:docMk/>
            <pc:sldMk cId="1312925843" sldId="2119"/>
            <ac:grpSpMk id="20" creationId="{28FAF094-D087-493F-8DF9-A486C2D6BBAA}"/>
          </ac:grpSpMkLst>
        </pc:grpChg>
        <pc:grpChg chg="add del">
          <ac:chgData name="Asif Rehmani" userId="e3bc34669d675361" providerId="LiveId" clId="{FC01EEFB-064D-403C-97AC-13424BF4367B}" dt="2020-05-26T12:27:08.459" v="10306" actId="26606"/>
          <ac:grpSpMkLst>
            <pc:docMk/>
            <pc:sldMk cId="1312925843" sldId="2119"/>
            <ac:grpSpMk id="25" creationId="{AE1C45F0-260A-458C-96ED-C1F6D2151219}"/>
          </ac:grpSpMkLst>
        </pc:grpChg>
        <pc:grpChg chg="add del">
          <ac:chgData name="Asif Rehmani" userId="e3bc34669d675361" providerId="LiveId" clId="{FC01EEFB-064D-403C-97AC-13424BF4367B}" dt="2020-05-26T12:27:08.459" v="10306" actId="26606"/>
          <ac:grpSpMkLst>
            <pc:docMk/>
            <pc:sldMk cId="1312925843" sldId="2119"/>
            <ac:grpSpMk id="34" creationId="{28FAF094-D087-493F-8DF9-A486C2D6BBAA}"/>
          </ac:grpSpMkLst>
        </pc:grpChg>
        <pc:cxnChg chg="add del">
          <ac:chgData name="Asif Rehmani" userId="e3bc34669d675361" providerId="LiveId" clId="{FC01EEFB-064D-403C-97AC-13424BF4367B}" dt="2020-05-26T12:26:44.012" v="10298" actId="26606"/>
          <ac:cxnSpMkLst>
            <pc:docMk/>
            <pc:sldMk cId="1312925843" sldId="2119"/>
            <ac:cxnSpMk id="17" creationId="{6CF1BAF6-AD41-4082-B212-8A1F9A2E8779}"/>
          </ac:cxnSpMkLst>
        </pc:cxnChg>
        <pc:cxnChg chg="add del">
          <ac:chgData name="Asif Rehmani" userId="e3bc34669d675361" providerId="LiveId" clId="{FC01EEFB-064D-403C-97AC-13424BF4367B}" dt="2020-05-26T12:27:08.459" v="10306" actId="26606"/>
          <ac:cxnSpMkLst>
            <pc:docMk/>
            <pc:sldMk cId="1312925843" sldId="2119"/>
            <ac:cxnSpMk id="27" creationId="{6CF1BAF6-AD41-4082-B212-8A1F9A2E8779}"/>
          </ac:cxnSpMkLst>
        </pc:cxnChg>
      </pc:sldChg>
      <pc:sldChg chg="addSp modSp new mod ord modTransition setBg modAnim modNotesTx">
        <pc:chgData name="Asif Rehmani" userId="e3bc34669d675361" providerId="LiveId" clId="{FC01EEFB-064D-403C-97AC-13424BF4367B}" dt="2020-05-27T12:30:20.953" v="12778" actId="33524"/>
        <pc:sldMkLst>
          <pc:docMk/>
          <pc:sldMk cId="1571938788" sldId="2120"/>
        </pc:sldMkLst>
        <pc:spChg chg="mod">
          <ac:chgData name="Asif Rehmani" userId="e3bc34669d675361" providerId="LiveId" clId="{FC01EEFB-064D-403C-97AC-13424BF4367B}" dt="2020-05-27T11:35:18.868" v="10837" actId="20577"/>
          <ac:spMkLst>
            <pc:docMk/>
            <pc:sldMk cId="1571938788" sldId="2120"/>
            <ac:spMk id="2" creationId="{A7F093B0-D4F3-4A25-9455-C53A9ED02E29}"/>
          </ac:spMkLst>
        </pc:spChg>
        <pc:spChg chg="mod">
          <ac:chgData name="Asif Rehmani" userId="e3bc34669d675361" providerId="LiveId" clId="{FC01EEFB-064D-403C-97AC-13424BF4367B}" dt="2020-05-27T12:22:42.662" v="12242" actId="114"/>
          <ac:spMkLst>
            <pc:docMk/>
            <pc:sldMk cId="1571938788" sldId="2120"/>
            <ac:spMk id="3" creationId="{5B5866D5-118A-4A72-B646-8DC02DD06CB4}"/>
          </ac:spMkLst>
        </pc:spChg>
        <pc:spChg chg="add">
          <ac:chgData name="Asif Rehmani" userId="e3bc34669d675361" providerId="LiveId" clId="{FC01EEFB-064D-403C-97AC-13424BF4367B}" dt="2020-05-26T12:29:17.438" v="10347" actId="26606"/>
          <ac:spMkLst>
            <pc:docMk/>
            <pc:sldMk cId="1571938788" sldId="2120"/>
            <ac:spMk id="8" creationId="{907EF6B7-1338-4443-8C46-6A318D952DFD}"/>
          </ac:spMkLst>
        </pc:spChg>
        <pc:spChg chg="add">
          <ac:chgData name="Asif Rehmani" userId="e3bc34669d675361" providerId="LiveId" clId="{FC01EEFB-064D-403C-97AC-13424BF4367B}" dt="2020-05-26T12:29:17.438" v="10347" actId="26606"/>
          <ac:spMkLst>
            <pc:docMk/>
            <pc:sldMk cId="1571938788" sldId="2120"/>
            <ac:spMk id="10" creationId="{DAAE4CDD-124C-4DCF-9584-B6033B545DD5}"/>
          </ac:spMkLst>
        </pc:spChg>
        <pc:spChg chg="add">
          <ac:chgData name="Asif Rehmani" userId="e3bc34669d675361" providerId="LiveId" clId="{FC01EEFB-064D-403C-97AC-13424BF4367B}" dt="2020-05-26T12:29:17.438" v="10347" actId="26606"/>
          <ac:spMkLst>
            <pc:docMk/>
            <pc:sldMk cId="1571938788" sldId="2120"/>
            <ac:spMk id="12" creationId="{081E4A58-353D-44AE-B2FC-2A74E2E400F7}"/>
          </ac:spMkLst>
        </pc:spChg>
      </pc:sldChg>
      <pc:sldChg chg="addSp modSp new del mod modTransition">
        <pc:chgData name="Asif Rehmani" userId="e3bc34669d675361" providerId="LiveId" clId="{FC01EEFB-064D-403C-97AC-13424BF4367B}" dt="2020-05-26T12:18:23.645" v="10216" actId="47"/>
        <pc:sldMkLst>
          <pc:docMk/>
          <pc:sldMk cId="1872648161" sldId="2121"/>
        </pc:sldMkLst>
        <pc:spChg chg="mod">
          <ac:chgData name="Asif Rehmani" userId="e3bc34669d675361" providerId="LiveId" clId="{FC01EEFB-064D-403C-97AC-13424BF4367B}" dt="2020-05-25T12:10:52.485" v="5016" actId="20577"/>
          <ac:spMkLst>
            <pc:docMk/>
            <pc:sldMk cId="1872648161" sldId="2121"/>
            <ac:spMk id="2" creationId="{FBF41B3F-B558-4C01-AC0F-4F538D366077}"/>
          </ac:spMkLst>
        </pc:spChg>
        <pc:spChg chg="mod">
          <ac:chgData name="Asif Rehmani" userId="e3bc34669d675361" providerId="LiveId" clId="{FC01EEFB-064D-403C-97AC-13424BF4367B}" dt="2020-05-25T12:11:29.407" v="5124" actId="20577"/>
          <ac:spMkLst>
            <pc:docMk/>
            <pc:sldMk cId="1872648161" sldId="2121"/>
            <ac:spMk id="3" creationId="{436A1CF6-5FC7-42B4-A2EA-B053A43A1E1C}"/>
          </ac:spMkLst>
        </pc:spChg>
        <pc:picChg chg="add mod">
          <ac:chgData name="Asif Rehmani" userId="e3bc34669d675361" providerId="LiveId" clId="{FC01EEFB-064D-403C-97AC-13424BF4367B}" dt="2020-05-25T12:11:59.276" v="5128" actId="14100"/>
          <ac:picMkLst>
            <pc:docMk/>
            <pc:sldMk cId="1872648161" sldId="2121"/>
            <ac:picMk id="4" creationId="{0EB3424E-0C31-4A91-8A1F-92F47FD214C1}"/>
          </ac:picMkLst>
        </pc:picChg>
      </pc:sldChg>
      <pc:sldChg chg="addSp modSp new del mod modTransition modClrScheme modAnim chgLayout modNotesTx">
        <pc:chgData name="Asif Rehmani" userId="e3bc34669d675361" providerId="LiveId" clId="{FC01EEFB-064D-403C-97AC-13424BF4367B}" dt="2020-05-27T11:21:08.427" v="10724" actId="47"/>
        <pc:sldMkLst>
          <pc:docMk/>
          <pc:sldMk cId="1235924044" sldId="2122"/>
        </pc:sldMkLst>
        <pc:spChg chg="mod ord">
          <ac:chgData name="Asif Rehmani" userId="e3bc34669d675361" providerId="LiveId" clId="{FC01EEFB-064D-403C-97AC-13424BF4367B}" dt="2020-05-25T19:43:48.939" v="6608" actId="14100"/>
          <ac:spMkLst>
            <pc:docMk/>
            <pc:sldMk cId="1235924044" sldId="2122"/>
            <ac:spMk id="2" creationId="{10B0CA9D-9204-4EA0-8F80-136E5941104A}"/>
          </ac:spMkLst>
        </pc:spChg>
        <pc:spChg chg="mod ord">
          <ac:chgData name="Asif Rehmani" userId="e3bc34669d675361" providerId="LiveId" clId="{FC01EEFB-064D-403C-97AC-13424BF4367B}" dt="2020-05-25T19:47:53.169" v="6812" actId="1035"/>
          <ac:spMkLst>
            <pc:docMk/>
            <pc:sldMk cId="1235924044" sldId="2122"/>
            <ac:spMk id="3" creationId="{E5598770-51F5-438F-9F68-FBE9ECC7ED63}"/>
          </ac:spMkLst>
        </pc:spChg>
        <pc:spChg chg="add mod ord">
          <ac:chgData name="Asif Rehmani" userId="e3bc34669d675361" providerId="LiveId" clId="{FC01EEFB-064D-403C-97AC-13424BF4367B}" dt="2020-05-25T19:47:53.169" v="6812" actId="1035"/>
          <ac:spMkLst>
            <pc:docMk/>
            <pc:sldMk cId="1235924044" sldId="2122"/>
            <ac:spMk id="4" creationId="{D43E519B-8DD5-4BB5-A47D-33953D8B2E3C}"/>
          </ac:spMkLst>
        </pc:spChg>
        <pc:spChg chg="add mod ord">
          <ac:chgData name="Asif Rehmani" userId="e3bc34669d675361" providerId="LiveId" clId="{FC01EEFB-064D-403C-97AC-13424BF4367B}" dt="2020-05-25T19:47:53.169" v="6812" actId="1035"/>
          <ac:spMkLst>
            <pc:docMk/>
            <pc:sldMk cId="1235924044" sldId="2122"/>
            <ac:spMk id="5" creationId="{E6BE28E3-EE5B-464B-8157-813046B3AD03}"/>
          </ac:spMkLst>
        </pc:spChg>
        <pc:spChg chg="add mod ord">
          <ac:chgData name="Asif Rehmani" userId="e3bc34669d675361" providerId="LiveId" clId="{FC01EEFB-064D-403C-97AC-13424BF4367B}" dt="2020-05-25T19:47:53.169" v="6812" actId="1035"/>
          <ac:spMkLst>
            <pc:docMk/>
            <pc:sldMk cId="1235924044" sldId="2122"/>
            <ac:spMk id="6" creationId="{3A095871-5D6C-4E20-8E8A-F7B5F4B82846}"/>
          </ac:spMkLst>
        </pc:spChg>
        <pc:spChg chg="add mod">
          <ac:chgData name="Asif Rehmani" userId="e3bc34669d675361" providerId="LiveId" clId="{FC01EEFB-064D-403C-97AC-13424BF4367B}" dt="2020-05-25T19:47:39.265" v="6808" actId="1076"/>
          <ac:spMkLst>
            <pc:docMk/>
            <pc:sldMk cId="1235924044" sldId="2122"/>
            <ac:spMk id="7" creationId="{3B49B4D5-66CD-453D-8971-3E145E59B887}"/>
          </ac:spMkLst>
        </pc:spChg>
      </pc:sldChg>
      <pc:sldChg chg="addSp delSp modSp new mod ord modTransition setBg modAnim modNotesTx">
        <pc:chgData name="Asif Rehmani" userId="e3bc34669d675361" providerId="LiveId" clId="{FC01EEFB-064D-403C-97AC-13424BF4367B}" dt="2020-05-27T12:20:37.886" v="12238"/>
        <pc:sldMkLst>
          <pc:docMk/>
          <pc:sldMk cId="3469619702" sldId="2123"/>
        </pc:sldMkLst>
        <pc:spChg chg="mod ord">
          <ac:chgData name="Asif Rehmani" userId="e3bc34669d675361" providerId="LiveId" clId="{FC01EEFB-064D-403C-97AC-13424BF4367B}" dt="2020-05-27T11:32:23.567" v="10832" actId="20577"/>
          <ac:spMkLst>
            <pc:docMk/>
            <pc:sldMk cId="3469619702" sldId="2123"/>
            <ac:spMk id="2" creationId="{6FC1EDB3-63F6-4778-9697-6D8AC626D523}"/>
          </ac:spMkLst>
        </pc:spChg>
        <pc:spChg chg="mod ord">
          <ac:chgData name="Asif Rehmani" userId="e3bc34669d675361" providerId="LiveId" clId="{FC01EEFB-064D-403C-97AC-13424BF4367B}" dt="2020-05-26T12:23:00.158" v="10275" actId="6549"/>
          <ac:spMkLst>
            <pc:docMk/>
            <pc:sldMk cId="3469619702" sldId="2123"/>
            <ac:spMk id="3" creationId="{F6035603-B4D3-4BE1-A4D2-7DF98D1C25EC}"/>
          </ac:spMkLst>
        </pc:spChg>
        <pc:spChg chg="add del">
          <ac:chgData name="Asif Rehmani" userId="e3bc34669d675361" providerId="LiveId" clId="{FC01EEFB-064D-403C-97AC-13424BF4367B}" dt="2020-05-26T12:21:30.091" v="10237" actId="26606"/>
          <ac:spMkLst>
            <pc:docMk/>
            <pc:sldMk cId="3469619702" sldId="2123"/>
            <ac:spMk id="11" creationId="{9E9F2A28-69A3-4945-B6B6-C2E4A6C55373}"/>
          </ac:spMkLst>
        </pc:spChg>
        <pc:spChg chg="add del">
          <ac:chgData name="Asif Rehmani" userId="e3bc34669d675361" providerId="LiveId" clId="{FC01EEFB-064D-403C-97AC-13424BF4367B}" dt="2020-05-26T12:21:30.091" v="10237" actId="26606"/>
          <ac:spMkLst>
            <pc:docMk/>
            <pc:sldMk cId="3469619702" sldId="2123"/>
            <ac:spMk id="13" creationId="{CB147A70-DC29-4DDF-A34C-2B82C6E2295E}"/>
          </ac:spMkLst>
        </pc:spChg>
        <pc:spChg chg="add del">
          <ac:chgData name="Asif Rehmani" userId="e3bc34669d675361" providerId="LiveId" clId="{FC01EEFB-064D-403C-97AC-13424BF4367B}" dt="2020-05-26T12:21:30.091" v="10237" actId="26606"/>
          <ac:spMkLst>
            <pc:docMk/>
            <pc:sldMk cId="3469619702" sldId="2123"/>
            <ac:spMk id="15" creationId="{3B438362-1E1E-4C62-A99E-4134CB16366C}"/>
          </ac:spMkLst>
        </pc:spChg>
        <pc:spChg chg="add del">
          <ac:chgData name="Asif Rehmani" userId="e3bc34669d675361" providerId="LiveId" clId="{FC01EEFB-064D-403C-97AC-13424BF4367B}" dt="2020-05-26T12:21:30.091" v="10237" actId="26606"/>
          <ac:spMkLst>
            <pc:docMk/>
            <pc:sldMk cId="3469619702" sldId="2123"/>
            <ac:spMk id="17" creationId="{6C077334-5571-4B83-A83E-4CCCFA7B5E8A}"/>
          </ac:spMkLst>
        </pc:spChg>
        <pc:spChg chg="add del">
          <ac:chgData name="Asif Rehmani" userId="e3bc34669d675361" providerId="LiveId" clId="{FC01EEFB-064D-403C-97AC-13424BF4367B}" dt="2020-05-26T12:21:30.091" v="10237" actId="26606"/>
          <ac:spMkLst>
            <pc:docMk/>
            <pc:sldMk cId="3469619702" sldId="2123"/>
            <ac:spMk id="19" creationId="{4D3DC50D-CA0F-48F9-B17E-20D8669AA4E0}"/>
          </ac:spMkLst>
        </pc:spChg>
        <pc:spChg chg="add del">
          <ac:chgData name="Asif Rehmani" userId="e3bc34669d675361" providerId="LiveId" clId="{FC01EEFB-064D-403C-97AC-13424BF4367B}" dt="2020-05-26T12:21:30.091" v="10237" actId="26606"/>
          <ac:spMkLst>
            <pc:docMk/>
            <pc:sldMk cId="3469619702" sldId="2123"/>
            <ac:spMk id="21" creationId="{D1B80E9C-CF8A-440B-B8F5-54BF121BF458}"/>
          </ac:spMkLst>
        </pc:spChg>
        <pc:spChg chg="add del">
          <ac:chgData name="Asif Rehmani" userId="e3bc34669d675361" providerId="LiveId" clId="{FC01EEFB-064D-403C-97AC-13424BF4367B}" dt="2020-05-26T12:22:29.533" v="10268" actId="26606"/>
          <ac:spMkLst>
            <pc:docMk/>
            <pc:sldMk cId="3469619702" sldId="2123"/>
            <ac:spMk id="23" creationId="{6166C6D1-23AC-49C4-BA07-238E4E9F8CEB}"/>
          </ac:spMkLst>
        </pc:spChg>
        <pc:spChg chg="add del">
          <ac:chgData name="Asif Rehmani" userId="e3bc34669d675361" providerId="LiveId" clId="{FC01EEFB-064D-403C-97AC-13424BF4367B}" dt="2020-05-26T12:22:29.533" v="10268" actId="26606"/>
          <ac:spMkLst>
            <pc:docMk/>
            <pc:sldMk cId="3469619702" sldId="2123"/>
            <ac:spMk id="24" creationId="{1C091803-41C2-48E0-9228-5148460C7479}"/>
          </ac:spMkLst>
        </pc:spChg>
        <pc:spChg chg="add del">
          <ac:chgData name="Asif Rehmani" userId="e3bc34669d675361" providerId="LiveId" clId="{FC01EEFB-064D-403C-97AC-13424BF4367B}" dt="2020-05-26T12:22:29.533" v="10268" actId="26606"/>
          <ac:spMkLst>
            <pc:docMk/>
            <pc:sldMk cId="3469619702" sldId="2123"/>
            <ac:spMk id="25" creationId="{CD97A9F3-23E4-4B8E-BD38-8C08AA69FF91}"/>
          </ac:spMkLst>
        </pc:spChg>
        <pc:spChg chg="add del">
          <ac:chgData name="Asif Rehmani" userId="e3bc34669d675361" providerId="LiveId" clId="{FC01EEFB-064D-403C-97AC-13424BF4367B}" dt="2020-05-26T12:22:29.533" v="10268" actId="26606"/>
          <ac:spMkLst>
            <pc:docMk/>
            <pc:sldMk cId="3469619702" sldId="2123"/>
            <ac:spMk id="26" creationId="{D39A73BA-713C-4649-8A2F-834D01751E9D}"/>
          </ac:spMkLst>
        </pc:spChg>
        <pc:spChg chg="add del">
          <ac:chgData name="Asif Rehmani" userId="e3bc34669d675361" providerId="LiveId" clId="{FC01EEFB-064D-403C-97AC-13424BF4367B}" dt="2020-05-26T12:22:29.533" v="10268" actId="26606"/>
          <ac:spMkLst>
            <pc:docMk/>
            <pc:sldMk cId="3469619702" sldId="2123"/>
            <ac:spMk id="27" creationId="{DD63F128-A717-47EC-A567-0ACD2DBC604E}"/>
          </ac:spMkLst>
        </pc:spChg>
        <pc:spChg chg="add del">
          <ac:chgData name="Asif Rehmani" userId="e3bc34669d675361" providerId="LiveId" clId="{FC01EEFB-064D-403C-97AC-13424BF4367B}" dt="2020-05-26T12:22:29.533" v="10268" actId="26606"/>
          <ac:spMkLst>
            <pc:docMk/>
            <pc:sldMk cId="3469619702" sldId="2123"/>
            <ac:spMk id="28" creationId="{05CC4153-3F0D-4F4C-8F12-E8FC3FA40AEE}"/>
          </ac:spMkLst>
        </pc:spChg>
        <pc:spChg chg="add del">
          <ac:chgData name="Asif Rehmani" userId="e3bc34669d675361" providerId="LiveId" clId="{FC01EEFB-064D-403C-97AC-13424BF4367B}" dt="2020-05-26T12:22:25.244" v="10261" actId="26606"/>
          <ac:spMkLst>
            <pc:docMk/>
            <pc:sldMk cId="3469619702" sldId="2123"/>
            <ac:spMk id="30" creationId="{6166C6D1-23AC-49C4-BA07-238E4E9F8CEB}"/>
          </ac:spMkLst>
        </pc:spChg>
        <pc:spChg chg="add del">
          <ac:chgData name="Asif Rehmani" userId="e3bc34669d675361" providerId="LiveId" clId="{FC01EEFB-064D-403C-97AC-13424BF4367B}" dt="2020-05-26T12:22:25.244" v="10261" actId="26606"/>
          <ac:spMkLst>
            <pc:docMk/>
            <pc:sldMk cId="3469619702" sldId="2123"/>
            <ac:spMk id="31" creationId="{1C091803-41C2-48E0-9228-5148460C7479}"/>
          </ac:spMkLst>
        </pc:spChg>
        <pc:spChg chg="add del">
          <ac:chgData name="Asif Rehmani" userId="e3bc34669d675361" providerId="LiveId" clId="{FC01EEFB-064D-403C-97AC-13424BF4367B}" dt="2020-05-26T12:22:25.244" v="10261" actId="26606"/>
          <ac:spMkLst>
            <pc:docMk/>
            <pc:sldMk cId="3469619702" sldId="2123"/>
            <ac:spMk id="32" creationId="{64C1ECFF-79D4-4304-8755-639B1BB1ED17}"/>
          </ac:spMkLst>
        </pc:spChg>
        <pc:spChg chg="add del">
          <ac:chgData name="Asif Rehmani" userId="e3bc34669d675361" providerId="LiveId" clId="{FC01EEFB-064D-403C-97AC-13424BF4367B}" dt="2020-05-26T12:22:05.403" v="10243" actId="26606"/>
          <ac:spMkLst>
            <pc:docMk/>
            <pc:sldMk cId="3469619702" sldId="2123"/>
            <ac:spMk id="33" creationId="{B3684CCF-CEBB-4D8E-A366-95E43D4C790B}"/>
          </ac:spMkLst>
        </pc:spChg>
        <pc:spChg chg="add del">
          <ac:chgData name="Asif Rehmani" userId="e3bc34669d675361" providerId="LiveId" clId="{FC01EEFB-064D-403C-97AC-13424BF4367B}" dt="2020-05-26T12:22:25.244" v="10261" actId="26606"/>
          <ac:spMkLst>
            <pc:docMk/>
            <pc:sldMk cId="3469619702" sldId="2123"/>
            <ac:spMk id="34" creationId="{05CC4153-3F0D-4F4C-8F12-E8FC3FA40AEE}"/>
          </ac:spMkLst>
        </pc:spChg>
        <pc:spChg chg="add del">
          <ac:chgData name="Asif Rehmani" userId="e3bc34669d675361" providerId="LiveId" clId="{FC01EEFB-064D-403C-97AC-13424BF4367B}" dt="2020-05-26T12:22:05.403" v="10243" actId="26606"/>
          <ac:spMkLst>
            <pc:docMk/>
            <pc:sldMk cId="3469619702" sldId="2123"/>
            <ac:spMk id="35" creationId="{70BEB1E7-2F88-40BC-B73D-42E5B6F80BFC}"/>
          </ac:spMkLst>
        </pc:spChg>
        <pc:spChg chg="add del">
          <ac:chgData name="Asif Rehmani" userId="e3bc34669d675361" providerId="LiveId" clId="{FC01EEFB-064D-403C-97AC-13424BF4367B}" dt="2020-05-26T12:22:25.244" v="10261" actId="26606"/>
          <ac:spMkLst>
            <pc:docMk/>
            <pc:sldMk cId="3469619702" sldId="2123"/>
            <ac:spMk id="36" creationId="{B2F732C5-48D9-4589-AE9D-73D8F453A6DC}"/>
          </ac:spMkLst>
        </pc:spChg>
        <pc:spChg chg="add del">
          <ac:chgData name="Asif Rehmani" userId="e3bc34669d675361" providerId="LiveId" clId="{FC01EEFB-064D-403C-97AC-13424BF4367B}" dt="2020-05-26T12:22:07.585" v="10245" actId="26606"/>
          <ac:spMkLst>
            <pc:docMk/>
            <pc:sldMk cId="3469619702" sldId="2123"/>
            <ac:spMk id="37" creationId="{95916A6F-EC34-4FB5-AC2A-243007400E46}"/>
          </ac:spMkLst>
        </pc:spChg>
        <pc:spChg chg="add del">
          <ac:chgData name="Asif Rehmani" userId="e3bc34669d675361" providerId="LiveId" clId="{FC01EEFB-064D-403C-97AC-13424BF4367B}" dt="2020-05-26T12:22:07.585" v="10245" actId="26606"/>
          <ac:spMkLst>
            <pc:docMk/>
            <pc:sldMk cId="3469619702" sldId="2123"/>
            <ac:spMk id="38" creationId="{81FDBBBA-784C-48BD-9FB6-39E228A0CE44}"/>
          </ac:spMkLst>
        </pc:spChg>
        <pc:spChg chg="add del">
          <ac:chgData name="Asif Rehmani" userId="e3bc34669d675361" providerId="LiveId" clId="{FC01EEFB-064D-403C-97AC-13424BF4367B}" dt="2020-05-26T12:22:07.585" v="10245" actId="26606"/>
          <ac:spMkLst>
            <pc:docMk/>
            <pc:sldMk cId="3469619702" sldId="2123"/>
            <ac:spMk id="39" creationId="{6166C6D1-23AC-49C4-BA07-238E4E9F8CEB}"/>
          </ac:spMkLst>
        </pc:spChg>
        <pc:spChg chg="add del">
          <ac:chgData name="Asif Rehmani" userId="e3bc34669d675361" providerId="LiveId" clId="{FC01EEFB-064D-403C-97AC-13424BF4367B}" dt="2020-05-26T12:22:07.585" v="10245" actId="26606"/>
          <ac:spMkLst>
            <pc:docMk/>
            <pc:sldMk cId="3469619702" sldId="2123"/>
            <ac:spMk id="40" creationId="{C2BD9E8F-93B2-40C0-A6C4-D5D94B12D9BF}"/>
          </ac:spMkLst>
        </pc:spChg>
        <pc:spChg chg="add del">
          <ac:chgData name="Asif Rehmani" userId="e3bc34669d675361" providerId="LiveId" clId="{FC01EEFB-064D-403C-97AC-13424BF4367B}" dt="2020-05-26T12:22:07.585" v="10245" actId="26606"/>
          <ac:spMkLst>
            <pc:docMk/>
            <pc:sldMk cId="3469619702" sldId="2123"/>
            <ac:spMk id="41" creationId="{1C091803-41C2-48E0-9228-5148460C7479}"/>
          </ac:spMkLst>
        </pc:spChg>
        <pc:spChg chg="add del">
          <ac:chgData name="Asif Rehmani" userId="e3bc34669d675361" providerId="LiveId" clId="{FC01EEFB-064D-403C-97AC-13424BF4367B}" dt="2020-05-26T12:22:25.244" v="10261" actId="26606"/>
          <ac:spMkLst>
            <pc:docMk/>
            <pc:sldMk cId="3469619702" sldId="2123"/>
            <ac:spMk id="42" creationId="{4332B7BA-AF3F-4310-B5AB-6BC4193FF73F}"/>
          </ac:spMkLst>
        </pc:spChg>
        <pc:spChg chg="add del">
          <ac:chgData name="Asif Rehmani" userId="e3bc34669d675361" providerId="LiveId" clId="{FC01EEFB-064D-403C-97AC-13424BF4367B}" dt="2020-05-26T12:22:07.585" v="10245" actId="26606"/>
          <ac:spMkLst>
            <pc:docMk/>
            <pc:sldMk cId="3469619702" sldId="2123"/>
            <ac:spMk id="43" creationId="{64C1ECFF-79D4-4304-8755-639B1BB1ED17}"/>
          </ac:spMkLst>
        </pc:spChg>
        <pc:spChg chg="add del">
          <ac:chgData name="Asif Rehmani" userId="e3bc34669d675361" providerId="LiveId" clId="{FC01EEFB-064D-403C-97AC-13424BF4367B}" dt="2020-05-26T12:22:25.244" v="10261" actId="26606"/>
          <ac:spMkLst>
            <pc:docMk/>
            <pc:sldMk cId="3469619702" sldId="2123"/>
            <ac:spMk id="44" creationId="{7F4ACD48-6A1E-4030-B317-B257628EA104}"/>
          </ac:spMkLst>
        </pc:spChg>
        <pc:spChg chg="add del">
          <ac:chgData name="Asif Rehmani" userId="e3bc34669d675361" providerId="LiveId" clId="{FC01EEFB-064D-403C-97AC-13424BF4367B}" dt="2020-05-26T12:22:07.585" v="10245" actId="26606"/>
          <ac:spMkLst>
            <pc:docMk/>
            <pc:sldMk cId="3469619702" sldId="2123"/>
            <ac:spMk id="45" creationId="{05CC4153-3F0D-4F4C-8F12-E8FC3FA40AEE}"/>
          </ac:spMkLst>
        </pc:spChg>
        <pc:spChg chg="add del">
          <ac:chgData name="Asif Rehmani" userId="e3bc34669d675361" providerId="LiveId" clId="{FC01EEFB-064D-403C-97AC-13424BF4367B}" dt="2020-05-26T12:22:26.385" v="10263" actId="26606"/>
          <ac:spMkLst>
            <pc:docMk/>
            <pc:sldMk cId="3469619702" sldId="2123"/>
            <ac:spMk id="46" creationId="{6166C6D1-23AC-49C4-BA07-238E4E9F8CEB}"/>
          </ac:spMkLst>
        </pc:spChg>
        <pc:spChg chg="add del">
          <ac:chgData name="Asif Rehmani" userId="e3bc34669d675361" providerId="LiveId" clId="{FC01EEFB-064D-403C-97AC-13424BF4367B}" dt="2020-05-26T12:22:11.283" v="10247" actId="26606"/>
          <ac:spMkLst>
            <pc:docMk/>
            <pc:sldMk cId="3469619702" sldId="2123"/>
            <ac:spMk id="47" creationId="{6166C6D1-23AC-49C4-BA07-238E4E9F8CEB}"/>
          </ac:spMkLst>
        </pc:spChg>
        <pc:spChg chg="add del">
          <ac:chgData name="Asif Rehmani" userId="e3bc34669d675361" providerId="LiveId" clId="{FC01EEFB-064D-403C-97AC-13424BF4367B}" dt="2020-05-26T12:22:11.283" v="10247" actId="26606"/>
          <ac:spMkLst>
            <pc:docMk/>
            <pc:sldMk cId="3469619702" sldId="2123"/>
            <ac:spMk id="48" creationId="{1C091803-41C2-48E0-9228-5148460C7479}"/>
          </ac:spMkLst>
        </pc:spChg>
        <pc:spChg chg="add del">
          <ac:chgData name="Asif Rehmani" userId="e3bc34669d675361" providerId="LiveId" clId="{FC01EEFB-064D-403C-97AC-13424BF4367B}" dt="2020-05-26T12:22:11.283" v="10247" actId="26606"/>
          <ac:spMkLst>
            <pc:docMk/>
            <pc:sldMk cId="3469619702" sldId="2123"/>
            <ac:spMk id="49" creationId="{05CC4153-3F0D-4F4C-8F12-E8FC3FA40AEE}"/>
          </ac:spMkLst>
        </pc:spChg>
        <pc:spChg chg="add del">
          <ac:chgData name="Asif Rehmani" userId="e3bc34669d675361" providerId="LiveId" clId="{FC01EEFB-064D-403C-97AC-13424BF4367B}" dt="2020-05-26T12:22:26.385" v="10263" actId="26606"/>
          <ac:spMkLst>
            <pc:docMk/>
            <pc:sldMk cId="3469619702" sldId="2123"/>
            <ac:spMk id="50" creationId="{1C091803-41C2-48E0-9228-5148460C7479}"/>
          </ac:spMkLst>
        </pc:spChg>
        <pc:spChg chg="add del">
          <ac:chgData name="Asif Rehmani" userId="e3bc34669d675361" providerId="LiveId" clId="{FC01EEFB-064D-403C-97AC-13424BF4367B}" dt="2020-05-26T12:22:11.739" v="10249" actId="26606"/>
          <ac:spMkLst>
            <pc:docMk/>
            <pc:sldMk cId="3469619702" sldId="2123"/>
            <ac:spMk id="51" creationId="{6EFFF4A2-EB01-4738-9824-8D9A72A51BB9}"/>
          </ac:spMkLst>
        </pc:spChg>
        <pc:spChg chg="add del">
          <ac:chgData name="Asif Rehmani" userId="e3bc34669d675361" providerId="LiveId" clId="{FC01EEFB-064D-403C-97AC-13424BF4367B}" dt="2020-05-26T12:22:11.739" v="10249" actId="26606"/>
          <ac:spMkLst>
            <pc:docMk/>
            <pc:sldMk cId="3469619702" sldId="2123"/>
            <ac:spMk id="52" creationId="{23D97D8B-CFC5-431A-AA32-93C4522A6EE6}"/>
          </ac:spMkLst>
        </pc:spChg>
        <pc:spChg chg="add del">
          <ac:chgData name="Asif Rehmani" userId="e3bc34669d675361" providerId="LiveId" clId="{FC01EEFB-064D-403C-97AC-13424BF4367B}" dt="2020-05-26T12:22:26.385" v="10263" actId="26606"/>
          <ac:spMkLst>
            <pc:docMk/>
            <pc:sldMk cId="3469619702" sldId="2123"/>
            <ac:spMk id="54" creationId="{64C1ECFF-79D4-4304-8755-639B1BB1ED17}"/>
          </ac:spMkLst>
        </pc:spChg>
        <pc:spChg chg="add del">
          <ac:chgData name="Asif Rehmani" userId="e3bc34669d675361" providerId="LiveId" clId="{FC01EEFB-064D-403C-97AC-13424BF4367B}" dt="2020-05-26T12:22:26.385" v="10263" actId="26606"/>
          <ac:spMkLst>
            <pc:docMk/>
            <pc:sldMk cId="3469619702" sldId="2123"/>
            <ac:spMk id="55" creationId="{05CC4153-3F0D-4F4C-8F12-E8FC3FA40AEE}"/>
          </ac:spMkLst>
        </pc:spChg>
        <pc:spChg chg="add">
          <ac:chgData name="Asif Rehmani" userId="e3bc34669d675361" providerId="LiveId" clId="{FC01EEFB-064D-403C-97AC-13424BF4367B}" dt="2020-05-26T12:22:29.533" v="10268" actId="26606"/>
          <ac:spMkLst>
            <pc:docMk/>
            <pc:sldMk cId="3469619702" sldId="2123"/>
            <ac:spMk id="56" creationId="{6166C6D1-23AC-49C4-BA07-238E4E9F8CEB}"/>
          </ac:spMkLst>
        </pc:spChg>
        <pc:spChg chg="add del">
          <ac:chgData name="Asif Rehmani" userId="e3bc34669d675361" providerId="LiveId" clId="{FC01EEFB-064D-403C-97AC-13424BF4367B}" dt="2020-05-26T12:22:16.085" v="10251" actId="26606"/>
          <ac:spMkLst>
            <pc:docMk/>
            <pc:sldMk cId="3469619702" sldId="2123"/>
            <ac:spMk id="57" creationId="{1A8F098D-B94D-40E0-8503-87036AD43077}"/>
          </ac:spMkLst>
        </pc:spChg>
        <pc:spChg chg="add del">
          <ac:chgData name="Asif Rehmani" userId="e3bc34669d675361" providerId="LiveId" clId="{FC01EEFB-064D-403C-97AC-13424BF4367B}" dt="2020-05-26T12:22:16.085" v="10251" actId="26606"/>
          <ac:spMkLst>
            <pc:docMk/>
            <pc:sldMk cId="3469619702" sldId="2123"/>
            <ac:spMk id="58" creationId="{87D932BD-20C1-4F82-986C-BED2C354D033}"/>
          </ac:spMkLst>
        </pc:spChg>
        <pc:spChg chg="add del">
          <ac:chgData name="Asif Rehmani" userId="e3bc34669d675361" providerId="LiveId" clId="{FC01EEFB-064D-403C-97AC-13424BF4367B}" dt="2020-05-26T12:22:16.085" v="10251" actId="26606"/>
          <ac:spMkLst>
            <pc:docMk/>
            <pc:sldMk cId="3469619702" sldId="2123"/>
            <ac:spMk id="59" creationId="{7586665A-47B3-4AEE-BC94-15D89FF706B3}"/>
          </ac:spMkLst>
        </pc:spChg>
        <pc:spChg chg="add del">
          <ac:chgData name="Asif Rehmani" userId="e3bc34669d675361" providerId="LiveId" clId="{FC01EEFB-064D-403C-97AC-13424BF4367B}" dt="2020-05-26T12:22:28.129" v="10265" actId="26606"/>
          <ac:spMkLst>
            <pc:docMk/>
            <pc:sldMk cId="3469619702" sldId="2123"/>
            <ac:spMk id="60" creationId="{72BC1E91-B473-4382-9E89-9A895881E983}"/>
          </ac:spMkLst>
        </pc:spChg>
        <pc:spChg chg="add del">
          <ac:chgData name="Asif Rehmani" userId="e3bc34669d675361" providerId="LiveId" clId="{FC01EEFB-064D-403C-97AC-13424BF4367B}" dt="2020-05-26T12:22:16.477" v="10253" actId="26606"/>
          <ac:spMkLst>
            <pc:docMk/>
            <pc:sldMk cId="3469619702" sldId="2123"/>
            <ac:spMk id="61" creationId="{B0A19BDA-40B6-4DE7-81A4-6B1F1E40A64B}"/>
          </ac:spMkLst>
        </pc:spChg>
        <pc:spChg chg="add del">
          <ac:chgData name="Asif Rehmani" userId="e3bc34669d675361" providerId="LiveId" clId="{FC01EEFB-064D-403C-97AC-13424BF4367B}" dt="2020-05-26T12:22:16.477" v="10253" actId="26606"/>
          <ac:spMkLst>
            <pc:docMk/>
            <pc:sldMk cId="3469619702" sldId="2123"/>
            <ac:spMk id="62" creationId="{0A628AD8-1356-4BF5-8A59-3549B2C7C013}"/>
          </ac:spMkLst>
        </pc:spChg>
        <pc:spChg chg="add del">
          <ac:chgData name="Asif Rehmani" userId="e3bc34669d675361" providerId="LiveId" clId="{FC01EEFB-064D-403C-97AC-13424BF4367B}" dt="2020-05-26T12:22:16.477" v="10253" actId="26606"/>
          <ac:spMkLst>
            <pc:docMk/>
            <pc:sldMk cId="3469619702" sldId="2123"/>
            <ac:spMk id="63" creationId="{9F2E6F73-36C2-4E56-AB0C-4D6936FF5D52}"/>
          </ac:spMkLst>
        </pc:spChg>
        <pc:spChg chg="add del">
          <ac:chgData name="Asif Rehmani" userId="e3bc34669d675361" providerId="LiveId" clId="{FC01EEFB-064D-403C-97AC-13424BF4367B}" dt="2020-05-26T12:22:16.477" v="10253" actId="26606"/>
          <ac:spMkLst>
            <pc:docMk/>
            <pc:sldMk cId="3469619702" sldId="2123"/>
            <ac:spMk id="64" creationId="{8AA5DD19-98A6-4E28-999C-2C074B9CBFAC}"/>
          </ac:spMkLst>
        </pc:spChg>
        <pc:spChg chg="add del">
          <ac:chgData name="Asif Rehmani" userId="e3bc34669d675361" providerId="LiveId" clId="{FC01EEFB-064D-403C-97AC-13424BF4367B}" dt="2020-05-26T12:22:16.477" v="10253" actId="26606"/>
          <ac:spMkLst>
            <pc:docMk/>
            <pc:sldMk cId="3469619702" sldId="2123"/>
            <ac:spMk id="65" creationId="{5F24A71D-C0A9-49AC-B2D1-5A9EA2BD383E}"/>
          </ac:spMkLst>
        </pc:spChg>
        <pc:spChg chg="add del">
          <ac:chgData name="Asif Rehmani" userId="e3bc34669d675361" providerId="LiveId" clId="{FC01EEFB-064D-403C-97AC-13424BF4367B}" dt="2020-05-26T12:22:16.477" v="10253" actId="26606"/>
          <ac:spMkLst>
            <pc:docMk/>
            <pc:sldMk cId="3469619702" sldId="2123"/>
            <ac:spMk id="66" creationId="{99535B11-4A49-4A02-9CB6-3F8A6012892C}"/>
          </ac:spMkLst>
        </pc:spChg>
        <pc:spChg chg="add del">
          <ac:chgData name="Asif Rehmani" userId="e3bc34669d675361" providerId="LiveId" clId="{FC01EEFB-064D-403C-97AC-13424BF4367B}" dt="2020-05-26T12:22:22.771" v="10255" actId="26606"/>
          <ac:spMkLst>
            <pc:docMk/>
            <pc:sldMk cId="3469619702" sldId="2123"/>
            <ac:spMk id="68" creationId="{85016AEC-0320-4ED0-8ECB-FE11DDDFE17A}"/>
          </ac:spMkLst>
        </pc:spChg>
        <pc:spChg chg="add del">
          <ac:chgData name="Asif Rehmani" userId="e3bc34669d675361" providerId="LiveId" clId="{FC01EEFB-064D-403C-97AC-13424BF4367B}" dt="2020-05-26T12:22:22.771" v="10255" actId="26606"/>
          <ac:spMkLst>
            <pc:docMk/>
            <pc:sldMk cId="3469619702" sldId="2123"/>
            <ac:spMk id="69" creationId="{F4B0BE10-11CA-4C3F-A639-C80DB41DA482}"/>
          </ac:spMkLst>
        </pc:spChg>
        <pc:spChg chg="add">
          <ac:chgData name="Asif Rehmani" userId="e3bc34669d675361" providerId="LiveId" clId="{FC01EEFB-064D-403C-97AC-13424BF4367B}" dt="2020-05-26T12:22:29.533" v="10268" actId="26606"/>
          <ac:spMkLst>
            <pc:docMk/>
            <pc:sldMk cId="3469619702" sldId="2123"/>
            <ac:spMk id="70" creationId="{1C091803-41C2-48E0-9228-5148460C7479}"/>
          </ac:spMkLst>
        </pc:spChg>
        <pc:spChg chg="add del">
          <ac:chgData name="Asif Rehmani" userId="e3bc34669d675361" providerId="LiveId" clId="{FC01EEFB-064D-403C-97AC-13424BF4367B}" dt="2020-05-26T12:22:23.330" v="10257" actId="26606"/>
          <ac:spMkLst>
            <pc:docMk/>
            <pc:sldMk cId="3469619702" sldId="2123"/>
            <ac:spMk id="71" creationId="{0550F5B9-399F-4FAD-AE6C-ED65F9A43A74}"/>
          </ac:spMkLst>
        </pc:spChg>
        <pc:spChg chg="add del">
          <ac:chgData name="Asif Rehmani" userId="e3bc34669d675361" providerId="LiveId" clId="{FC01EEFB-064D-403C-97AC-13424BF4367B}" dt="2020-05-26T12:22:23.330" v="10257" actId="26606"/>
          <ac:spMkLst>
            <pc:docMk/>
            <pc:sldMk cId="3469619702" sldId="2123"/>
            <ac:spMk id="72" creationId="{C062E60F-5CD4-4268-8359-8076634680E5}"/>
          </ac:spMkLst>
        </pc:spChg>
        <pc:spChg chg="add del">
          <ac:chgData name="Asif Rehmani" userId="e3bc34669d675361" providerId="LiveId" clId="{FC01EEFB-064D-403C-97AC-13424BF4367B}" dt="2020-05-26T12:22:23.330" v="10257" actId="26606"/>
          <ac:spMkLst>
            <pc:docMk/>
            <pc:sldMk cId="3469619702" sldId="2123"/>
            <ac:spMk id="73" creationId="{BB341EC3-1810-4D33-BA3F-E2D0AA0ECFB6}"/>
          </ac:spMkLst>
        </pc:spChg>
        <pc:spChg chg="add del">
          <ac:chgData name="Asif Rehmani" userId="e3bc34669d675361" providerId="LiveId" clId="{FC01EEFB-064D-403C-97AC-13424BF4367B}" dt="2020-05-26T12:22:23.330" v="10257" actId="26606"/>
          <ac:spMkLst>
            <pc:docMk/>
            <pc:sldMk cId="3469619702" sldId="2123"/>
            <ac:spMk id="74" creationId="{10127CDE-2B99-47A8-BB3C-7D17519105E0}"/>
          </ac:spMkLst>
        </pc:spChg>
        <pc:spChg chg="add">
          <ac:chgData name="Asif Rehmani" userId="e3bc34669d675361" providerId="LiveId" clId="{FC01EEFB-064D-403C-97AC-13424BF4367B}" dt="2020-05-26T12:22:29.533" v="10268" actId="26606"/>
          <ac:spMkLst>
            <pc:docMk/>
            <pc:sldMk cId="3469619702" sldId="2123"/>
            <ac:spMk id="75" creationId="{64C1ECFF-79D4-4304-8755-639B1BB1ED17}"/>
          </ac:spMkLst>
        </pc:spChg>
        <pc:spChg chg="add del">
          <ac:chgData name="Asif Rehmani" userId="e3bc34669d675361" providerId="LiveId" clId="{FC01EEFB-064D-403C-97AC-13424BF4367B}" dt="2020-05-26T12:22:28.129" v="10265" actId="26606"/>
          <ac:spMkLst>
            <pc:docMk/>
            <pc:sldMk cId="3469619702" sldId="2123"/>
            <ac:spMk id="76" creationId="{CBC4F608-B4B8-48C3-9572-C0F061B1CD99}"/>
          </ac:spMkLst>
        </pc:spChg>
        <pc:spChg chg="add del">
          <ac:chgData name="Asif Rehmani" userId="e3bc34669d675361" providerId="LiveId" clId="{FC01EEFB-064D-403C-97AC-13424BF4367B}" dt="2020-05-26T12:22:28.129" v="10265" actId="26606"/>
          <ac:spMkLst>
            <pc:docMk/>
            <pc:sldMk cId="3469619702" sldId="2123"/>
            <ac:spMk id="77" creationId="{1382A32C-5B0C-4B1C-A074-76C6DBCC9F87}"/>
          </ac:spMkLst>
        </pc:spChg>
        <pc:spChg chg="add">
          <ac:chgData name="Asif Rehmani" userId="e3bc34669d675361" providerId="LiveId" clId="{FC01EEFB-064D-403C-97AC-13424BF4367B}" dt="2020-05-26T12:22:29.533" v="10268" actId="26606"/>
          <ac:spMkLst>
            <pc:docMk/>
            <pc:sldMk cId="3469619702" sldId="2123"/>
            <ac:spMk id="78" creationId="{05CC4153-3F0D-4F4C-8F12-E8FC3FA40AEE}"/>
          </ac:spMkLst>
        </pc:spChg>
        <pc:grpChg chg="add del">
          <ac:chgData name="Asif Rehmani" userId="e3bc34669d675361" providerId="LiveId" clId="{FC01EEFB-064D-403C-97AC-13424BF4367B}" dt="2020-05-26T12:22:11.739" v="10249" actId="26606"/>
          <ac:grpSpMkLst>
            <pc:docMk/>
            <pc:sldMk cId="3469619702" sldId="2123"/>
            <ac:grpSpMk id="53" creationId="{F91EAA54-AC0A-4AEF-ACE5-B1DD3DC8173B}"/>
          </ac:grpSpMkLst>
        </pc:grpChg>
        <pc:grpChg chg="add del">
          <ac:chgData name="Asif Rehmani" userId="e3bc34669d675361" providerId="LiveId" clId="{FC01EEFB-064D-403C-97AC-13424BF4367B}" dt="2020-05-26T12:22:28.129" v="10265" actId="26606"/>
          <ac:grpSpMkLst>
            <pc:docMk/>
            <pc:sldMk cId="3469619702" sldId="2123"/>
            <ac:grpSpMk id="67" creationId="{A9270323-9616-4384-857D-E86B78272EFE}"/>
          </ac:grpSpMkLst>
        </pc:grpChg>
        <pc:picChg chg="add mod ord">
          <ac:chgData name="Asif Rehmani" userId="e3bc34669d675361" providerId="LiveId" clId="{FC01EEFB-064D-403C-97AC-13424BF4367B}" dt="2020-05-26T12:22:46.226" v="10270" actId="1076"/>
          <ac:picMkLst>
            <pc:docMk/>
            <pc:sldMk cId="3469619702" sldId="2123"/>
            <ac:picMk id="4" creationId="{4A32BC8B-95CF-42C3-994E-DE7E492DFFF8}"/>
          </ac:picMkLst>
        </pc:picChg>
        <pc:picChg chg="add mod ord">
          <ac:chgData name="Asif Rehmani" userId="e3bc34669d675361" providerId="LiveId" clId="{FC01EEFB-064D-403C-97AC-13424BF4367B}" dt="2020-05-26T12:22:29.533" v="10268" actId="26606"/>
          <ac:picMkLst>
            <pc:docMk/>
            <pc:sldMk cId="3469619702" sldId="2123"/>
            <ac:picMk id="5" creationId="{DBA80998-9476-48C1-B087-295A34FF67CF}"/>
          </ac:picMkLst>
        </pc:picChg>
        <pc:picChg chg="add mod ord">
          <ac:chgData name="Asif Rehmani" userId="e3bc34669d675361" providerId="LiveId" clId="{FC01EEFB-064D-403C-97AC-13424BF4367B}" dt="2020-05-26T12:22:47.777" v="10271" actId="1076"/>
          <ac:picMkLst>
            <pc:docMk/>
            <pc:sldMk cId="3469619702" sldId="2123"/>
            <ac:picMk id="6" creationId="{7D1B71AD-1164-4ACB-84FA-1C66D3BC6265}"/>
          </ac:picMkLst>
        </pc:picChg>
      </pc:sldChg>
      <pc:sldChg chg="addSp delSp modSp new mod modTransition setBg modNotesTx">
        <pc:chgData name="Asif Rehmani" userId="e3bc34669d675361" providerId="LiveId" clId="{FC01EEFB-064D-403C-97AC-13424BF4367B}" dt="2020-05-27T12:06:32.717" v="11967" actId="33524"/>
        <pc:sldMkLst>
          <pc:docMk/>
          <pc:sldMk cId="4203537180" sldId="2124"/>
        </pc:sldMkLst>
        <pc:spChg chg="mod">
          <ac:chgData name="Asif Rehmani" userId="e3bc34669d675361" providerId="LiveId" clId="{FC01EEFB-064D-403C-97AC-13424BF4367B}" dt="2020-05-27T11:32:10.800" v="10827" actId="20577"/>
          <ac:spMkLst>
            <pc:docMk/>
            <pc:sldMk cId="4203537180" sldId="2124"/>
            <ac:spMk id="2" creationId="{3BD378B4-0080-4B39-9B3F-033177C02A80}"/>
          </ac:spMkLst>
        </pc:spChg>
        <pc:spChg chg="del">
          <ac:chgData name="Asif Rehmani" userId="e3bc34669d675361" providerId="LiveId" clId="{FC01EEFB-064D-403C-97AC-13424BF4367B}" dt="2020-05-26T12:25:04.078" v="10295" actId="478"/>
          <ac:spMkLst>
            <pc:docMk/>
            <pc:sldMk cId="4203537180" sldId="2124"/>
            <ac:spMk id="3" creationId="{A367B96F-57D0-474C-87FA-4E4CC6E7D03D}"/>
          </ac:spMkLst>
        </pc:spChg>
        <pc:spChg chg="add">
          <ac:chgData name="Asif Rehmani" userId="e3bc34669d675361" providerId="LiveId" clId="{FC01EEFB-064D-403C-97AC-13424BF4367B}" dt="2020-05-26T12:26:20.594" v="10296" actId="26606"/>
          <ac:spMkLst>
            <pc:docMk/>
            <pc:sldMk cId="4203537180" sldId="2124"/>
            <ac:spMk id="9" creationId="{E45B1D5C-0827-4AF0-8186-11FC5A8B8B92}"/>
          </ac:spMkLst>
        </pc:spChg>
        <pc:spChg chg="add">
          <ac:chgData name="Asif Rehmani" userId="e3bc34669d675361" providerId="LiveId" clId="{FC01EEFB-064D-403C-97AC-13424BF4367B}" dt="2020-05-26T12:26:20.594" v="10296" actId="26606"/>
          <ac:spMkLst>
            <pc:docMk/>
            <pc:sldMk cId="4203537180" sldId="2124"/>
            <ac:spMk id="11" creationId="{99413ED5-9ED4-4772-BCE4-2BCAE6B12E35}"/>
          </ac:spMkLst>
        </pc:spChg>
        <pc:spChg chg="add">
          <ac:chgData name="Asif Rehmani" userId="e3bc34669d675361" providerId="LiveId" clId="{FC01EEFB-064D-403C-97AC-13424BF4367B}" dt="2020-05-26T12:26:20.594" v="10296" actId="26606"/>
          <ac:spMkLst>
            <pc:docMk/>
            <pc:sldMk cId="4203537180" sldId="2124"/>
            <ac:spMk id="13" creationId="{04357C93-F0CB-4A1C-8F77-4E9063789819}"/>
          </ac:spMkLst>
        </pc:spChg>
        <pc:spChg chg="add">
          <ac:chgData name="Asif Rehmani" userId="e3bc34669d675361" providerId="LiveId" clId="{FC01EEFB-064D-403C-97AC-13424BF4367B}" dt="2020-05-26T12:26:20.594" v="10296" actId="26606"/>
          <ac:spMkLst>
            <pc:docMk/>
            <pc:sldMk cId="4203537180" sldId="2124"/>
            <ac:spMk id="15" creationId="{90F533E9-6690-41A8-A372-4C6C622D028D}"/>
          </ac:spMkLst>
        </pc:spChg>
        <pc:picChg chg="add mod">
          <ac:chgData name="Asif Rehmani" userId="e3bc34669d675361" providerId="LiveId" clId="{FC01EEFB-064D-403C-97AC-13424BF4367B}" dt="2020-05-26T12:26:20.594" v="10296" actId="26606"/>
          <ac:picMkLst>
            <pc:docMk/>
            <pc:sldMk cId="4203537180" sldId="2124"/>
            <ac:picMk id="4" creationId="{4179A052-7430-4448-8D89-1E09B7C315E9}"/>
          </ac:picMkLst>
        </pc:picChg>
      </pc:sldChg>
      <pc:sldChg chg="addSp delSp modSp new mod ord modTransition setBg modNotesTx">
        <pc:chgData name="Asif Rehmani" userId="e3bc34669d675361" providerId="LiveId" clId="{FC01EEFB-064D-403C-97AC-13424BF4367B}" dt="2020-05-28T13:16:50.928" v="14131" actId="20577"/>
        <pc:sldMkLst>
          <pc:docMk/>
          <pc:sldMk cId="2290803589" sldId="2125"/>
        </pc:sldMkLst>
        <pc:spChg chg="mod">
          <ac:chgData name="Asif Rehmani" userId="e3bc34669d675361" providerId="LiveId" clId="{FC01EEFB-064D-403C-97AC-13424BF4367B}" dt="2020-05-28T13:16:50.928" v="14131" actId="20577"/>
          <ac:spMkLst>
            <pc:docMk/>
            <pc:sldMk cId="2290803589" sldId="2125"/>
            <ac:spMk id="2" creationId="{EE12D076-D49B-458F-86F3-6E54DFE1BD60}"/>
          </ac:spMkLst>
        </pc:spChg>
        <pc:spChg chg="del">
          <ac:chgData name="Asif Rehmani" userId="e3bc34669d675361" providerId="LiveId" clId="{FC01EEFB-064D-403C-97AC-13424BF4367B}" dt="2020-05-26T12:24:14.193" v="10285" actId="478"/>
          <ac:spMkLst>
            <pc:docMk/>
            <pc:sldMk cId="2290803589" sldId="2125"/>
            <ac:spMk id="3" creationId="{62EFD621-48BB-45CD-A2AC-03B3B6E11D38}"/>
          </ac:spMkLst>
        </pc:spChg>
        <pc:spChg chg="add del">
          <ac:chgData name="Asif Rehmani" userId="e3bc34669d675361" providerId="LiveId" clId="{FC01EEFB-064D-403C-97AC-13424BF4367B}" dt="2020-05-26T12:24:24.319" v="10287" actId="26606"/>
          <ac:spMkLst>
            <pc:docMk/>
            <pc:sldMk cId="2290803589" sldId="2125"/>
            <ac:spMk id="9" creationId="{A4AC5506-6312-4701-8D3C-40187889A947}"/>
          </ac:spMkLst>
        </pc:spChg>
        <pc:spChg chg="add del">
          <ac:chgData name="Asif Rehmani" userId="e3bc34669d675361" providerId="LiveId" clId="{FC01EEFB-064D-403C-97AC-13424BF4367B}" dt="2020-05-26T12:24:43.956" v="10293" actId="26606"/>
          <ac:spMkLst>
            <pc:docMk/>
            <pc:sldMk cId="2290803589" sldId="2125"/>
            <ac:spMk id="11" creationId="{A4AC5506-6312-4701-8D3C-40187889A947}"/>
          </ac:spMkLst>
        </pc:spChg>
        <pc:spChg chg="add del">
          <ac:chgData name="Asif Rehmani" userId="e3bc34669d675361" providerId="LiveId" clId="{FC01EEFB-064D-403C-97AC-13424BF4367B}" dt="2020-05-26T12:24:43.956" v="10293" actId="26606"/>
          <ac:spMkLst>
            <pc:docMk/>
            <pc:sldMk cId="2290803589" sldId="2125"/>
            <ac:spMk id="16" creationId="{74426AB7-D619-4515-962A-BC83909EC015}"/>
          </ac:spMkLst>
        </pc:spChg>
        <pc:spChg chg="add del">
          <ac:chgData name="Asif Rehmani" userId="e3bc34669d675361" providerId="LiveId" clId="{FC01EEFB-064D-403C-97AC-13424BF4367B}" dt="2020-05-26T12:24:43.956" v="10293" actId="26606"/>
          <ac:spMkLst>
            <pc:docMk/>
            <pc:sldMk cId="2290803589" sldId="2125"/>
            <ac:spMk id="18" creationId="{DE47DF98-723F-4AAC-ABCF-CACBC438F78F}"/>
          </ac:spMkLst>
        </pc:spChg>
        <pc:picChg chg="add mod">
          <ac:chgData name="Asif Rehmani" userId="e3bc34669d675361" providerId="LiveId" clId="{FC01EEFB-064D-403C-97AC-13424BF4367B}" dt="2020-05-26T12:24:55.866" v="10294" actId="14100"/>
          <ac:picMkLst>
            <pc:docMk/>
            <pc:sldMk cId="2290803589" sldId="2125"/>
            <ac:picMk id="4" creationId="{A0738C5A-E874-424B-953C-071FC34D4ACA}"/>
          </ac:picMkLst>
        </pc:picChg>
        <pc:cxnChg chg="add del">
          <ac:chgData name="Asif Rehmani" userId="e3bc34669d675361" providerId="LiveId" clId="{FC01EEFB-064D-403C-97AC-13424BF4367B}" dt="2020-05-26T12:24:43.956" v="10293" actId="26606"/>
          <ac:cxnSpMkLst>
            <pc:docMk/>
            <pc:sldMk cId="2290803589" sldId="2125"/>
            <ac:cxnSpMk id="20" creationId="{EA29FC7C-9308-4FDE-8DCA-405668055B0F}"/>
          </ac:cxnSpMkLst>
        </pc:cxnChg>
      </pc:sldChg>
      <pc:sldChg chg="addSp delSp modSp new mod modTransition setBg">
        <pc:chgData name="Asif Rehmani" userId="e3bc34669d675361" providerId="LiveId" clId="{FC01EEFB-064D-403C-97AC-13424BF4367B}" dt="2020-05-27T03:53:51.857" v="10453" actId="26606"/>
        <pc:sldMkLst>
          <pc:docMk/>
          <pc:sldMk cId="2074359927" sldId="2126"/>
        </pc:sldMkLst>
        <pc:spChg chg="mod">
          <ac:chgData name="Asif Rehmani" userId="e3bc34669d675361" providerId="LiveId" clId="{FC01EEFB-064D-403C-97AC-13424BF4367B}" dt="2020-05-27T03:53:51.857" v="10453" actId="26606"/>
          <ac:spMkLst>
            <pc:docMk/>
            <pc:sldMk cId="2074359927" sldId="2126"/>
            <ac:spMk id="2" creationId="{B24B34BA-CBAA-4705-9126-1443D71B6B8B}"/>
          </ac:spMkLst>
        </pc:spChg>
        <pc:spChg chg="mod">
          <ac:chgData name="Asif Rehmani" userId="e3bc34669d675361" providerId="LiveId" clId="{FC01EEFB-064D-403C-97AC-13424BF4367B}" dt="2020-05-27T03:53:51.857" v="10453" actId="26606"/>
          <ac:spMkLst>
            <pc:docMk/>
            <pc:sldMk cId="2074359927" sldId="2126"/>
            <ac:spMk id="3" creationId="{620FEDC3-591E-4D1B-A9E2-A39018BA37E5}"/>
          </ac:spMkLst>
        </pc:spChg>
        <pc:spChg chg="add del">
          <ac:chgData name="Asif Rehmani" userId="e3bc34669d675361" providerId="LiveId" clId="{FC01EEFB-064D-403C-97AC-13424BF4367B}" dt="2020-05-27T03:53:51.857" v="10453" actId="26606"/>
          <ac:spMkLst>
            <pc:docMk/>
            <pc:sldMk cId="2074359927" sldId="2126"/>
            <ac:spMk id="10" creationId="{3301E07F-4F79-4B58-8698-EF24DC1ECDBF}"/>
          </ac:spMkLst>
        </pc:spChg>
        <pc:spChg chg="add del">
          <ac:chgData name="Asif Rehmani" userId="e3bc34669d675361" providerId="LiveId" clId="{FC01EEFB-064D-403C-97AC-13424BF4367B}" dt="2020-05-27T03:53:51.857" v="10453" actId="26606"/>
          <ac:spMkLst>
            <pc:docMk/>
            <pc:sldMk cId="2074359927" sldId="2126"/>
            <ac:spMk id="12" creationId="{E58B2195-5055-402F-A3E7-53FF0E4980C3}"/>
          </ac:spMkLst>
        </pc:spChg>
        <pc:spChg chg="add del">
          <ac:chgData name="Asif Rehmani" userId="e3bc34669d675361" providerId="LiveId" clId="{FC01EEFB-064D-403C-97AC-13424BF4367B}" dt="2020-05-27T03:53:51.857" v="10453" actId="26606"/>
          <ac:spMkLst>
            <pc:docMk/>
            <pc:sldMk cId="2074359927" sldId="2126"/>
            <ac:spMk id="14" creationId="{9EE6F773-742A-491A-9A00-A2A150DF500A}"/>
          </ac:spMkLst>
        </pc:spChg>
        <pc:spChg chg="add">
          <ac:chgData name="Asif Rehmani" userId="e3bc34669d675361" providerId="LiveId" clId="{FC01EEFB-064D-403C-97AC-13424BF4367B}" dt="2020-05-27T03:53:51.857" v="10453" actId="26606"/>
          <ac:spMkLst>
            <pc:docMk/>
            <pc:sldMk cId="2074359927" sldId="2126"/>
            <ac:spMk id="19" creationId="{19D32F93-50AC-4C46-A5DB-291C60DDB7BD}"/>
          </ac:spMkLst>
        </pc:spChg>
        <pc:spChg chg="add">
          <ac:chgData name="Asif Rehmani" userId="e3bc34669d675361" providerId="LiveId" clId="{FC01EEFB-064D-403C-97AC-13424BF4367B}" dt="2020-05-27T03:53:51.857" v="10453" actId="26606"/>
          <ac:spMkLst>
            <pc:docMk/>
            <pc:sldMk cId="2074359927" sldId="2126"/>
            <ac:spMk id="21" creationId="{827DC2C4-B485-428A-BF4A-472D2967F47F}"/>
          </ac:spMkLst>
        </pc:spChg>
        <pc:spChg chg="add">
          <ac:chgData name="Asif Rehmani" userId="e3bc34669d675361" providerId="LiveId" clId="{FC01EEFB-064D-403C-97AC-13424BF4367B}" dt="2020-05-27T03:53:51.857" v="10453" actId="26606"/>
          <ac:spMkLst>
            <pc:docMk/>
            <pc:sldMk cId="2074359927" sldId="2126"/>
            <ac:spMk id="23" creationId="{EE04B5EB-F158-4507-90DD-BD23620C7CC9}"/>
          </ac:spMkLst>
        </pc:spChg>
        <pc:picChg chg="add mod">
          <ac:chgData name="Asif Rehmani" userId="e3bc34669d675361" providerId="LiveId" clId="{FC01EEFB-064D-403C-97AC-13424BF4367B}" dt="2020-05-27T03:53:51.857" v="10453" actId="26606"/>
          <ac:picMkLst>
            <pc:docMk/>
            <pc:sldMk cId="2074359927" sldId="2126"/>
            <ac:picMk id="7" creationId="{E1B0493A-EFC7-4451-86D1-8D4DC3F99EE8}"/>
          </ac:picMkLst>
        </pc:picChg>
      </pc:sldChg>
      <pc:sldChg chg="addSp modSp new mod modTransition setBg">
        <pc:chgData name="Asif Rehmani" userId="e3bc34669d675361" providerId="LiveId" clId="{FC01EEFB-064D-403C-97AC-13424BF4367B}" dt="2020-05-26T12:28:35.896" v="10314" actId="26606"/>
        <pc:sldMkLst>
          <pc:docMk/>
          <pc:sldMk cId="2982371007" sldId="2127"/>
        </pc:sldMkLst>
        <pc:spChg chg="mod">
          <ac:chgData name="Asif Rehmani" userId="e3bc34669d675361" providerId="LiveId" clId="{FC01EEFB-064D-403C-97AC-13424BF4367B}" dt="2020-05-26T12:28:35.896" v="10314" actId="26606"/>
          <ac:spMkLst>
            <pc:docMk/>
            <pc:sldMk cId="2982371007" sldId="2127"/>
            <ac:spMk id="2" creationId="{EC624E2B-61C3-4299-9CE8-FCE6823A6D45}"/>
          </ac:spMkLst>
        </pc:spChg>
        <pc:spChg chg="mod">
          <ac:chgData name="Asif Rehmani" userId="e3bc34669d675361" providerId="LiveId" clId="{FC01EEFB-064D-403C-97AC-13424BF4367B}" dt="2020-05-26T12:28:35.896" v="10314" actId="26606"/>
          <ac:spMkLst>
            <pc:docMk/>
            <pc:sldMk cId="2982371007" sldId="2127"/>
            <ac:spMk id="3" creationId="{577A1030-C147-44D5-B558-97384B6F55E1}"/>
          </ac:spMkLst>
        </pc:spChg>
        <pc:spChg chg="add">
          <ac:chgData name="Asif Rehmani" userId="e3bc34669d675361" providerId="LiveId" clId="{FC01EEFB-064D-403C-97AC-13424BF4367B}" dt="2020-05-26T12:28:35.896" v="10314" actId="26606"/>
          <ac:spMkLst>
            <pc:docMk/>
            <pc:sldMk cId="2982371007" sldId="2127"/>
            <ac:spMk id="10" creationId="{50CEED20-A22C-4FC3-BC0E-F4FE53FDEB97}"/>
          </ac:spMkLst>
        </pc:spChg>
        <pc:spChg chg="add">
          <ac:chgData name="Asif Rehmani" userId="e3bc34669d675361" providerId="LiveId" clId="{FC01EEFB-064D-403C-97AC-13424BF4367B}" dt="2020-05-26T12:28:35.896" v="10314" actId="26606"/>
          <ac:spMkLst>
            <pc:docMk/>
            <pc:sldMk cId="2982371007" sldId="2127"/>
            <ac:spMk id="17" creationId="{19C9EAEA-39D0-4B0E-A0EB-51E7B26740B1}"/>
          </ac:spMkLst>
        </pc:spChg>
        <pc:spChg chg="add">
          <ac:chgData name="Asif Rehmani" userId="e3bc34669d675361" providerId="LiveId" clId="{FC01EEFB-064D-403C-97AC-13424BF4367B}" dt="2020-05-26T12:28:35.896" v="10314" actId="26606"/>
          <ac:spMkLst>
            <pc:docMk/>
            <pc:sldMk cId="2982371007" sldId="2127"/>
            <ac:spMk id="19" creationId="{3873B707-463F-40B0-8227-E8CC6C67EB25}"/>
          </ac:spMkLst>
        </pc:spChg>
        <pc:grpChg chg="add">
          <ac:chgData name="Asif Rehmani" userId="e3bc34669d675361" providerId="LiveId" clId="{FC01EEFB-064D-403C-97AC-13424BF4367B}" dt="2020-05-26T12:28:35.896" v="10314" actId="26606"/>
          <ac:grpSpMkLst>
            <pc:docMk/>
            <pc:sldMk cId="2982371007" sldId="2127"/>
            <ac:grpSpMk id="12" creationId="{032D8612-31EB-44CF-A1D0-14FD4C705424}"/>
          </ac:grpSpMkLst>
        </pc:grpChg>
        <pc:picChg chg="add">
          <ac:chgData name="Asif Rehmani" userId="e3bc34669d675361" providerId="LiveId" clId="{FC01EEFB-064D-403C-97AC-13424BF4367B}" dt="2020-05-26T12:28:35.896" v="10314" actId="26606"/>
          <ac:picMkLst>
            <pc:docMk/>
            <pc:sldMk cId="2982371007" sldId="2127"/>
            <ac:picMk id="7" creationId="{C06A610F-8940-4CFB-BEF0-6AA21B032A0F}"/>
          </ac:picMkLst>
        </pc:picChg>
      </pc:sldChg>
      <pc:sldChg chg="addSp delSp modSp new mod modTransition setBg modAnim modNotesTx">
        <pc:chgData name="Asif Rehmani" userId="e3bc34669d675361" providerId="LiveId" clId="{FC01EEFB-064D-403C-97AC-13424BF4367B}" dt="2020-05-27T12:34:45.756" v="13028" actId="20577"/>
        <pc:sldMkLst>
          <pc:docMk/>
          <pc:sldMk cId="2012594059" sldId="2128"/>
        </pc:sldMkLst>
        <pc:spChg chg="mod">
          <ac:chgData name="Asif Rehmani" userId="e3bc34669d675361" providerId="LiveId" clId="{FC01EEFB-064D-403C-97AC-13424BF4367B}" dt="2020-05-26T12:34:34.066" v="10401" actId="14100"/>
          <ac:spMkLst>
            <pc:docMk/>
            <pc:sldMk cId="2012594059" sldId="2128"/>
            <ac:spMk id="2" creationId="{1F7D95AB-30B7-4D0D-9CCE-A30B094F7A43}"/>
          </ac:spMkLst>
        </pc:spChg>
        <pc:spChg chg="mod">
          <ac:chgData name="Asif Rehmani" userId="e3bc34669d675361" providerId="LiveId" clId="{FC01EEFB-064D-403C-97AC-13424BF4367B}" dt="2020-05-26T12:33:12.129" v="10388" actId="14100"/>
          <ac:spMkLst>
            <pc:docMk/>
            <pc:sldMk cId="2012594059" sldId="2128"/>
            <ac:spMk id="3" creationId="{37DEB5D4-FE0E-4366-AF39-5C613D4CF498}"/>
          </ac:spMkLst>
        </pc:spChg>
        <pc:spChg chg="add del">
          <ac:chgData name="Asif Rehmani" userId="e3bc34669d675361" providerId="LiveId" clId="{FC01EEFB-064D-403C-97AC-13424BF4367B}" dt="2020-05-26T12:31:51.769" v="10374" actId="26606"/>
          <ac:spMkLst>
            <pc:docMk/>
            <pc:sldMk cId="2012594059" sldId="2128"/>
            <ac:spMk id="9" creationId="{201CC55D-ED54-4C5C-95E6-10947BD1103B}"/>
          </ac:spMkLst>
        </pc:spChg>
        <pc:spChg chg="add">
          <ac:chgData name="Asif Rehmani" userId="e3bc34669d675361" providerId="LiveId" clId="{FC01EEFB-064D-403C-97AC-13424BF4367B}" dt="2020-05-26T12:32:52.704" v="10379" actId="26606"/>
          <ac:spMkLst>
            <pc:docMk/>
            <pc:sldMk cId="2012594059" sldId="2128"/>
            <ac:spMk id="10" creationId="{117AB3D3-3C9C-4DED-809A-78734805B895}"/>
          </ac:spMkLst>
        </pc:spChg>
        <pc:spChg chg="add">
          <ac:chgData name="Asif Rehmani" userId="e3bc34669d675361" providerId="LiveId" clId="{FC01EEFB-064D-403C-97AC-13424BF4367B}" dt="2020-05-26T12:32:52.704" v="10379" actId="26606"/>
          <ac:spMkLst>
            <pc:docMk/>
            <pc:sldMk cId="2012594059" sldId="2128"/>
            <ac:spMk id="12" creationId="{3A9A4357-BD1D-4622-A4FE-766E6AB8DE84}"/>
          </ac:spMkLst>
        </pc:spChg>
        <pc:spChg chg="add">
          <ac:chgData name="Asif Rehmani" userId="e3bc34669d675361" providerId="LiveId" clId="{FC01EEFB-064D-403C-97AC-13424BF4367B}" dt="2020-05-26T12:32:52.704" v="10379" actId="26606"/>
          <ac:spMkLst>
            <pc:docMk/>
            <pc:sldMk cId="2012594059" sldId="2128"/>
            <ac:spMk id="14" creationId="{E659831F-0D9A-4C63-9EBB-8435B85A440F}"/>
          </ac:spMkLst>
        </pc:spChg>
        <pc:spChg chg="add del">
          <ac:chgData name="Asif Rehmani" userId="e3bc34669d675361" providerId="LiveId" clId="{FC01EEFB-064D-403C-97AC-13424BF4367B}" dt="2020-05-26T12:31:51.769" v="10374" actId="26606"/>
          <ac:spMkLst>
            <pc:docMk/>
            <pc:sldMk cId="2012594059" sldId="2128"/>
            <ac:spMk id="15" creationId="{3873B707-463F-40B0-8227-E8CC6C67EB25}"/>
          </ac:spMkLst>
        </pc:spChg>
        <pc:spChg chg="add">
          <ac:chgData name="Asif Rehmani" userId="e3bc34669d675361" providerId="LiveId" clId="{FC01EEFB-064D-403C-97AC-13424BF4367B}" dt="2020-05-26T12:32:52.704" v="10379" actId="26606"/>
          <ac:spMkLst>
            <pc:docMk/>
            <pc:sldMk cId="2012594059" sldId="2128"/>
            <ac:spMk id="16" creationId="{E6995CE5-F890-4ABA-82A2-26507CE8D2A3}"/>
          </ac:spMkLst>
        </pc:spChg>
        <pc:spChg chg="add del">
          <ac:chgData name="Asif Rehmani" userId="e3bc34669d675361" providerId="LiveId" clId="{FC01EEFB-064D-403C-97AC-13424BF4367B}" dt="2020-05-26T12:31:51.769" v="10374" actId="26606"/>
          <ac:spMkLst>
            <pc:docMk/>
            <pc:sldMk cId="2012594059" sldId="2128"/>
            <ac:spMk id="17" creationId="{C13237C8-E62C-4F0D-A318-BD6FB6C2D138}"/>
          </ac:spMkLst>
        </pc:spChg>
        <pc:spChg chg="add del">
          <ac:chgData name="Asif Rehmani" userId="e3bc34669d675361" providerId="LiveId" clId="{FC01EEFB-064D-403C-97AC-13424BF4367B}" dt="2020-05-26T12:31:51.769" v="10374" actId="26606"/>
          <ac:spMkLst>
            <pc:docMk/>
            <pc:sldMk cId="2012594059" sldId="2128"/>
            <ac:spMk id="19" creationId="{19C9EAEA-39D0-4B0E-A0EB-51E7B26740B1}"/>
          </ac:spMkLst>
        </pc:spChg>
        <pc:grpChg chg="add del">
          <ac:chgData name="Asif Rehmani" userId="e3bc34669d675361" providerId="LiveId" clId="{FC01EEFB-064D-403C-97AC-13424BF4367B}" dt="2020-05-26T12:31:51.769" v="10374" actId="26606"/>
          <ac:grpSpMkLst>
            <pc:docMk/>
            <pc:sldMk cId="2012594059" sldId="2128"/>
            <ac:grpSpMk id="11" creationId="{1DE889C7-FAD6-4397-98E2-05D503484459}"/>
          </ac:grpSpMkLst>
        </pc:grpChg>
        <pc:picChg chg="add del mod">
          <ac:chgData name="Asif Rehmani" userId="e3bc34669d675361" providerId="LiveId" clId="{FC01EEFB-064D-403C-97AC-13424BF4367B}" dt="2020-05-26T12:32:16.989" v="10375" actId="478"/>
          <ac:picMkLst>
            <pc:docMk/>
            <pc:sldMk cId="2012594059" sldId="2128"/>
            <ac:picMk id="4" creationId="{1F760C05-5113-4D0B-AD25-2E0B18E376CD}"/>
          </ac:picMkLst>
        </pc:picChg>
        <pc:picChg chg="add del mod">
          <ac:chgData name="Asif Rehmani" userId="e3bc34669d675361" providerId="LiveId" clId="{FC01EEFB-064D-403C-97AC-13424BF4367B}" dt="2020-05-26T12:33:37.261" v="10389" actId="478"/>
          <ac:picMkLst>
            <pc:docMk/>
            <pc:sldMk cId="2012594059" sldId="2128"/>
            <ac:picMk id="5" creationId="{3E595443-031D-4A28-82CD-0A0A226743BF}"/>
          </ac:picMkLst>
        </pc:picChg>
        <pc:picChg chg="add mod">
          <ac:chgData name="Asif Rehmani" userId="e3bc34669d675361" providerId="LiveId" clId="{FC01EEFB-064D-403C-97AC-13424BF4367B}" dt="2020-05-26T12:34:03.802" v="10396" actId="1076"/>
          <ac:picMkLst>
            <pc:docMk/>
            <pc:sldMk cId="2012594059" sldId="2128"/>
            <ac:picMk id="6" creationId="{5446473F-F78F-4A7A-84CF-8C270C09365E}"/>
          </ac:picMkLst>
        </pc:picChg>
      </pc:sldChg>
      <pc:sldChg chg="addSp modSp new mod modTransition setBg modAnim modNotesTx">
        <pc:chgData name="Asif Rehmani" userId="e3bc34669d675361" providerId="LiveId" clId="{FC01EEFB-064D-403C-97AC-13424BF4367B}" dt="2020-05-27T12:56:08.043" v="13136" actId="20577"/>
        <pc:sldMkLst>
          <pc:docMk/>
          <pc:sldMk cId="1764100546" sldId="2129"/>
        </pc:sldMkLst>
        <pc:spChg chg="mod">
          <ac:chgData name="Asif Rehmani" userId="e3bc34669d675361" providerId="LiveId" clId="{FC01EEFB-064D-403C-97AC-13424BF4367B}" dt="2020-05-27T03:48:16.638" v="10412" actId="26606"/>
          <ac:spMkLst>
            <pc:docMk/>
            <pc:sldMk cId="1764100546" sldId="2129"/>
            <ac:spMk id="2" creationId="{183B9153-7910-46B0-9F39-474471336DBE}"/>
          </ac:spMkLst>
        </pc:spChg>
        <pc:spChg chg="mod">
          <ac:chgData name="Asif Rehmani" userId="e3bc34669d675361" providerId="LiveId" clId="{FC01EEFB-064D-403C-97AC-13424BF4367B}" dt="2020-05-27T03:48:38.096" v="10421" actId="20577"/>
          <ac:spMkLst>
            <pc:docMk/>
            <pc:sldMk cId="1764100546" sldId="2129"/>
            <ac:spMk id="3" creationId="{D6D319D4-54C5-4327-8697-4F373A5DB9DE}"/>
          </ac:spMkLst>
        </pc:spChg>
        <pc:spChg chg="add">
          <ac:chgData name="Asif Rehmani" userId="e3bc34669d675361" providerId="LiveId" clId="{FC01EEFB-064D-403C-97AC-13424BF4367B}" dt="2020-05-27T03:48:16.638" v="10412" actId="26606"/>
          <ac:spMkLst>
            <pc:docMk/>
            <pc:sldMk cId="1764100546" sldId="2129"/>
            <ac:spMk id="10" creationId="{28D31E1B-0407-4223-9642-0B642CBF57D9}"/>
          </ac:spMkLst>
        </pc:spChg>
        <pc:spChg chg="add">
          <ac:chgData name="Asif Rehmani" userId="e3bc34669d675361" providerId="LiveId" clId="{FC01EEFB-064D-403C-97AC-13424BF4367B}" dt="2020-05-27T03:48:16.638" v="10412" actId="26606"/>
          <ac:spMkLst>
            <pc:docMk/>
            <pc:sldMk cId="1764100546" sldId="2129"/>
            <ac:spMk id="17" creationId="{D5B0017B-2ECA-49AF-B397-DC140825DF8D}"/>
          </ac:spMkLst>
        </pc:spChg>
        <pc:spChg chg="add">
          <ac:chgData name="Asif Rehmani" userId="e3bc34669d675361" providerId="LiveId" clId="{FC01EEFB-064D-403C-97AC-13424BF4367B}" dt="2020-05-27T03:48:16.638" v="10412" actId="26606"/>
          <ac:spMkLst>
            <pc:docMk/>
            <pc:sldMk cId="1764100546" sldId="2129"/>
            <ac:spMk id="19" creationId="{70E96339-907C-46C3-99AC-31179B6F0EBD}"/>
          </ac:spMkLst>
        </pc:spChg>
        <pc:grpChg chg="add">
          <ac:chgData name="Asif Rehmani" userId="e3bc34669d675361" providerId="LiveId" clId="{FC01EEFB-064D-403C-97AC-13424BF4367B}" dt="2020-05-27T03:48:16.638" v="10412" actId="26606"/>
          <ac:grpSpMkLst>
            <pc:docMk/>
            <pc:sldMk cId="1764100546" sldId="2129"/>
            <ac:grpSpMk id="12" creationId="{AE1C45F0-260A-458C-96ED-C1F6D2151219}"/>
          </ac:grpSpMkLst>
        </pc:grpChg>
        <pc:picChg chg="add">
          <ac:chgData name="Asif Rehmani" userId="e3bc34669d675361" providerId="LiveId" clId="{FC01EEFB-064D-403C-97AC-13424BF4367B}" dt="2020-05-27T03:48:16.638" v="10412" actId="26606"/>
          <ac:picMkLst>
            <pc:docMk/>
            <pc:sldMk cId="1764100546" sldId="2129"/>
            <ac:picMk id="7" creationId="{EAB2661B-C8B7-4A74-817E-78006C178363}"/>
          </ac:picMkLst>
        </pc:picChg>
        <pc:cxnChg chg="add">
          <ac:chgData name="Asif Rehmani" userId="e3bc34669d675361" providerId="LiveId" clId="{FC01EEFB-064D-403C-97AC-13424BF4367B}" dt="2020-05-27T03:48:16.638" v="10412" actId="26606"/>
          <ac:cxnSpMkLst>
            <pc:docMk/>
            <pc:sldMk cId="1764100546" sldId="2129"/>
            <ac:cxnSpMk id="21" creationId="{6CF1BAF6-AD41-4082-B212-8A1F9A2E8779}"/>
          </ac:cxnSpMkLst>
        </pc:cxnChg>
      </pc:sldChg>
      <pc:sldChg chg="addSp modSp new mod modTransition setBg">
        <pc:chgData name="Asif Rehmani" userId="e3bc34669d675361" providerId="LiveId" clId="{FC01EEFB-064D-403C-97AC-13424BF4367B}" dt="2020-05-27T03:49:07.065" v="10422" actId="26606"/>
        <pc:sldMkLst>
          <pc:docMk/>
          <pc:sldMk cId="1019980982" sldId="2130"/>
        </pc:sldMkLst>
        <pc:spChg chg="mod">
          <ac:chgData name="Asif Rehmani" userId="e3bc34669d675361" providerId="LiveId" clId="{FC01EEFB-064D-403C-97AC-13424BF4367B}" dt="2020-05-27T03:49:07.065" v="10422" actId="26606"/>
          <ac:spMkLst>
            <pc:docMk/>
            <pc:sldMk cId="1019980982" sldId="2130"/>
            <ac:spMk id="2" creationId="{12298E80-8C92-4CD7-B199-E2648D53BFAD}"/>
          </ac:spMkLst>
        </pc:spChg>
        <pc:spChg chg="mod">
          <ac:chgData name="Asif Rehmani" userId="e3bc34669d675361" providerId="LiveId" clId="{FC01EEFB-064D-403C-97AC-13424BF4367B}" dt="2020-05-27T03:49:07.065" v="10422" actId="26606"/>
          <ac:spMkLst>
            <pc:docMk/>
            <pc:sldMk cId="1019980982" sldId="2130"/>
            <ac:spMk id="3" creationId="{214AE27F-2DF4-4399-B10C-F26219E71FBD}"/>
          </ac:spMkLst>
        </pc:spChg>
        <pc:spChg chg="add">
          <ac:chgData name="Asif Rehmani" userId="e3bc34669d675361" providerId="LiveId" clId="{FC01EEFB-064D-403C-97AC-13424BF4367B}" dt="2020-05-27T03:49:07.065" v="10422" actId="26606"/>
          <ac:spMkLst>
            <pc:docMk/>
            <pc:sldMk cId="1019980982" sldId="2130"/>
            <ac:spMk id="8" creationId="{9095C1F4-AE7F-44E4-8693-40D3D6831140}"/>
          </ac:spMkLst>
        </pc:spChg>
        <pc:spChg chg="add">
          <ac:chgData name="Asif Rehmani" userId="e3bc34669d675361" providerId="LiveId" clId="{FC01EEFB-064D-403C-97AC-13424BF4367B}" dt="2020-05-27T03:49:07.065" v="10422" actId="26606"/>
          <ac:spMkLst>
            <pc:docMk/>
            <pc:sldMk cId="1019980982" sldId="2130"/>
            <ac:spMk id="14" creationId="{871AEA07-1E14-44B4-8E55-64EF049CD66F}"/>
          </ac:spMkLst>
        </pc:spChg>
        <pc:grpChg chg="add">
          <ac:chgData name="Asif Rehmani" userId="e3bc34669d675361" providerId="LiveId" clId="{FC01EEFB-064D-403C-97AC-13424BF4367B}" dt="2020-05-27T03:49:07.065" v="10422" actId="26606"/>
          <ac:grpSpMkLst>
            <pc:docMk/>
            <pc:sldMk cId="1019980982" sldId="2130"/>
            <ac:grpSpMk id="10" creationId="{8734DDD3-F723-4DD3-8ABE-EC0B2AC87D74}"/>
          </ac:grpSpMkLst>
        </pc:grpChg>
      </pc:sldChg>
      <pc:sldChg chg="addSp delSp modSp new mod modTransition setBg modAnim modNotesTx">
        <pc:chgData name="Asif Rehmani" userId="e3bc34669d675361" providerId="LiveId" clId="{FC01EEFB-064D-403C-97AC-13424BF4367B}" dt="2020-05-27T12:58:03.958" v="13198" actId="20577"/>
        <pc:sldMkLst>
          <pc:docMk/>
          <pc:sldMk cId="3201537122" sldId="2131"/>
        </pc:sldMkLst>
        <pc:spChg chg="mod">
          <ac:chgData name="Asif Rehmani" userId="e3bc34669d675361" providerId="LiveId" clId="{FC01EEFB-064D-403C-97AC-13424BF4367B}" dt="2020-05-27T12:57:02.322" v="13137" actId="14100"/>
          <ac:spMkLst>
            <pc:docMk/>
            <pc:sldMk cId="3201537122" sldId="2131"/>
            <ac:spMk id="2" creationId="{AD7C2B05-D694-462F-B370-8323101FC210}"/>
          </ac:spMkLst>
        </pc:spChg>
        <pc:spChg chg="add del mod">
          <ac:chgData name="Asif Rehmani" userId="e3bc34669d675361" providerId="LiveId" clId="{FC01EEFB-064D-403C-97AC-13424BF4367B}" dt="2020-05-27T11:37:16.867" v="10838" actId="14100"/>
          <ac:spMkLst>
            <pc:docMk/>
            <pc:sldMk cId="3201537122" sldId="2131"/>
            <ac:spMk id="3" creationId="{E751A1D5-0C49-4086-9D45-AEBD6A10AED0}"/>
          </ac:spMkLst>
        </pc:spChg>
        <pc:spChg chg="add">
          <ac:chgData name="Asif Rehmani" userId="e3bc34669d675361" providerId="LiveId" clId="{FC01EEFB-064D-403C-97AC-13424BF4367B}" dt="2020-05-27T03:49:28.364" v="10425" actId="26606"/>
          <ac:spMkLst>
            <pc:docMk/>
            <pc:sldMk cId="3201537122" sldId="2131"/>
            <ac:spMk id="7" creationId="{81E140AE-0ABF-47C8-BF32-7D2F0CF2BA44}"/>
          </ac:spMkLst>
        </pc:spChg>
        <pc:spChg chg="add">
          <ac:chgData name="Asif Rehmani" userId="e3bc34669d675361" providerId="LiveId" clId="{FC01EEFB-064D-403C-97AC-13424BF4367B}" dt="2020-05-27T03:49:28.364" v="10425" actId="26606"/>
          <ac:spMkLst>
            <pc:docMk/>
            <pc:sldMk cId="3201537122" sldId="2131"/>
            <ac:spMk id="8" creationId="{8B9AA7C6-5E5A-498E-A6DF-A943376E09BC}"/>
          </ac:spMkLst>
        </pc:spChg>
        <pc:spChg chg="add del">
          <ac:chgData name="Asif Rehmani" userId="e3bc34669d675361" providerId="LiveId" clId="{FC01EEFB-064D-403C-97AC-13424BF4367B}" dt="2020-05-27T03:49:22.085" v="10424" actId="26606"/>
          <ac:spMkLst>
            <pc:docMk/>
            <pc:sldMk cId="3201537122" sldId="2131"/>
            <ac:spMk id="9" creationId="{D55CD764-972B-4CA5-A885-53E55C63E174}"/>
          </ac:spMkLst>
        </pc:spChg>
        <pc:spChg chg="add del">
          <ac:chgData name="Asif Rehmani" userId="e3bc34669d675361" providerId="LiveId" clId="{FC01EEFB-064D-403C-97AC-13424BF4367B}" dt="2020-05-27T03:49:22.085" v="10424" actId="26606"/>
          <ac:spMkLst>
            <pc:docMk/>
            <pc:sldMk cId="3201537122" sldId="2131"/>
            <ac:spMk id="11" creationId="{34165AB3-7006-4430-BCE3-25476BE13322}"/>
          </ac:spMkLst>
        </pc:spChg>
        <pc:spChg chg="add">
          <ac:chgData name="Asif Rehmani" userId="e3bc34669d675361" providerId="LiveId" clId="{FC01EEFB-064D-403C-97AC-13424BF4367B}" dt="2020-05-27T03:49:28.364" v="10425" actId="26606"/>
          <ac:spMkLst>
            <pc:docMk/>
            <pc:sldMk cId="3201537122" sldId="2131"/>
            <ac:spMk id="34" creationId="{CBC4F608-B4B8-48C3-9572-C0F061B1CD99}"/>
          </ac:spMkLst>
        </pc:spChg>
        <pc:spChg chg="add del">
          <ac:chgData name="Asif Rehmani" userId="e3bc34669d675361" providerId="LiveId" clId="{FC01EEFB-064D-403C-97AC-13424BF4367B}" dt="2020-05-27T03:49:22.085" v="10424" actId="26606"/>
          <ac:spMkLst>
            <pc:docMk/>
            <pc:sldMk cId="3201537122" sldId="2131"/>
            <ac:spMk id="35" creationId="{E3E51905-F374-4E1A-97CF-B741584B74D5}"/>
          </ac:spMkLst>
        </pc:spChg>
        <pc:grpChg chg="add">
          <ac:chgData name="Asif Rehmani" userId="e3bc34669d675361" providerId="LiveId" clId="{FC01EEFB-064D-403C-97AC-13424BF4367B}" dt="2020-05-27T03:49:28.364" v="10425" actId="26606"/>
          <ac:grpSpMkLst>
            <pc:docMk/>
            <pc:sldMk cId="3201537122" sldId="2131"/>
            <ac:grpSpMk id="10" creationId="{83EAB11A-76F7-48F4-9B4F-5BFDF4BF9670}"/>
          </ac:grpSpMkLst>
        </pc:grpChg>
        <pc:grpChg chg="add del">
          <ac:chgData name="Asif Rehmani" userId="e3bc34669d675361" providerId="LiveId" clId="{FC01EEFB-064D-403C-97AC-13424BF4367B}" dt="2020-05-27T03:49:22.085" v="10424" actId="26606"/>
          <ac:grpSpMkLst>
            <pc:docMk/>
            <pc:sldMk cId="3201537122" sldId="2131"/>
            <ac:grpSpMk id="13" creationId="{11999B20-6058-4C55-882E-A1FB050B69DD}"/>
          </ac:grpSpMkLst>
        </pc:grpChg>
        <pc:graphicFrameChg chg="add del">
          <ac:chgData name="Asif Rehmani" userId="e3bc34669d675361" providerId="LiveId" clId="{FC01EEFB-064D-403C-97AC-13424BF4367B}" dt="2020-05-27T03:49:22.085" v="10424" actId="26606"/>
          <ac:graphicFrameMkLst>
            <pc:docMk/>
            <pc:sldMk cId="3201537122" sldId="2131"/>
            <ac:graphicFrameMk id="5" creationId="{FE2EC911-24E1-4DDA-A578-233F33266C54}"/>
          </ac:graphicFrameMkLst>
        </pc:graphicFrameChg>
      </pc:sldChg>
      <pc:sldChg chg="addSp modSp new mod modTransition setBg modAnim modNotesTx">
        <pc:chgData name="Asif Rehmani" userId="e3bc34669d675361" providerId="LiveId" clId="{FC01EEFB-064D-403C-97AC-13424BF4367B}" dt="2020-05-27T13:00:34.690" v="13264" actId="20577"/>
        <pc:sldMkLst>
          <pc:docMk/>
          <pc:sldMk cId="1191986444" sldId="2132"/>
        </pc:sldMkLst>
        <pc:spChg chg="mod">
          <ac:chgData name="Asif Rehmani" userId="e3bc34669d675361" providerId="LiveId" clId="{FC01EEFB-064D-403C-97AC-13424BF4367B}" dt="2020-05-27T03:50:51.762" v="10435" actId="26606"/>
          <ac:spMkLst>
            <pc:docMk/>
            <pc:sldMk cId="1191986444" sldId="2132"/>
            <ac:spMk id="2" creationId="{E47B9A91-CA67-4FF5-BD45-0826DA40C856}"/>
          </ac:spMkLst>
        </pc:spChg>
        <pc:spChg chg="mod">
          <ac:chgData name="Asif Rehmani" userId="e3bc34669d675361" providerId="LiveId" clId="{FC01EEFB-064D-403C-97AC-13424BF4367B}" dt="2020-05-27T13:00:02.296" v="13256" actId="114"/>
          <ac:spMkLst>
            <pc:docMk/>
            <pc:sldMk cId="1191986444" sldId="2132"/>
            <ac:spMk id="3" creationId="{D29E172F-A88C-443C-B71F-BA67F3CB3735}"/>
          </ac:spMkLst>
        </pc:spChg>
        <pc:spChg chg="add">
          <ac:chgData name="Asif Rehmani" userId="e3bc34669d675361" providerId="LiveId" clId="{FC01EEFB-064D-403C-97AC-13424BF4367B}" dt="2020-05-27T03:50:51.762" v="10435" actId="26606"/>
          <ac:spMkLst>
            <pc:docMk/>
            <pc:sldMk cId="1191986444" sldId="2132"/>
            <ac:spMk id="10" creationId="{149FB5C3-7336-4FE0-A30C-CC0A3646D499}"/>
          </ac:spMkLst>
        </pc:spChg>
        <pc:spChg chg="add">
          <ac:chgData name="Asif Rehmani" userId="e3bc34669d675361" providerId="LiveId" clId="{FC01EEFB-064D-403C-97AC-13424BF4367B}" dt="2020-05-27T03:50:51.762" v="10435" actId="26606"/>
          <ac:spMkLst>
            <pc:docMk/>
            <pc:sldMk cId="1191986444" sldId="2132"/>
            <ac:spMk id="16" creationId="{0DA909B4-15FF-46A6-8A7F-7AEF977FE9ED}"/>
          </ac:spMkLst>
        </pc:spChg>
        <pc:spChg chg="add">
          <ac:chgData name="Asif Rehmani" userId="e3bc34669d675361" providerId="LiveId" clId="{FC01EEFB-064D-403C-97AC-13424BF4367B}" dt="2020-05-27T03:50:51.762" v="10435" actId="26606"/>
          <ac:spMkLst>
            <pc:docMk/>
            <pc:sldMk cId="1191986444" sldId="2132"/>
            <ac:spMk id="18" creationId="{1382A32C-5B0C-4B1C-A074-76C6DBCC9F87}"/>
          </ac:spMkLst>
        </pc:spChg>
        <pc:grpChg chg="add">
          <ac:chgData name="Asif Rehmani" userId="e3bc34669d675361" providerId="LiveId" clId="{FC01EEFB-064D-403C-97AC-13424BF4367B}" dt="2020-05-27T03:50:51.762" v="10435" actId="26606"/>
          <ac:grpSpMkLst>
            <pc:docMk/>
            <pc:sldMk cId="1191986444" sldId="2132"/>
            <ac:grpSpMk id="12" creationId="{19A6B5CE-CB1D-48EE-8B43-E952235C8371}"/>
          </ac:grpSpMkLst>
        </pc:grpChg>
        <pc:picChg chg="add mod">
          <ac:chgData name="Asif Rehmani" userId="e3bc34669d675361" providerId="LiveId" clId="{FC01EEFB-064D-403C-97AC-13424BF4367B}" dt="2020-05-27T03:50:51.762" v="10435" actId="26606"/>
          <ac:picMkLst>
            <pc:docMk/>
            <pc:sldMk cId="1191986444" sldId="2132"/>
            <ac:picMk id="4" creationId="{669E5F08-9E00-4B7D-A1E8-40FC0ECA985D}"/>
          </ac:picMkLst>
        </pc:picChg>
        <pc:picChg chg="add mod">
          <ac:chgData name="Asif Rehmani" userId="e3bc34669d675361" providerId="LiveId" clId="{FC01EEFB-064D-403C-97AC-13424BF4367B}" dt="2020-05-27T13:00:12.275" v="13258" actId="14100"/>
          <ac:picMkLst>
            <pc:docMk/>
            <pc:sldMk cId="1191986444" sldId="2132"/>
            <ac:picMk id="5" creationId="{661A3809-72C1-4A4C-902B-D5D690002256}"/>
          </ac:picMkLst>
        </pc:picChg>
      </pc:sldChg>
      <pc:sldChg chg="addSp delSp modSp new mod modTransition setBg">
        <pc:chgData name="Asif Rehmani" userId="e3bc34669d675361" providerId="LiveId" clId="{FC01EEFB-064D-403C-97AC-13424BF4367B}" dt="2020-05-27T11:21:24.820" v="10725" actId="26606"/>
        <pc:sldMkLst>
          <pc:docMk/>
          <pc:sldMk cId="3994778832" sldId="2133"/>
        </pc:sldMkLst>
        <pc:spChg chg="mod">
          <ac:chgData name="Asif Rehmani" userId="e3bc34669d675361" providerId="LiveId" clId="{FC01EEFB-064D-403C-97AC-13424BF4367B}" dt="2020-05-27T11:21:24.820" v="10725" actId="26606"/>
          <ac:spMkLst>
            <pc:docMk/>
            <pc:sldMk cId="3994778832" sldId="2133"/>
            <ac:spMk id="2" creationId="{F77F2EE8-336E-4A11-A15D-77D88E45A447}"/>
          </ac:spMkLst>
        </pc:spChg>
        <pc:spChg chg="mod">
          <ac:chgData name="Asif Rehmani" userId="e3bc34669d675361" providerId="LiveId" clId="{FC01EEFB-064D-403C-97AC-13424BF4367B}" dt="2020-05-27T11:21:24.820" v="10725" actId="26606"/>
          <ac:spMkLst>
            <pc:docMk/>
            <pc:sldMk cId="3994778832" sldId="2133"/>
            <ac:spMk id="3" creationId="{8219DD78-834C-4C54-81B8-BD3148F890A2}"/>
          </ac:spMkLst>
        </pc:spChg>
        <pc:spChg chg="add del">
          <ac:chgData name="Asif Rehmani" userId="e3bc34669d675361" providerId="LiveId" clId="{FC01EEFB-064D-403C-97AC-13424BF4367B}" dt="2020-05-27T11:21:24.820" v="10725" actId="26606"/>
          <ac:spMkLst>
            <pc:docMk/>
            <pc:sldMk cId="3994778832" sldId="2133"/>
            <ac:spMk id="8" creationId="{934F1179-B481-4F9E-BCA3-AFB972070F83}"/>
          </ac:spMkLst>
        </pc:spChg>
        <pc:spChg chg="add del">
          <ac:chgData name="Asif Rehmani" userId="e3bc34669d675361" providerId="LiveId" clId="{FC01EEFB-064D-403C-97AC-13424BF4367B}" dt="2020-05-27T11:21:24.820" v="10725" actId="26606"/>
          <ac:spMkLst>
            <pc:docMk/>
            <pc:sldMk cId="3994778832" sldId="2133"/>
            <ac:spMk id="10" creationId="{827DC2C4-B485-428A-BF4A-472D2967F47F}"/>
          </ac:spMkLst>
        </pc:spChg>
        <pc:spChg chg="add del">
          <ac:chgData name="Asif Rehmani" userId="e3bc34669d675361" providerId="LiveId" clId="{FC01EEFB-064D-403C-97AC-13424BF4367B}" dt="2020-05-27T11:21:24.820" v="10725" actId="26606"/>
          <ac:spMkLst>
            <pc:docMk/>
            <pc:sldMk cId="3994778832" sldId="2133"/>
            <ac:spMk id="12" creationId="{EE04B5EB-F158-4507-90DD-BD23620C7CC9}"/>
          </ac:spMkLst>
        </pc:spChg>
        <pc:spChg chg="add">
          <ac:chgData name="Asif Rehmani" userId="e3bc34669d675361" providerId="LiveId" clId="{FC01EEFB-064D-403C-97AC-13424BF4367B}" dt="2020-05-27T11:21:24.820" v="10725" actId="26606"/>
          <ac:spMkLst>
            <pc:docMk/>
            <pc:sldMk cId="3994778832" sldId="2133"/>
            <ac:spMk id="17" creationId="{A7895A40-19A4-42D6-9D30-DBC1E8002635}"/>
          </ac:spMkLst>
        </pc:spChg>
        <pc:spChg chg="add">
          <ac:chgData name="Asif Rehmani" userId="e3bc34669d675361" providerId="LiveId" clId="{FC01EEFB-064D-403C-97AC-13424BF4367B}" dt="2020-05-27T11:21:24.820" v="10725" actId="26606"/>
          <ac:spMkLst>
            <pc:docMk/>
            <pc:sldMk cId="3994778832" sldId="2133"/>
            <ac:spMk id="19" creationId="{02F429C4-ABC9-46FC-818A-B5429CDE4A96}"/>
          </ac:spMkLst>
        </pc:spChg>
        <pc:spChg chg="add">
          <ac:chgData name="Asif Rehmani" userId="e3bc34669d675361" providerId="LiveId" clId="{FC01EEFB-064D-403C-97AC-13424BF4367B}" dt="2020-05-27T11:21:24.820" v="10725" actId="26606"/>
          <ac:spMkLst>
            <pc:docMk/>
            <pc:sldMk cId="3994778832" sldId="2133"/>
            <ac:spMk id="21" creationId="{2CEF98E4-3709-4952-8F42-2305CCE34FA3}"/>
          </ac:spMkLst>
        </pc:spChg>
        <pc:spChg chg="add">
          <ac:chgData name="Asif Rehmani" userId="e3bc34669d675361" providerId="LiveId" clId="{FC01EEFB-064D-403C-97AC-13424BF4367B}" dt="2020-05-27T11:21:24.820" v="10725" actId="26606"/>
          <ac:spMkLst>
            <pc:docMk/>
            <pc:sldMk cId="3994778832" sldId="2133"/>
            <ac:spMk id="23" creationId="{F10BCCF5-D685-47FF-B675-647EAEB72C8E}"/>
          </ac:spMkLst>
        </pc:spChg>
        <pc:spChg chg="add">
          <ac:chgData name="Asif Rehmani" userId="e3bc34669d675361" providerId="LiveId" clId="{FC01EEFB-064D-403C-97AC-13424BF4367B}" dt="2020-05-27T11:21:24.820" v="10725" actId="26606"/>
          <ac:spMkLst>
            <pc:docMk/>
            <pc:sldMk cId="3994778832" sldId="2133"/>
            <ac:spMk id="25" creationId="{B0EE8A42-107A-4D4C-8D56-BBAE95C7FC0D}"/>
          </ac:spMkLst>
        </pc:spChg>
      </pc:sldChg>
      <pc:sldChg chg="addSp modSp new mod modTransition setBg">
        <pc:chgData name="Asif Rehmani" userId="e3bc34669d675361" providerId="LiveId" clId="{FC01EEFB-064D-403C-97AC-13424BF4367B}" dt="2020-05-27T03:52:54.067" v="10447" actId="26606"/>
        <pc:sldMkLst>
          <pc:docMk/>
          <pc:sldMk cId="4047087083" sldId="2134"/>
        </pc:sldMkLst>
        <pc:spChg chg="mod">
          <ac:chgData name="Asif Rehmani" userId="e3bc34669d675361" providerId="LiveId" clId="{FC01EEFB-064D-403C-97AC-13424BF4367B}" dt="2020-05-27T03:52:54.067" v="10447" actId="26606"/>
          <ac:spMkLst>
            <pc:docMk/>
            <pc:sldMk cId="4047087083" sldId="2134"/>
            <ac:spMk id="2" creationId="{6831AE0E-88AC-43F1-A4F8-A4FE88D8593E}"/>
          </ac:spMkLst>
        </pc:spChg>
        <pc:spChg chg="mod">
          <ac:chgData name="Asif Rehmani" userId="e3bc34669d675361" providerId="LiveId" clId="{FC01EEFB-064D-403C-97AC-13424BF4367B}" dt="2020-05-27T03:52:54.067" v="10447" actId="26606"/>
          <ac:spMkLst>
            <pc:docMk/>
            <pc:sldMk cId="4047087083" sldId="2134"/>
            <ac:spMk id="3" creationId="{E5E7DE3E-7E08-47E5-99E8-1CB2C8F135DE}"/>
          </ac:spMkLst>
        </pc:spChg>
        <pc:spChg chg="add">
          <ac:chgData name="Asif Rehmani" userId="e3bc34669d675361" providerId="LiveId" clId="{FC01EEFB-064D-403C-97AC-13424BF4367B}" dt="2020-05-27T03:52:54.067" v="10447" actId="26606"/>
          <ac:spMkLst>
            <pc:docMk/>
            <pc:sldMk cId="4047087083" sldId="2134"/>
            <ac:spMk id="8" creationId="{A7895A40-19A4-42D6-9D30-DBC1E8002635}"/>
          </ac:spMkLst>
        </pc:spChg>
        <pc:spChg chg="add">
          <ac:chgData name="Asif Rehmani" userId="e3bc34669d675361" providerId="LiveId" clId="{FC01EEFB-064D-403C-97AC-13424BF4367B}" dt="2020-05-27T03:52:54.067" v="10447" actId="26606"/>
          <ac:spMkLst>
            <pc:docMk/>
            <pc:sldMk cId="4047087083" sldId="2134"/>
            <ac:spMk id="10" creationId="{02F429C4-ABC9-46FC-818A-B5429CDE4A96}"/>
          </ac:spMkLst>
        </pc:spChg>
        <pc:spChg chg="add">
          <ac:chgData name="Asif Rehmani" userId="e3bc34669d675361" providerId="LiveId" clId="{FC01EEFB-064D-403C-97AC-13424BF4367B}" dt="2020-05-27T03:52:54.067" v="10447" actId="26606"/>
          <ac:spMkLst>
            <pc:docMk/>
            <pc:sldMk cId="4047087083" sldId="2134"/>
            <ac:spMk id="12" creationId="{2CEF98E4-3709-4952-8F42-2305CCE34FA3}"/>
          </ac:spMkLst>
        </pc:spChg>
        <pc:spChg chg="add">
          <ac:chgData name="Asif Rehmani" userId="e3bc34669d675361" providerId="LiveId" clId="{FC01EEFB-064D-403C-97AC-13424BF4367B}" dt="2020-05-27T03:52:54.067" v="10447" actId="26606"/>
          <ac:spMkLst>
            <pc:docMk/>
            <pc:sldMk cId="4047087083" sldId="2134"/>
            <ac:spMk id="14" creationId="{F10BCCF5-D685-47FF-B675-647EAEB72C8E}"/>
          </ac:spMkLst>
        </pc:spChg>
        <pc:spChg chg="add">
          <ac:chgData name="Asif Rehmani" userId="e3bc34669d675361" providerId="LiveId" clId="{FC01EEFB-064D-403C-97AC-13424BF4367B}" dt="2020-05-27T03:52:54.067" v="10447" actId="26606"/>
          <ac:spMkLst>
            <pc:docMk/>
            <pc:sldMk cId="4047087083" sldId="2134"/>
            <ac:spMk id="16" creationId="{B0EE8A42-107A-4D4C-8D56-BBAE95C7FC0D}"/>
          </ac:spMkLst>
        </pc:spChg>
      </pc:sldChg>
      <pc:sldChg chg="addSp modSp new mod modTransition setBg modAnim modNotesTx">
        <pc:chgData name="Asif Rehmani" userId="e3bc34669d675361" providerId="LiveId" clId="{FC01EEFB-064D-403C-97AC-13424BF4367B}" dt="2020-05-27T13:01:36.182" v="13307" actId="20577"/>
        <pc:sldMkLst>
          <pc:docMk/>
          <pc:sldMk cId="1852432318" sldId="2135"/>
        </pc:sldMkLst>
        <pc:spChg chg="mod">
          <ac:chgData name="Asif Rehmani" userId="e3bc34669d675361" providerId="LiveId" clId="{FC01EEFB-064D-403C-97AC-13424BF4367B}" dt="2020-05-27T03:53:00.158" v="10448" actId="26606"/>
          <ac:spMkLst>
            <pc:docMk/>
            <pc:sldMk cId="1852432318" sldId="2135"/>
            <ac:spMk id="2" creationId="{8745AFAA-A199-4E34-AC98-2AE285AF59FE}"/>
          </ac:spMkLst>
        </pc:spChg>
        <pc:spChg chg="mod">
          <ac:chgData name="Asif Rehmani" userId="e3bc34669d675361" providerId="LiveId" clId="{FC01EEFB-064D-403C-97AC-13424BF4367B}" dt="2020-05-27T03:53:06.767" v="10450" actId="20577"/>
          <ac:spMkLst>
            <pc:docMk/>
            <pc:sldMk cId="1852432318" sldId="2135"/>
            <ac:spMk id="3" creationId="{D49CC864-1B44-48C8-89E0-850C37F879A3}"/>
          </ac:spMkLst>
        </pc:spChg>
        <pc:spChg chg="add">
          <ac:chgData name="Asif Rehmani" userId="e3bc34669d675361" providerId="LiveId" clId="{FC01EEFB-064D-403C-97AC-13424BF4367B}" dt="2020-05-27T03:53:00.158" v="10448" actId="26606"/>
          <ac:spMkLst>
            <pc:docMk/>
            <pc:sldMk cId="1852432318" sldId="2135"/>
            <ac:spMk id="8" creationId="{3AD318CC-E2A8-4E27-9548-A047A78999B1}"/>
          </ac:spMkLst>
        </pc:spChg>
        <pc:spChg chg="add">
          <ac:chgData name="Asif Rehmani" userId="e3bc34669d675361" providerId="LiveId" clId="{FC01EEFB-064D-403C-97AC-13424BF4367B}" dt="2020-05-27T03:53:00.158" v="10448" actId="26606"/>
          <ac:spMkLst>
            <pc:docMk/>
            <pc:sldMk cId="1852432318" sldId="2135"/>
            <ac:spMk id="14" creationId="{2C1BBA94-3F40-40AA-8BB9-E69E25E537C1}"/>
          </ac:spMkLst>
        </pc:spChg>
        <pc:grpChg chg="add">
          <ac:chgData name="Asif Rehmani" userId="e3bc34669d675361" providerId="LiveId" clId="{FC01EEFB-064D-403C-97AC-13424BF4367B}" dt="2020-05-27T03:53:00.158" v="10448" actId="26606"/>
          <ac:grpSpMkLst>
            <pc:docMk/>
            <pc:sldMk cId="1852432318" sldId="2135"/>
            <ac:grpSpMk id="10" creationId="{B14B560F-9DD7-4302-A60B-EBD3EF59B073}"/>
          </ac:grpSpMkLst>
        </pc:grpChg>
      </pc:sldChg>
      <pc:sldChg chg="addSp modSp new mod modTransition setBg">
        <pc:chgData name="Asif Rehmani" userId="e3bc34669d675361" providerId="LiveId" clId="{FC01EEFB-064D-403C-97AC-13424BF4367B}" dt="2020-05-27T03:53:39.892" v="10452" actId="26606"/>
        <pc:sldMkLst>
          <pc:docMk/>
          <pc:sldMk cId="1745984777" sldId="2136"/>
        </pc:sldMkLst>
        <pc:spChg chg="mod">
          <ac:chgData name="Asif Rehmani" userId="e3bc34669d675361" providerId="LiveId" clId="{FC01EEFB-064D-403C-97AC-13424BF4367B}" dt="2020-05-27T03:53:39.892" v="10452" actId="26606"/>
          <ac:spMkLst>
            <pc:docMk/>
            <pc:sldMk cId="1745984777" sldId="2136"/>
            <ac:spMk id="2" creationId="{729128A9-44FF-4871-8FEB-0874DF630D59}"/>
          </ac:spMkLst>
        </pc:spChg>
        <pc:spChg chg="mod">
          <ac:chgData name="Asif Rehmani" userId="e3bc34669d675361" providerId="LiveId" clId="{FC01EEFB-064D-403C-97AC-13424BF4367B}" dt="2020-05-27T03:53:39.892" v="10452" actId="26606"/>
          <ac:spMkLst>
            <pc:docMk/>
            <pc:sldMk cId="1745984777" sldId="2136"/>
            <ac:spMk id="3" creationId="{13E4EAF9-9A0C-4ACF-A716-4E6A664F6743}"/>
          </ac:spMkLst>
        </pc:spChg>
        <pc:spChg chg="add">
          <ac:chgData name="Asif Rehmani" userId="e3bc34669d675361" providerId="LiveId" clId="{FC01EEFB-064D-403C-97AC-13424BF4367B}" dt="2020-05-27T03:53:39.892" v="10452" actId="26606"/>
          <ac:spMkLst>
            <pc:docMk/>
            <pc:sldMk cId="1745984777" sldId="2136"/>
            <ac:spMk id="8" creationId="{A7895A40-19A4-42D6-9D30-DBC1E8002635}"/>
          </ac:spMkLst>
        </pc:spChg>
        <pc:spChg chg="add">
          <ac:chgData name="Asif Rehmani" userId="e3bc34669d675361" providerId="LiveId" clId="{FC01EEFB-064D-403C-97AC-13424BF4367B}" dt="2020-05-27T03:53:39.892" v="10452" actId="26606"/>
          <ac:spMkLst>
            <pc:docMk/>
            <pc:sldMk cId="1745984777" sldId="2136"/>
            <ac:spMk id="10" creationId="{02F429C4-ABC9-46FC-818A-B5429CDE4A96}"/>
          </ac:spMkLst>
        </pc:spChg>
        <pc:spChg chg="add">
          <ac:chgData name="Asif Rehmani" userId="e3bc34669d675361" providerId="LiveId" clId="{FC01EEFB-064D-403C-97AC-13424BF4367B}" dt="2020-05-27T03:53:39.892" v="10452" actId="26606"/>
          <ac:spMkLst>
            <pc:docMk/>
            <pc:sldMk cId="1745984777" sldId="2136"/>
            <ac:spMk id="12" creationId="{2CEF98E4-3709-4952-8F42-2305CCE34FA3}"/>
          </ac:spMkLst>
        </pc:spChg>
        <pc:spChg chg="add">
          <ac:chgData name="Asif Rehmani" userId="e3bc34669d675361" providerId="LiveId" clId="{FC01EEFB-064D-403C-97AC-13424BF4367B}" dt="2020-05-27T03:53:39.892" v="10452" actId="26606"/>
          <ac:spMkLst>
            <pc:docMk/>
            <pc:sldMk cId="1745984777" sldId="2136"/>
            <ac:spMk id="14" creationId="{F10BCCF5-D685-47FF-B675-647EAEB72C8E}"/>
          </ac:spMkLst>
        </pc:spChg>
        <pc:spChg chg="add">
          <ac:chgData name="Asif Rehmani" userId="e3bc34669d675361" providerId="LiveId" clId="{FC01EEFB-064D-403C-97AC-13424BF4367B}" dt="2020-05-27T03:53:39.892" v="10452" actId="26606"/>
          <ac:spMkLst>
            <pc:docMk/>
            <pc:sldMk cId="1745984777" sldId="2136"/>
            <ac:spMk id="16" creationId="{B0EE8A42-107A-4D4C-8D56-BBAE95C7FC0D}"/>
          </ac:spMkLst>
        </pc:spChg>
      </pc:sldChg>
      <pc:sldChg chg="modSp add mod modTransition modNotesTx">
        <pc:chgData name="Asif Rehmani" userId="e3bc34669d675361" providerId="LiveId" clId="{FC01EEFB-064D-403C-97AC-13424BF4367B}" dt="2020-05-27T13:13:22.805" v="13747" actId="20577"/>
        <pc:sldMkLst>
          <pc:docMk/>
          <pc:sldMk cId="1319176850" sldId="11255"/>
        </pc:sldMkLst>
        <pc:spChg chg="mod">
          <ac:chgData name="Asif Rehmani" userId="e3bc34669d675361" providerId="LiveId" clId="{FC01EEFB-064D-403C-97AC-13424BF4367B}" dt="2020-05-27T04:04:29.259" v="10610" actId="14100"/>
          <ac:spMkLst>
            <pc:docMk/>
            <pc:sldMk cId="1319176850" sldId="11255"/>
            <ac:spMk id="4" creationId="{032996C7-E178-4118-B20A-5C07FCFB502F}"/>
          </ac:spMkLst>
        </pc:spChg>
      </pc:sldChg>
      <pc:sldChg chg="addSp delSp modSp add del mod modTransition">
        <pc:chgData name="Asif Rehmani" userId="e3bc34669d675361" providerId="LiveId" clId="{FC01EEFB-064D-403C-97AC-13424BF4367B}" dt="2020-05-27T11:23:32.494" v="10736" actId="47"/>
        <pc:sldMkLst>
          <pc:docMk/>
          <pc:sldMk cId="184567121" sldId="11256"/>
        </pc:sldMkLst>
        <pc:spChg chg="mod">
          <ac:chgData name="Asif Rehmani" userId="e3bc34669d675361" providerId="LiveId" clId="{FC01EEFB-064D-403C-97AC-13424BF4367B}" dt="2020-05-25T20:43:02.227" v="8926" actId="1035"/>
          <ac:spMkLst>
            <pc:docMk/>
            <pc:sldMk cId="184567121" sldId="11256"/>
            <ac:spMk id="2" creationId="{96B63C7B-113D-4292-A0A2-B0908E81418C}"/>
          </ac:spMkLst>
        </pc:spChg>
        <pc:spChg chg="mod">
          <ac:chgData name="Asif Rehmani" userId="e3bc34669d675361" providerId="LiveId" clId="{FC01EEFB-064D-403C-97AC-13424BF4367B}" dt="2020-05-25T20:43:02.227" v="8926" actId="1035"/>
          <ac:spMkLst>
            <pc:docMk/>
            <pc:sldMk cId="184567121" sldId="11256"/>
            <ac:spMk id="3" creationId="{A8C125A5-966F-4D53-9325-81F6826C8811}"/>
          </ac:spMkLst>
        </pc:spChg>
        <pc:spChg chg="add del mod">
          <ac:chgData name="Asif Rehmani" userId="e3bc34669d675361" providerId="LiveId" clId="{FC01EEFB-064D-403C-97AC-13424BF4367B}" dt="2020-05-27T04:01:32.143" v="10596" actId="21"/>
          <ac:spMkLst>
            <pc:docMk/>
            <pc:sldMk cId="184567121" sldId="11256"/>
            <ac:spMk id="4" creationId="{8CD0BD84-3E0D-406A-A70A-CA4F435908C6}"/>
          </ac:spMkLst>
        </pc:spChg>
        <pc:spChg chg="add del mod">
          <ac:chgData name="Asif Rehmani" userId="e3bc34669d675361" providerId="LiveId" clId="{FC01EEFB-064D-403C-97AC-13424BF4367B}" dt="2020-05-27T04:01:32.143" v="10596" actId="21"/>
          <ac:spMkLst>
            <pc:docMk/>
            <pc:sldMk cId="184567121" sldId="11256"/>
            <ac:spMk id="5" creationId="{4F642D9E-3BF1-436A-9838-D2A4C06EC739}"/>
          </ac:spMkLst>
        </pc:spChg>
        <pc:spChg chg="add del mod">
          <ac:chgData name="Asif Rehmani" userId="e3bc34669d675361" providerId="LiveId" clId="{FC01EEFB-064D-403C-97AC-13424BF4367B}" dt="2020-05-27T04:01:32.143" v="10596" actId="21"/>
          <ac:spMkLst>
            <pc:docMk/>
            <pc:sldMk cId="184567121" sldId="11256"/>
            <ac:spMk id="6" creationId="{BA7C2C8E-CF0A-43FF-B9A1-FD3C3D315E06}"/>
          </ac:spMkLst>
        </pc:spChg>
        <pc:spChg chg="add del mod">
          <ac:chgData name="Asif Rehmani" userId="e3bc34669d675361" providerId="LiveId" clId="{FC01EEFB-064D-403C-97AC-13424BF4367B}" dt="2020-05-27T04:01:32.143" v="10596" actId="21"/>
          <ac:spMkLst>
            <pc:docMk/>
            <pc:sldMk cId="184567121" sldId="11256"/>
            <ac:spMk id="7" creationId="{F5E7D6EB-278E-4CE0-9841-BA0B49A048CA}"/>
          </ac:spMkLst>
        </pc:spChg>
        <pc:picChg chg="add del mod">
          <ac:chgData name="Asif Rehmani" userId="e3bc34669d675361" providerId="LiveId" clId="{FC01EEFB-064D-403C-97AC-13424BF4367B}" dt="2020-05-27T04:01:32.143" v="10596" actId="21"/>
          <ac:picMkLst>
            <pc:docMk/>
            <pc:sldMk cId="184567121" sldId="11256"/>
            <ac:picMk id="8" creationId="{D45A4483-E481-4D7D-8651-CDCCD9C892CB}"/>
          </ac:picMkLst>
        </pc:picChg>
        <pc:picChg chg="add del mod">
          <ac:chgData name="Asif Rehmani" userId="e3bc34669d675361" providerId="LiveId" clId="{FC01EEFB-064D-403C-97AC-13424BF4367B}" dt="2020-05-27T04:01:32.143" v="10596" actId="21"/>
          <ac:picMkLst>
            <pc:docMk/>
            <pc:sldMk cId="184567121" sldId="11256"/>
            <ac:picMk id="10" creationId="{9E4374AD-83A5-46F0-A148-5D83860D7D97}"/>
          </ac:picMkLst>
        </pc:picChg>
      </pc:sldChg>
      <pc:sldChg chg="addSp delSp modSp new mod modTransition setBg delAnim modAnim modNotesTx">
        <pc:chgData name="Asif Rehmani" userId="e3bc34669d675361" providerId="LiveId" clId="{FC01EEFB-064D-403C-97AC-13424BF4367B}" dt="2020-05-27T13:04:06.607" v="13423" actId="20577"/>
        <pc:sldMkLst>
          <pc:docMk/>
          <pc:sldMk cId="1986917655" sldId="11257"/>
        </pc:sldMkLst>
        <pc:spChg chg="mod">
          <ac:chgData name="Asif Rehmani" userId="e3bc34669d675361" providerId="LiveId" clId="{FC01EEFB-064D-403C-97AC-13424BF4367B}" dt="2020-05-27T03:55:14.317" v="10462" actId="26606"/>
          <ac:spMkLst>
            <pc:docMk/>
            <pc:sldMk cId="1986917655" sldId="11257"/>
            <ac:spMk id="2" creationId="{775E115F-EC5C-4DDD-9C82-7395A6C48A6B}"/>
          </ac:spMkLst>
        </pc:spChg>
        <pc:spChg chg="del mod">
          <ac:chgData name="Asif Rehmani" userId="e3bc34669d675361" providerId="LiveId" clId="{FC01EEFB-064D-403C-97AC-13424BF4367B}" dt="2020-05-27T03:55:14.317" v="10462" actId="26606"/>
          <ac:spMkLst>
            <pc:docMk/>
            <pc:sldMk cId="1986917655" sldId="11257"/>
            <ac:spMk id="3" creationId="{A74E6C13-AAED-4926-BF03-5A8237D8B046}"/>
          </ac:spMkLst>
        </pc:spChg>
        <pc:spChg chg="mod topLvl">
          <ac:chgData name="Asif Rehmani" userId="e3bc34669d675361" providerId="LiveId" clId="{FC01EEFB-064D-403C-97AC-13424BF4367B}" dt="2020-05-27T03:56:02.648" v="10465" actId="165"/>
          <ac:spMkLst>
            <pc:docMk/>
            <pc:sldMk cId="1986917655" sldId="11257"/>
            <ac:spMk id="6" creationId="{022E2111-1D3B-43AE-8D92-FEBDCB0E761B}"/>
          </ac:spMkLst>
        </pc:spChg>
        <pc:spChg chg="mod topLvl">
          <ac:chgData name="Asif Rehmani" userId="e3bc34669d675361" providerId="LiveId" clId="{FC01EEFB-064D-403C-97AC-13424BF4367B}" dt="2020-05-27T03:56:02.648" v="10465" actId="165"/>
          <ac:spMkLst>
            <pc:docMk/>
            <pc:sldMk cId="1986917655" sldId="11257"/>
            <ac:spMk id="7" creationId="{046E19F7-A097-4D5E-958E-29C4830DE372}"/>
          </ac:spMkLst>
        </pc:spChg>
        <pc:spChg chg="mod topLvl">
          <ac:chgData name="Asif Rehmani" userId="e3bc34669d675361" providerId="LiveId" clId="{FC01EEFB-064D-403C-97AC-13424BF4367B}" dt="2020-05-27T03:56:02.648" v="10465" actId="165"/>
          <ac:spMkLst>
            <pc:docMk/>
            <pc:sldMk cId="1986917655" sldId="11257"/>
            <ac:spMk id="8" creationId="{0E86A4D8-1051-42B8-B91D-0D1ADB9DA012}"/>
          </ac:spMkLst>
        </pc:spChg>
        <pc:spChg chg="add del">
          <ac:chgData name="Asif Rehmani" userId="e3bc34669d675361" providerId="LiveId" clId="{FC01EEFB-064D-403C-97AC-13424BF4367B}" dt="2020-05-27T03:55:14.272" v="10461" actId="26606"/>
          <ac:spMkLst>
            <pc:docMk/>
            <pc:sldMk cId="1986917655" sldId="11257"/>
            <ac:spMk id="9" creationId="{E862BE82-D00D-42C1-BF16-93AA37870C32}"/>
          </ac:spMkLst>
        </pc:spChg>
        <pc:spChg chg="mod topLvl">
          <ac:chgData name="Asif Rehmani" userId="e3bc34669d675361" providerId="LiveId" clId="{FC01EEFB-064D-403C-97AC-13424BF4367B}" dt="2020-05-27T03:56:02.648" v="10465" actId="165"/>
          <ac:spMkLst>
            <pc:docMk/>
            <pc:sldMk cId="1986917655" sldId="11257"/>
            <ac:spMk id="10" creationId="{D5B6F799-F333-48A6-97F5-1F75E7BA71A1}"/>
          </ac:spMkLst>
        </pc:spChg>
        <pc:spChg chg="add del">
          <ac:chgData name="Asif Rehmani" userId="e3bc34669d675361" providerId="LiveId" clId="{FC01EEFB-064D-403C-97AC-13424BF4367B}" dt="2020-05-27T03:55:14.272" v="10461" actId="26606"/>
          <ac:spMkLst>
            <pc:docMk/>
            <pc:sldMk cId="1986917655" sldId="11257"/>
            <ac:spMk id="11" creationId="{F6D92C2D-1D3D-4974-918C-06579FB354A9}"/>
          </ac:spMkLst>
        </pc:spChg>
        <pc:spChg chg="mod topLvl">
          <ac:chgData name="Asif Rehmani" userId="e3bc34669d675361" providerId="LiveId" clId="{FC01EEFB-064D-403C-97AC-13424BF4367B}" dt="2020-05-27T03:56:02.648" v="10465" actId="165"/>
          <ac:spMkLst>
            <pc:docMk/>
            <pc:sldMk cId="1986917655" sldId="11257"/>
            <ac:spMk id="12" creationId="{5B547786-3904-475F-80DC-A92F3862C7A8}"/>
          </ac:spMkLst>
        </pc:spChg>
        <pc:spChg chg="add">
          <ac:chgData name="Asif Rehmani" userId="e3bc34669d675361" providerId="LiveId" clId="{FC01EEFB-064D-403C-97AC-13424BF4367B}" dt="2020-05-27T03:55:14.317" v="10462" actId="26606"/>
          <ac:spMkLst>
            <pc:docMk/>
            <pc:sldMk cId="1986917655" sldId="11257"/>
            <ac:spMk id="13" creationId="{46C2E80F-49A6-4372-B103-219D417A55ED}"/>
          </ac:spMkLst>
        </pc:spChg>
        <pc:spChg chg="mod topLvl">
          <ac:chgData name="Asif Rehmani" userId="e3bc34669d675361" providerId="LiveId" clId="{FC01EEFB-064D-403C-97AC-13424BF4367B}" dt="2020-05-27T03:56:02.648" v="10465" actId="165"/>
          <ac:spMkLst>
            <pc:docMk/>
            <pc:sldMk cId="1986917655" sldId="11257"/>
            <ac:spMk id="15" creationId="{CAE8015C-4247-4241-9523-EAEFED43D82A}"/>
          </ac:spMkLst>
        </pc:spChg>
        <pc:spChg chg="mod topLvl">
          <ac:chgData name="Asif Rehmani" userId="e3bc34669d675361" providerId="LiveId" clId="{FC01EEFB-064D-403C-97AC-13424BF4367B}" dt="2020-05-27T03:56:02.648" v="10465" actId="165"/>
          <ac:spMkLst>
            <pc:docMk/>
            <pc:sldMk cId="1986917655" sldId="11257"/>
            <ac:spMk id="16" creationId="{355D81DE-5FDE-4AE6-AF4F-2FC60A2D6797}"/>
          </ac:spMkLst>
        </pc:spChg>
        <pc:spChg chg="del mod topLvl">
          <ac:chgData name="Asif Rehmani" userId="e3bc34669d675361" providerId="LiveId" clId="{FC01EEFB-064D-403C-97AC-13424BF4367B}" dt="2020-05-27T03:58:00.868" v="10471" actId="478"/>
          <ac:spMkLst>
            <pc:docMk/>
            <pc:sldMk cId="1986917655" sldId="11257"/>
            <ac:spMk id="17" creationId="{CF80669E-3165-4FC8-AF8D-ADE72E2D5579}"/>
          </ac:spMkLst>
        </pc:spChg>
        <pc:spChg chg="mod topLvl">
          <ac:chgData name="Asif Rehmani" userId="e3bc34669d675361" providerId="LiveId" clId="{FC01EEFB-064D-403C-97AC-13424BF4367B}" dt="2020-05-27T03:56:02.648" v="10465" actId="165"/>
          <ac:spMkLst>
            <pc:docMk/>
            <pc:sldMk cId="1986917655" sldId="11257"/>
            <ac:spMk id="18" creationId="{1E6AC8F0-3D05-4095-9440-1CB0CB017337}"/>
          </ac:spMkLst>
        </pc:spChg>
        <pc:grpChg chg="del mod">
          <ac:chgData name="Asif Rehmani" userId="e3bc34669d675361" providerId="LiveId" clId="{FC01EEFB-064D-403C-97AC-13424BF4367B}" dt="2020-05-27T03:56:02.648" v="10465" actId="165"/>
          <ac:grpSpMkLst>
            <pc:docMk/>
            <pc:sldMk cId="1986917655" sldId="11257"/>
            <ac:grpSpMk id="4" creationId="{AC679D28-A071-48F2-B085-6E5D90051941}"/>
          </ac:grpSpMkLst>
        </pc:grpChg>
        <pc:graphicFrameChg chg="add del mod">
          <ac:chgData name="Asif Rehmani" userId="e3bc34669d675361" providerId="LiveId" clId="{FC01EEFB-064D-403C-97AC-13424BF4367B}" dt="2020-05-27T03:55:56.351" v="10464" actId="18245"/>
          <ac:graphicFrameMkLst>
            <pc:docMk/>
            <pc:sldMk cId="1986917655" sldId="11257"/>
            <ac:graphicFrameMk id="14" creationId="{4EDAFE18-B859-49C0-A898-765D08367DFC}"/>
          </ac:graphicFrameMkLst>
        </pc:graphicFrameChg>
        <pc:picChg chg="add del">
          <ac:chgData name="Asif Rehmani" userId="e3bc34669d675361" providerId="LiveId" clId="{FC01EEFB-064D-403C-97AC-13424BF4367B}" dt="2020-05-27T03:55:14.272" v="10461" actId="26606"/>
          <ac:picMkLst>
            <pc:docMk/>
            <pc:sldMk cId="1986917655" sldId="11257"/>
            <ac:picMk id="5" creationId="{8161014D-8A61-42E7-82B9-6AC68B920CBC}"/>
          </ac:picMkLst>
        </pc:picChg>
        <pc:picChg chg="add mod">
          <ac:chgData name="Asif Rehmani" userId="e3bc34669d675361" providerId="LiveId" clId="{FC01EEFB-064D-403C-97AC-13424BF4367B}" dt="2020-05-27T03:58:20.586" v="10476" actId="1076"/>
          <ac:picMkLst>
            <pc:docMk/>
            <pc:sldMk cId="1986917655" sldId="11257"/>
            <ac:picMk id="20" creationId="{61920A3F-E454-4974-9127-7E5237838BF9}"/>
          </ac:picMkLst>
        </pc:picChg>
      </pc:sldChg>
      <pc:sldChg chg="addSp modSp new mod ord modTransition setBg modAnim modNotesTx">
        <pc:chgData name="Asif Rehmani" userId="e3bc34669d675361" providerId="LiveId" clId="{FC01EEFB-064D-403C-97AC-13424BF4367B}" dt="2020-05-27T13:10:18.604" v="13574"/>
        <pc:sldMkLst>
          <pc:docMk/>
          <pc:sldMk cId="3818995755" sldId="11258"/>
        </pc:sldMkLst>
        <pc:spChg chg="mod">
          <ac:chgData name="Asif Rehmani" userId="e3bc34669d675361" providerId="LiveId" clId="{FC01EEFB-064D-403C-97AC-13424BF4367B}" dt="2020-05-27T13:06:30.399" v="13483" actId="120"/>
          <ac:spMkLst>
            <pc:docMk/>
            <pc:sldMk cId="3818995755" sldId="11258"/>
            <ac:spMk id="2" creationId="{2D9CAF4C-B814-40D3-B142-EA4F3D864964}"/>
          </ac:spMkLst>
        </pc:spChg>
        <pc:spChg chg="mod">
          <ac:chgData name="Asif Rehmani" userId="e3bc34669d675361" providerId="LiveId" clId="{FC01EEFB-064D-403C-97AC-13424BF4367B}" dt="2020-05-27T13:07:46.427" v="13492" actId="113"/>
          <ac:spMkLst>
            <pc:docMk/>
            <pc:sldMk cId="3818995755" sldId="11258"/>
            <ac:spMk id="3" creationId="{EDD81014-E1D2-48E0-8EDA-A3332F75D220}"/>
          </ac:spMkLst>
        </pc:spChg>
        <pc:spChg chg="add">
          <ac:chgData name="Asif Rehmani" userId="e3bc34669d675361" providerId="LiveId" clId="{FC01EEFB-064D-403C-97AC-13424BF4367B}" dt="2020-05-27T03:59:08.406" v="10480" actId="26606"/>
          <ac:spMkLst>
            <pc:docMk/>
            <pc:sldMk cId="3818995755" sldId="11258"/>
            <ac:spMk id="8" creationId="{081EA652-8C6A-4E69-BEB9-170809474553}"/>
          </ac:spMkLst>
        </pc:spChg>
        <pc:spChg chg="add">
          <ac:chgData name="Asif Rehmani" userId="e3bc34669d675361" providerId="LiveId" clId="{FC01EEFB-064D-403C-97AC-13424BF4367B}" dt="2020-05-27T03:59:08.406" v="10480" actId="26606"/>
          <ac:spMkLst>
            <pc:docMk/>
            <pc:sldMk cId="3818995755" sldId="11258"/>
            <ac:spMk id="10" creationId="{A4026A73-1F7F-49F2-B319-8CA3B3D53269}"/>
          </ac:spMkLst>
        </pc:spChg>
        <pc:spChg chg="add">
          <ac:chgData name="Asif Rehmani" userId="e3bc34669d675361" providerId="LiveId" clId="{FC01EEFB-064D-403C-97AC-13424BF4367B}" dt="2020-05-27T03:59:08.406" v="10480" actId="26606"/>
          <ac:spMkLst>
            <pc:docMk/>
            <pc:sldMk cId="3818995755" sldId="11258"/>
            <ac:spMk id="12" creationId="{5298780A-33B9-4EA2-8F67-DE68AD62841B}"/>
          </ac:spMkLst>
        </pc:spChg>
        <pc:spChg chg="add">
          <ac:chgData name="Asif Rehmani" userId="e3bc34669d675361" providerId="LiveId" clId="{FC01EEFB-064D-403C-97AC-13424BF4367B}" dt="2020-05-27T03:59:08.406" v="10480" actId="26606"/>
          <ac:spMkLst>
            <pc:docMk/>
            <pc:sldMk cId="3818995755" sldId="11258"/>
            <ac:spMk id="14" creationId="{7F488E8B-4E1E-4402-8935-D4E6C02615C7}"/>
          </ac:spMkLst>
        </pc:spChg>
        <pc:cxnChg chg="add">
          <ac:chgData name="Asif Rehmani" userId="e3bc34669d675361" providerId="LiveId" clId="{FC01EEFB-064D-403C-97AC-13424BF4367B}" dt="2020-05-27T03:59:08.406" v="10480" actId="26606"/>
          <ac:cxnSpMkLst>
            <pc:docMk/>
            <pc:sldMk cId="3818995755" sldId="11258"/>
            <ac:cxnSpMk id="16" creationId="{23AAC9B5-8015-485C-ACF9-A750390E9A56}"/>
          </ac:cxnSpMkLst>
        </pc:cxnChg>
      </pc:sldChg>
      <pc:sldChg chg="addSp modSp new mod modTransition setBg modNotesTx">
        <pc:chgData name="Asif Rehmani" userId="e3bc34669d675361" providerId="LiveId" clId="{FC01EEFB-064D-403C-97AC-13424BF4367B}" dt="2020-05-27T13:15:39.250" v="13887" actId="20577"/>
        <pc:sldMkLst>
          <pc:docMk/>
          <pc:sldMk cId="2619676912" sldId="11259"/>
        </pc:sldMkLst>
        <pc:spChg chg="mod">
          <ac:chgData name="Asif Rehmani" userId="e3bc34669d675361" providerId="LiveId" clId="{FC01EEFB-064D-403C-97AC-13424BF4367B}" dt="2020-05-27T04:04:46.998" v="10611" actId="26606"/>
          <ac:spMkLst>
            <pc:docMk/>
            <pc:sldMk cId="2619676912" sldId="11259"/>
            <ac:spMk id="2" creationId="{4B4D4947-49A2-467F-AFC7-BC9BA28E6A48}"/>
          </ac:spMkLst>
        </pc:spChg>
        <pc:spChg chg="mod">
          <ac:chgData name="Asif Rehmani" userId="e3bc34669d675361" providerId="LiveId" clId="{FC01EEFB-064D-403C-97AC-13424BF4367B}" dt="2020-05-27T04:05:08.299" v="10618" actId="403"/>
          <ac:spMkLst>
            <pc:docMk/>
            <pc:sldMk cId="2619676912" sldId="11259"/>
            <ac:spMk id="3" creationId="{C7F1E322-55B7-4BAF-8C55-CDA6510D5261}"/>
          </ac:spMkLst>
        </pc:spChg>
        <pc:spChg chg="add">
          <ac:chgData name="Asif Rehmani" userId="e3bc34669d675361" providerId="LiveId" clId="{FC01EEFB-064D-403C-97AC-13424BF4367B}" dt="2020-05-27T04:04:46.998" v="10611" actId="26606"/>
          <ac:spMkLst>
            <pc:docMk/>
            <pc:sldMk cId="2619676912" sldId="11259"/>
            <ac:spMk id="10" creationId="{28D31E1B-0407-4223-9642-0B642CBF57D9}"/>
          </ac:spMkLst>
        </pc:spChg>
        <pc:spChg chg="add">
          <ac:chgData name="Asif Rehmani" userId="e3bc34669d675361" providerId="LiveId" clId="{FC01EEFB-064D-403C-97AC-13424BF4367B}" dt="2020-05-27T04:04:46.998" v="10611" actId="26606"/>
          <ac:spMkLst>
            <pc:docMk/>
            <pc:sldMk cId="2619676912" sldId="11259"/>
            <ac:spMk id="17" creationId="{D5B0017B-2ECA-49AF-B397-DC140825DF8D}"/>
          </ac:spMkLst>
        </pc:spChg>
        <pc:spChg chg="add">
          <ac:chgData name="Asif Rehmani" userId="e3bc34669d675361" providerId="LiveId" clId="{FC01EEFB-064D-403C-97AC-13424BF4367B}" dt="2020-05-27T04:04:46.998" v="10611" actId="26606"/>
          <ac:spMkLst>
            <pc:docMk/>
            <pc:sldMk cId="2619676912" sldId="11259"/>
            <ac:spMk id="19" creationId="{70E96339-907C-46C3-99AC-31179B6F0EBD}"/>
          </ac:spMkLst>
        </pc:spChg>
        <pc:grpChg chg="add">
          <ac:chgData name="Asif Rehmani" userId="e3bc34669d675361" providerId="LiveId" clId="{FC01EEFB-064D-403C-97AC-13424BF4367B}" dt="2020-05-27T04:04:46.998" v="10611" actId="26606"/>
          <ac:grpSpMkLst>
            <pc:docMk/>
            <pc:sldMk cId="2619676912" sldId="11259"/>
            <ac:grpSpMk id="12" creationId="{AE1C45F0-260A-458C-96ED-C1F6D2151219}"/>
          </ac:grpSpMkLst>
        </pc:grpChg>
        <pc:picChg chg="add">
          <ac:chgData name="Asif Rehmani" userId="e3bc34669d675361" providerId="LiveId" clId="{FC01EEFB-064D-403C-97AC-13424BF4367B}" dt="2020-05-27T04:04:46.998" v="10611" actId="26606"/>
          <ac:picMkLst>
            <pc:docMk/>
            <pc:sldMk cId="2619676912" sldId="11259"/>
            <ac:picMk id="7" creationId="{69145348-96B4-4D4D-9765-23D78596152D}"/>
          </ac:picMkLst>
        </pc:picChg>
        <pc:cxnChg chg="add">
          <ac:chgData name="Asif Rehmani" userId="e3bc34669d675361" providerId="LiveId" clId="{FC01EEFB-064D-403C-97AC-13424BF4367B}" dt="2020-05-27T04:04:46.998" v="10611" actId="26606"/>
          <ac:cxnSpMkLst>
            <pc:docMk/>
            <pc:sldMk cId="2619676912" sldId="11259"/>
            <ac:cxnSpMk id="21" creationId="{6CF1BAF6-AD41-4082-B212-8A1F9A2E8779}"/>
          </ac:cxnSpMkLst>
        </pc:cxnChg>
      </pc:sldChg>
      <pc:sldChg chg="modSp new del mod">
        <pc:chgData name="Asif Rehmani" userId="e3bc34669d675361" providerId="LiveId" clId="{FC01EEFB-064D-403C-97AC-13424BF4367B}" dt="2020-05-26T11:37:36.866" v="9569" actId="47"/>
        <pc:sldMkLst>
          <pc:docMk/>
          <pc:sldMk cId="550035560" sldId="11260"/>
        </pc:sldMkLst>
        <pc:spChg chg="mod">
          <ac:chgData name="Asif Rehmani" userId="e3bc34669d675361" providerId="LiveId" clId="{FC01EEFB-064D-403C-97AC-13424BF4367B}" dt="2020-05-26T11:36:40.632" v="9568" actId="20577"/>
          <ac:spMkLst>
            <pc:docMk/>
            <pc:sldMk cId="550035560" sldId="11260"/>
            <ac:spMk id="2" creationId="{1CA95B95-B92C-46F6-9452-1571BB7D2D99}"/>
          </ac:spMkLst>
        </pc:spChg>
      </pc:sldChg>
      <pc:sldChg chg="addSp modSp new mod modTransition setBg modAnim modNotesTx">
        <pc:chgData name="Asif Rehmani" userId="e3bc34669d675361" providerId="LiveId" clId="{FC01EEFB-064D-403C-97AC-13424BF4367B}" dt="2020-05-27T13:19:01.097" v="14113" actId="20577"/>
        <pc:sldMkLst>
          <pc:docMk/>
          <pc:sldMk cId="3452865444" sldId="11260"/>
        </pc:sldMkLst>
        <pc:spChg chg="mod">
          <ac:chgData name="Asif Rehmani" userId="e3bc34669d675361" providerId="LiveId" clId="{FC01EEFB-064D-403C-97AC-13424BF4367B}" dt="2020-05-27T04:05:56.742" v="10619" actId="26606"/>
          <ac:spMkLst>
            <pc:docMk/>
            <pc:sldMk cId="3452865444" sldId="11260"/>
            <ac:spMk id="2" creationId="{DCE93945-D689-4639-AC63-D4E77D1EDC35}"/>
          </ac:spMkLst>
        </pc:spChg>
        <pc:spChg chg="mod">
          <ac:chgData name="Asif Rehmani" userId="e3bc34669d675361" providerId="LiveId" clId="{FC01EEFB-064D-403C-97AC-13424BF4367B}" dt="2020-05-27T11:41:17.890" v="10854" actId="20577"/>
          <ac:spMkLst>
            <pc:docMk/>
            <pc:sldMk cId="3452865444" sldId="11260"/>
            <ac:spMk id="3" creationId="{FEBCDA92-62D0-4432-A0B3-70C5639B999D}"/>
          </ac:spMkLst>
        </pc:spChg>
        <pc:spChg chg="add">
          <ac:chgData name="Asif Rehmani" userId="e3bc34669d675361" providerId="LiveId" clId="{FC01EEFB-064D-403C-97AC-13424BF4367B}" dt="2020-05-27T04:05:56.742" v="10619" actId="26606"/>
          <ac:spMkLst>
            <pc:docMk/>
            <pc:sldMk cId="3452865444" sldId="11260"/>
            <ac:spMk id="8" creationId="{081EA652-8C6A-4E69-BEB9-170809474553}"/>
          </ac:spMkLst>
        </pc:spChg>
        <pc:spChg chg="add">
          <ac:chgData name="Asif Rehmani" userId="e3bc34669d675361" providerId="LiveId" clId="{FC01EEFB-064D-403C-97AC-13424BF4367B}" dt="2020-05-27T04:05:56.742" v="10619" actId="26606"/>
          <ac:spMkLst>
            <pc:docMk/>
            <pc:sldMk cId="3452865444" sldId="11260"/>
            <ac:spMk id="10" creationId="{A4026A73-1F7F-49F2-B319-8CA3B3D53269}"/>
          </ac:spMkLst>
        </pc:spChg>
        <pc:spChg chg="add">
          <ac:chgData name="Asif Rehmani" userId="e3bc34669d675361" providerId="LiveId" clId="{FC01EEFB-064D-403C-97AC-13424BF4367B}" dt="2020-05-27T04:05:56.742" v="10619" actId="26606"/>
          <ac:spMkLst>
            <pc:docMk/>
            <pc:sldMk cId="3452865444" sldId="11260"/>
            <ac:spMk id="12" creationId="{5298780A-33B9-4EA2-8F67-DE68AD62841B}"/>
          </ac:spMkLst>
        </pc:spChg>
        <pc:spChg chg="add">
          <ac:chgData name="Asif Rehmani" userId="e3bc34669d675361" providerId="LiveId" clId="{FC01EEFB-064D-403C-97AC-13424BF4367B}" dt="2020-05-27T04:05:56.742" v="10619" actId="26606"/>
          <ac:spMkLst>
            <pc:docMk/>
            <pc:sldMk cId="3452865444" sldId="11260"/>
            <ac:spMk id="14" creationId="{7F488E8B-4E1E-4402-8935-D4E6C02615C7}"/>
          </ac:spMkLst>
        </pc:spChg>
        <pc:cxnChg chg="add">
          <ac:chgData name="Asif Rehmani" userId="e3bc34669d675361" providerId="LiveId" clId="{FC01EEFB-064D-403C-97AC-13424BF4367B}" dt="2020-05-27T04:05:56.742" v="10619" actId="26606"/>
          <ac:cxnSpMkLst>
            <pc:docMk/>
            <pc:sldMk cId="3452865444" sldId="11260"/>
            <ac:cxnSpMk id="16" creationId="{23AAC9B5-8015-485C-ACF9-A750390E9A56}"/>
          </ac:cxnSpMkLst>
        </pc:cxnChg>
      </pc:sldChg>
      <pc:sldChg chg="new del">
        <pc:chgData name="Asif Rehmani" userId="e3bc34669d675361" providerId="LiveId" clId="{FC01EEFB-064D-403C-97AC-13424BF4367B}" dt="2020-05-26T11:52:33.573" v="9910" actId="47"/>
        <pc:sldMkLst>
          <pc:docMk/>
          <pc:sldMk cId="1618680898" sldId="11261"/>
        </pc:sldMkLst>
      </pc:sldChg>
      <pc:sldChg chg="addSp modSp new del mod ord">
        <pc:chgData name="Asif Rehmani" userId="e3bc34669d675361" providerId="LiveId" clId="{FC01EEFB-064D-403C-97AC-13424BF4367B}" dt="2020-05-27T03:47:40.307" v="10410" actId="47"/>
        <pc:sldMkLst>
          <pc:docMk/>
          <pc:sldMk cId="2427313636" sldId="11261"/>
        </pc:sldMkLst>
        <pc:graphicFrameChg chg="add modGraphic">
          <ac:chgData name="Asif Rehmani" userId="e3bc34669d675361" providerId="LiveId" clId="{FC01EEFB-064D-403C-97AC-13424BF4367B}" dt="2020-05-26T11:53:45.247" v="9912" actId="27022"/>
          <ac:graphicFrameMkLst>
            <pc:docMk/>
            <pc:sldMk cId="2427313636" sldId="11261"/>
            <ac:graphicFrameMk id="5" creationId="{2B11CF0D-E726-4D3D-95BC-E226DB419259}"/>
          </ac:graphicFrameMkLst>
        </pc:graphicFrameChg>
      </pc:sldChg>
      <pc:sldChg chg="new del">
        <pc:chgData name="Asif Rehmani" userId="e3bc34669d675361" providerId="LiveId" clId="{FC01EEFB-064D-403C-97AC-13424BF4367B}" dt="2020-05-26T11:51:23.590" v="9904" actId="47"/>
        <pc:sldMkLst>
          <pc:docMk/>
          <pc:sldMk cId="2735120855" sldId="11261"/>
        </pc:sldMkLst>
      </pc:sldChg>
      <pc:sldChg chg="addSp delSp modSp add mod setBg modAnim modNotesTx">
        <pc:chgData name="Asif Rehmani" userId="e3bc34669d675361" providerId="LiveId" clId="{FC01EEFB-064D-403C-97AC-13424BF4367B}" dt="2020-05-27T13:09:59.375" v="13572" actId="20577"/>
        <pc:sldMkLst>
          <pc:docMk/>
          <pc:sldMk cId="4044178296" sldId="11261"/>
        </pc:sldMkLst>
        <pc:spChg chg="mod">
          <ac:chgData name="Asif Rehmani" userId="e3bc34669d675361" providerId="LiveId" clId="{FC01EEFB-064D-403C-97AC-13424BF4367B}" dt="2020-05-27T11:39:05.779" v="10843" actId="14100"/>
          <ac:spMkLst>
            <pc:docMk/>
            <pc:sldMk cId="4044178296" sldId="11261"/>
            <ac:spMk id="2" creationId="{96B63C7B-113D-4292-A0A2-B0908E81418C}"/>
          </ac:spMkLst>
        </pc:spChg>
        <pc:spChg chg="mod">
          <ac:chgData name="Asif Rehmani" userId="e3bc34669d675361" providerId="LiveId" clId="{FC01EEFB-064D-403C-97AC-13424BF4367B}" dt="2020-05-27T04:03:53.655" v="10607" actId="207"/>
          <ac:spMkLst>
            <pc:docMk/>
            <pc:sldMk cId="4044178296" sldId="11261"/>
            <ac:spMk id="3" creationId="{A8C125A5-966F-4D53-9325-81F6826C8811}"/>
          </ac:spMkLst>
        </pc:spChg>
        <pc:spChg chg="del">
          <ac:chgData name="Asif Rehmani" userId="e3bc34669d675361" providerId="LiveId" clId="{FC01EEFB-064D-403C-97AC-13424BF4367B}" dt="2020-05-27T04:01:43.628" v="10598" actId="478"/>
          <ac:spMkLst>
            <pc:docMk/>
            <pc:sldMk cId="4044178296" sldId="11261"/>
            <ac:spMk id="4" creationId="{8CD0BD84-3E0D-406A-A70A-CA4F435908C6}"/>
          </ac:spMkLst>
        </pc:spChg>
        <pc:spChg chg="del">
          <ac:chgData name="Asif Rehmani" userId="e3bc34669d675361" providerId="LiveId" clId="{FC01EEFB-064D-403C-97AC-13424BF4367B}" dt="2020-05-27T04:01:43.628" v="10598" actId="478"/>
          <ac:spMkLst>
            <pc:docMk/>
            <pc:sldMk cId="4044178296" sldId="11261"/>
            <ac:spMk id="5" creationId="{4F642D9E-3BF1-436A-9838-D2A4C06EC739}"/>
          </ac:spMkLst>
        </pc:spChg>
        <pc:spChg chg="del">
          <ac:chgData name="Asif Rehmani" userId="e3bc34669d675361" providerId="LiveId" clId="{FC01EEFB-064D-403C-97AC-13424BF4367B}" dt="2020-05-27T04:01:43.628" v="10598" actId="478"/>
          <ac:spMkLst>
            <pc:docMk/>
            <pc:sldMk cId="4044178296" sldId="11261"/>
            <ac:spMk id="6" creationId="{BA7C2C8E-CF0A-43FF-B9A1-FD3C3D315E06}"/>
          </ac:spMkLst>
        </pc:spChg>
        <pc:spChg chg="del">
          <ac:chgData name="Asif Rehmani" userId="e3bc34669d675361" providerId="LiveId" clId="{FC01EEFB-064D-403C-97AC-13424BF4367B}" dt="2020-05-27T04:01:43.628" v="10598" actId="478"/>
          <ac:spMkLst>
            <pc:docMk/>
            <pc:sldMk cId="4044178296" sldId="11261"/>
            <ac:spMk id="7" creationId="{F5E7D6EB-278E-4CE0-9841-BA0B49A048CA}"/>
          </ac:spMkLst>
        </pc:spChg>
        <pc:spChg chg="add">
          <ac:chgData name="Asif Rehmani" userId="e3bc34669d675361" providerId="LiveId" clId="{FC01EEFB-064D-403C-97AC-13424BF4367B}" dt="2020-05-27T04:02:05.133" v="10599" actId="26606"/>
          <ac:spMkLst>
            <pc:docMk/>
            <pc:sldMk cId="4044178296" sldId="11261"/>
            <ac:spMk id="9" creationId="{1709F1D5-B0F1-4714-A239-E5B61C161915}"/>
          </ac:spMkLst>
        </pc:spChg>
        <pc:spChg chg="add">
          <ac:chgData name="Asif Rehmani" userId="e3bc34669d675361" providerId="LiveId" clId="{FC01EEFB-064D-403C-97AC-13424BF4367B}" dt="2020-05-27T04:02:05.133" v="10599" actId="26606"/>
          <ac:spMkLst>
            <pc:docMk/>
            <pc:sldMk cId="4044178296" sldId="11261"/>
            <ac:spMk id="11" creationId="{228FB460-D3FF-4440-A020-05982A09E517}"/>
          </ac:spMkLst>
        </pc:spChg>
        <pc:spChg chg="add">
          <ac:chgData name="Asif Rehmani" userId="e3bc34669d675361" providerId="LiveId" clId="{FC01EEFB-064D-403C-97AC-13424BF4367B}" dt="2020-05-27T04:02:05.133" v="10599" actId="26606"/>
          <ac:spMkLst>
            <pc:docMk/>
            <pc:sldMk cId="4044178296" sldId="11261"/>
            <ac:spMk id="12" creationId="{14847E93-7DC1-4D4B-8829-B19AA7137C50}"/>
          </ac:spMkLst>
        </pc:spChg>
        <pc:spChg chg="add">
          <ac:chgData name="Asif Rehmani" userId="e3bc34669d675361" providerId="LiveId" clId="{FC01EEFB-064D-403C-97AC-13424BF4367B}" dt="2020-05-27T04:02:05.133" v="10599" actId="26606"/>
          <ac:spMkLst>
            <pc:docMk/>
            <pc:sldMk cId="4044178296" sldId="11261"/>
            <ac:spMk id="14" creationId="{5566D6E1-03A1-4D73-A4E0-35D74D568A04}"/>
          </ac:spMkLst>
        </pc:spChg>
        <pc:spChg chg="add">
          <ac:chgData name="Asif Rehmani" userId="e3bc34669d675361" providerId="LiveId" clId="{FC01EEFB-064D-403C-97AC-13424BF4367B}" dt="2020-05-27T04:02:05.133" v="10599" actId="26606"/>
          <ac:spMkLst>
            <pc:docMk/>
            <pc:sldMk cId="4044178296" sldId="11261"/>
            <ac:spMk id="16" creationId="{9F835A99-04AC-494A-A572-AFE8413CC938}"/>
          </ac:spMkLst>
        </pc:spChg>
        <pc:spChg chg="add">
          <ac:chgData name="Asif Rehmani" userId="e3bc34669d675361" providerId="LiveId" clId="{FC01EEFB-064D-403C-97AC-13424BF4367B}" dt="2020-05-27T04:02:05.133" v="10599" actId="26606"/>
          <ac:spMkLst>
            <pc:docMk/>
            <pc:sldMk cId="4044178296" sldId="11261"/>
            <ac:spMk id="18" creationId="{7B786209-1B0B-4CA9-9BDD-F7327066A84D}"/>
          </ac:spMkLst>
        </pc:spChg>
        <pc:spChg chg="add mod">
          <ac:chgData name="Asif Rehmani" userId="e3bc34669d675361" providerId="LiveId" clId="{FC01EEFB-064D-403C-97AC-13424BF4367B}" dt="2020-05-27T04:03:19.091" v="10605" actId="1076"/>
          <ac:spMkLst>
            <pc:docMk/>
            <pc:sldMk cId="4044178296" sldId="11261"/>
            <ac:spMk id="19" creationId="{B12A73C3-AC86-40B8-9C29-AAC9D464FD5F}"/>
          </ac:spMkLst>
        </pc:spChg>
        <pc:spChg chg="add">
          <ac:chgData name="Asif Rehmani" userId="e3bc34669d675361" providerId="LiveId" clId="{FC01EEFB-064D-403C-97AC-13424BF4367B}" dt="2020-05-27T04:02:05.133" v="10599" actId="26606"/>
          <ac:spMkLst>
            <pc:docMk/>
            <pc:sldMk cId="4044178296" sldId="11261"/>
            <ac:spMk id="20" creationId="{2D2964BB-484D-45AE-AD66-D407D0629652}"/>
          </ac:spMkLst>
        </pc:spChg>
        <pc:spChg chg="add mod">
          <ac:chgData name="Asif Rehmani" userId="e3bc34669d675361" providerId="LiveId" clId="{FC01EEFB-064D-403C-97AC-13424BF4367B}" dt="2020-05-27T04:03:26.770" v="10606" actId="1076"/>
          <ac:spMkLst>
            <pc:docMk/>
            <pc:sldMk cId="4044178296" sldId="11261"/>
            <ac:spMk id="21" creationId="{5A418B27-9A61-40CC-9709-671A19B23C81}"/>
          </ac:spMkLst>
        </pc:spChg>
        <pc:spChg chg="add">
          <ac:chgData name="Asif Rehmani" userId="e3bc34669d675361" providerId="LiveId" clId="{FC01EEFB-064D-403C-97AC-13424BF4367B}" dt="2020-05-27T04:02:05.133" v="10599" actId="26606"/>
          <ac:spMkLst>
            <pc:docMk/>
            <pc:sldMk cId="4044178296" sldId="11261"/>
            <ac:spMk id="22" creationId="{6691AC69-A76E-4DAB-B565-468B6B87ACF3}"/>
          </ac:spMkLst>
        </pc:spChg>
        <pc:spChg chg="add mod">
          <ac:chgData name="Asif Rehmani" userId="e3bc34669d675361" providerId="LiveId" clId="{FC01EEFB-064D-403C-97AC-13424BF4367B}" dt="2020-05-27T04:04:15.500" v="10608" actId="207"/>
          <ac:spMkLst>
            <pc:docMk/>
            <pc:sldMk cId="4044178296" sldId="11261"/>
            <ac:spMk id="23" creationId="{8C045EEA-E155-43D5-8E4A-2DB0AB3B6547}"/>
          </ac:spMkLst>
        </pc:spChg>
        <pc:spChg chg="add mod">
          <ac:chgData name="Asif Rehmani" userId="e3bc34669d675361" providerId="LiveId" clId="{FC01EEFB-064D-403C-97AC-13424BF4367B}" dt="2020-05-27T04:03:26.770" v="10606" actId="1076"/>
          <ac:spMkLst>
            <pc:docMk/>
            <pc:sldMk cId="4044178296" sldId="11261"/>
            <ac:spMk id="24" creationId="{34390694-F1D5-4473-A7CE-B9B805CB0090}"/>
          </ac:spMkLst>
        </pc:spChg>
        <pc:picChg chg="del">
          <ac:chgData name="Asif Rehmani" userId="e3bc34669d675361" providerId="LiveId" clId="{FC01EEFB-064D-403C-97AC-13424BF4367B}" dt="2020-05-27T04:01:43.628" v="10598" actId="478"/>
          <ac:picMkLst>
            <pc:docMk/>
            <pc:sldMk cId="4044178296" sldId="11261"/>
            <ac:picMk id="8" creationId="{D45A4483-E481-4D7D-8651-CDCCD9C892CB}"/>
          </ac:picMkLst>
        </pc:picChg>
        <pc:picChg chg="del">
          <ac:chgData name="Asif Rehmani" userId="e3bc34669d675361" providerId="LiveId" clId="{FC01EEFB-064D-403C-97AC-13424BF4367B}" dt="2020-05-27T04:01:43.628" v="10598" actId="478"/>
          <ac:picMkLst>
            <pc:docMk/>
            <pc:sldMk cId="4044178296" sldId="11261"/>
            <ac:picMk id="10" creationId="{9E4374AD-83A5-46F0-A148-5D83860D7D97}"/>
          </ac:picMkLst>
        </pc:picChg>
        <pc:picChg chg="add mod">
          <ac:chgData name="Asif Rehmani" userId="e3bc34669d675361" providerId="LiveId" clId="{FC01EEFB-064D-403C-97AC-13424BF4367B}" dt="2020-05-27T04:03:19.091" v="10605" actId="1076"/>
          <ac:picMkLst>
            <pc:docMk/>
            <pc:sldMk cId="4044178296" sldId="11261"/>
            <ac:picMk id="25" creationId="{014D8D86-E332-4CB7-BD81-0F6B1654134D}"/>
          </ac:picMkLst>
        </pc:picChg>
        <pc:picChg chg="add mod">
          <ac:chgData name="Asif Rehmani" userId="e3bc34669d675361" providerId="LiveId" clId="{FC01EEFB-064D-403C-97AC-13424BF4367B}" dt="2020-05-27T04:03:26.770" v="10606" actId="1076"/>
          <ac:picMkLst>
            <pc:docMk/>
            <pc:sldMk cId="4044178296" sldId="11261"/>
            <ac:picMk id="26" creationId="{D3B9AF1B-B420-4C52-B7BB-3402B388C3E3}"/>
          </ac:picMkLst>
        </pc:picChg>
      </pc:sldChg>
      <pc:sldChg chg="addSp delSp modSp new del mod modTransition setBg modAnim modNotesTx">
        <pc:chgData name="Asif Rehmani" userId="e3bc34669d675361" providerId="LiveId" clId="{FC01EEFB-064D-403C-97AC-13424BF4367B}" dt="2020-06-04T11:59:48.093" v="14132" actId="47"/>
        <pc:sldMkLst>
          <pc:docMk/>
          <pc:sldMk cId="683947673" sldId="11262"/>
        </pc:sldMkLst>
        <pc:spChg chg="mod">
          <ac:chgData name="Asif Rehmani" userId="e3bc34669d675361" providerId="LiveId" clId="{FC01EEFB-064D-403C-97AC-13424BF4367B}" dt="2020-05-27T11:24:52.392" v="10738" actId="207"/>
          <ac:spMkLst>
            <pc:docMk/>
            <pc:sldMk cId="683947673" sldId="11262"/>
            <ac:spMk id="2" creationId="{5C28B76D-BAAB-4AA6-9853-EFA1ACDDC09B}"/>
          </ac:spMkLst>
        </pc:spChg>
        <pc:spChg chg="mod">
          <ac:chgData name="Asif Rehmani" userId="e3bc34669d675361" providerId="LiveId" clId="{FC01EEFB-064D-403C-97AC-13424BF4367B}" dt="2020-05-27T11:14:34.044" v="10645" actId="113"/>
          <ac:spMkLst>
            <pc:docMk/>
            <pc:sldMk cId="683947673" sldId="11262"/>
            <ac:spMk id="3" creationId="{A0BF5697-1A56-477B-A153-8979B3F3D7E9}"/>
          </ac:spMkLst>
        </pc:spChg>
        <pc:spChg chg="mod">
          <ac:chgData name="Asif Rehmani" userId="e3bc34669d675361" providerId="LiveId" clId="{FC01EEFB-064D-403C-97AC-13424BF4367B}" dt="2020-05-27T11:14:38.645" v="10648" actId="113"/>
          <ac:spMkLst>
            <pc:docMk/>
            <pc:sldMk cId="683947673" sldId="11262"/>
            <ac:spMk id="4" creationId="{64A0EDCC-1BEC-4BFD-ABA1-E27751969D14}"/>
          </ac:spMkLst>
        </pc:spChg>
        <pc:spChg chg="add del">
          <ac:chgData name="Asif Rehmani" userId="e3bc34669d675361" providerId="LiveId" clId="{FC01EEFB-064D-403C-97AC-13424BF4367B}" dt="2020-05-27T11:13:41.409" v="10633" actId="26606"/>
          <ac:spMkLst>
            <pc:docMk/>
            <pc:sldMk cId="683947673" sldId="11262"/>
            <ac:spMk id="9" creationId="{428D436F-9ACD-4C92-AFC8-C934C527A6A4}"/>
          </ac:spMkLst>
        </pc:spChg>
        <pc:spChg chg="add del">
          <ac:chgData name="Asif Rehmani" userId="e3bc34669d675361" providerId="LiveId" clId="{FC01EEFB-064D-403C-97AC-13424BF4367B}" dt="2020-05-27T11:13:41.409" v="10633" actId="26606"/>
          <ac:spMkLst>
            <pc:docMk/>
            <pc:sldMk cId="683947673" sldId="11262"/>
            <ac:spMk id="11" creationId="{090538E0-A884-4E60-A6AB-77D830E2FCED}"/>
          </ac:spMkLst>
        </pc:spChg>
        <pc:spChg chg="add del">
          <ac:chgData name="Asif Rehmani" userId="e3bc34669d675361" providerId="LiveId" clId="{FC01EEFB-064D-403C-97AC-13424BF4367B}" dt="2020-05-27T11:13:41.409" v="10633" actId="26606"/>
          <ac:spMkLst>
            <pc:docMk/>
            <pc:sldMk cId="683947673" sldId="11262"/>
            <ac:spMk id="13" creationId="{DB0D7DD0-1C67-4D4C-9E06-678233DB8468}"/>
          </ac:spMkLst>
        </pc:spChg>
      </pc:sldChg>
      <pc:sldChg chg="new del">
        <pc:chgData name="Asif Rehmani" userId="e3bc34669d675361" providerId="LiveId" clId="{FC01EEFB-064D-403C-97AC-13424BF4367B}" dt="2020-05-27T11:16:45.553" v="10669" actId="680"/>
        <pc:sldMkLst>
          <pc:docMk/>
          <pc:sldMk cId="1135438968" sldId="11263"/>
        </pc:sldMkLst>
      </pc:sldChg>
      <pc:sldChg chg="addSp delSp modSp new mod modTransition setBg modAnim setClrOvrMap modNotesTx">
        <pc:chgData name="Asif Rehmani" userId="e3bc34669d675361" providerId="LiveId" clId="{FC01EEFB-064D-403C-97AC-13424BF4367B}" dt="2020-05-28T13:12:55.069" v="14129" actId="20577"/>
        <pc:sldMkLst>
          <pc:docMk/>
          <pc:sldMk cId="3228507171" sldId="11263"/>
        </pc:sldMkLst>
        <pc:spChg chg="mod">
          <ac:chgData name="Asif Rehmani" userId="e3bc34669d675361" providerId="LiveId" clId="{FC01EEFB-064D-403C-97AC-13424BF4367B}" dt="2020-05-27T12:21:51.418" v="12240" actId="14100"/>
          <ac:spMkLst>
            <pc:docMk/>
            <pc:sldMk cId="3228507171" sldId="11263"/>
            <ac:spMk id="2" creationId="{9094E780-57E3-4B66-BBBD-21A1738F7450}"/>
          </ac:spMkLst>
        </pc:spChg>
        <pc:spChg chg="mod">
          <ac:chgData name="Asif Rehmani" userId="e3bc34669d675361" providerId="LiveId" clId="{FC01EEFB-064D-403C-97AC-13424BF4367B}" dt="2020-05-28T13:10:16.460" v="14128"/>
          <ac:spMkLst>
            <pc:docMk/>
            <pc:sldMk cId="3228507171" sldId="11263"/>
            <ac:spMk id="3" creationId="{CBFAD79C-575E-4397-B4F8-E68D9E07EF1F}"/>
          </ac:spMkLst>
        </pc:spChg>
        <pc:spChg chg="mod">
          <ac:chgData name="Asif Rehmani" userId="e3bc34669d675361" providerId="LiveId" clId="{FC01EEFB-064D-403C-97AC-13424BF4367B}" dt="2020-05-28T13:10:16.460" v="14128"/>
          <ac:spMkLst>
            <pc:docMk/>
            <pc:sldMk cId="3228507171" sldId="11263"/>
            <ac:spMk id="4" creationId="{6292D77C-671C-4C83-B4FE-9C090DEB94F1}"/>
          </ac:spMkLst>
        </pc:spChg>
        <pc:spChg chg="add del">
          <ac:chgData name="Asif Rehmani" userId="e3bc34669d675361" providerId="LiveId" clId="{FC01EEFB-064D-403C-97AC-13424BF4367B}" dt="2020-05-27T11:17:20.701" v="10672" actId="26606"/>
          <ac:spMkLst>
            <pc:docMk/>
            <pc:sldMk cId="3228507171" sldId="11263"/>
            <ac:spMk id="9" creationId="{1DE7243B-5109-444B-8FAF-7437C66BC0E9}"/>
          </ac:spMkLst>
        </pc:spChg>
        <pc:spChg chg="add mod">
          <ac:chgData name="Asif Rehmani" userId="e3bc34669d675361" providerId="LiveId" clId="{FC01EEFB-064D-403C-97AC-13424BF4367B}" dt="2020-05-27T11:20:00.237" v="10716" actId="26606"/>
          <ac:spMkLst>
            <pc:docMk/>
            <pc:sldMk cId="3228507171" sldId="11263"/>
            <ac:spMk id="10" creationId="{15165362-723F-4BD0-9F60-9083A9FBB526}"/>
          </ac:spMkLst>
        </pc:spChg>
        <pc:spChg chg="add del">
          <ac:chgData name="Asif Rehmani" userId="e3bc34669d675361" providerId="LiveId" clId="{FC01EEFB-064D-403C-97AC-13424BF4367B}" dt="2020-05-27T11:17:20.701" v="10672" actId="26606"/>
          <ac:spMkLst>
            <pc:docMk/>
            <pc:sldMk cId="3228507171" sldId="11263"/>
            <ac:spMk id="11" creationId="{4C5D6221-DA7B-4611-AA26-7D8E349FDE96}"/>
          </ac:spMkLst>
        </pc:spChg>
        <pc:spChg chg="add del">
          <ac:chgData name="Asif Rehmani" userId="e3bc34669d675361" providerId="LiveId" clId="{FC01EEFB-064D-403C-97AC-13424BF4367B}" dt="2020-05-27T11:20:00.237" v="10716" actId="26606"/>
          <ac:spMkLst>
            <pc:docMk/>
            <pc:sldMk cId="3228507171" sldId="11263"/>
            <ac:spMk id="16" creationId="{1DE7243B-5109-444B-8FAF-7437C66BC0E9}"/>
          </ac:spMkLst>
        </pc:spChg>
        <pc:spChg chg="add del">
          <ac:chgData name="Asif Rehmani" userId="e3bc34669d675361" providerId="LiveId" clId="{FC01EEFB-064D-403C-97AC-13424BF4367B}" dt="2020-05-27T11:20:00.237" v="10716" actId="26606"/>
          <ac:spMkLst>
            <pc:docMk/>
            <pc:sldMk cId="3228507171" sldId="11263"/>
            <ac:spMk id="18" creationId="{4C5D6221-DA7B-4611-AA26-7D8E349FDE96}"/>
          </ac:spMkLst>
        </pc:spChg>
        <pc:spChg chg="add del">
          <ac:chgData name="Asif Rehmani" userId="e3bc34669d675361" providerId="LiveId" clId="{FC01EEFB-064D-403C-97AC-13424BF4367B}" dt="2020-05-27T11:20:09.320" v="10717" actId="26606"/>
          <ac:spMkLst>
            <pc:docMk/>
            <pc:sldMk cId="3228507171" sldId="11263"/>
            <ac:spMk id="20" creationId="{2A6B319F-86FE-4754-878E-06F0804D882B}"/>
          </ac:spMkLst>
        </pc:spChg>
        <pc:spChg chg="add del">
          <ac:chgData name="Asif Rehmani" userId="e3bc34669d675361" providerId="LiveId" clId="{FC01EEFB-064D-403C-97AC-13424BF4367B}" dt="2020-05-27T11:20:09.320" v="10717" actId="26606"/>
          <ac:spMkLst>
            <pc:docMk/>
            <pc:sldMk cId="3228507171" sldId="11263"/>
            <ac:spMk id="21" creationId="{DCF7D1B5-3477-499F-ACC5-2C8B07F4EDB3}"/>
          </ac:spMkLst>
        </pc:spChg>
        <pc:spChg chg="add del">
          <ac:chgData name="Asif Rehmani" userId="e3bc34669d675361" providerId="LiveId" clId="{FC01EEFB-064D-403C-97AC-13424BF4367B}" dt="2020-05-27T11:19:54.217" v="10715" actId="26606"/>
          <ac:spMkLst>
            <pc:docMk/>
            <pc:sldMk cId="3228507171" sldId="11263"/>
            <ac:spMk id="23" creationId="{2A6B319F-86FE-4754-878E-06F0804D882B}"/>
          </ac:spMkLst>
        </pc:spChg>
        <pc:spChg chg="add del">
          <ac:chgData name="Asif Rehmani" userId="e3bc34669d675361" providerId="LiveId" clId="{FC01EEFB-064D-403C-97AC-13424BF4367B}" dt="2020-05-27T11:19:54.217" v="10715" actId="26606"/>
          <ac:spMkLst>
            <pc:docMk/>
            <pc:sldMk cId="3228507171" sldId="11263"/>
            <ac:spMk id="25" creationId="{DCF7D1B5-3477-499F-ACC5-2C8B07F4EDB3}"/>
          </ac:spMkLst>
        </pc:spChg>
        <pc:spChg chg="add">
          <ac:chgData name="Asif Rehmani" userId="e3bc34669d675361" providerId="LiveId" clId="{FC01EEFB-064D-403C-97AC-13424BF4367B}" dt="2020-05-27T11:20:09.320" v="10717" actId="26606"/>
          <ac:spMkLst>
            <pc:docMk/>
            <pc:sldMk cId="3228507171" sldId="11263"/>
            <ac:spMk id="26" creationId="{E35A04CF-97D4-4FF7-B359-C546B1F62E54}"/>
          </ac:spMkLst>
        </pc:spChg>
        <pc:spChg chg="add">
          <ac:chgData name="Asif Rehmani" userId="e3bc34669d675361" providerId="LiveId" clId="{FC01EEFB-064D-403C-97AC-13424BF4367B}" dt="2020-05-27T11:20:09.320" v="10717" actId="26606"/>
          <ac:spMkLst>
            <pc:docMk/>
            <pc:sldMk cId="3228507171" sldId="11263"/>
            <ac:spMk id="28" creationId="{1DE7243B-5109-444B-8FAF-7437C66BC0E9}"/>
          </ac:spMkLst>
        </pc:spChg>
        <pc:spChg chg="add">
          <ac:chgData name="Asif Rehmani" userId="e3bc34669d675361" providerId="LiveId" clId="{FC01EEFB-064D-403C-97AC-13424BF4367B}" dt="2020-05-27T11:20:09.320" v="10717" actId="26606"/>
          <ac:spMkLst>
            <pc:docMk/>
            <pc:sldMk cId="3228507171" sldId="11263"/>
            <ac:spMk id="30" creationId="{4C5D6221-DA7B-4611-AA26-7D8E349FDE96}"/>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5F1E85-FA2E-4426-A7B6-FD874293156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1472F40-6EED-4E46-B772-53FA821F76F4}">
      <dgm:prSet/>
      <dgm:spPr/>
      <dgm:t>
        <a:bodyPr/>
        <a:lstStyle/>
        <a:p>
          <a:r>
            <a:rPr lang="en-US"/>
            <a:t>You need to be a Microsoft 365 tenant administrator</a:t>
          </a:r>
        </a:p>
      </dgm:t>
    </dgm:pt>
    <dgm:pt modelId="{DBDF5262-E0BF-423F-8E32-7190D4898C81}" type="parTrans" cxnId="{94E9BC81-963A-4E01-A545-EB3BA9FBD329}">
      <dgm:prSet/>
      <dgm:spPr/>
      <dgm:t>
        <a:bodyPr/>
        <a:lstStyle/>
        <a:p>
          <a:endParaRPr lang="en-US"/>
        </a:p>
      </dgm:t>
    </dgm:pt>
    <dgm:pt modelId="{8168CBB2-21C0-408F-839C-007A5F3653BD}" type="sibTrans" cxnId="{94E9BC81-963A-4E01-A545-EB3BA9FBD329}">
      <dgm:prSet/>
      <dgm:spPr/>
      <dgm:t>
        <a:bodyPr/>
        <a:lstStyle/>
        <a:p>
          <a:endParaRPr lang="en-US"/>
        </a:p>
      </dgm:t>
    </dgm:pt>
    <dgm:pt modelId="{7D2116D4-01FB-499D-A7D1-21E75D984F26}">
      <dgm:prSet/>
      <dgm:spPr/>
      <dgm:t>
        <a:bodyPr/>
        <a:lstStyle/>
        <a:p>
          <a:r>
            <a:rPr lang="en-US"/>
            <a:t>An app catalog site must exist or needs to be created at the tenant level</a:t>
          </a:r>
        </a:p>
      </dgm:t>
    </dgm:pt>
    <dgm:pt modelId="{7ADEA1CA-2FE3-46ED-81BE-BBCDF5BB3960}" type="parTrans" cxnId="{E70E1DEC-0CEA-4C11-B4E6-AF4DAAC2F45E}">
      <dgm:prSet/>
      <dgm:spPr/>
      <dgm:t>
        <a:bodyPr/>
        <a:lstStyle/>
        <a:p>
          <a:endParaRPr lang="en-US"/>
        </a:p>
      </dgm:t>
    </dgm:pt>
    <dgm:pt modelId="{46FBBD1E-FC0D-4D39-ABED-6406E01B0BAF}" type="sibTrans" cxnId="{E70E1DEC-0CEA-4C11-B4E6-AF4DAAC2F45E}">
      <dgm:prSet/>
      <dgm:spPr/>
      <dgm:t>
        <a:bodyPr/>
        <a:lstStyle/>
        <a:p>
          <a:endParaRPr lang="en-US"/>
        </a:p>
      </dgm:t>
    </dgm:pt>
    <dgm:pt modelId="{89CD7638-7F22-4314-B9EE-ECF70A68DD5A}" type="pres">
      <dgm:prSet presAssocID="{375F1E85-FA2E-4426-A7B6-FD874293156F}" presName="root" presStyleCnt="0">
        <dgm:presLayoutVars>
          <dgm:dir/>
          <dgm:resizeHandles val="exact"/>
        </dgm:presLayoutVars>
      </dgm:prSet>
      <dgm:spPr/>
    </dgm:pt>
    <dgm:pt modelId="{C0239378-7300-428E-9258-79DE9CB45119}" type="pres">
      <dgm:prSet presAssocID="{81472F40-6EED-4E46-B772-53FA821F76F4}" presName="compNode" presStyleCnt="0"/>
      <dgm:spPr/>
    </dgm:pt>
    <dgm:pt modelId="{0F50F628-F18E-4D4B-9CA9-1AA55EF8E5A9}" type="pres">
      <dgm:prSet presAssocID="{81472F40-6EED-4E46-B772-53FA821F76F4}" presName="bgRect" presStyleLbl="bgShp" presStyleIdx="0" presStyleCnt="2"/>
      <dgm:spPr/>
    </dgm:pt>
    <dgm:pt modelId="{1E186AE5-ED40-476E-A5AD-2DF0F221E376}" type="pres">
      <dgm:prSet presAssocID="{81472F40-6EED-4E46-B772-53FA821F76F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A62B5747-B1AF-4AF0-80C9-799327FB87AB}" type="pres">
      <dgm:prSet presAssocID="{81472F40-6EED-4E46-B772-53FA821F76F4}" presName="spaceRect" presStyleCnt="0"/>
      <dgm:spPr/>
    </dgm:pt>
    <dgm:pt modelId="{43F5A866-166D-4735-AA22-89190645CD40}" type="pres">
      <dgm:prSet presAssocID="{81472F40-6EED-4E46-B772-53FA821F76F4}" presName="parTx" presStyleLbl="revTx" presStyleIdx="0" presStyleCnt="2">
        <dgm:presLayoutVars>
          <dgm:chMax val="0"/>
          <dgm:chPref val="0"/>
        </dgm:presLayoutVars>
      </dgm:prSet>
      <dgm:spPr/>
    </dgm:pt>
    <dgm:pt modelId="{65E524A0-6232-4F02-ACBA-919E31BA2C50}" type="pres">
      <dgm:prSet presAssocID="{8168CBB2-21C0-408F-839C-007A5F3653BD}" presName="sibTrans" presStyleCnt="0"/>
      <dgm:spPr/>
    </dgm:pt>
    <dgm:pt modelId="{B29C4552-4FDE-4572-85B9-07FFB9A019B0}" type="pres">
      <dgm:prSet presAssocID="{7D2116D4-01FB-499D-A7D1-21E75D984F26}" presName="compNode" presStyleCnt="0"/>
      <dgm:spPr/>
    </dgm:pt>
    <dgm:pt modelId="{E8FE6B77-A869-4BAB-938A-64D5C3FC380B}" type="pres">
      <dgm:prSet presAssocID="{7D2116D4-01FB-499D-A7D1-21E75D984F26}" presName="bgRect" presStyleLbl="bgShp" presStyleIdx="1" presStyleCnt="2"/>
      <dgm:spPr/>
    </dgm:pt>
    <dgm:pt modelId="{F7E91C3A-D4B0-42D9-B1E7-EEF6DFC24023}" type="pres">
      <dgm:prSet presAssocID="{7D2116D4-01FB-499D-A7D1-21E75D984F2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bidden"/>
        </a:ext>
      </dgm:extLst>
    </dgm:pt>
    <dgm:pt modelId="{E13E9ACE-757A-4687-A69D-9A31802E8F17}" type="pres">
      <dgm:prSet presAssocID="{7D2116D4-01FB-499D-A7D1-21E75D984F26}" presName="spaceRect" presStyleCnt="0"/>
      <dgm:spPr/>
    </dgm:pt>
    <dgm:pt modelId="{960F3B59-82C4-4040-AF73-2C9342266603}" type="pres">
      <dgm:prSet presAssocID="{7D2116D4-01FB-499D-A7D1-21E75D984F26}" presName="parTx" presStyleLbl="revTx" presStyleIdx="1" presStyleCnt="2">
        <dgm:presLayoutVars>
          <dgm:chMax val="0"/>
          <dgm:chPref val="0"/>
        </dgm:presLayoutVars>
      </dgm:prSet>
      <dgm:spPr/>
    </dgm:pt>
  </dgm:ptLst>
  <dgm:cxnLst>
    <dgm:cxn modelId="{6A166C5F-CE8C-4F70-B614-743E77DBAE1A}" type="presOf" srcId="{7D2116D4-01FB-499D-A7D1-21E75D984F26}" destId="{960F3B59-82C4-4040-AF73-2C9342266603}" srcOrd="0" destOrd="0" presId="urn:microsoft.com/office/officeart/2018/2/layout/IconVerticalSolidList"/>
    <dgm:cxn modelId="{94E9BC81-963A-4E01-A545-EB3BA9FBD329}" srcId="{375F1E85-FA2E-4426-A7B6-FD874293156F}" destId="{81472F40-6EED-4E46-B772-53FA821F76F4}" srcOrd="0" destOrd="0" parTransId="{DBDF5262-E0BF-423F-8E32-7190D4898C81}" sibTransId="{8168CBB2-21C0-408F-839C-007A5F3653BD}"/>
    <dgm:cxn modelId="{26AE84A1-0088-4A6E-BCA7-9496519CE01F}" type="presOf" srcId="{81472F40-6EED-4E46-B772-53FA821F76F4}" destId="{43F5A866-166D-4735-AA22-89190645CD40}" srcOrd="0" destOrd="0" presId="urn:microsoft.com/office/officeart/2018/2/layout/IconVerticalSolidList"/>
    <dgm:cxn modelId="{944AC8CB-3D8E-441B-80F4-8E2C3D78D0E7}" type="presOf" srcId="{375F1E85-FA2E-4426-A7B6-FD874293156F}" destId="{89CD7638-7F22-4314-B9EE-ECF70A68DD5A}" srcOrd="0" destOrd="0" presId="urn:microsoft.com/office/officeart/2018/2/layout/IconVerticalSolidList"/>
    <dgm:cxn modelId="{E70E1DEC-0CEA-4C11-B4E6-AF4DAAC2F45E}" srcId="{375F1E85-FA2E-4426-A7B6-FD874293156F}" destId="{7D2116D4-01FB-499D-A7D1-21E75D984F26}" srcOrd="1" destOrd="0" parTransId="{7ADEA1CA-2FE3-46ED-81BE-BBCDF5BB3960}" sibTransId="{46FBBD1E-FC0D-4D39-ABED-6406E01B0BAF}"/>
    <dgm:cxn modelId="{F68C04E6-F5D4-4A9A-81B9-94C70095E906}" type="presParOf" srcId="{89CD7638-7F22-4314-B9EE-ECF70A68DD5A}" destId="{C0239378-7300-428E-9258-79DE9CB45119}" srcOrd="0" destOrd="0" presId="urn:microsoft.com/office/officeart/2018/2/layout/IconVerticalSolidList"/>
    <dgm:cxn modelId="{D87CD211-31CE-4644-B6D7-37C9405657B1}" type="presParOf" srcId="{C0239378-7300-428E-9258-79DE9CB45119}" destId="{0F50F628-F18E-4D4B-9CA9-1AA55EF8E5A9}" srcOrd="0" destOrd="0" presId="urn:microsoft.com/office/officeart/2018/2/layout/IconVerticalSolidList"/>
    <dgm:cxn modelId="{DACD1658-5662-49F9-9EF2-55D11CDCB8EB}" type="presParOf" srcId="{C0239378-7300-428E-9258-79DE9CB45119}" destId="{1E186AE5-ED40-476E-A5AD-2DF0F221E376}" srcOrd="1" destOrd="0" presId="urn:microsoft.com/office/officeart/2018/2/layout/IconVerticalSolidList"/>
    <dgm:cxn modelId="{5CEEF845-7027-443E-B5BD-B0B60E3A9C59}" type="presParOf" srcId="{C0239378-7300-428E-9258-79DE9CB45119}" destId="{A62B5747-B1AF-4AF0-80C9-799327FB87AB}" srcOrd="2" destOrd="0" presId="urn:microsoft.com/office/officeart/2018/2/layout/IconVerticalSolidList"/>
    <dgm:cxn modelId="{66C565C9-90FA-43CA-90E0-C084105E5CB3}" type="presParOf" srcId="{C0239378-7300-428E-9258-79DE9CB45119}" destId="{43F5A866-166D-4735-AA22-89190645CD40}" srcOrd="3" destOrd="0" presId="urn:microsoft.com/office/officeart/2018/2/layout/IconVerticalSolidList"/>
    <dgm:cxn modelId="{0A72ACF9-E7BE-4204-A8C6-FEADD71C52D2}" type="presParOf" srcId="{89CD7638-7F22-4314-B9EE-ECF70A68DD5A}" destId="{65E524A0-6232-4F02-ACBA-919E31BA2C50}" srcOrd="1" destOrd="0" presId="urn:microsoft.com/office/officeart/2018/2/layout/IconVerticalSolidList"/>
    <dgm:cxn modelId="{C4045A71-5C96-4D51-B231-2761F46EBBC8}" type="presParOf" srcId="{89CD7638-7F22-4314-B9EE-ECF70A68DD5A}" destId="{B29C4552-4FDE-4572-85B9-07FFB9A019B0}" srcOrd="2" destOrd="0" presId="urn:microsoft.com/office/officeart/2018/2/layout/IconVerticalSolidList"/>
    <dgm:cxn modelId="{11E40BF8-45F8-4217-A023-0891F3FE3E06}" type="presParOf" srcId="{B29C4552-4FDE-4572-85B9-07FFB9A019B0}" destId="{E8FE6B77-A869-4BAB-938A-64D5C3FC380B}" srcOrd="0" destOrd="0" presId="urn:microsoft.com/office/officeart/2018/2/layout/IconVerticalSolidList"/>
    <dgm:cxn modelId="{325BD0B4-C761-4801-81E8-D2F2702A15CE}" type="presParOf" srcId="{B29C4552-4FDE-4572-85B9-07FFB9A019B0}" destId="{F7E91C3A-D4B0-42D9-B1E7-EEF6DFC24023}" srcOrd="1" destOrd="0" presId="urn:microsoft.com/office/officeart/2018/2/layout/IconVerticalSolidList"/>
    <dgm:cxn modelId="{DE0FD385-82D4-4596-919F-544A408AB4D3}" type="presParOf" srcId="{B29C4552-4FDE-4572-85B9-07FFB9A019B0}" destId="{E13E9ACE-757A-4687-A69D-9A31802E8F17}" srcOrd="2" destOrd="0" presId="urn:microsoft.com/office/officeart/2018/2/layout/IconVerticalSolidList"/>
    <dgm:cxn modelId="{EC0C5A91-2405-4774-8F9F-0958D13BC4D2}" type="presParOf" srcId="{B29C4552-4FDE-4572-85B9-07FFB9A019B0}" destId="{960F3B59-82C4-4040-AF73-2C93422666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0F628-F18E-4D4B-9CA9-1AA55EF8E5A9}">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186AE5-ED40-476E-A5AD-2DF0F221E376}">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F5A866-166D-4735-AA22-89190645CD40}">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kern="1200"/>
            <a:t>You need to be a Microsoft 365 tenant administrator</a:t>
          </a:r>
        </a:p>
      </dsp:txBody>
      <dsp:txXfrm>
        <a:off x="2039300" y="956381"/>
        <a:ext cx="4474303" cy="1765627"/>
      </dsp:txXfrm>
    </dsp:sp>
    <dsp:sp modelId="{E8FE6B77-A869-4BAB-938A-64D5C3FC380B}">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E91C3A-D4B0-42D9-B1E7-EEF6DFC24023}">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0F3B59-82C4-4040-AF73-2C9342266603}">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kern="1200"/>
            <a:t>An app catalog site must exist or needs to be created at the tenant level</a:t>
          </a:r>
        </a:p>
      </dsp:txBody>
      <dsp:txXfrm>
        <a:off x="2039300" y="3163416"/>
        <a:ext cx="4474303" cy="17656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3CE7A-95D5-4414-969C-9F7FDF2F3AB6}"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AE785-3A03-4E0D-B307-F608757F8FE9}" type="slidenum">
              <a:rPr lang="en-US" smtClean="0"/>
              <a:t>‹#›</a:t>
            </a:fld>
            <a:endParaRPr lang="en-US"/>
          </a:p>
        </p:txBody>
      </p:sp>
    </p:spTree>
    <p:extLst>
      <p:ext uri="{BB962C8B-B14F-4D97-AF65-F5344CB8AC3E}">
        <p14:creationId xmlns:p14="http://schemas.microsoft.com/office/powerpoint/2010/main" val="1699916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microsoft.com/en-us/sharepoint/use-app-catalo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rovisioning.sharepointpnp.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UWxBIEJX0gQ"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9D56B-78AE-4B12-A556-C79A622260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208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365 learning pathways is a learning portal that is created and supported by Microsoft themselves.</a:t>
            </a:r>
          </a:p>
          <a:p>
            <a:r>
              <a:rPr lang="en-US" dirty="0"/>
              <a:t>The training content for most of Microsoft 365 apps is provided and more is released every quarter by Microsoft.</a:t>
            </a:r>
          </a:p>
          <a:p>
            <a:r>
              <a:rPr lang="en-US" dirty="0"/>
              <a:t>The connection to the Microsoft training repository is always open so the content is updated automatically in your portal.</a:t>
            </a:r>
          </a:p>
          <a:p>
            <a:r>
              <a:rPr lang="en-US" dirty="0"/>
              <a:t>	The content is served through GitHub Content Data Network (CDN).</a:t>
            </a:r>
          </a:p>
          <a:p>
            <a:r>
              <a:rPr lang="en-US" dirty="0"/>
              <a:t>Your own content can be added to this training portal to supplement learning for your users.</a:t>
            </a:r>
          </a:p>
        </p:txBody>
      </p:sp>
      <p:sp>
        <p:nvSpPr>
          <p:cNvPr id="4" name="Slide Number Placeholder 3"/>
          <p:cNvSpPr>
            <a:spLocks noGrp="1"/>
          </p:cNvSpPr>
          <p:nvPr>
            <p:ph type="sldNum" sz="quarter" idx="5"/>
          </p:nvPr>
        </p:nvSpPr>
        <p:spPr/>
        <p:txBody>
          <a:bodyPr/>
          <a:lstStyle/>
          <a:p>
            <a:fld id="{8E3AE785-3A03-4E0D-B307-F608757F8FE9}" type="slidenum">
              <a:rPr lang="en-US" smtClean="0"/>
              <a:t>10</a:t>
            </a:fld>
            <a:endParaRPr lang="en-US"/>
          </a:p>
        </p:txBody>
      </p:sp>
    </p:spTree>
    <p:extLst>
      <p:ext uri="{BB962C8B-B14F-4D97-AF65-F5344CB8AC3E}">
        <p14:creationId xmlns:p14="http://schemas.microsoft.com/office/powerpoint/2010/main" val="3601933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important thing to keep in mind and be aware is that learning pathways is not a product. It is an open source solution created by Microsoft and you would have to support it yourself. The only help that's provided is by other community members and a forum where you can ask questions.</a:t>
            </a:r>
          </a:p>
          <a:p>
            <a:endParaRPr lang="en-US" dirty="0"/>
          </a:p>
          <a:p>
            <a:r>
              <a:rPr lang="en-US" dirty="0"/>
              <a:t>Learning pathways is also not a Learning Management System (LMS). You are not able to assign courses to users nor can you track their progress. This was never the intent of this solution. </a:t>
            </a:r>
          </a:p>
          <a:p>
            <a:endParaRPr lang="en-US" dirty="0"/>
          </a:p>
          <a:p>
            <a:r>
              <a:rPr lang="en-US" dirty="0"/>
              <a:t>We will be talking about the “Great, Good and not so Good” aspects of learning pathways throughout the presentation.</a:t>
            </a:r>
          </a:p>
        </p:txBody>
      </p:sp>
      <p:sp>
        <p:nvSpPr>
          <p:cNvPr id="4" name="Slide Number Placeholder 3"/>
          <p:cNvSpPr>
            <a:spLocks noGrp="1"/>
          </p:cNvSpPr>
          <p:nvPr>
            <p:ph type="sldNum" sz="quarter" idx="5"/>
          </p:nvPr>
        </p:nvSpPr>
        <p:spPr/>
        <p:txBody>
          <a:bodyPr/>
          <a:lstStyle/>
          <a:p>
            <a:fld id="{8E3AE785-3A03-4E0D-B307-F608757F8FE9}" type="slidenum">
              <a:rPr lang="en-US" smtClean="0"/>
              <a:t>11</a:t>
            </a:fld>
            <a:endParaRPr lang="en-US"/>
          </a:p>
        </p:txBody>
      </p:sp>
    </p:spTree>
    <p:extLst>
      <p:ext uri="{BB962C8B-B14F-4D97-AF65-F5344CB8AC3E}">
        <p14:creationId xmlns:p14="http://schemas.microsoft.com/office/powerpoint/2010/main" val="210462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must be the Microsoft 365 tenant administrator to be able to install learning pathways.</a:t>
            </a:r>
          </a:p>
          <a:p>
            <a:r>
              <a:rPr lang="en-US" sz="1200" kern="1200" dirty="0">
                <a:solidFill>
                  <a:schemeClr val="tx1"/>
                </a:solidFill>
                <a:effectLst/>
                <a:latin typeface="+mn-lt"/>
                <a:ea typeface="+mn-ea"/>
                <a:cs typeface="+mn-cs"/>
              </a:rPr>
              <a:t>An app catalog must exist at the tenant or you must create one in order to install learning pathways.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More info about app catalog: </a:t>
            </a:r>
            <a:r>
              <a:rPr lang="en-US" sz="1200" kern="1200" dirty="0">
                <a:solidFill>
                  <a:schemeClr val="tx1"/>
                </a:solidFill>
                <a:effectLst/>
                <a:latin typeface="+mn-lt"/>
                <a:ea typeface="+mn-ea"/>
                <a:cs typeface="+mn-cs"/>
                <a:hlinkClick r:id="rId3"/>
              </a:rPr>
              <a:t>https://docs.microsoft.com/en-us/sharepoint/use-app-catalog</a:t>
            </a:r>
            <a:endParaRPr lang="en-US" dirty="0"/>
          </a:p>
        </p:txBody>
      </p:sp>
      <p:sp>
        <p:nvSpPr>
          <p:cNvPr id="4" name="Slide Number Placeholder 3"/>
          <p:cNvSpPr>
            <a:spLocks noGrp="1"/>
          </p:cNvSpPr>
          <p:nvPr>
            <p:ph type="sldNum" sz="quarter" idx="5"/>
          </p:nvPr>
        </p:nvSpPr>
        <p:spPr/>
        <p:txBody>
          <a:bodyPr/>
          <a:lstStyle/>
          <a:p>
            <a:fld id="{8E3AE785-3A03-4E0D-B307-F608757F8FE9}" type="slidenum">
              <a:rPr lang="en-US" smtClean="0"/>
              <a:t>13</a:t>
            </a:fld>
            <a:endParaRPr lang="en-US"/>
          </a:p>
        </p:txBody>
      </p:sp>
    </p:spTree>
    <p:extLst>
      <p:ext uri="{BB962C8B-B14F-4D97-AF65-F5344CB8AC3E}">
        <p14:creationId xmlns:p14="http://schemas.microsoft.com/office/powerpoint/2010/main" val="3815420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install process has been automated by Microsoft. You start with navigating to </a:t>
            </a:r>
            <a:r>
              <a:rPr lang="en-US" sz="1200" dirty="0">
                <a:hlinkClick r:id="rId3"/>
              </a:rPr>
              <a:t>https://provisioning.sharepointpnp.com/</a:t>
            </a:r>
            <a:r>
              <a:rPr lang="en-US" sz="1200" dirty="0"/>
              <a:t> and then from there look for the Microsoft 365 learning pathways solution. Once there, it guides you through the process of what it needs from you to install learning pathways inside your tenant.</a:t>
            </a:r>
            <a:endParaRPr lang="en-US" dirty="0"/>
          </a:p>
        </p:txBody>
      </p:sp>
      <p:sp>
        <p:nvSpPr>
          <p:cNvPr id="4" name="Slide Number Placeholder 3"/>
          <p:cNvSpPr>
            <a:spLocks noGrp="1"/>
          </p:cNvSpPr>
          <p:nvPr>
            <p:ph type="sldNum" sz="quarter" idx="5"/>
          </p:nvPr>
        </p:nvSpPr>
        <p:spPr/>
        <p:txBody>
          <a:bodyPr/>
          <a:lstStyle/>
          <a:p>
            <a:fld id="{8E3AE785-3A03-4E0D-B307-F608757F8FE9}" type="slidenum">
              <a:rPr lang="en-US" smtClean="0"/>
              <a:t>14</a:t>
            </a:fld>
            <a:endParaRPr lang="en-US"/>
          </a:p>
        </p:txBody>
      </p:sp>
    </p:spTree>
    <p:extLst>
      <p:ext uri="{BB962C8B-B14F-4D97-AF65-F5344CB8AC3E}">
        <p14:creationId xmlns:p14="http://schemas.microsoft.com/office/powerpoint/2010/main" val="215465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what learning pathways creates inside your tenant.</a:t>
            </a:r>
          </a:p>
          <a:p>
            <a:endParaRPr lang="en-US" dirty="0"/>
          </a:p>
          <a:p>
            <a:r>
              <a:rPr lang="en-US" dirty="0"/>
              <a:t>The Microsoft 365 learning pathways app gets installed in the app catalog for your tenant. </a:t>
            </a:r>
          </a:p>
          <a:p>
            <a:r>
              <a:rPr lang="en-US" dirty="0"/>
              <a:t>The other thing that gets created is a SharePoint  communication site to host learning pathways content and administration pages. </a:t>
            </a:r>
          </a:p>
        </p:txBody>
      </p:sp>
      <p:sp>
        <p:nvSpPr>
          <p:cNvPr id="4" name="Slide Number Placeholder 3"/>
          <p:cNvSpPr>
            <a:spLocks noGrp="1"/>
          </p:cNvSpPr>
          <p:nvPr>
            <p:ph type="sldNum" sz="quarter" idx="5"/>
          </p:nvPr>
        </p:nvSpPr>
        <p:spPr/>
        <p:txBody>
          <a:bodyPr/>
          <a:lstStyle/>
          <a:p>
            <a:fld id="{8E3AE785-3A03-4E0D-B307-F608757F8FE9}" type="slidenum">
              <a:rPr lang="en-US" smtClean="0"/>
              <a:t>15</a:t>
            </a:fld>
            <a:endParaRPr lang="en-US"/>
          </a:p>
        </p:txBody>
      </p:sp>
    </p:spTree>
    <p:extLst>
      <p:ext uri="{BB962C8B-B14F-4D97-AF65-F5344CB8AC3E}">
        <p14:creationId xmlns:p14="http://schemas.microsoft.com/office/powerpoint/2010/main" val="552021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as an administrator navigate to the administration page of learning pathways, you will see a list of categories and subcategories underneath each category.</a:t>
            </a:r>
          </a:p>
          <a:p>
            <a:r>
              <a:rPr lang="en-US" dirty="0"/>
              <a:t>when you click on a subcategory, all the playlists available in that subcategory will be shown.</a:t>
            </a:r>
          </a:p>
        </p:txBody>
      </p:sp>
      <p:sp>
        <p:nvSpPr>
          <p:cNvPr id="4" name="Slide Number Placeholder 3"/>
          <p:cNvSpPr>
            <a:spLocks noGrp="1"/>
          </p:cNvSpPr>
          <p:nvPr>
            <p:ph type="sldNum" sz="quarter" idx="5"/>
          </p:nvPr>
        </p:nvSpPr>
        <p:spPr/>
        <p:txBody>
          <a:bodyPr/>
          <a:lstStyle/>
          <a:p>
            <a:fld id="{8E3AE785-3A03-4E0D-B307-F608757F8FE9}" type="slidenum">
              <a:rPr lang="en-US" smtClean="0"/>
              <a:t>17</a:t>
            </a:fld>
            <a:endParaRPr lang="en-US"/>
          </a:p>
        </p:txBody>
      </p:sp>
    </p:spTree>
    <p:extLst>
      <p:ext uri="{BB962C8B-B14F-4D97-AF65-F5344CB8AC3E}">
        <p14:creationId xmlns:p14="http://schemas.microsoft.com/office/powerpoint/2010/main" val="2888830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basic things you should do before inviting end users to come to the learning pathways portal. </a:t>
            </a:r>
          </a:p>
          <a:p>
            <a:endParaRPr lang="en-US" dirty="0"/>
          </a:p>
          <a:p>
            <a:r>
              <a:rPr lang="en-US" dirty="0"/>
              <a:t>You want to make sure that when users come to the portal, they have a good experience. They should not see anything that you don't want them to see. It's best to take your time and hide products, playlists and assets which demonstrate or talk about functionality that you have not made available to users. Otherwise, they will just be frustrated if they see training materials for products that they don't have access to. </a:t>
            </a:r>
          </a:p>
        </p:txBody>
      </p:sp>
      <p:sp>
        <p:nvSpPr>
          <p:cNvPr id="4" name="Slide Number Placeholder 3"/>
          <p:cNvSpPr>
            <a:spLocks noGrp="1"/>
          </p:cNvSpPr>
          <p:nvPr>
            <p:ph type="sldNum" sz="quarter" idx="5"/>
          </p:nvPr>
        </p:nvSpPr>
        <p:spPr/>
        <p:txBody>
          <a:bodyPr/>
          <a:lstStyle/>
          <a:p>
            <a:fld id="{8E3AE785-3A03-4E0D-B307-F608757F8FE9}" type="slidenum">
              <a:rPr lang="en-US" smtClean="0"/>
              <a:t>18</a:t>
            </a:fld>
            <a:endParaRPr lang="en-US"/>
          </a:p>
        </p:txBody>
      </p:sp>
    </p:spTree>
    <p:extLst>
      <p:ext uri="{BB962C8B-B14F-4D97-AF65-F5344CB8AC3E}">
        <p14:creationId xmlns:p14="http://schemas.microsoft.com/office/powerpoint/2010/main" val="3329535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things get going, you will want to come back and do some advanced configuration within learning pathways such as creating your own subcategories and playlists.</a:t>
            </a:r>
          </a:p>
          <a:p>
            <a:endParaRPr lang="en-US" dirty="0"/>
          </a:p>
          <a:p>
            <a:r>
              <a:rPr lang="en-US" dirty="0"/>
              <a:t>It's good to understand the limitations of what learning pathways will let you do. For example you cannot add a new asset to an existing Microsoft learning pathways playlist. You also cannot edit or remove assets from an existing playlist. </a:t>
            </a:r>
          </a:p>
          <a:p>
            <a:endParaRPr lang="en-US" dirty="0"/>
          </a:p>
          <a:p>
            <a:r>
              <a:rPr lang="en-US" dirty="0"/>
              <a:t>then there are things that you can do such as creating a new subcategory , creating a new playlist and then also managing the assets in that new playlist.</a:t>
            </a:r>
          </a:p>
        </p:txBody>
      </p:sp>
      <p:sp>
        <p:nvSpPr>
          <p:cNvPr id="4" name="Slide Number Placeholder 3"/>
          <p:cNvSpPr>
            <a:spLocks noGrp="1"/>
          </p:cNvSpPr>
          <p:nvPr>
            <p:ph type="sldNum" sz="quarter" idx="5"/>
          </p:nvPr>
        </p:nvSpPr>
        <p:spPr/>
        <p:txBody>
          <a:bodyPr/>
          <a:lstStyle/>
          <a:p>
            <a:fld id="{8E3AE785-3A03-4E0D-B307-F608757F8FE9}" type="slidenum">
              <a:rPr lang="en-US" smtClean="0"/>
              <a:t>19</a:t>
            </a:fld>
            <a:endParaRPr lang="en-US"/>
          </a:p>
        </p:txBody>
      </p:sp>
    </p:spTree>
    <p:extLst>
      <p:ext uri="{BB962C8B-B14F-4D97-AF65-F5344CB8AC3E}">
        <p14:creationId xmlns:p14="http://schemas.microsoft.com/office/powerpoint/2010/main" val="131442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an end user perspective, the first thing they see when they go to the training page in the learning pathways portal is a list of Microsoft 365 products. Once they click on a product, they see a number of playlists available for that product. When a playlist is picked, all the assets (learning units) included in that playlist are shown. </a:t>
            </a:r>
          </a:p>
        </p:txBody>
      </p:sp>
      <p:sp>
        <p:nvSpPr>
          <p:cNvPr id="4" name="Slide Number Placeholder 3"/>
          <p:cNvSpPr>
            <a:spLocks noGrp="1"/>
          </p:cNvSpPr>
          <p:nvPr>
            <p:ph type="sldNum" sz="quarter" idx="5"/>
          </p:nvPr>
        </p:nvSpPr>
        <p:spPr/>
        <p:txBody>
          <a:bodyPr/>
          <a:lstStyle/>
          <a:p>
            <a:fld id="{8E3AE785-3A03-4E0D-B307-F608757F8FE9}" type="slidenum">
              <a:rPr lang="en-US" smtClean="0"/>
              <a:t>21</a:t>
            </a:fld>
            <a:endParaRPr lang="en-US"/>
          </a:p>
        </p:txBody>
      </p:sp>
    </p:spTree>
    <p:extLst>
      <p:ext uri="{BB962C8B-B14F-4D97-AF65-F5344CB8AC3E}">
        <p14:creationId xmlns:p14="http://schemas.microsoft.com/office/powerpoint/2010/main" val="1033134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asset (learning unit) has many navigational and search components. </a:t>
            </a:r>
          </a:p>
          <a:p>
            <a:endParaRPr lang="en-US" dirty="0"/>
          </a:p>
          <a:p>
            <a:r>
              <a:rPr lang="en-US" dirty="0"/>
              <a:t>The </a:t>
            </a:r>
            <a:r>
              <a:rPr lang="en-US" b="1" dirty="0"/>
              <a:t>gear should never be clicked </a:t>
            </a:r>
            <a:r>
              <a:rPr lang="en-US" dirty="0"/>
              <a:t>by the users. It takes them to a page which basically tells them that they don't have admin rights to see that page. A bit frustrating. </a:t>
            </a:r>
          </a:p>
          <a:p>
            <a:r>
              <a:rPr lang="en-US" dirty="0"/>
              <a:t>Unfortunately, the gear cannot be hidden so this just must be explained to users to not click it to avoid disappointment.</a:t>
            </a:r>
          </a:p>
          <a:p>
            <a:endParaRPr lang="en-US" dirty="0"/>
          </a:p>
          <a:p>
            <a:r>
              <a:rPr lang="en-US" dirty="0"/>
              <a:t>Deep linking to assets available. Don’t take the link from the address bar and send it… it won’t work.</a:t>
            </a:r>
          </a:p>
        </p:txBody>
      </p:sp>
      <p:sp>
        <p:nvSpPr>
          <p:cNvPr id="4" name="Slide Number Placeholder 3"/>
          <p:cNvSpPr>
            <a:spLocks noGrp="1"/>
          </p:cNvSpPr>
          <p:nvPr>
            <p:ph type="sldNum" sz="quarter" idx="5"/>
          </p:nvPr>
        </p:nvSpPr>
        <p:spPr/>
        <p:txBody>
          <a:bodyPr/>
          <a:lstStyle/>
          <a:p>
            <a:fld id="{8E3AE785-3A03-4E0D-B307-F608757F8FE9}" type="slidenum">
              <a:rPr lang="en-US" smtClean="0"/>
              <a:t>22</a:t>
            </a:fld>
            <a:endParaRPr lang="en-US"/>
          </a:p>
        </p:txBody>
      </p:sp>
    </p:spTree>
    <p:extLst>
      <p:ext uri="{BB962C8B-B14F-4D97-AF65-F5344CB8AC3E}">
        <p14:creationId xmlns:p14="http://schemas.microsoft.com/office/powerpoint/2010/main" val="377678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Accompanying article with embedded videos and explanation of all things learning pathways related.</a:t>
            </a:r>
          </a:p>
          <a:p>
            <a:endParaRPr lang="en-US" dirty="0"/>
          </a:p>
        </p:txBody>
      </p:sp>
      <p:sp>
        <p:nvSpPr>
          <p:cNvPr id="4" name="Slide Number Placeholder 3"/>
          <p:cNvSpPr>
            <a:spLocks noGrp="1"/>
          </p:cNvSpPr>
          <p:nvPr>
            <p:ph type="sldNum" sz="quarter" idx="5"/>
          </p:nvPr>
        </p:nvSpPr>
        <p:spPr/>
        <p:txBody>
          <a:bodyPr/>
          <a:lstStyle/>
          <a:p>
            <a:fld id="{8E3AE785-3A03-4E0D-B307-F608757F8FE9}" type="slidenum">
              <a:rPr lang="en-US" smtClean="0"/>
              <a:t>2</a:t>
            </a:fld>
            <a:endParaRPr lang="en-US"/>
          </a:p>
        </p:txBody>
      </p:sp>
    </p:spTree>
    <p:extLst>
      <p:ext uri="{BB962C8B-B14F-4D97-AF65-F5344CB8AC3E}">
        <p14:creationId xmlns:p14="http://schemas.microsoft.com/office/powerpoint/2010/main" val="2170971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end user would start by going to the learning pathways site and then from there going to the main landing page where all the products are listed. Then she would select the product that she is interested in learning more about and would be presented with the available playlists for that product. Once she clicks on a playlist, the first asset for that playlist is shown. From there, she can navigate to other assets in the playlist. </a:t>
            </a:r>
          </a:p>
          <a:p>
            <a:endParaRPr lang="en-US" dirty="0"/>
          </a:p>
          <a:p>
            <a:r>
              <a:rPr lang="en-US" dirty="0"/>
              <a:t>A couple of main caveats to be aware of: </a:t>
            </a:r>
          </a:p>
          <a:p>
            <a:endParaRPr lang="en-US" dirty="0"/>
          </a:p>
          <a:p>
            <a:r>
              <a:rPr lang="en-US" dirty="0"/>
              <a:t>The regular browser back and forward buttons do not work as expected when navigating assets within learning pathways. For example, when a user navigates from one asset to the other and then they click on back to go to the previous asset, instead of them going back to the previous asset, they will end up on the main product training page. The reason for that is that the learning assets have their own navigation within the page. That navigation must be used by the users instead of the browser navigation which will be a transition from regular user behavior. </a:t>
            </a:r>
          </a:p>
          <a:p>
            <a:endParaRPr lang="en-US" dirty="0"/>
          </a:p>
          <a:p>
            <a:r>
              <a:rPr lang="en-US" dirty="0"/>
              <a:t>The regular links that show up in the browser cannot be used. Meaning, a user cannot simply take the link they see in the browser address bar and send it to someone else thinking that they would arrive at the same page that they are looking at by following that link. That does not work for the same reason as the browser navigation does not work. Instead, to find a link to an asset, the link icon must be clicked and only then the link to that asset appears.</a:t>
            </a:r>
          </a:p>
        </p:txBody>
      </p:sp>
      <p:sp>
        <p:nvSpPr>
          <p:cNvPr id="4" name="Slide Number Placeholder 3"/>
          <p:cNvSpPr>
            <a:spLocks noGrp="1"/>
          </p:cNvSpPr>
          <p:nvPr>
            <p:ph type="sldNum" sz="quarter" idx="5"/>
          </p:nvPr>
        </p:nvSpPr>
        <p:spPr/>
        <p:txBody>
          <a:bodyPr/>
          <a:lstStyle/>
          <a:p>
            <a:fld id="{8E3AE785-3A03-4E0D-B307-F608757F8FE9}" type="slidenum">
              <a:rPr lang="en-US" smtClean="0"/>
              <a:t>23</a:t>
            </a:fld>
            <a:endParaRPr lang="en-US"/>
          </a:p>
        </p:txBody>
      </p:sp>
    </p:spTree>
    <p:extLst>
      <p:ext uri="{BB962C8B-B14F-4D97-AF65-F5344CB8AC3E}">
        <p14:creationId xmlns:p14="http://schemas.microsoft.com/office/powerpoint/2010/main" val="143919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want to allow users various ways to be able to get to the learning pathways site. </a:t>
            </a:r>
          </a:p>
          <a:p>
            <a:endParaRPr lang="en-US" dirty="0"/>
          </a:p>
          <a:p>
            <a:r>
              <a:rPr lang="en-US" dirty="0"/>
              <a:t>Within SharePoint, you can put the link to the learning pathways site from the top link bar of your site navigation. Since there is no global site navigation built in within SharePoint, you will need to do that for all the different sites where you want users to be able to have access to the learning pathways portal.</a:t>
            </a:r>
          </a:p>
          <a:p>
            <a:endParaRPr lang="en-US" dirty="0"/>
          </a:p>
          <a:p>
            <a:r>
              <a:rPr lang="en-US" dirty="0"/>
              <a:t>You can also put a link to the learning pathways portal as a </a:t>
            </a:r>
            <a:r>
              <a:rPr lang="en-US" i="1" dirty="0"/>
              <a:t>Featured Link</a:t>
            </a:r>
            <a:r>
              <a:rPr lang="en-US" dirty="0"/>
              <a:t> on the main SharePoint landing page. That way, the link will always be available to users when they go to that landing page.</a:t>
            </a:r>
          </a:p>
          <a:p>
            <a:endParaRPr lang="en-US" dirty="0"/>
          </a:p>
          <a:p>
            <a:r>
              <a:rPr lang="en-US" dirty="0"/>
              <a:t>If you want your users to always have access to get to the learning pathways portal, it would be advisable to encourage them to save it as a bookmark. Specially if you want them to be able to access learning pathways when they are in a different Microsoft 365 application such as Planner, Teams, OneDrive and other places like that where you cannot put your own links within those applications.</a:t>
            </a:r>
          </a:p>
        </p:txBody>
      </p:sp>
      <p:sp>
        <p:nvSpPr>
          <p:cNvPr id="4" name="Slide Number Placeholder 3"/>
          <p:cNvSpPr>
            <a:spLocks noGrp="1"/>
          </p:cNvSpPr>
          <p:nvPr>
            <p:ph type="sldNum" sz="quarter" idx="5"/>
          </p:nvPr>
        </p:nvSpPr>
        <p:spPr/>
        <p:txBody>
          <a:bodyPr/>
          <a:lstStyle/>
          <a:p>
            <a:fld id="{8E3AE785-3A03-4E0D-B307-F608757F8FE9}" type="slidenum">
              <a:rPr lang="en-US" smtClean="0"/>
              <a:t>24</a:t>
            </a:fld>
            <a:endParaRPr lang="en-US"/>
          </a:p>
        </p:txBody>
      </p:sp>
    </p:spTree>
    <p:extLst>
      <p:ext uri="{BB962C8B-B14F-4D97-AF65-F5344CB8AC3E}">
        <p14:creationId xmlns:p14="http://schemas.microsoft.com/office/powerpoint/2010/main" val="2038922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Microsoft learning pathways gets installed as a communication site, the web part that displays the learning pathways component is only available at that site. </a:t>
            </a:r>
          </a:p>
          <a:p>
            <a:endParaRPr lang="en-US" dirty="0"/>
          </a:p>
          <a:p>
            <a:r>
              <a:rPr lang="en-US" dirty="0"/>
              <a:t>In order to deploy the learning pathways web part to a different SharePoint site, you would need to first deploy the app to that other site and only then you can deploy the web part on that site and show learning pathways content to users. </a:t>
            </a:r>
          </a:p>
        </p:txBody>
      </p:sp>
      <p:sp>
        <p:nvSpPr>
          <p:cNvPr id="4" name="Slide Number Placeholder 3"/>
          <p:cNvSpPr>
            <a:spLocks noGrp="1"/>
          </p:cNvSpPr>
          <p:nvPr>
            <p:ph type="sldNum" sz="quarter" idx="5"/>
          </p:nvPr>
        </p:nvSpPr>
        <p:spPr/>
        <p:txBody>
          <a:bodyPr/>
          <a:lstStyle/>
          <a:p>
            <a:fld id="{8E3AE785-3A03-4E0D-B307-F608757F8FE9}" type="slidenum">
              <a:rPr lang="en-US" smtClean="0"/>
              <a:t>25</a:t>
            </a:fld>
            <a:endParaRPr lang="en-US"/>
          </a:p>
        </p:txBody>
      </p:sp>
    </p:spTree>
    <p:extLst>
      <p:ext uri="{BB962C8B-B14F-4D97-AF65-F5344CB8AC3E}">
        <p14:creationId xmlns:p14="http://schemas.microsoft.com/office/powerpoint/2010/main" val="1254473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usage reporting / analytics for learning pathways is only available by looking at the actual usage of the SharePoint communication site that hosts learning pathways. There is no separate analytics that's available for learning pathways content specifically.</a:t>
            </a:r>
          </a:p>
        </p:txBody>
      </p:sp>
      <p:sp>
        <p:nvSpPr>
          <p:cNvPr id="4" name="Slide Number Placeholder 3"/>
          <p:cNvSpPr>
            <a:spLocks noGrp="1"/>
          </p:cNvSpPr>
          <p:nvPr>
            <p:ph type="sldNum" sz="quarter" idx="5"/>
          </p:nvPr>
        </p:nvSpPr>
        <p:spPr/>
        <p:txBody>
          <a:bodyPr/>
          <a:lstStyle/>
          <a:p>
            <a:fld id="{8E3AE785-3A03-4E0D-B307-F608757F8FE9}" type="slidenum">
              <a:rPr lang="en-US" smtClean="0"/>
              <a:t>27</a:t>
            </a:fld>
            <a:endParaRPr lang="en-US"/>
          </a:p>
        </p:txBody>
      </p:sp>
    </p:spTree>
    <p:extLst>
      <p:ext uri="{BB962C8B-B14F-4D97-AF65-F5344CB8AC3E}">
        <p14:creationId xmlns:p14="http://schemas.microsoft.com/office/powerpoint/2010/main" val="5986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content for learning pathways is automatically updated so you don't really have to do anything.</a:t>
            </a:r>
          </a:p>
          <a:p>
            <a:endParaRPr lang="en-US" dirty="0"/>
          </a:p>
          <a:p>
            <a:r>
              <a:rPr lang="en-US" dirty="0"/>
              <a:t>The application that runs learning pathways is a different story. You need to make sure to keep the application updated by checking the version and making sure it's up to date. </a:t>
            </a:r>
          </a:p>
        </p:txBody>
      </p:sp>
      <p:sp>
        <p:nvSpPr>
          <p:cNvPr id="4" name="Slide Number Placeholder 3"/>
          <p:cNvSpPr>
            <a:spLocks noGrp="1"/>
          </p:cNvSpPr>
          <p:nvPr>
            <p:ph type="sldNum" sz="quarter" idx="5"/>
          </p:nvPr>
        </p:nvSpPr>
        <p:spPr/>
        <p:txBody>
          <a:bodyPr/>
          <a:lstStyle/>
          <a:p>
            <a:fld id="{8E3AE785-3A03-4E0D-B307-F608757F8FE9}" type="slidenum">
              <a:rPr lang="en-US" smtClean="0"/>
              <a:t>29</a:t>
            </a:fld>
            <a:endParaRPr lang="en-US"/>
          </a:p>
        </p:txBody>
      </p:sp>
    </p:spTree>
    <p:extLst>
      <p:ext uri="{BB962C8B-B14F-4D97-AF65-F5344CB8AC3E}">
        <p14:creationId xmlns:p14="http://schemas.microsoft.com/office/powerpoint/2010/main" val="22007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version has support for 9 languages altogether (including English). </a:t>
            </a:r>
          </a:p>
          <a:p>
            <a:endParaRPr lang="en-US" dirty="0"/>
          </a:p>
          <a:p>
            <a:r>
              <a:rPr lang="en-US" dirty="0"/>
              <a:t>You can provision a learning pathways site in a different language.</a:t>
            </a:r>
          </a:p>
        </p:txBody>
      </p:sp>
      <p:sp>
        <p:nvSpPr>
          <p:cNvPr id="4" name="Slide Number Placeholder 3"/>
          <p:cNvSpPr>
            <a:spLocks noGrp="1"/>
          </p:cNvSpPr>
          <p:nvPr>
            <p:ph type="sldNum" sz="quarter" idx="5"/>
          </p:nvPr>
        </p:nvSpPr>
        <p:spPr/>
        <p:txBody>
          <a:bodyPr/>
          <a:lstStyle/>
          <a:p>
            <a:fld id="{8E3AE785-3A03-4E0D-B307-F608757F8FE9}" type="slidenum">
              <a:rPr lang="en-US" smtClean="0"/>
              <a:t>31</a:t>
            </a:fld>
            <a:endParaRPr lang="en-US"/>
          </a:p>
        </p:txBody>
      </p:sp>
    </p:spTree>
    <p:extLst>
      <p:ext uri="{BB962C8B-B14F-4D97-AF65-F5344CB8AC3E}">
        <p14:creationId xmlns:p14="http://schemas.microsoft.com/office/powerpoint/2010/main" val="3472091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learning pathways is a solution and not a product, Microsoft partners are encouraged to build on top of the learning pathways open source solution.</a:t>
            </a:r>
          </a:p>
          <a:p>
            <a:endParaRPr lang="en-US" dirty="0"/>
          </a:p>
          <a:p>
            <a:r>
              <a:rPr lang="en-US" dirty="0"/>
              <a:t>There are still many gaps within learning pathways and opportunities for enhancements where partners come in to complete the story for customers who need a more complete solution for their users. </a:t>
            </a:r>
          </a:p>
          <a:p>
            <a:endParaRPr lang="en-US" dirty="0"/>
          </a:p>
          <a:p>
            <a:r>
              <a:rPr lang="en-US" dirty="0"/>
              <a:t>VisualSP is a Microsoft partner which builds on top of the learning pathways solution and provides it to their customers as a fully baked product that they can deploy quickly and easily. </a:t>
            </a:r>
          </a:p>
        </p:txBody>
      </p:sp>
      <p:sp>
        <p:nvSpPr>
          <p:cNvPr id="4" name="Slide Number Placeholder 3"/>
          <p:cNvSpPr>
            <a:spLocks noGrp="1"/>
          </p:cNvSpPr>
          <p:nvPr>
            <p:ph type="sldNum" sz="quarter" idx="5"/>
          </p:nvPr>
        </p:nvSpPr>
        <p:spPr/>
        <p:txBody>
          <a:bodyPr/>
          <a:lstStyle/>
          <a:p>
            <a:fld id="{8E3AE785-3A03-4E0D-B307-F608757F8FE9}" type="slidenum">
              <a:rPr lang="en-US" smtClean="0"/>
              <a:t>33</a:t>
            </a:fld>
            <a:endParaRPr lang="en-US"/>
          </a:p>
        </p:txBody>
      </p:sp>
    </p:spTree>
    <p:extLst>
      <p:ext uri="{BB962C8B-B14F-4D97-AF65-F5344CB8AC3E}">
        <p14:creationId xmlns:p14="http://schemas.microsoft.com/office/powerpoint/2010/main" val="4092729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VisualSP partners with Microsoft 365 learning pathways to provide a customizable supported product and services built around the learning pathways content.</a:t>
            </a:r>
          </a:p>
          <a:p>
            <a:endParaRPr lang="en-US" dirty="0"/>
          </a:p>
          <a:p>
            <a:r>
              <a:rPr lang="en-US" dirty="0"/>
              <a:t>https://adoption.microsoft.com/microsoft-365-learning-pathways/</a:t>
            </a:r>
          </a:p>
        </p:txBody>
      </p:sp>
      <p:sp>
        <p:nvSpPr>
          <p:cNvPr id="4" name="Slide Number Placeholder 3"/>
          <p:cNvSpPr>
            <a:spLocks noGrp="1"/>
          </p:cNvSpPr>
          <p:nvPr>
            <p:ph type="sldNum" sz="quarter" idx="5"/>
          </p:nvPr>
        </p:nvSpPr>
        <p:spPr/>
        <p:txBody>
          <a:bodyPr/>
          <a:lstStyle/>
          <a:p>
            <a:fld id="{8E3AE785-3A03-4E0D-B307-F608757F8FE9}" type="slidenum">
              <a:rPr lang="en-US" smtClean="0"/>
              <a:t>34</a:t>
            </a:fld>
            <a:endParaRPr lang="en-US"/>
          </a:p>
        </p:txBody>
      </p:sp>
    </p:spTree>
    <p:extLst>
      <p:ext uri="{BB962C8B-B14F-4D97-AF65-F5344CB8AC3E}">
        <p14:creationId xmlns:p14="http://schemas.microsoft.com/office/powerpoint/2010/main" val="2985571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learning pathways provides the articles and video content.</a:t>
            </a:r>
          </a:p>
          <a:p>
            <a:endParaRPr lang="en-US" dirty="0"/>
          </a:p>
          <a:p>
            <a:r>
              <a:rPr lang="en-US" dirty="0"/>
              <a:t>VisualSP puts it all together in context for the user when and where they need it and provides analytics of usage with full customer service support for our customers. </a:t>
            </a:r>
          </a:p>
        </p:txBody>
      </p:sp>
      <p:sp>
        <p:nvSpPr>
          <p:cNvPr id="4" name="Slide Number Placeholder 3"/>
          <p:cNvSpPr>
            <a:spLocks noGrp="1"/>
          </p:cNvSpPr>
          <p:nvPr>
            <p:ph type="sldNum" sz="quarter" idx="5"/>
          </p:nvPr>
        </p:nvSpPr>
        <p:spPr/>
        <p:txBody>
          <a:bodyPr/>
          <a:lstStyle/>
          <a:p>
            <a:fld id="{8E3AE785-3A03-4E0D-B307-F608757F8FE9}" type="slidenum">
              <a:rPr lang="en-US" smtClean="0"/>
              <a:t>35</a:t>
            </a:fld>
            <a:endParaRPr lang="en-US"/>
          </a:p>
        </p:txBody>
      </p:sp>
    </p:spTree>
    <p:extLst>
      <p:ext uri="{BB962C8B-B14F-4D97-AF65-F5344CB8AC3E}">
        <p14:creationId xmlns:p14="http://schemas.microsoft.com/office/powerpoint/2010/main" val="1333563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VisualSP provides a training overlay on top of Microsoft 365 applications that serves up learning pathways content contextually to the user.</a:t>
            </a:r>
          </a:p>
          <a:p>
            <a:endParaRPr lang="en-US" dirty="0"/>
          </a:p>
          <a:p>
            <a:r>
              <a:rPr lang="en-US" dirty="0"/>
              <a:t>So for example, when the user is within Teams, SharePoint, OneDrive, Yammer or other apps, they will see training content specific to just that app they are in. This experience makes the learning and understanding of features much easier for the user to consume instead of having to go to a communication site and look for the content that they want.</a:t>
            </a:r>
          </a:p>
        </p:txBody>
      </p:sp>
      <p:sp>
        <p:nvSpPr>
          <p:cNvPr id="4" name="Slide Number Placeholder 3"/>
          <p:cNvSpPr>
            <a:spLocks noGrp="1"/>
          </p:cNvSpPr>
          <p:nvPr>
            <p:ph type="sldNum" sz="quarter" idx="5"/>
          </p:nvPr>
        </p:nvSpPr>
        <p:spPr/>
        <p:txBody>
          <a:bodyPr/>
          <a:lstStyle/>
          <a:p>
            <a:fld id="{8E3AE785-3A03-4E0D-B307-F608757F8FE9}" type="slidenum">
              <a:rPr lang="en-US" smtClean="0"/>
              <a:t>36</a:t>
            </a:fld>
            <a:endParaRPr lang="en-US"/>
          </a:p>
        </p:txBody>
      </p:sp>
    </p:spTree>
    <p:extLst>
      <p:ext uri="{BB962C8B-B14F-4D97-AF65-F5344CB8AC3E}">
        <p14:creationId xmlns:p14="http://schemas.microsoft.com/office/powerpoint/2010/main" val="98526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https://youtu.be/aqwdY65M7aE</a:t>
            </a:r>
          </a:p>
        </p:txBody>
      </p:sp>
      <p:sp>
        <p:nvSpPr>
          <p:cNvPr id="4" name="Slide Number Placeholder 3"/>
          <p:cNvSpPr>
            <a:spLocks noGrp="1"/>
          </p:cNvSpPr>
          <p:nvPr>
            <p:ph type="sldNum" sz="quarter" idx="5"/>
          </p:nvPr>
        </p:nvSpPr>
        <p:spPr/>
        <p:txBody>
          <a:bodyPr/>
          <a:lstStyle/>
          <a:p>
            <a:fld id="{8E3AE785-3A03-4E0D-B307-F608757F8FE9}" type="slidenum">
              <a:rPr lang="en-US" smtClean="0"/>
              <a:t>3</a:t>
            </a:fld>
            <a:endParaRPr lang="en-US"/>
          </a:p>
        </p:txBody>
      </p:sp>
    </p:spTree>
    <p:extLst>
      <p:ext uri="{BB962C8B-B14F-4D97-AF65-F5344CB8AC3E}">
        <p14:creationId xmlns:p14="http://schemas.microsoft.com/office/powerpoint/2010/main" val="4094626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learning pathways content is also available when you deploy the VisualSP Teams app for learning pathways. </a:t>
            </a:r>
          </a:p>
          <a:p>
            <a:endParaRPr lang="en-US" dirty="0"/>
          </a:p>
          <a:p>
            <a:r>
              <a:rPr lang="en-US" dirty="0"/>
              <a:t>The content is available directly from an icon in the left bar navigation of Microsoft Teams. </a:t>
            </a:r>
          </a:p>
        </p:txBody>
      </p:sp>
      <p:sp>
        <p:nvSpPr>
          <p:cNvPr id="4" name="Slide Number Placeholder 3"/>
          <p:cNvSpPr>
            <a:spLocks noGrp="1"/>
          </p:cNvSpPr>
          <p:nvPr>
            <p:ph type="sldNum" sz="quarter" idx="5"/>
          </p:nvPr>
        </p:nvSpPr>
        <p:spPr/>
        <p:txBody>
          <a:bodyPr/>
          <a:lstStyle/>
          <a:p>
            <a:fld id="{8E3AE785-3A03-4E0D-B307-F608757F8FE9}" type="slidenum">
              <a:rPr lang="en-US" smtClean="0"/>
              <a:t>37</a:t>
            </a:fld>
            <a:endParaRPr lang="en-US"/>
          </a:p>
        </p:txBody>
      </p:sp>
    </p:spTree>
    <p:extLst>
      <p:ext uri="{BB962C8B-B14F-4D97-AF65-F5344CB8AC3E}">
        <p14:creationId xmlns:p14="http://schemas.microsoft.com/office/powerpoint/2010/main" val="4095508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shows the many features and enhancements that VisualSP provides on top of learning pathways.</a:t>
            </a:r>
          </a:p>
          <a:p>
            <a:endParaRPr lang="en-US" dirty="0"/>
          </a:p>
        </p:txBody>
      </p:sp>
      <p:sp>
        <p:nvSpPr>
          <p:cNvPr id="4" name="Slide Number Placeholder 3"/>
          <p:cNvSpPr>
            <a:spLocks noGrp="1"/>
          </p:cNvSpPr>
          <p:nvPr>
            <p:ph type="sldNum" sz="quarter" idx="5"/>
          </p:nvPr>
        </p:nvSpPr>
        <p:spPr/>
        <p:txBody>
          <a:bodyPr/>
          <a:lstStyle/>
          <a:p>
            <a:fld id="{8E3AE785-3A03-4E0D-B307-F608757F8FE9}" type="slidenum">
              <a:rPr lang="en-US" smtClean="0"/>
              <a:t>38</a:t>
            </a:fld>
            <a:endParaRPr lang="en-US"/>
          </a:p>
        </p:txBody>
      </p:sp>
    </p:spTree>
    <p:extLst>
      <p:ext uri="{BB962C8B-B14F-4D97-AF65-F5344CB8AC3E}">
        <p14:creationId xmlns:p14="http://schemas.microsoft.com/office/powerpoint/2010/main" val="615949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 to experience VisualSP for learning pathways is to check it out in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https://www.youtube.com/watch?v=UWxBIEJX0gQ</a:t>
            </a:r>
            <a:endParaRPr lang="en-US" sz="1200" dirty="0"/>
          </a:p>
          <a:p>
            <a:endParaRPr lang="en-US" dirty="0"/>
          </a:p>
          <a:p>
            <a:pPr marL="228600" indent="-228600">
              <a:buFont typeface="+mj-lt"/>
              <a:buAutoNum type="arabicPeriod"/>
            </a:pPr>
            <a:r>
              <a:rPr lang="en-US" dirty="0"/>
              <a:t>Content contextually delivered – plug n play with all existing learning pathways as well as VisualSP content</a:t>
            </a:r>
          </a:p>
          <a:p>
            <a:pPr marL="228600" indent="-228600">
              <a:buFont typeface="+mj-lt"/>
              <a:buAutoNum type="arabicPeriod"/>
            </a:pPr>
            <a:r>
              <a:rPr lang="en-US" dirty="0"/>
              <a:t>Customize and create content easily</a:t>
            </a:r>
          </a:p>
          <a:p>
            <a:pPr marL="685800" lvl="1" indent="-228600">
              <a:buFont typeface="+mj-lt"/>
              <a:buAutoNum type="arabicPeriod"/>
            </a:pPr>
            <a:r>
              <a:rPr lang="en-US" dirty="0"/>
              <a:t>Autoload content for users</a:t>
            </a:r>
          </a:p>
          <a:p>
            <a:pPr marL="685800" lvl="1" indent="-228600">
              <a:buFont typeface="+mj-lt"/>
              <a:buAutoNum type="arabicPeriod"/>
            </a:pPr>
            <a:r>
              <a:rPr lang="en-US" dirty="0"/>
              <a:t>Create walkthroughs/tours also</a:t>
            </a:r>
          </a:p>
          <a:p>
            <a:pPr marL="228600" indent="-228600">
              <a:buFont typeface="+mj-lt"/>
              <a:buAutoNum type="arabicPeriod"/>
            </a:pPr>
            <a:r>
              <a:rPr lang="en-US" dirty="0"/>
              <a:t>See analytics of everything</a:t>
            </a:r>
          </a:p>
          <a:p>
            <a:endParaRPr lang="en-US" dirty="0"/>
          </a:p>
          <a:p>
            <a:endParaRPr lang="en-US" dirty="0"/>
          </a:p>
        </p:txBody>
      </p:sp>
      <p:sp>
        <p:nvSpPr>
          <p:cNvPr id="4" name="Slide Number Placeholder 3"/>
          <p:cNvSpPr>
            <a:spLocks noGrp="1"/>
          </p:cNvSpPr>
          <p:nvPr>
            <p:ph type="sldNum" sz="quarter" idx="5"/>
          </p:nvPr>
        </p:nvSpPr>
        <p:spPr/>
        <p:txBody>
          <a:bodyPr/>
          <a:lstStyle/>
          <a:p>
            <a:fld id="{8E3AE785-3A03-4E0D-B307-F608757F8FE9}" type="slidenum">
              <a:rPr lang="en-US" smtClean="0"/>
              <a:t>39</a:t>
            </a:fld>
            <a:endParaRPr lang="en-US"/>
          </a:p>
        </p:txBody>
      </p:sp>
    </p:spTree>
    <p:extLst>
      <p:ext uri="{BB962C8B-B14F-4D97-AF65-F5344CB8AC3E}">
        <p14:creationId xmlns:p14="http://schemas.microsoft.com/office/powerpoint/2010/main" val="3623402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want your end users to be comfortable using all Microsoft 365 applications with the best knowledge at hand. </a:t>
            </a:r>
          </a:p>
          <a:p>
            <a:endParaRPr lang="en-US" dirty="0"/>
          </a:p>
          <a:p>
            <a:r>
              <a:rPr lang="en-US" dirty="0"/>
              <a:t>You can start by either deploying Microsoft learning pathways by itself or you can also try VisualSP for learning pathways for free and see if that helps you get the best use out of learning pathways for your users.</a:t>
            </a:r>
          </a:p>
        </p:txBody>
      </p:sp>
      <p:sp>
        <p:nvSpPr>
          <p:cNvPr id="4" name="Slide Number Placeholder 3"/>
          <p:cNvSpPr>
            <a:spLocks noGrp="1"/>
          </p:cNvSpPr>
          <p:nvPr>
            <p:ph type="sldNum" sz="quarter" idx="5"/>
          </p:nvPr>
        </p:nvSpPr>
        <p:spPr/>
        <p:txBody>
          <a:bodyPr/>
          <a:lstStyle/>
          <a:p>
            <a:fld id="{8E3AE785-3A03-4E0D-B307-F608757F8FE9}" type="slidenum">
              <a:rPr lang="en-US" smtClean="0"/>
              <a:t>40</a:t>
            </a:fld>
            <a:endParaRPr lang="en-US"/>
          </a:p>
        </p:txBody>
      </p:sp>
    </p:spTree>
    <p:extLst>
      <p:ext uri="{BB962C8B-B14F-4D97-AF65-F5344CB8AC3E}">
        <p14:creationId xmlns:p14="http://schemas.microsoft.com/office/powerpoint/2010/main" val="311886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785-3A03-4E0D-B307-F608757F8FE9}" type="slidenum">
              <a:rPr lang="en-US" smtClean="0"/>
              <a:t>4</a:t>
            </a:fld>
            <a:endParaRPr lang="en-US"/>
          </a:p>
        </p:txBody>
      </p:sp>
    </p:spTree>
    <p:extLst>
      <p:ext uri="{BB962C8B-B14F-4D97-AF65-F5344CB8AC3E}">
        <p14:creationId xmlns:p14="http://schemas.microsoft.com/office/powerpoint/2010/main" val="424692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Asif Rehmani. I reside in Chicago, IL, USA.</a:t>
            </a:r>
          </a:p>
          <a:p>
            <a:endParaRPr lang="en-US" dirty="0"/>
          </a:p>
          <a:p>
            <a:r>
              <a:rPr lang="en-US" dirty="0"/>
              <a:t>I have been around in the SharePoint community since 2001. last few years focused on Microsoft 365.</a:t>
            </a:r>
          </a:p>
          <a:p>
            <a:endParaRPr lang="en-US" dirty="0"/>
          </a:p>
          <a:p>
            <a:r>
              <a:rPr lang="en-US" dirty="0"/>
              <a:t>I have been a Microsoft MVP since 2007. </a:t>
            </a:r>
          </a:p>
          <a:p>
            <a:endParaRPr lang="en-US" dirty="0"/>
          </a:p>
          <a:p>
            <a:r>
              <a:rPr lang="en-US" dirty="0"/>
              <a:t>Over the years, I've had the opportunity to meet thousands of administrators, power users as well as end users in the community. I have heard learned a lot through those experiences and try to carry them through in my teaching. Fortunate to write a few books about my teachings as well.
My current focus is very much on creating tools and processes to make end users successful doing their jobs - Not by training them but helping them at their moment-of-need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www.sp24conf.com</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339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the day, all organizations want the same thing as far as Microsoft 365 utilization is concerned. They want their users to feel confident and comfortable using the Microsoft 365 products and tools to get their jobs done.</a:t>
            </a:r>
          </a:p>
        </p:txBody>
      </p:sp>
      <p:sp>
        <p:nvSpPr>
          <p:cNvPr id="4" name="Slide Number Placeholder 3"/>
          <p:cNvSpPr>
            <a:spLocks noGrp="1"/>
          </p:cNvSpPr>
          <p:nvPr>
            <p:ph type="sldNum" sz="quarter" idx="5"/>
          </p:nvPr>
        </p:nvSpPr>
        <p:spPr/>
        <p:txBody>
          <a:bodyPr/>
          <a:lstStyle/>
          <a:p>
            <a:fld id="{8E3AE785-3A03-4E0D-B307-F608757F8FE9}" type="slidenum">
              <a:rPr lang="en-US" smtClean="0"/>
              <a:t>6</a:t>
            </a:fld>
            <a:endParaRPr lang="en-US"/>
          </a:p>
        </p:txBody>
      </p:sp>
    </p:spTree>
    <p:extLst>
      <p:ext uri="{BB962C8B-B14F-4D97-AF65-F5344CB8AC3E}">
        <p14:creationId xmlns:p14="http://schemas.microsoft.com/office/powerpoint/2010/main" val="70108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usual way has been that you build a learning portal as a SharePoint site collection, populate that portal with lots of good content such as videos, articles , links to great resources.  then you link to that portal so users can go there to get ‘trained’ as they have questions </a:t>
            </a:r>
          </a:p>
        </p:txBody>
      </p:sp>
      <p:sp>
        <p:nvSpPr>
          <p:cNvPr id="4" name="Slide Number Placeholder 3"/>
          <p:cNvSpPr>
            <a:spLocks noGrp="1"/>
          </p:cNvSpPr>
          <p:nvPr>
            <p:ph type="sldNum" sz="quarter" idx="5"/>
          </p:nvPr>
        </p:nvSpPr>
        <p:spPr/>
        <p:txBody>
          <a:bodyPr/>
          <a:lstStyle/>
          <a:p>
            <a:fld id="{8E3AE785-3A03-4E0D-B307-F608757F8FE9}" type="slidenum">
              <a:rPr lang="en-US" smtClean="0"/>
              <a:t>7</a:t>
            </a:fld>
            <a:endParaRPr lang="en-US"/>
          </a:p>
        </p:txBody>
      </p:sp>
    </p:spTree>
    <p:extLst>
      <p:ext uri="{BB962C8B-B14F-4D97-AF65-F5344CB8AC3E}">
        <p14:creationId xmlns:p14="http://schemas.microsoft.com/office/powerpoint/2010/main" val="2903377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with the usual approach has been that You are the one who needs to keep everything updated – the portal as well as the content on the portal. That's hard to do because usually it's a team of one or a few people who are taking care of the entire end user base.</a:t>
            </a:r>
          </a:p>
        </p:txBody>
      </p:sp>
      <p:sp>
        <p:nvSpPr>
          <p:cNvPr id="4" name="Slide Number Placeholder 3"/>
          <p:cNvSpPr>
            <a:spLocks noGrp="1"/>
          </p:cNvSpPr>
          <p:nvPr>
            <p:ph type="sldNum" sz="quarter" idx="5"/>
          </p:nvPr>
        </p:nvSpPr>
        <p:spPr/>
        <p:txBody>
          <a:bodyPr/>
          <a:lstStyle/>
          <a:p>
            <a:fld id="{8E3AE785-3A03-4E0D-B307-F608757F8FE9}" type="slidenum">
              <a:rPr lang="en-US" smtClean="0"/>
              <a:t>8</a:t>
            </a:fld>
            <a:endParaRPr lang="en-US"/>
          </a:p>
        </p:txBody>
      </p:sp>
    </p:spTree>
    <p:extLst>
      <p:ext uri="{BB962C8B-B14F-4D97-AF65-F5344CB8AC3E}">
        <p14:creationId xmlns:p14="http://schemas.microsoft.com/office/powerpoint/2010/main" val="175464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 to this challenge is Microsoft 365 learning pathways. You deploy the solution which is automatically kept updated all the time so you don't have to do it. </a:t>
            </a:r>
          </a:p>
          <a:p>
            <a:endParaRPr lang="en-US" dirty="0"/>
          </a:p>
          <a:p>
            <a:r>
              <a:rPr lang="en-US" dirty="0"/>
              <a:t>Let's dig into it.</a:t>
            </a:r>
          </a:p>
        </p:txBody>
      </p:sp>
      <p:sp>
        <p:nvSpPr>
          <p:cNvPr id="4" name="Slide Number Placeholder 3"/>
          <p:cNvSpPr>
            <a:spLocks noGrp="1"/>
          </p:cNvSpPr>
          <p:nvPr>
            <p:ph type="sldNum" sz="quarter" idx="5"/>
          </p:nvPr>
        </p:nvSpPr>
        <p:spPr/>
        <p:txBody>
          <a:bodyPr/>
          <a:lstStyle/>
          <a:p>
            <a:fld id="{8E3AE785-3A03-4E0D-B307-F608757F8FE9}" type="slidenum">
              <a:rPr lang="en-US" smtClean="0"/>
              <a:t>9</a:t>
            </a:fld>
            <a:endParaRPr lang="en-US"/>
          </a:p>
        </p:txBody>
      </p:sp>
    </p:spTree>
    <p:extLst>
      <p:ext uri="{BB962C8B-B14F-4D97-AF65-F5344CB8AC3E}">
        <p14:creationId xmlns:p14="http://schemas.microsoft.com/office/powerpoint/2010/main" val="505847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p24conf.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05632-D829-4210-8DC2-5C4F0A1C7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9617C0-1E8D-49E6-9616-3A258AE723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E2E394-EA0F-48E7-8AC8-D2892755DE58}"/>
              </a:ext>
            </a:extLst>
          </p:cNvPr>
          <p:cNvSpPr>
            <a:spLocks noGrp="1"/>
          </p:cNvSpPr>
          <p:nvPr>
            <p:ph type="dt" sz="half" idx="10"/>
          </p:nvPr>
        </p:nvSpPr>
        <p:spPr/>
        <p:txBody>
          <a:bodyPr/>
          <a:lstStyle/>
          <a:p>
            <a:fld id="{B83205D2-37C6-421E-BAA2-E22BB11FB598}" type="datetimeFigureOut">
              <a:rPr lang="en-US" smtClean="0"/>
              <a:t>12/9/2020</a:t>
            </a:fld>
            <a:endParaRPr lang="en-US"/>
          </a:p>
        </p:txBody>
      </p:sp>
      <p:sp>
        <p:nvSpPr>
          <p:cNvPr id="5" name="Footer Placeholder 4">
            <a:extLst>
              <a:ext uri="{FF2B5EF4-FFF2-40B4-BE49-F238E27FC236}">
                <a16:creationId xmlns:a16="http://schemas.microsoft.com/office/drawing/2014/main" id="{DFF2B312-8F88-4AD5-B17D-E0C690957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927FC-E812-4CE6-B1B3-C9FFEB8C054D}"/>
              </a:ext>
            </a:extLst>
          </p:cNvPr>
          <p:cNvSpPr>
            <a:spLocks noGrp="1"/>
          </p:cNvSpPr>
          <p:nvPr>
            <p:ph type="sldNum" sz="quarter" idx="12"/>
          </p:nvPr>
        </p:nvSpPr>
        <p:spPr/>
        <p:txBody>
          <a:bodyPr/>
          <a:lstStyle/>
          <a:p>
            <a:fld id="{C6047E5E-8231-4D4F-994D-36B1AC55B766}" type="slidenum">
              <a:rPr lang="en-US" smtClean="0"/>
              <a:t>‹#›</a:t>
            </a:fld>
            <a:endParaRPr lang="en-US"/>
          </a:p>
        </p:txBody>
      </p:sp>
    </p:spTree>
    <p:extLst>
      <p:ext uri="{BB962C8B-B14F-4D97-AF65-F5344CB8AC3E}">
        <p14:creationId xmlns:p14="http://schemas.microsoft.com/office/powerpoint/2010/main" val="333486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986A-6ABE-41AB-9C12-4758A5DE11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0EDE0-405C-4036-AD78-2D3582E231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0D866-92FB-436C-8FF1-57D832D1E1A3}"/>
              </a:ext>
            </a:extLst>
          </p:cNvPr>
          <p:cNvSpPr>
            <a:spLocks noGrp="1"/>
          </p:cNvSpPr>
          <p:nvPr>
            <p:ph type="dt" sz="half" idx="10"/>
          </p:nvPr>
        </p:nvSpPr>
        <p:spPr/>
        <p:txBody>
          <a:bodyPr/>
          <a:lstStyle/>
          <a:p>
            <a:fld id="{B83205D2-37C6-421E-BAA2-E22BB11FB598}" type="datetimeFigureOut">
              <a:rPr lang="en-US" smtClean="0"/>
              <a:t>12/9/2020</a:t>
            </a:fld>
            <a:endParaRPr lang="en-US"/>
          </a:p>
        </p:txBody>
      </p:sp>
      <p:sp>
        <p:nvSpPr>
          <p:cNvPr id="5" name="Footer Placeholder 4">
            <a:extLst>
              <a:ext uri="{FF2B5EF4-FFF2-40B4-BE49-F238E27FC236}">
                <a16:creationId xmlns:a16="http://schemas.microsoft.com/office/drawing/2014/main" id="{6C01CB14-FE04-45E1-A575-81517BABF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E24BA-68CB-4100-B6CD-F42B1B07432A}"/>
              </a:ext>
            </a:extLst>
          </p:cNvPr>
          <p:cNvSpPr>
            <a:spLocks noGrp="1"/>
          </p:cNvSpPr>
          <p:nvPr>
            <p:ph type="sldNum" sz="quarter" idx="12"/>
          </p:nvPr>
        </p:nvSpPr>
        <p:spPr/>
        <p:txBody>
          <a:bodyPr/>
          <a:lstStyle/>
          <a:p>
            <a:fld id="{C6047E5E-8231-4D4F-994D-36B1AC55B766}" type="slidenum">
              <a:rPr lang="en-US" smtClean="0"/>
              <a:t>‹#›</a:t>
            </a:fld>
            <a:endParaRPr lang="en-US"/>
          </a:p>
        </p:txBody>
      </p:sp>
    </p:spTree>
    <p:extLst>
      <p:ext uri="{BB962C8B-B14F-4D97-AF65-F5344CB8AC3E}">
        <p14:creationId xmlns:p14="http://schemas.microsoft.com/office/powerpoint/2010/main" val="27612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C37094-8B71-4FB7-94C6-FCE6D512FB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44C48F-690F-4CA5-88D6-5166D4DF57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04852-74AF-4D38-88BB-CBE911017A93}"/>
              </a:ext>
            </a:extLst>
          </p:cNvPr>
          <p:cNvSpPr>
            <a:spLocks noGrp="1"/>
          </p:cNvSpPr>
          <p:nvPr>
            <p:ph type="dt" sz="half" idx="10"/>
          </p:nvPr>
        </p:nvSpPr>
        <p:spPr/>
        <p:txBody>
          <a:bodyPr/>
          <a:lstStyle/>
          <a:p>
            <a:fld id="{B83205D2-37C6-421E-BAA2-E22BB11FB598}" type="datetimeFigureOut">
              <a:rPr lang="en-US" smtClean="0"/>
              <a:t>12/9/2020</a:t>
            </a:fld>
            <a:endParaRPr lang="en-US"/>
          </a:p>
        </p:txBody>
      </p:sp>
      <p:sp>
        <p:nvSpPr>
          <p:cNvPr id="5" name="Footer Placeholder 4">
            <a:extLst>
              <a:ext uri="{FF2B5EF4-FFF2-40B4-BE49-F238E27FC236}">
                <a16:creationId xmlns:a16="http://schemas.microsoft.com/office/drawing/2014/main" id="{80D68D6A-6390-4A91-8E71-74CE84DB7C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9C1A2-A8C9-47AF-B4CF-8EA03CACE5D5}"/>
              </a:ext>
            </a:extLst>
          </p:cNvPr>
          <p:cNvSpPr>
            <a:spLocks noGrp="1"/>
          </p:cNvSpPr>
          <p:nvPr>
            <p:ph type="sldNum" sz="quarter" idx="12"/>
          </p:nvPr>
        </p:nvSpPr>
        <p:spPr/>
        <p:txBody>
          <a:bodyPr/>
          <a:lstStyle/>
          <a:p>
            <a:fld id="{C6047E5E-8231-4D4F-994D-36B1AC55B766}" type="slidenum">
              <a:rPr lang="en-US" smtClean="0"/>
              <a:t>‹#›</a:t>
            </a:fld>
            <a:endParaRPr lang="en-US"/>
          </a:p>
        </p:txBody>
      </p:sp>
    </p:spTree>
    <p:extLst>
      <p:ext uri="{BB962C8B-B14F-4D97-AF65-F5344CB8AC3E}">
        <p14:creationId xmlns:p14="http://schemas.microsoft.com/office/powerpoint/2010/main" val="3359098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pic>
        <p:nvPicPr>
          <p:cNvPr id="8" name="Picture 7">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295" y="6499150"/>
            <a:ext cx="1845463" cy="239091"/>
          </a:xfrm>
          <a:prstGeom prst="rect">
            <a:avLst/>
          </a:prstGeom>
        </p:spPr>
      </p:pic>
    </p:spTree>
    <p:extLst>
      <p:ext uri="{BB962C8B-B14F-4D97-AF65-F5344CB8AC3E}">
        <p14:creationId xmlns:p14="http://schemas.microsoft.com/office/powerpoint/2010/main" val="156626959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DB17-30FD-459C-BCF7-F3ABCDBEC7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7423F3-ED3F-43CB-8043-6153F1DE4D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A12C4-1CB7-4307-AA37-8FEAE9C8DA1C}"/>
              </a:ext>
            </a:extLst>
          </p:cNvPr>
          <p:cNvSpPr>
            <a:spLocks noGrp="1"/>
          </p:cNvSpPr>
          <p:nvPr>
            <p:ph type="dt" sz="half" idx="10"/>
          </p:nvPr>
        </p:nvSpPr>
        <p:spPr/>
        <p:txBody>
          <a:bodyPr/>
          <a:lstStyle/>
          <a:p>
            <a:fld id="{B83205D2-37C6-421E-BAA2-E22BB11FB598}" type="datetimeFigureOut">
              <a:rPr lang="en-US" smtClean="0"/>
              <a:t>12/9/2020</a:t>
            </a:fld>
            <a:endParaRPr lang="en-US"/>
          </a:p>
        </p:txBody>
      </p:sp>
      <p:sp>
        <p:nvSpPr>
          <p:cNvPr id="5" name="Footer Placeholder 4">
            <a:extLst>
              <a:ext uri="{FF2B5EF4-FFF2-40B4-BE49-F238E27FC236}">
                <a16:creationId xmlns:a16="http://schemas.microsoft.com/office/drawing/2014/main" id="{18BD07E4-DEB3-4B72-8F4A-B33FE91035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387DB-6791-4FEF-BE7B-A2BA81F08D55}"/>
              </a:ext>
            </a:extLst>
          </p:cNvPr>
          <p:cNvSpPr>
            <a:spLocks noGrp="1"/>
          </p:cNvSpPr>
          <p:nvPr>
            <p:ph type="sldNum" sz="quarter" idx="12"/>
          </p:nvPr>
        </p:nvSpPr>
        <p:spPr/>
        <p:txBody>
          <a:bodyPr/>
          <a:lstStyle/>
          <a:p>
            <a:fld id="{C6047E5E-8231-4D4F-994D-36B1AC55B766}" type="slidenum">
              <a:rPr lang="en-US" smtClean="0"/>
              <a:t>‹#›</a:t>
            </a:fld>
            <a:endParaRPr lang="en-US"/>
          </a:p>
        </p:txBody>
      </p:sp>
    </p:spTree>
    <p:extLst>
      <p:ext uri="{BB962C8B-B14F-4D97-AF65-F5344CB8AC3E}">
        <p14:creationId xmlns:p14="http://schemas.microsoft.com/office/powerpoint/2010/main" val="269929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4C7E-80B3-4BA7-B03F-B31AAEBF06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BE0890-17FD-4566-A9ED-CCB49B9F93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EA1E00-D46A-4FC3-807A-DC5D2219FEA1}"/>
              </a:ext>
            </a:extLst>
          </p:cNvPr>
          <p:cNvSpPr>
            <a:spLocks noGrp="1"/>
          </p:cNvSpPr>
          <p:nvPr>
            <p:ph type="dt" sz="half" idx="10"/>
          </p:nvPr>
        </p:nvSpPr>
        <p:spPr/>
        <p:txBody>
          <a:bodyPr/>
          <a:lstStyle/>
          <a:p>
            <a:fld id="{B83205D2-37C6-421E-BAA2-E22BB11FB598}" type="datetimeFigureOut">
              <a:rPr lang="en-US" smtClean="0"/>
              <a:t>12/9/2020</a:t>
            </a:fld>
            <a:endParaRPr lang="en-US"/>
          </a:p>
        </p:txBody>
      </p:sp>
      <p:sp>
        <p:nvSpPr>
          <p:cNvPr id="5" name="Footer Placeholder 4">
            <a:extLst>
              <a:ext uri="{FF2B5EF4-FFF2-40B4-BE49-F238E27FC236}">
                <a16:creationId xmlns:a16="http://schemas.microsoft.com/office/drawing/2014/main" id="{7F342A8C-1D69-4999-ADC7-BB83C2994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1BE26-BAD2-4B13-B1BB-1C03B3AF47FD}"/>
              </a:ext>
            </a:extLst>
          </p:cNvPr>
          <p:cNvSpPr>
            <a:spLocks noGrp="1"/>
          </p:cNvSpPr>
          <p:nvPr>
            <p:ph type="sldNum" sz="quarter" idx="12"/>
          </p:nvPr>
        </p:nvSpPr>
        <p:spPr/>
        <p:txBody>
          <a:bodyPr/>
          <a:lstStyle/>
          <a:p>
            <a:fld id="{C6047E5E-8231-4D4F-994D-36B1AC55B766}" type="slidenum">
              <a:rPr lang="en-US" smtClean="0"/>
              <a:t>‹#›</a:t>
            </a:fld>
            <a:endParaRPr lang="en-US"/>
          </a:p>
        </p:txBody>
      </p:sp>
    </p:spTree>
    <p:extLst>
      <p:ext uri="{BB962C8B-B14F-4D97-AF65-F5344CB8AC3E}">
        <p14:creationId xmlns:p14="http://schemas.microsoft.com/office/powerpoint/2010/main" val="3125693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43FE-981E-4AF6-A3A3-05D519C303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13549C-F8C9-4307-A672-74C227065A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99DB3E-E9AD-4F5C-8CF8-30F9EC98C1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C5FE16-91EA-4608-B4DC-DE305B7875B9}"/>
              </a:ext>
            </a:extLst>
          </p:cNvPr>
          <p:cNvSpPr>
            <a:spLocks noGrp="1"/>
          </p:cNvSpPr>
          <p:nvPr>
            <p:ph type="dt" sz="half" idx="10"/>
          </p:nvPr>
        </p:nvSpPr>
        <p:spPr/>
        <p:txBody>
          <a:bodyPr/>
          <a:lstStyle/>
          <a:p>
            <a:fld id="{B83205D2-37C6-421E-BAA2-E22BB11FB598}" type="datetimeFigureOut">
              <a:rPr lang="en-US" smtClean="0"/>
              <a:t>12/9/2020</a:t>
            </a:fld>
            <a:endParaRPr lang="en-US"/>
          </a:p>
        </p:txBody>
      </p:sp>
      <p:sp>
        <p:nvSpPr>
          <p:cNvPr id="6" name="Footer Placeholder 5">
            <a:extLst>
              <a:ext uri="{FF2B5EF4-FFF2-40B4-BE49-F238E27FC236}">
                <a16:creationId xmlns:a16="http://schemas.microsoft.com/office/drawing/2014/main" id="{B8360EB5-7DD4-4046-B67A-94DD0C7AF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423752-2975-4E81-9BAC-95FC6F7CBCE1}"/>
              </a:ext>
            </a:extLst>
          </p:cNvPr>
          <p:cNvSpPr>
            <a:spLocks noGrp="1"/>
          </p:cNvSpPr>
          <p:nvPr>
            <p:ph type="sldNum" sz="quarter" idx="12"/>
          </p:nvPr>
        </p:nvSpPr>
        <p:spPr/>
        <p:txBody>
          <a:bodyPr/>
          <a:lstStyle/>
          <a:p>
            <a:fld id="{C6047E5E-8231-4D4F-994D-36B1AC55B766}" type="slidenum">
              <a:rPr lang="en-US" smtClean="0"/>
              <a:t>‹#›</a:t>
            </a:fld>
            <a:endParaRPr lang="en-US"/>
          </a:p>
        </p:txBody>
      </p:sp>
    </p:spTree>
    <p:extLst>
      <p:ext uri="{BB962C8B-B14F-4D97-AF65-F5344CB8AC3E}">
        <p14:creationId xmlns:p14="http://schemas.microsoft.com/office/powerpoint/2010/main" val="125590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77F16-2BB0-4ABB-9C13-FEC499E1F3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DDFCEA-EB36-4E59-A54D-BAEAB241DA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226FBC-B5BE-4A80-A8DD-22D474007F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E7C336-22F4-4B2B-8298-1DF5050BA6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BE3B5-3F02-4D4A-B0D8-DA8295A834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273A61-9772-48E7-A967-FDEA2883E10A}"/>
              </a:ext>
            </a:extLst>
          </p:cNvPr>
          <p:cNvSpPr>
            <a:spLocks noGrp="1"/>
          </p:cNvSpPr>
          <p:nvPr>
            <p:ph type="dt" sz="half" idx="10"/>
          </p:nvPr>
        </p:nvSpPr>
        <p:spPr/>
        <p:txBody>
          <a:bodyPr/>
          <a:lstStyle/>
          <a:p>
            <a:fld id="{B83205D2-37C6-421E-BAA2-E22BB11FB598}" type="datetimeFigureOut">
              <a:rPr lang="en-US" smtClean="0"/>
              <a:t>12/9/2020</a:t>
            </a:fld>
            <a:endParaRPr lang="en-US"/>
          </a:p>
        </p:txBody>
      </p:sp>
      <p:sp>
        <p:nvSpPr>
          <p:cNvPr id="8" name="Footer Placeholder 7">
            <a:extLst>
              <a:ext uri="{FF2B5EF4-FFF2-40B4-BE49-F238E27FC236}">
                <a16:creationId xmlns:a16="http://schemas.microsoft.com/office/drawing/2014/main" id="{CF211634-44EF-4CAB-A9FA-302A6DDF9A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19422E-24CB-49D3-AB6E-75E355E512CC}"/>
              </a:ext>
            </a:extLst>
          </p:cNvPr>
          <p:cNvSpPr>
            <a:spLocks noGrp="1"/>
          </p:cNvSpPr>
          <p:nvPr>
            <p:ph type="sldNum" sz="quarter" idx="12"/>
          </p:nvPr>
        </p:nvSpPr>
        <p:spPr/>
        <p:txBody>
          <a:bodyPr/>
          <a:lstStyle/>
          <a:p>
            <a:fld id="{C6047E5E-8231-4D4F-994D-36B1AC55B766}" type="slidenum">
              <a:rPr lang="en-US" smtClean="0"/>
              <a:t>‹#›</a:t>
            </a:fld>
            <a:endParaRPr lang="en-US"/>
          </a:p>
        </p:txBody>
      </p:sp>
    </p:spTree>
    <p:extLst>
      <p:ext uri="{BB962C8B-B14F-4D97-AF65-F5344CB8AC3E}">
        <p14:creationId xmlns:p14="http://schemas.microsoft.com/office/powerpoint/2010/main" val="2466656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3C90-4830-451A-B99E-FBCBAA88FC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51628D-9875-45F9-A6AE-0EC7640DBD4F}"/>
              </a:ext>
            </a:extLst>
          </p:cNvPr>
          <p:cNvSpPr>
            <a:spLocks noGrp="1"/>
          </p:cNvSpPr>
          <p:nvPr>
            <p:ph type="dt" sz="half" idx="10"/>
          </p:nvPr>
        </p:nvSpPr>
        <p:spPr/>
        <p:txBody>
          <a:bodyPr/>
          <a:lstStyle/>
          <a:p>
            <a:fld id="{B83205D2-37C6-421E-BAA2-E22BB11FB598}" type="datetimeFigureOut">
              <a:rPr lang="en-US" smtClean="0"/>
              <a:t>12/9/2020</a:t>
            </a:fld>
            <a:endParaRPr lang="en-US"/>
          </a:p>
        </p:txBody>
      </p:sp>
      <p:sp>
        <p:nvSpPr>
          <p:cNvPr id="4" name="Footer Placeholder 3">
            <a:extLst>
              <a:ext uri="{FF2B5EF4-FFF2-40B4-BE49-F238E27FC236}">
                <a16:creationId xmlns:a16="http://schemas.microsoft.com/office/drawing/2014/main" id="{91339340-092C-4B25-B6B4-479D21663D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F2A012-B3CC-450E-888B-593802CF3BF6}"/>
              </a:ext>
            </a:extLst>
          </p:cNvPr>
          <p:cNvSpPr>
            <a:spLocks noGrp="1"/>
          </p:cNvSpPr>
          <p:nvPr>
            <p:ph type="sldNum" sz="quarter" idx="12"/>
          </p:nvPr>
        </p:nvSpPr>
        <p:spPr/>
        <p:txBody>
          <a:bodyPr/>
          <a:lstStyle/>
          <a:p>
            <a:fld id="{C6047E5E-8231-4D4F-994D-36B1AC55B766}" type="slidenum">
              <a:rPr lang="en-US" smtClean="0"/>
              <a:t>‹#›</a:t>
            </a:fld>
            <a:endParaRPr lang="en-US"/>
          </a:p>
        </p:txBody>
      </p:sp>
    </p:spTree>
    <p:extLst>
      <p:ext uri="{BB962C8B-B14F-4D97-AF65-F5344CB8AC3E}">
        <p14:creationId xmlns:p14="http://schemas.microsoft.com/office/powerpoint/2010/main" val="2174314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83ADC7-B244-4878-8299-4C1F00748391}"/>
              </a:ext>
            </a:extLst>
          </p:cNvPr>
          <p:cNvSpPr>
            <a:spLocks noGrp="1"/>
          </p:cNvSpPr>
          <p:nvPr>
            <p:ph type="dt" sz="half" idx="10"/>
          </p:nvPr>
        </p:nvSpPr>
        <p:spPr/>
        <p:txBody>
          <a:bodyPr/>
          <a:lstStyle/>
          <a:p>
            <a:fld id="{B83205D2-37C6-421E-BAA2-E22BB11FB598}" type="datetimeFigureOut">
              <a:rPr lang="en-US" smtClean="0"/>
              <a:t>12/9/2020</a:t>
            </a:fld>
            <a:endParaRPr lang="en-US"/>
          </a:p>
        </p:txBody>
      </p:sp>
      <p:sp>
        <p:nvSpPr>
          <p:cNvPr id="3" name="Footer Placeholder 2">
            <a:extLst>
              <a:ext uri="{FF2B5EF4-FFF2-40B4-BE49-F238E27FC236}">
                <a16:creationId xmlns:a16="http://schemas.microsoft.com/office/drawing/2014/main" id="{C7ED0AEE-43C3-407C-96E8-DF29165B7A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B1752F-E9E8-473B-B613-236ADEE24A34}"/>
              </a:ext>
            </a:extLst>
          </p:cNvPr>
          <p:cNvSpPr>
            <a:spLocks noGrp="1"/>
          </p:cNvSpPr>
          <p:nvPr>
            <p:ph type="sldNum" sz="quarter" idx="12"/>
          </p:nvPr>
        </p:nvSpPr>
        <p:spPr/>
        <p:txBody>
          <a:bodyPr/>
          <a:lstStyle/>
          <a:p>
            <a:fld id="{C6047E5E-8231-4D4F-994D-36B1AC55B766}" type="slidenum">
              <a:rPr lang="en-US" smtClean="0"/>
              <a:t>‹#›</a:t>
            </a:fld>
            <a:endParaRPr lang="en-US"/>
          </a:p>
        </p:txBody>
      </p:sp>
    </p:spTree>
    <p:extLst>
      <p:ext uri="{BB962C8B-B14F-4D97-AF65-F5344CB8AC3E}">
        <p14:creationId xmlns:p14="http://schemas.microsoft.com/office/powerpoint/2010/main" val="10044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A11A4-7C80-433F-B445-427A7FBF12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E47E7C-070D-4B55-88B0-3ECC9A00D3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00F1F1-AF9A-402B-BEAA-DBF95F358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F46F8E-4624-462B-B2BF-EC196F666424}"/>
              </a:ext>
            </a:extLst>
          </p:cNvPr>
          <p:cNvSpPr>
            <a:spLocks noGrp="1"/>
          </p:cNvSpPr>
          <p:nvPr>
            <p:ph type="dt" sz="half" idx="10"/>
          </p:nvPr>
        </p:nvSpPr>
        <p:spPr/>
        <p:txBody>
          <a:bodyPr/>
          <a:lstStyle/>
          <a:p>
            <a:fld id="{B83205D2-37C6-421E-BAA2-E22BB11FB598}" type="datetimeFigureOut">
              <a:rPr lang="en-US" smtClean="0"/>
              <a:t>12/9/2020</a:t>
            </a:fld>
            <a:endParaRPr lang="en-US"/>
          </a:p>
        </p:txBody>
      </p:sp>
      <p:sp>
        <p:nvSpPr>
          <p:cNvPr id="6" name="Footer Placeholder 5">
            <a:extLst>
              <a:ext uri="{FF2B5EF4-FFF2-40B4-BE49-F238E27FC236}">
                <a16:creationId xmlns:a16="http://schemas.microsoft.com/office/drawing/2014/main" id="{7D0504CB-665F-490D-BF41-6BC9E7940C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CDF72D-C917-42BA-89FE-6ACE11767AB9}"/>
              </a:ext>
            </a:extLst>
          </p:cNvPr>
          <p:cNvSpPr>
            <a:spLocks noGrp="1"/>
          </p:cNvSpPr>
          <p:nvPr>
            <p:ph type="sldNum" sz="quarter" idx="12"/>
          </p:nvPr>
        </p:nvSpPr>
        <p:spPr/>
        <p:txBody>
          <a:bodyPr/>
          <a:lstStyle/>
          <a:p>
            <a:fld id="{C6047E5E-8231-4D4F-994D-36B1AC55B766}" type="slidenum">
              <a:rPr lang="en-US" smtClean="0"/>
              <a:t>‹#›</a:t>
            </a:fld>
            <a:endParaRPr lang="en-US"/>
          </a:p>
        </p:txBody>
      </p:sp>
    </p:spTree>
    <p:extLst>
      <p:ext uri="{BB962C8B-B14F-4D97-AF65-F5344CB8AC3E}">
        <p14:creationId xmlns:p14="http://schemas.microsoft.com/office/powerpoint/2010/main" val="21710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257A-2F01-4108-8AB4-C370C2BD05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492D06-EDC0-444F-A03F-4BF7755125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D5D1E0-888D-457C-ACBC-EFCB9D88C3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513A3C-DC21-40E2-9D06-E78F1D81F60A}"/>
              </a:ext>
            </a:extLst>
          </p:cNvPr>
          <p:cNvSpPr>
            <a:spLocks noGrp="1"/>
          </p:cNvSpPr>
          <p:nvPr>
            <p:ph type="dt" sz="half" idx="10"/>
          </p:nvPr>
        </p:nvSpPr>
        <p:spPr/>
        <p:txBody>
          <a:bodyPr/>
          <a:lstStyle/>
          <a:p>
            <a:fld id="{B83205D2-37C6-421E-BAA2-E22BB11FB598}" type="datetimeFigureOut">
              <a:rPr lang="en-US" smtClean="0"/>
              <a:t>12/9/2020</a:t>
            </a:fld>
            <a:endParaRPr lang="en-US"/>
          </a:p>
        </p:txBody>
      </p:sp>
      <p:sp>
        <p:nvSpPr>
          <p:cNvPr id="6" name="Footer Placeholder 5">
            <a:extLst>
              <a:ext uri="{FF2B5EF4-FFF2-40B4-BE49-F238E27FC236}">
                <a16:creationId xmlns:a16="http://schemas.microsoft.com/office/drawing/2014/main" id="{CD494AB8-324B-42C6-AC47-A47801826A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1075DE-715F-41E1-A8D7-A91872CA7524}"/>
              </a:ext>
            </a:extLst>
          </p:cNvPr>
          <p:cNvSpPr>
            <a:spLocks noGrp="1"/>
          </p:cNvSpPr>
          <p:nvPr>
            <p:ph type="sldNum" sz="quarter" idx="12"/>
          </p:nvPr>
        </p:nvSpPr>
        <p:spPr/>
        <p:txBody>
          <a:bodyPr/>
          <a:lstStyle/>
          <a:p>
            <a:fld id="{C6047E5E-8231-4D4F-994D-36B1AC55B766}" type="slidenum">
              <a:rPr lang="en-US" smtClean="0"/>
              <a:t>‹#›</a:t>
            </a:fld>
            <a:endParaRPr lang="en-US"/>
          </a:p>
        </p:txBody>
      </p:sp>
    </p:spTree>
    <p:extLst>
      <p:ext uri="{BB962C8B-B14F-4D97-AF65-F5344CB8AC3E}">
        <p14:creationId xmlns:p14="http://schemas.microsoft.com/office/powerpoint/2010/main" val="196981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DF83FE-F605-4451-9DFF-5330CB619D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42CC75-DCF1-4437-95D0-7C9203AF05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DAA35-C1DB-4DDB-9A5B-626AF9D9F4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205D2-37C6-421E-BAA2-E22BB11FB598}" type="datetimeFigureOut">
              <a:rPr lang="en-US" smtClean="0"/>
              <a:t>12/9/2020</a:t>
            </a:fld>
            <a:endParaRPr lang="en-US"/>
          </a:p>
        </p:txBody>
      </p:sp>
      <p:sp>
        <p:nvSpPr>
          <p:cNvPr id="5" name="Footer Placeholder 4">
            <a:extLst>
              <a:ext uri="{FF2B5EF4-FFF2-40B4-BE49-F238E27FC236}">
                <a16:creationId xmlns:a16="http://schemas.microsoft.com/office/drawing/2014/main" id="{A02317A0-D9A0-40CD-8067-293B941260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E1D62E-B3EC-4D1A-BAD2-24498D654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47E5E-8231-4D4F-994D-36B1AC55B766}" type="slidenum">
              <a:rPr lang="en-US" smtClean="0"/>
              <a:t>‹#›</a:t>
            </a:fld>
            <a:endParaRPr lang="en-US"/>
          </a:p>
        </p:txBody>
      </p:sp>
    </p:spTree>
    <p:extLst>
      <p:ext uri="{BB962C8B-B14F-4D97-AF65-F5344CB8AC3E}">
        <p14:creationId xmlns:p14="http://schemas.microsoft.com/office/powerpoint/2010/main" val="2774693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it.ly/AsifConferenc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provisioning.sharepointpnp.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youtube.com/watch?v=Rj3U6ds-x1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qgPrPt-OIF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RmosQi-Df0E"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it.ly/VSP-M365L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bmTAQzpi3q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hZynh8fcPU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hZynh8fcPU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youtu.be/aqwdY65M7a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UWxBIEJX0gQ"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4.sv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0.xml.rels><?xml version="1.0" encoding="UTF-8" standalone="yes"?>
<Relationships xmlns="http://schemas.openxmlformats.org/package/2006/relationships"><Relationship Id="rId3" Type="http://schemas.openxmlformats.org/officeDocument/2006/relationships/hyperlink" Target="https://aka.ms/M365LP"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visualsp.com/learning-pathway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5.png"/><Relationship Id="rId4" Type="http://schemas.openxmlformats.org/officeDocument/2006/relationships/image" Target="../media/image10.jpeg"/><Relationship Id="rId9"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69C88FD-1734-4BFC-A742-63B265BF2401}"/>
              </a:ext>
            </a:extLst>
          </p:cNvPr>
          <p:cNvSpPr>
            <a:spLocks noGrp="1"/>
          </p:cNvSpPr>
          <p:nvPr>
            <p:ph type="ctrTitle"/>
          </p:nvPr>
        </p:nvSpPr>
        <p:spPr>
          <a:xfrm>
            <a:off x="648542" y="1111086"/>
            <a:ext cx="8514508" cy="2623885"/>
          </a:xfrm>
        </p:spPr>
        <p:txBody>
          <a:bodyPr anchor="ctr">
            <a:normAutofit fontScale="90000"/>
          </a:bodyPr>
          <a:lstStyle/>
          <a:p>
            <a:pPr algn="l"/>
            <a:r>
              <a:rPr lang="en-US" sz="6600" b="1" dirty="0">
                <a:solidFill>
                  <a:srgbClr val="FFFFFF"/>
                </a:solidFill>
              </a:rPr>
              <a:t>Everything you need to know to get the best use out of Microsoft 365 learning pathways</a:t>
            </a:r>
            <a:endParaRPr lang="en-US" sz="6600" dirty="0">
              <a:solidFill>
                <a:srgbClr val="FFFFFF"/>
              </a:solidFill>
            </a:endParaRPr>
          </a:p>
        </p:txBody>
      </p:sp>
      <p:sp>
        <p:nvSpPr>
          <p:cNvPr id="28" name="Rectangle 27">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Subtitle 2">
            <a:extLst>
              <a:ext uri="{FF2B5EF4-FFF2-40B4-BE49-F238E27FC236}">
                <a16:creationId xmlns:a16="http://schemas.microsoft.com/office/drawing/2014/main" id="{77B97A89-2840-4314-A706-E9978F7F2294}"/>
              </a:ext>
            </a:extLst>
          </p:cNvPr>
          <p:cNvSpPr>
            <a:spLocks noGrp="1"/>
          </p:cNvSpPr>
          <p:nvPr>
            <p:ph type="subTitle" idx="1"/>
          </p:nvPr>
        </p:nvSpPr>
        <p:spPr>
          <a:xfrm>
            <a:off x="8911377" y="4644034"/>
            <a:ext cx="2180802" cy="679688"/>
          </a:xfrm>
        </p:spPr>
        <p:txBody>
          <a:bodyPr anchor="ctr">
            <a:normAutofit/>
          </a:bodyPr>
          <a:lstStyle/>
          <a:p>
            <a:pPr algn="l"/>
            <a:r>
              <a:rPr lang="en-US" b="1" dirty="0">
                <a:solidFill>
                  <a:srgbClr val="1B1B1B"/>
                </a:solidFill>
              </a:rPr>
              <a:t>Asif Rehmani</a:t>
            </a:r>
          </a:p>
        </p:txBody>
      </p:sp>
      <p:sp>
        <p:nvSpPr>
          <p:cNvPr id="30" name="Rectangle 29">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7E38AAE-441D-470C-A355-536BB7255C2A}"/>
              </a:ext>
            </a:extLst>
          </p:cNvPr>
          <p:cNvSpPr txBox="1"/>
          <p:nvPr/>
        </p:nvSpPr>
        <p:spPr>
          <a:xfrm>
            <a:off x="648542" y="5323721"/>
            <a:ext cx="4638409" cy="846386"/>
          </a:xfrm>
          <a:prstGeom prst="rect">
            <a:avLst/>
          </a:prstGeom>
          <a:noFill/>
        </p:spPr>
        <p:txBody>
          <a:bodyPr wrap="square" rtlCol="0">
            <a:spAutoFit/>
          </a:bodyPr>
          <a:lstStyle/>
          <a:p>
            <a:pPr marL="0" marR="0" lvl="0" indent="0" algn="l" defTabSz="914400" rtl="0" eaLnBrk="1" fontAlgn="auto" latinLnBrk="0" hangingPunct="1">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Download my presentations at:</a:t>
            </a:r>
          </a:p>
          <a:p>
            <a:pPr marL="0" marR="0" lvl="0" indent="0" algn="l" defTabSz="914400" rtl="0" eaLnBrk="1" fontAlgn="auto" latinLnBrk="0" hangingPunct="1">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http://bit.ly/AsifConference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29CCCE8-D3E8-4C12-969E-E758EC7DC2A4}"/>
              </a:ext>
            </a:extLst>
          </p:cNvPr>
          <p:cNvSpPr/>
          <p:nvPr/>
        </p:nvSpPr>
        <p:spPr>
          <a:xfrm>
            <a:off x="8874333" y="5831248"/>
            <a:ext cx="1648015" cy="400110"/>
          </a:xfrm>
          <a:prstGeom prst="rect">
            <a:avLst/>
          </a:prstGeom>
        </p:spPr>
        <p:txBody>
          <a:bodyPr wrap="none">
            <a:spAutoFit/>
          </a:bodyPr>
          <a:lstStyle/>
          <a:p>
            <a:pPr marL="0" marR="0" lvl="0" indent="0" algn="l" defTabSz="914400" rtl="0" eaLnBrk="1" fontAlgn="auto" latinLnBrk="0" hangingPunct="1">
              <a:spcBef>
                <a:spcPts val="0"/>
              </a:spcBef>
              <a:spcAft>
                <a:spcPts val="600"/>
              </a:spcAft>
              <a:buClrTx/>
              <a:buSzTx/>
              <a:buFontTx/>
              <a:buNone/>
              <a:tabLst/>
              <a:defRPr/>
            </a:pPr>
            <a:r>
              <a:rPr lang="en-US" sz="2000" dirty="0">
                <a:solidFill>
                  <a:srgbClr val="1B1B1B"/>
                </a:solidFill>
              </a:rPr>
              <a:t>@asifrehmani</a:t>
            </a:r>
          </a:p>
        </p:txBody>
      </p:sp>
      <p:pic>
        <p:nvPicPr>
          <p:cNvPr id="4" name="Picture 3" descr="Asif Rehmani">
            <a:extLst>
              <a:ext uri="{FF2B5EF4-FFF2-40B4-BE49-F238E27FC236}">
                <a16:creationId xmlns:a16="http://schemas.microsoft.com/office/drawing/2014/main" id="{41078E5B-B398-49C0-A496-9E8FBF363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7292" y="2416012"/>
            <a:ext cx="1522708" cy="2025976"/>
          </a:xfrm>
          <a:prstGeom prst="rect">
            <a:avLst/>
          </a:prstGeom>
        </p:spPr>
      </p:pic>
      <p:pic>
        <p:nvPicPr>
          <p:cNvPr id="2052" name="Picture 4" descr="MVP Logo">
            <a:extLst>
              <a:ext uri="{FF2B5EF4-FFF2-40B4-BE49-F238E27FC236}">
                <a16:creationId xmlns:a16="http://schemas.microsoft.com/office/drawing/2014/main" id="{B537B8F0-D940-42FE-A99C-EA709EE557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9345" y="450221"/>
            <a:ext cx="2182130" cy="8515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2D2A0DD-F8D2-4C81-9670-B6E906C168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0591" y="5158968"/>
            <a:ext cx="1435498" cy="488069"/>
          </a:xfrm>
          <a:prstGeom prst="rect">
            <a:avLst/>
          </a:prstGeom>
        </p:spPr>
      </p:pic>
    </p:spTree>
    <p:extLst>
      <p:ext uri="{BB962C8B-B14F-4D97-AF65-F5344CB8AC3E}">
        <p14:creationId xmlns:p14="http://schemas.microsoft.com/office/powerpoint/2010/main" val="1262924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49714F-87DC-466F-A973-9ED03A3C13A8}"/>
              </a:ext>
            </a:extLst>
          </p:cNvPr>
          <p:cNvSpPr>
            <a:spLocks noGrp="1"/>
          </p:cNvSpPr>
          <p:nvPr>
            <p:ph type="title"/>
          </p:nvPr>
        </p:nvSpPr>
        <p:spPr>
          <a:xfrm>
            <a:off x="762000" y="559678"/>
            <a:ext cx="3567915" cy="4952492"/>
          </a:xfrm>
        </p:spPr>
        <p:txBody>
          <a:bodyPr>
            <a:normAutofit/>
          </a:bodyPr>
          <a:lstStyle/>
          <a:p>
            <a:r>
              <a:rPr lang="en-US" dirty="0">
                <a:solidFill>
                  <a:schemeClr val="bg1"/>
                </a:solidFill>
              </a:rPr>
              <a:t>What is Microsoft 365 Learning Pathways? </a:t>
            </a:r>
          </a:p>
        </p:txBody>
      </p:sp>
      <p:cxnSp>
        <p:nvCxnSpPr>
          <p:cNvPr id="11" name="Straight Connector 10">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D2BACE05-E50A-41A9-BC7A-36041296A21E}"/>
              </a:ext>
            </a:extLst>
          </p:cNvPr>
          <p:cNvSpPr/>
          <p:nvPr/>
        </p:nvSpPr>
        <p:spPr>
          <a:xfrm>
            <a:off x="5181600" y="572743"/>
            <a:ext cx="6248400" cy="941237"/>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8" name="Rectangle 7" descr="User">
            <a:extLst>
              <a:ext uri="{FF2B5EF4-FFF2-40B4-BE49-F238E27FC236}">
                <a16:creationId xmlns:a16="http://schemas.microsoft.com/office/drawing/2014/main" id="{7D1FFC7F-324D-4971-8735-FFAF13A5B545}"/>
              </a:ext>
            </a:extLst>
          </p:cNvPr>
          <p:cNvSpPr/>
          <p:nvPr/>
        </p:nvSpPr>
        <p:spPr>
          <a:xfrm>
            <a:off x="5466324" y="784522"/>
            <a:ext cx="517680" cy="51768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FB628700-A9AD-4A65-807B-B431FCBA30E8}"/>
              </a:ext>
            </a:extLst>
          </p:cNvPr>
          <p:cNvSpPr/>
          <p:nvPr/>
        </p:nvSpPr>
        <p:spPr>
          <a:xfrm>
            <a:off x="6268729" y="572743"/>
            <a:ext cx="5161270" cy="941237"/>
          </a:xfrm>
          <a:custGeom>
            <a:avLst/>
            <a:gdLst>
              <a:gd name="connsiteX0" fmla="*/ 0 w 5161270"/>
              <a:gd name="connsiteY0" fmla="*/ 0 h 941237"/>
              <a:gd name="connsiteX1" fmla="*/ 5161270 w 5161270"/>
              <a:gd name="connsiteY1" fmla="*/ 0 h 941237"/>
              <a:gd name="connsiteX2" fmla="*/ 5161270 w 5161270"/>
              <a:gd name="connsiteY2" fmla="*/ 941237 h 941237"/>
              <a:gd name="connsiteX3" fmla="*/ 0 w 5161270"/>
              <a:gd name="connsiteY3" fmla="*/ 941237 h 941237"/>
              <a:gd name="connsiteX4" fmla="*/ 0 w 5161270"/>
              <a:gd name="connsiteY4" fmla="*/ 0 h 941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270" h="941237">
                <a:moveTo>
                  <a:pt x="0" y="0"/>
                </a:moveTo>
                <a:lnTo>
                  <a:pt x="5161270" y="0"/>
                </a:lnTo>
                <a:lnTo>
                  <a:pt x="5161270" y="941237"/>
                </a:lnTo>
                <a:lnTo>
                  <a:pt x="0" y="941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99614" tIns="99614" rIns="99614" bIns="99614" numCol="1" spcCol="1270" anchor="ctr" anchorCtr="0">
            <a:noAutofit/>
          </a:bodyPr>
          <a:lstStyle/>
          <a:p>
            <a:pPr marL="0" lvl="0" indent="0" algn="l" defTabSz="800100">
              <a:lnSpc>
                <a:spcPct val="90000"/>
              </a:lnSpc>
              <a:spcBef>
                <a:spcPct val="0"/>
              </a:spcBef>
              <a:spcAft>
                <a:spcPct val="35000"/>
              </a:spcAft>
              <a:buNone/>
            </a:pPr>
            <a:r>
              <a:rPr lang="en-US" sz="1800" kern="1200" dirty="0"/>
              <a:t>A learning portal created as a SharePoint communication site within your Microsoft 365 tenant</a:t>
            </a:r>
          </a:p>
        </p:txBody>
      </p:sp>
      <p:sp>
        <p:nvSpPr>
          <p:cNvPr id="15" name="Rectangle: Rounded Corners 14">
            <a:extLst>
              <a:ext uri="{FF2B5EF4-FFF2-40B4-BE49-F238E27FC236}">
                <a16:creationId xmlns:a16="http://schemas.microsoft.com/office/drawing/2014/main" id="{B8985173-BDA7-490A-8FC3-CCBEF29AF90F}"/>
              </a:ext>
            </a:extLst>
          </p:cNvPr>
          <p:cNvSpPr/>
          <p:nvPr/>
        </p:nvSpPr>
        <p:spPr>
          <a:xfrm>
            <a:off x="5181600" y="1749290"/>
            <a:ext cx="6248400" cy="941237"/>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7" name="Rectangle 16" descr="Syncing Cloud">
            <a:extLst>
              <a:ext uri="{FF2B5EF4-FFF2-40B4-BE49-F238E27FC236}">
                <a16:creationId xmlns:a16="http://schemas.microsoft.com/office/drawing/2014/main" id="{041277CC-21F3-41A3-A958-6A00C8DAB037}"/>
              </a:ext>
            </a:extLst>
          </p:cNvPr>
          <p:cNvSpPr/>
          <p:nvPr/>
        </p:nvSpPr>
        <p:spPr>
          <a:xfrm>
            <a:off x="5466324" y="1961069"/>
            <a:ext cx="517680" cy="51768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9" name="Freeform: Shape 18">
            <a:extLst>
              <a:ext uri="{FF2B5EF4-FFF2-40B4-BE49-F238E27FC236}">
                <a16:creationId xmlns:a16="http://schemas.microsoft.com/office/drawing/2014/main" id="{67B631CF-94EE-41B4-8B7D-8DCD105477E7}"/>
              </a:ext>
            </a:extLst>
          </p:cNvPr>
          <p:cNvSpPr/>
          <p:nvPr/>
        </p:nvSpPr>
        <p:spPr>
          <a:xfrm>
            <a:off x="6268729" y="1749290"/>
            <a:ext cx="5161270" cy="941237"/>
          </a:xfrm>
          <a:custGeom>
            <a:avLst/>
            <a:gdLst>
              <a:gd name="connsiteX0" fmla="*/ 0 w 5161270"/>
              <a:gd name="connsiteY0" fmla="*/ 0 h 941237"/>
              <a:gd name="connsiteX1" fmla="*/ 5161270 w 5161270"/>
              <a:gd name="connsiteY1" fmla="*/ 0 h 941237"/>
              <a:gd name="connsiteX2" fmla="*/ 5161270 w 5161270"/>
              <a:gd name="connsiteY2" fmla="*/ 941237 h 941237"/>
              <a:gd name="connsiteX3" fmla="*/ 0 w 5161270"/>
              <a:gd name="connsiteY3" fmla="*/ 941237 h 941237"/>
              <a:gd name="connsiteX4" fmla="*/ 0 w 5161270"/>
              <a:gd name="connsiteY4" fmla="*/ 0 h 941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270" h="941237">
                <a:moveTo>
                  <a:pt x="0" y="0"/>
                </a:moveTo>
                <a:lnTo>
                  <a:pt x="5161270" y="0"/>
                </a:lnTo>
                <a:lnTo>
                  <a:pt x="5161270" y="941237"/>
                </a:lnTo>
                <a:lnTo>
                  <a:pt x="0" y="941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99614" tIns="99614" rIns="99614" bIns="99614" numCol="1" spcCol="1270" anchor="ctr" anchorCtr="0">
            <a:noAutofit/>
          </a:bodyPr>
          <a:lstStyle/>
          <a:p>
            <a:pPr marL="0" lvl="0" indent="0" algn="l" defTabSz="800100">
              <a:lnSpc>
                <a:spcPct val="90000"/>
              </a:lnSpc>
              <a:spcBef>
                <a:spcPct val="0"/>
              </a:spcBef>
              <a:spcAft>
                <a:spcPct val="35000"/>
              </a:spcAft>
              <a:buNone/>
            </a:pPr>
            <a:r>
              <a:rPr lang="en-US" sz="1800" kern="1200" dirty="0"/>
              <a:t>Learning content for end users focused on Microsoft 365 apps such as OneDrive, SharePoint, Teams, etc.</a:t>
            </a:r>
          </a:p>
        </p:txBody>
      </p:sp>
      <p:sp>
        <p:nvSpPr>
          <p:cNvPr id="21" name="Rectangle: Rounded Corners 20">
            <a:extLst>
              <a:ext uri="{FF2B5EF4-FFF2-40B4-BE49-F238E27FC236}">
                <a16:creationId xmlns:a16="http://schemas.microsoft.com/office/drawing/2014/main" id="{8AD02E61-B335-414F-BEF0-D8BBBC73ED19}"/>
              </a:ext>
            </a:extLst>
          </p:cNvPr>
          <p:cNvSpPr/>
          <p:nvPr/>
        </p:nvSpPr>
        <p:spPr>
          <a:xfrm>
            <a:off x="5181600" y="2925837"/>
            <a:ext cx="6248400" cy="941237"/>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3" name="Rectangle 22" descr="Web Design">
            <a:extLst>
              <a:ext uri="{FF2B5EF4-FFF2-40B4-BE49-F238E27FC236}">
                <a16:creationId xmlns:a16="http://schemas.microsoft.com/office/drawing/2014/main" id="{A4FD4911-1599-4F89-B44A-4C81D6C179FB}"/>
              </a:ext>
            </a:extLst>
          </p:cNvPr>
          <p:cNvSpPr/>
          <p:nvPr/>
        </p:nvSpPr>
        <p:spPr>
          <a:xfrm>
            <a:off x="5466324" y="3137616"/>
            <a:ext cx="517680" cy="51768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5" name="Freeform: Shape 24">
            <a:extLst>
              <a:ext uri="{FF2B5EF4-FFF2-40B4-BE49-F238E27FC236}">
                <a16:creationId xmlns:a16="http://schemas.microsoft.com/office/drawing/2014/main" id="{9E12F476-4A90-4E20-8AC6-7C6602F8D9D5}"/>
              </a:ext>
            </a:extLst>
          </p:cNvPr>
          <p:cNvSpPr/>
          <p:nvPr/>
        </p:nvSpPr>
        <p:spPr>
          <a:xfrm>
            <a:off x="6268729" y="2925837"/>
            <a:ext cx="5161270" cy="941237"/>
          </a:xfrm>
          <a:custGeom>
            <a:avLst/>
            <a:gdLst>
              <a:gd name="connsiteX0" fmla="*/ 0 w 5161270"/>
              <a:gd name="connsiteY0" fmla="*/ 0 h 941237"/>
              <a:gd name="connsiteX1" fmla="*/ 5161270 w 5161270"/>
              <a:gd name="connsiteY1" fmla="*/ 0 h 941237"/>
              <a:gd name="connsiteX2" fmla="*/ 5161270 w 5161270"/>
              <a:gd name="connsiteY2" fmla="*/ 941237 h 941237"/>
              <a:gd name="connsiteX3" fmla="*/ 0 w 5161270"/>
              <a:gd name="connsiteY3" fmla="*/ 941237 h 941237"/>
              <a:gd name="connsiteX4" fmla="*/ 0 w 5161270"/>
              <a:gd name="connsiteY4" fmla="*/ 0 h 941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270" h="941237">
                <a:moveTo>
                  <a:pt x="0" y="0"/>
                </a:moveTo>
                <a:lnTo>
                  <a:pt x="5161270" y="0"/>
                </a:lnTo>
                <a:lnTo>
                  <a:pt x="5161270" y="941237"/>
                </a:lnTo>
                <a:lnTo>
                  <a:pt x="0" y="941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99614" tIns="99614" rIns="99614" bIns="99614" numCol="1" spcCol="1270" anchor="ctr" anchorCtr="0">
            <a:noAutofit/>
          </a:bodyPr>
          <a:lstStyle/>
          <a:p>
            <a:pPr marL="0" lvl="0" indent="0" algn="l" defTabSz="800100">
              <a:lnSpc>
                <a:spcPct val="90000"/>
              </a:lnSpc>
              <a:spcBef>
                <a:spcPct val="0"/>
              </a:spcBef>
              <a:spcAft>
                <a:spcPct val="35000"/>
              </a:spcAft>
              <a:buNone/>
            </a:pPr>
            <a:r>
              <a:rPr lang="en-US" sz="1800" kern="1200" dirty="0"/>
              <a:t>Content automatically updated, curated and delivered by Microsoft into your portal</a:t>
            </a:r>
          </a:p>
        </p:txBody>
      </p:sp>
      <p:sp>
        <p:nvSpPr>
          <p:cNvPr id="26" name="Rectangle: Rounded Corners 25">
            <a:extLst>
              <a:ext uri="{FF2B5EF4-FFF2-40B4-BE49-F238E27FC236}">
                <a16:creationId xmlns:a16="http://schemas.microsoft.com/office/drawing/2014/main" id="{A3CA6C9E-9C3F-4C85-8086-4C24F20A3D78}"/>
              </a:ext>
            </a:extLst>
          </p:cNvPr>
          <p:cNvSpPr/>
          <p:nvPr/>
        </p:nvSpPr>
        <p:spPr>
          <a:xfrm>
            <a:off x="5181600" y="4102384"/>
            <a:ext cx="6248400" cy="941237"/>
          </a:xfrm>
          <a:prstGeom prst="roundRect">
            <a:avLst>
              <a:gd name="adj" fmla="val 1000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27" name="Rectangle 26" descr="Teacher">
            <a:extLst>
              <a:ext uri="{FF2B5EF4-FFF2-40B4-BE49-F238E27FC236}">
                <a16:creationId xmlns:a16="http://schemas.microsoft.com/office/drawing/2014/main" id="{FD779B35-D94B-44E8-A6D3-EE77169DCD97}"/>
              </a:ext>
            </a:extLst>
          </p:cNvPr>
          <p:cNvSpPr/>
          <p:nvPr/>
        </p:nvSpPr>
        <p:spPr>
          <a:xfrm>
            <a:off x="5466324" y="4314163"/>
            <a:ext cx="517680" cy="51768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8" name="Freeform: Shape 27">
            <a:extLst>
              <a:ext uri="{FF2B5EF4-FFF2-40B4-BE49-F238E27FC236}">
                <a16:creationId xmlns:a16="http://schemas.microsoft.com/office/drawing/2014/main" id="{97B0AB29-C392-4662-8655-1006113DB0EF}"/>
              </a:ext>
            </a:extLst>
          </p:cNvPr>
          <p:cNvSpPr/>
          <p:nvPr/>
        </p:nvSpPr>
        <p:spPr>
          <a:xfrm>
            <a:off x="6268729" y="4102384"/>
            <a:ext cx="5161270" cy="941237"/>
          </a:xfrm>
          <a:custGeom>
            <a:avLst/>
            <a:gdLst>
              <a:gd name="connsiteX0" fmla="*/ 0 w 5161270"/>
              <a:gd name="connsiteY0" fmla="*/ 0 h 941237"/>
              <a:gd name="connsiteX1" fmla="*/ 5161270 w 5161270"/>
              <a:gd name="connsiteY1" fmla="*/ 0 h 941237"/>
              <a:gd name="connsiteX2" fmla="*/ 5161270 w 5161270"/>
              <a:gd name="connsiteY2" fmla="*/ 941237 h 941237"/>
              <a:gd name="connsiteX3" fmla="*/ 0 w 5161270"/>
              <a:gd name="connsiteY3" fmla="*/ 941237 h 941237"/>
              <a:gd name="connsiteX4" fmla="*/ 0 w 5161270"/>
              <a:gd name="connsiteY4" fmla="*/ 0 h 941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270" h="941237">
                <a:moveTo>
                  <a:pt x="0" y="0"/>
                </a:moveTo>
                <a:lnTo>
                  <a:pt x="5161270" y="0"/>
                </a:lnTo>
                <a:lnTo>
                  <a:pt x="5161270" y="941237"/>
                </a:lnTo>
                <a:lnTo>
                  <a:pt x="0" y="941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99614" tIns="99614" rIns="99614" bIns="99614" numCol="1" spcCol="1270" anchor="ctr" anchorCtr="0">
            <a:noAutofit/>
          </a:bodyPr>
          <a:lstStyle/>
          <a:p>
            <a:pPr marL="0" lvl="0" indent="0" algn="l" defTabSz="800100">
              <a:lnSpc>
                <a:spcPct val="90000"/>
              </a:lnSpc>
              <a:spcBef>
                <a:spcPct val="0"/>
              </a:spcBef>
              <a:spcAft>
                <a:spcPct val="35000"/>
              </a:spcAft>
              <a:buNone/>
            </a:pPr>
            <a:r>
              <a:rPr lang="en-US" sz="1800" kern="1200" dirty="0"/>
              <a:t>Your own training content can be added to this portal</a:t>
            </a:r>
          </a:p>
        </p:txBody>
      </p:sp>
      <p:sp>
        <p:nvSpPr>
          <p:cNvPr id="29" name="Rectangle: Rounded Corners 28">
            <a:extLst>
              <a:ext uri="{FF2B5EF4-FFF2-40B4-BE49-F238E27FC236}">
                <a16:creationId xmlns:a16="http://schemas.microsoft.com/office/drawing/2014/main" id="{7CB0BE9A-66E7-4A1E-84D2-976066D04087}"/>
              </a:ext>
            </a:extLst>
          </p:cNvPr>
          <p:cNvSpPr/>
          <p:nvPr/>
        </p:nvSpPr>
        <p:spPr>
          <a:xfrm>
            <a:off x="5181600" y="5278931"/>
            <a:ext cx="6248400" cy="941237"/>
          </a:xfrm>
          <a:prstGeom prst="roundRect">
            <a:avLst>
              <a:gd name="adj" fmla="val 10000"/>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30" name="Rectangle 29" descr="Laptop">
            <a:extLst>
              <a:ext uri="{FF2B5EF4-FFF2-40B4-BE49-F238E27FC236}">
                <a16:creationId xmlns:a16="http://schemas.microsoft.com/office/drawing/2014/main" id="{A6E694D6-53D5-4703-B08C-D88DE8D1FEA6}"/>
              </a:ext>
            </a:extLst>
          </p:cNvPr>
          <p:cNvSpPr/>
          <p:nvPr/>
        </p:nvSpPr>
        <p:spPr>
          <a:xfrm>
            <a:off x="5466324" y="5490709"/>
            <a:ext cx="517680" cy="517680"/>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1" name="Freeform: Shape 30">
            <a:extLst>
              <a:ext uri="{FF2B5EF4-FFF2-40B4-BE49-F238E27FC236}">
                <a16:creationId xmlns:a16="http://schemas.microsoft.com/office/drawing/2014/main" id="{2FE55671-6438-43D8-8F57-6B65E60C8D2D}"/>
              </a:ext>
            </a:extLst>
          </p:cNvPr>
          <p:cNvSpPr/>
          <p:nvPr/>
        </p:nvSpPr>
        <p:spPr>
          <a:xfrm>
            <a:off x="6268729" y="5278931"/>
            <a:ext cx="5161270" cy="941237"/>
          </a:xfrm>
          <a:custGeom>
            <a:avLst/>
            <a:gdLst>
              <a:gd name="connsiteX0" fmla="*/ 0 w 5161270"/>
              <a:gd name="connsiteY0" fmla="*/ 0 h 941237"/>
              <a:gd name="connsiteX1" fmla="*/ 5161270 w 5161270"/>
              <a:gd name="connsiteY1" fmla="*/ 0 h 941237"/>
              <a:gd name="connsiteX2" fmla="*/ 5161270 w 5161270"/>
              <a:gd name="connsiteY2" fmla="*/ 941237 h 941237"/>
              <a:gd name="connsiteX3" fmla="*/ 0 w 5161270"/>
              <a:gd name="connsiteY3" fmla="*/ 941237 h 941237"/>
              <a:gd name="connsiteX4" fmla="*/ 0 w 5161270"/>
              <a:gd name="connsiteY4" fmla="*/ 0 h 941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270" h="941237">
                <a:moveTo>
                  <a:pt x="0" y="0"/>
                </a:moveTo>
                <a:lnTo>
                  <a:pt x="5161270" y="0"/>
                </a:lnTo>
                <a:lnTo>
                  <a:pt x="5161270" y="941237"/>
                </a:lnTo>
                <a:lnTo>
                  <a:pt x="0" y="9412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99614" tIns="99614" rIns="99614" bIns="99614" numCol="1" spcCol="1270" anchor="ctr" anchorCtr="0">
            <a:noAutofit/>
          </a:bodyPr>
          <a:lstStyle/>
          <a:p>
            <a:pPr marL="0" lvl="0" indent="0" algn="l" defTabSz="800100">
              <a:lnSpc>
                <a:spcPct val="90000"/>
              </a:lnSpc>
              <a:spcBef>
                <a:spcPct val="0"/>
              </a:spcBef>
              <a:spcAft>
                <a:spcPct val="35000"/>
              </a:spcAft>
              <a:buNone/>
            </a:pPr>
            <a:r>
              <a:rPr lang="en-US" sz="1800" kern="1200" dirty="0"/>
              <a:t>An open source solution created by Microsoft</a:t>
            </a:r>
          </a:p>
        </p:txBody>
      </p:sp>
    </p:spTree>
    <p:extLst>
      <p:ext uri="{BB962C8B-B14F-4D97-AF65-F5344CB8AC3E}">
        <p14:creationId xmlns:p14="http://schemas.microsoft.com/office/powerpoint/2010/main" val="403305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5" grpId="0"/>
      <p:bldP spid="28"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62196D-2F9E-4009-9C1F-5DCC26187C45}"/>
              </a:ext>
            </a:extLst>
          </p:cNvPr>
          <p:cNvSpPr>
            <a:spLocks noGrp="1"/>
          </p:cNvSpPr>
          <p:nvPr>
            <p:ph type="title"/>
          </p:nvPr>
        </p:nvSpPr>
        <p:spPr>
          <a:xfrm>
            <a:off x="5255260" y="1188637"/>
            <a:ext cx="5852711" cy="1597228"/>
          </a:xfrm>
        </p:spPr>
        <p:txBody>
          <a:bodyPr>
            <a:normAutofit/>
          </a:bodyPr>
          <a:lstStyle/>
          <a:p>
            <a:r>
              <a:rPr lang="en-US" sz="5100" dirty="0"/>
              <a:t>What Learning Pathways is </a:t>
            </a:r>
            <a:r>
              <a:rPr lang="en-US" sz="5100" b="1" u="sng" dirty="0"/>
              <a:t>Not</a:t>
            </a:r>
            <a:endParaRPr lang="en-US" sz="5100" dirty="0"/>
          </a:p>
        </p:txBody>
      </p:sp>
      <p:pic>
        <p:nvPicPr>
          <p:cNvPr id="7" name="Graphic 6" descr="Dictionary Remove">
            <a:extLst>
              <a:ext uri="{FF2B5EF4-FFF2-40B4-BE49-F238E27FC236}">
                <a16:creationId xmlns:a16="http://schemas.microsoft.com/office/drawing/2014/main" id="{7D4FF54F-8BEA-4AB7-87B6-CF4864D5EF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86B0045F-624D-46E0-BB02-9EF387AA37ED}"/>
              </a:ext>
            </a:extLst>
          </p:cNvPr>
          <p:cNvSpPr>
            <a:spLocks noGrp="1"/>
          </p:cNvSpPr>
          <p:nvPr>
            <p:ph idx="1"/>
          </p:nvPr>
        </p:nvSpPr>
        <p:spPr>
          <a:xfrm>
            <a:off x="5255260" y="2998278"/>
            <a:ext cx="5069840" cy="2728198"/>
          </a:xfrm>
        </p:spPr>
        <p:txBody>
          <a:bodyPr anchor="t">
            <a:normAutofit/>
          </a:bodyPr>
          <a:lstStyle/>
          <a:p>
            <a:r>
              <a:rPr lang="en-US" sz="2000" dirty="0"/>
              <a:t>Learning pathways is </a:t>
            </a:r>
            <a:r>
              <a:rPr lang="en-US" sz="2000" u="sng" dirty="0"/>
              <a:t>not a product</a:t>
            </a:r>
            <a:r>
              <a:rPr lang="en-US" sz="2000" dirty="0"/>
              <a:t>. It’s an open source solution</a:t>
            </a:r>
          </a:p>
          <a:p>
            <a:pPr marL="0" indent="0">
              <a:buNone/>
            </a:pPr>
            <a:endParaRPr lang="en-US" sz="2000" dirty="0"/>
          </a:p>
          <a:p>
            <a:r>
              <a:rPr lang="en-US" sz="2000" dirty="0"/>
              <a:t>Learning pathways is </a:t>
            </a:r>
            <a:r>
              <a:rPr lang="en-US" sz="2000" u="sng" dirty="0"/>
              <a:t>not an LMS </a:t>
            </a:r>
            <a:r>
              <a:rPr lang="en-US" sz="2000" dirty="0"/>
              <a:t>and Microsoft has no plans to go that route</a:t>
            </a:r>
          </a:p>
          <a:p>
            <a:endParaRPr lang="en-US" sz="2000" dirty="0"/>
          </a:p>
        </p:txBody>
      </p:sp>
    </p:spTree>
    <p:extLst>
      <p:ext uri="{BB962C8B-B14F-4D97-AF65-F5344CB8AC3E}">
        <p14:creationId xmlns:p14="http://schemas.microsoft.com/office/powerpoint/2010/main" val="405374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523CF1-A126-4FFA-ABCF-CACE74A77CEE}"/>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11500" kern="1200">
                <a:solidFill>
                  <a:schemeClr val="tx1"/>
                </a:solidFill>
                <a:latin typeface="+mj-lt"/>
                <a:ea typeface="+mj-ea"/>
                <a:cs typeface="+mj-cs"/>
              </a:rPr>
              <a:t>Installation</a:t>
            </a:r>
          </a:p>
        </p:txBody>
      </p:sp>
      <p:sp>
        <p:nvSpPr>
          <p:cNvPr id="4" name="Text Placeholder 3">
            <a:extLst>
              <a:ext uri="{FF2B5EF4-FFF2-40B4-BE49-F238E27FC236}">
                <a16:creationId xmlns:a16="http://schemas.microsoft.com/office/drawing/2014/main" id="{FBF952A5-1040-43EA-A53F-0330E94F5136}"/>
              </a:ext>
            </a:extLst>
          </p:cNvPr>
          <p:cNvSpPr>
            <a:spLocks noGrp="1"/>
          </p:cNvSpPr>
          <p:nvPr>
            <p:ph type="body" idx="1"/>
          </p:nvPr>
        </p:nvSpPr>
        <p:spPr>
          <a:xfrm>
            <a:off x="1285241" y="4582814"/>
            <a:ext cx="7132335" cy="1312657"/>
          </a:xfrm>
        </p:spPr>
        <p:txBody>
          <a:bodyPr vert="horz" lIns="91440" tIns="45720" rIns="91440" bIns="45720" rtlCol="0" anchor="t">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1385140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3C0036-02F0-4E70-B003-8310CF7ACDA9}"/>
              </a:ext>
            </a:extLst>
          </p:cNvPr>
          <p:cNvSpPr>
            <a:spLocks noGrp="1"/>
          </p:cNvSpPr>
          <p:nvPr>
            <p:ph type="title"/>
          </p:nvPr>
        </p:nvSpPr>
        <p:spPr>
          <a:xfrm>
            <a:off x="863029" y="1012004"/>
            <a:ext cx="3416158" cy="4795408"/>
          </a:xfrm>
        </p:spPr>
        <p:txBody>
          <a:bodyPr>
            <a:normAutofit/>
          </a:bodyPr>
          <a:lstStyle/>
          <a:p>
            <a:r>
              <a:rPr lang="en-US">
                <a:solidFill>
                  <a:srgbClr val="FFFFFF"/>
                </a:solidFill>
              </a:rPr>
              <a:t>Prerequisites</a:t>
            </a:r>
          </a:p>
        </p:txBody>
      </p:sp>
      <p:graphicFrame>
        <p:nvGraphicFramePr>
          <p:cNvPr id="5" name="Content Placeholder 2">
            <a:extLst>
              <a:ext uri="{FF2B5EF4-FFF2-40B4-BE49-F238E27FC236}">
                <a16:creationId xmlns:a16="http://schemas.microsoft.com/office/drawing/2014/main" id="{2B92824A-7A79-44DD-B694-4B197236BB82}"/>
              </a:ext>
            </a:extLst>
          </p:cNvPr>
          <p:cNvGraphicFramePr>
            <a:graphicFrameLocks noGrp="1"/>
          </p:cNvGraphicFramePr>
          <p:nvPr>
            <p:ph idx="1"/>
            <p:extLst>
              <p:ext uri="{D42A27DB-BD31-4B8C-83A1-F6EECF244321}">
                <p14:modId xmlns:p14="http://schemas.microsoft.com/office/powerpoint/2010/main" val="327357270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8830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3492B9-2A91-4D9F-AAF1-266AA2EA215E}"/>
              </a:ext>
            </a:extLst>
          </p:cNvPr>
          <p:cNvSpPr>
            <a:spLocks noGrp="1"/>
          </p:cNvSpPr>
          <p:nvPr>
            <p:ph type="title"/>
          </p:nvPr>
        </p:nvSpPr>
        <p:spPr>
          <a:xfrm>
            <a:off x="686834" y="1153572"/>
            <a:ext cx="3200400" cy="4461163"/>
          </a:xfrm>
        </p:spPr>
        <p:txBody>
          <a:bodyPr>
            <a:normAutofit/>
          </a:bodyPr>
          <a:lstStyle/>
          <a:p>
            <a:r>
              <a:rPr lang="en-US">
                <a:solidFill>
                  <a:srgbClr val="FFFFFF"/>
                </a:solidFill>
              </a:rPr>
              <a:t>Install process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0B66542-ECB7-4579-B16A-FEE8EB46C782}"/>
              </a:ext>
            </a:extLst>
          </p:cNvPr>
          <p:cNvSpPr>
            <a:spLocks noGrp="1"/>
          </p:cNvSpPr>
          <p:nvPr>
            <p:ph idx="1"/>
          </p:nvPr>
        </p:nvSpPr>
        <p:spPr>
          <a:xfrm>
            <a:off x="4447308" y="591344"/>
            <a:ext cx="6906491" cy="5585619"/>
          </a:xfrm>
        </p:spPr>
        <p:txBody>
          <a:bodyPr anchor="ctr">
            <a:normAutofit/>
          </a:bodyPr>
          <a:lstStyle/>
          <a:p>
            <a:pPr marL="514350" indent="-514350">
              <a:buFont typeface="+mj-lt"/>
              <a:buAutoNum type="arabicPeriod"/>
            </a:pPr>
            <a:r>
              <a:rPr lang="en-US" sz="2400" dirty="0"/>
              <a:t>Navigate to </a:t>
            </a:r>
            <a:r>
              <a:rPr lang="en-US" sz="2400" dirty="0">
                <a:hlinkClick r:id="rId3"/>
              </a:rPr>
              <a:t>https://provisioning.sharepointpnp.com/</a:t>
            </a:r>
            <a:r>
              <a:rPr lang="en-US" sz="2400" dirty="0"/>
              <a:t> </a:t>
            </a:r>
          </a:p>
          <a:p>
            <a:pPr marL="514350" indent="-514350">
              <a:buFont typeface="+mj-lt"/>
              <a:buAutoNum type="arabicPeriod"/>
            </a:pPr>
            <a:r>
              <a:rPr lang="en-US" sz="2400" dirty="0"/>
              <a:t>Click on </a:t>
            </a:r>
            <a:r>
              <a:rPr lang="en-US" sz="2400" i="1" dirty="0"/>
              <a:t>View the designs &gt; Solutions &gt;</a:t>
            </a:r>
            <a:r>
              <a:rPr lang="en-US" sz="2400" dirty="0"/>
              <a:t> </a:t>
            </a:r>
            <a:r>
              <a:rPr lang="en-US" sz="2400" i="1" dirty="0"/>
              <a:t>Microsoft 365 learning pathways</a:t>
            </a:r>
            <a:endParaRPr lang="en-US" sz="2400" dirty="0"/>
          </a:p>
          <a:p>
            <a:pPr marL="514350" indent="-514350">
              <a:buFont typeface="+mj-lt"/>
              <a:buAutoNum type="arabicPeriod"/>
            </a:pPr>
            <a:r>
              <a:rPr lang="en-US" sz="2400" dirty="0"/>
              <a:t>Click on </a:t>
            </a:r>
            <a:r>
              <a:rPr lang="en-US" sz="2400" b="1" dirty="0"/>
              <a:t>Add to your tenant </a:t>
            </a:r>
            <a:r>
              <a:rPr lang="en-US" sz="2400" dirty="0"/>
              <a:t>button</a:t>
            </a:r>
          </a:p>
          <a:p>
            <a:pPr marL="514350" indent="-514350">
              <a:buFont typeface="+mj-lt"/>
              <a:buAutoNum type="arabicPeriod"/>
            </a:pPr>
            <a:r>
              <a:rPr lang="en-US" sz="2400" dirty="0"/>
              <a:t>Carefully read and accept the permissions being requested</a:t>
            </a:r>
          </a:p>
          <a:p>
            <a:pPr marL="514350" indent="-514350">
              <a:buFont typeface="+mj-lt"/>
              <a:buAutoNum type="arabicPeriod"/>
            </a:pPr>
            <a:r>
              <a:rPr lang="en-US" sz="2400" dirty="0"/>
              <a:t>Fill out the form and provide your contact email address and the location for the Learning Pathways site in your tenant and submit</a:t>
            </a:r>
          </a:p>
          <a:p>
            <a:pPr marL="514350" indent="-514350">
              <a:buFont typeface="+mj-lt"/>
              <a:buAutoNum type="arabicPeriod"/>
            </a:pPr>
            <a:endParaRPr lang="en-US" sz="2400" dirty="0"/>
          </a:p>
          <a:p>
            <a:pPr marL="0" indent="0">
              <a:buNone/>
            </a:pPr>
            <a:r>
              <a:rPr lang="en-US" sz="2400" dirty="0"/>
              <a:t>3 mins video showing the install process step by step:</a:t>
            </a:r>
          </a:p>
          <a:p>
            <a:pPr marL="0" indent="0">
              <a:buNone/>
            </a:pPr>
            <a:r>
              <a:rPr lang="en-US" sz="2400" dirty="0">
                <a:hlinkClick r:id="rId4"/>
              </a:rPr>
              <a:t>https://www.youtube.com/watch?v=Rj3U6ds-x1c</a:t>
            </a:r>
            <a:endParaRPr lang="en-US" sz="2400" dirty="0"/>
          </a:p>
        </p:txBody>
      </p:sp>
    </p:spTree>
    <p:extLst>
      <p:ext uri="{BB962C8B-B14F-4D97-AF65-F5344CB8AC3E}">
        <p14:creationId xmlns:p14="http://schemas.microsoft.com/office/powerpoint/2010/main" val="40913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A39071-807C-43F3-8B35-62AEB761AE8B}"/>
              </a:ext>
            </a:extLst>
          </p:cNvPr>
          <p:cNvSpPr>
            <a:spLocks noGrp="1"/>
          </p:cNvSpPr>
          <p:nvPr>
            <p:ph type="title"/>
          </p:nvPr>
        </p:nvSpPr>
        <p:spPr>
          <a:xfrm>
            <a:off x="5838826" y="266700"/>
            <a:ext cx="5867400" cy="1545047"/>
          </a:xfrm>
        </p:spPr>
        <p:txBody>
          <a:bodyPr>
            <a:normAutofit/>
          </a:bodyPr>
          <a:lstStyle/>
          <a:p>
            <a:r>
              <a:rPr lang="en-US" sz="3200" b="1" dirty="0"/>
              <a:t>What the heck is learning pathways installing at my tenant?</a:t>
            </a:r>
          </a:p>
        </p:txBody>
      </p:sp>
      <p:pic>
        <p:nvPicPr>
          <p:cNvPr id="5" name="Picture 4">
            <a:extLst>
              <a:ext uri="{FF2B5EF4-FFF2-40B4-BE49-F238E27FC236}">
                <a16:creationId xmlns:a16="http://schemas.microsoft.com/office/drawing/2014/main" id="{8BD90DE7-2E33-4C8D-8343-9DB2101F440E}"/>
              </a:ext>
            </a:extLst>
          </p:cNvPr>
          <p:cNvPicPr>
            <a:picLocks noChangeAspect="1"/>
          </p:cNvPicPr>
          <p:nvPr/>
        </p:nvPicPr>
        <p:blipFill>
          <a:blip r:embed="rId3"/>
          <a:stretch>
            <a:fillRect/>
          </a:stretch>
        </p:blipFill>
        <p:spPr>
          <a:xfrm>
            <a:off x="395013" y="3303414"/>
            <a:ext cx="4555700" cy="2517024"/>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8" name="Freeform: Shape 11">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15A55B81-860A-46AF-86AE-972AE6526B3A}"/>
              </a:ext>
            </a:extLst>
          </p:cNvPr>
          <p:cNvPicPr>
            <a:picLocks noChangeAspect="1"/>
          </p:cNvPicPr>
          <p:nvPr/>
        </p:nvPicPr>
        <p:blipFill>
          <a:blip r:embed="rId4"/>
          <a:stretch>
            <a:fillRect/>
          </a:stretch>
        </p:blipFill>
        <p:spPr>
          <a:xfrm>
            <a:off x="643469" y="531806"/>
            <a:ext cx="4064375" cy="27332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3" name="Content Placeholder 2">
            <a:extLst>
              <a:ext uri="{FF2B5EF4-FFF2-40B4-BE49-F238E27FC236}">
                <a16:creationId xmlns:a16="http://schemas.microsoft.com/office/drawing/2014/main" id="{80B64A5A-52A4-4D08-8C81-14C8D75F55EE}"/>
              </a:ext>
            </a:extLst>
          </p:cNvPr>
          <p:cNvSpPr>
            <a:spLocks noGrp="1"/>
          </p:cNvSpPr>
          <p:nvPr>
            <p:ph idx="1"/>
          </p:nvPr>
        </p:nvSpPr>
        <p:spPr>
          <a:xfrm>
            <a:off x="6151294" y="2185838"/>
            <a:ext cx="5397237" cy="4351338"/>
          </a:xfrm>
        </p:spPr>
        <p:txBody>
          <a:bodyPr>
            <a:normAutofit/>
          </a:bodyPr>
          <a:lstStyle/>
          <a:p>
            <a:pPr marL="514350" indent="-514350">
              <a:buFont typeface="+mj-lt"/>
              <a:buAutoNum type="arabicPeriod"/>
            </a:pPr>
            <a:r>
              <a:rPr lang="en-US" dirty="0"/>
              <a:t>The Microsoft 365 learning pathways app got installed in your app catalog</a:t>
            </a:r>
          </a:p>
          <a:p>
            <a:pPr marL="514350" indent="-514350">
              <a:buFont typeface="+mj-lt"/>
              <a:buAutoNum type="arabicPeriod"/>
            </a:pPr>
            <a:r>
              <a:rPr lang="en-US" dirty="0"/>
              <a:t>A SharePoint communication site got created in your tenant to host learning pathways</a:t>
            </a:r>
          </a:p>
        </p:txBody>
      </p:sp>
      <p:sp>
        <p:nvSpPr>
          <p:cNvPr id="9" name="Arc 13">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10123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4B34BA-CBAA-4705-9126-1443D71B6B8B}"/>
              </a:ext>
            </a:extLst>
          </p:cNvPr>
          <p:cNvSpPr>
            <a:spLocks noGrp="1"/>
          </p:cNvSpPr>
          <p:nvPr>
            <p:ph type="title"/>
          </p:nvPr>
        </p:nvSpPr>
        <p:spPr>
          <a:xfrm>
            <a:off x="965200" y="1383528"/>
            <a:ext cx="5925989" cy="3167510"/>
          </a:xfrm>
        </p:spPr>
        <p:txBody>
          <a:bodyPr vert="horz" lIns="91440" tIns="45720" rIns="91440" bIns="45720" rtlCol="0" anchor="b">
            <a:normAutofit/>
          </a:bodyPr>
          <a:lstStyle/>
          <a:p>
            <a:pPr algn="r"/>
            <a:r>
              <a:rPr lang="en-US" sz="8200" kern="1200">
                <a:solidFill>
                  <a:schemeClr val="tx1"/>
                </a:solidFill>
                <a:latin typeface="+mj-lt"/>
                <a:ea typeface="+mj-ea"/>
                <a:cs typeface="+mj-cs"/>
              </a:rPr>
              <a:t>Configuration</a:t>
            </a:r>
          </a:p>
        </p:txBody>
      </p:sp>
      <p:sp>
        <p:nvSpPr>
          <p:cNvPr id="3" name="Text Placeholder 2">
            <a:extLst>
              <a:ext uri="{FF2B5EF4-FFF2-40B4-BE49-F238E27FC236}">
                <a16:creationId xmlns:a16="http://schemas.microsoft.com/office/drawing/2014/main" id="{620FEDC3-591E-4D1B-A9E2-A39018BA37E5}"/>
              </a:ext>
            </a:extLst>
          </p:cNvPr>
          <p:cNvSpPr>
            <a:spLocks noGrp="1"/>
          </p:cNvSpPr>
          <p:nvPr>
            <p:ph type="body" idx="1"/>
          </p:nvPr>
        </p:nvSpPr>
        <p:spPr>
          <a:xfrm>
            <a:off x="965201" y="4582814"/>
            <a:ext cx="5925987" cy="1312657"/>
          </a:xfrm>
        </p:spPr>
        <p:txBody>
          <a:bodyPr vert="horz" lIns="91440" tIns="45720" rIns="91440" bIns="45720" rtlCol="0" anchor="t">
            <a:normAutofit/>
          </a:bodyPr>
          <a:lstStyle/>
          <a:p>
            <a:pPr algn="r"/>
            <a:endParaRPr lang="en-US" sz="2400" kern="1200">
              <a:solidFill>
                <a:schemeClr val="tx1"/>
              </a:solidFill>
              <a:latin typeface="+mn-lt"/>
              <a:ea typeface="+mn-ea"/>
              <a:cs typeface="+mn-cs"/>
            </a:endParaRPr>
          </a:p>
        </p:txBody>
      </p:sp>
      <p:pic>
        <p:nvPicPr>
          <p:cNvPr id="7" name="Graphic 6" descr="Tools">
            <a:extLst>
              <a:ext uri="{FF2B5EF4-FFF2-40B4-BE49-F238E27FC236}">
                <a16:creationId xmlns:a16="http://schemas.microsoft.com/office/drawing/2014/main" id="{E1B0493A-EFC7-4451-86D1-8D4DC3F99E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140" y="2209474"/>
            <a:ext cx="2489416" cy="2489416"/>
          </a:xfrm>
          <a:prstGeom prst="rect">
            <a:avLst/>
          </a:prstGeom>
        </p:spPr>
      </p:pic>
    </p:spTree>
    <p:extLst>
      <p:ext uri="{BB962C8B-B14F-4D97-AF65-F5344CB8AC3E}">
        <p14:creationId xmlns:p14="http://schemas.microsoft.com/office/powerpoint/2010/main" val="2074359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D378B4-0080-4B39-9B3F-033177C02A80}"/>
              </a:ext>
            </a:extLst>
          </p:cNvPr>
          <p:cNvSpPr>
            <a:spLocks noGrp="1"/>
          </p:cNvSpPr>
          <p:nvPr>
            <p:ph type="title"/>
          </p:nvPr>
        </p:nvSpPr>
        <p:spPr>
          <a:xfrm>
            <a:off x="9267909" y="2023110"/>
            <a:ext cx="2469624" cy="2846070"/>
          </a:xfrm>
        </p:spPr>
        <p:txBody>
          <a:bodyPr vert="horz" lIns="91440" tIns="45720" rIns="91440" bIns="45720" rtlCol="0" anchor="ctr">
            <a:normAutofit fontScale="90000"/>
          </a:bodyPr>
          <a:lstStyle/>
          <a:p>
            <a:r>
              <a:rPr lang="en-US" sz="3400" dirty="0"/>
              <a:t>Learning pathways terminology </a:t>
            </a:r>
            <a:br>
              <a:rPr lang="en-US" sz="3400" dirty="0"/>
            </a:br>
            <a:br>
              <a:rPr lang="en-US" sz="3400" dirty="0"/>
            </a:br>
            <a:r>
              <a:rPr lang="en-US" sz="3400" dirty="0"/>
              <a:t>Admin’s perspective</a:t>
            </a: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79A052-7430-4448-8D89-1E09B7C315E9}"/>
              </a:ext>
            </a:extLst>
          </p:cNvPr>
          <p:cNvPicPr>
            <a:picLocks noChangeAspect="1"/>
          </p:cNvPicPr>
          <p:nvPr/>
        </p:nvPicPr>
        <p:blipFill rotWithShape="1">
          <a:blip r:embed="rId3"/>
          <a:srcRect r="368" b="-1"/>
          <a:stretch/>
        </p:blipFill>
        <p:spPr>
          <a:xfrm>
            <a:off x="545238" y="858525"/>
            <a:ext cx="7608304" cy="5211906"/>
          </a:xfrm>
          <a:prstGeom prst="rect">
            <a:avLst/>
          </a:prstGeom>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3537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CACD67-F7AD-44D3-913B-46CB720A6F6D}"/>
              </a:ext>
            </a:extLst>
          </p:cNvPr>
          <p:cNvSpPr>
            <a:spLocks noGrp="1"/>
          </p:cNvSpPr>
          <p:nvPr>
            <p:ph type="title"/>
          </p:nvPr>
        </p:nvSpPr>
        <p:spPr>
          <a:xfrm>
            <a:off x="1043631" y="809898"/>
            <a:ext cx="9942716" cy="1554480"/>
          </a:xfrm>
        </p:spPr>
        <p:txBody>
          <a:bodyPr anchor="ctr">
            <a:normAutofit/>
          </a:bodyPr>
          <a:lstStyle/>
          <a:p>
            <a:r>
              <a:rPr lang="en-US" sz="4800" dirty="0"/>
              <a:t>Basic configuration of learning pathways</a:t>
            </a:r>
          </a:p>
        </p:txBody>
      </p:sp>
      <p:sp>
        <p:nvSpPr>
          <p:cNvPr id="3" name="Content Placeholder 2">
            <a:extLst>
              <a:ext uri="{FF2B5EF4-FFF2-40B4-BE49-F238E27FC236}">
                <a16:creationId xmlns:a16="http://schemas.microsoft.com/office/drawing/2014/main" id="{F8E0331C-11AF-481D-8F1A-9CEE43DB4587}"/>
              </a:ext>
            </a:extLst>
          </p:cNvPr>
          <p:cNvSpPr>
            <a:spLocks noGrp="1"/>
          </p:cNvSpPr>
          <p:nvPr>
            <p:ph idx="1"/>
          </p:nvPr>
        </p:nvSpPr>
        <p:spPr>
          <a:xfrm>
            <a:off x="535670" y="2760980"/>
            <a:ext cx="10907487" cy="3426852"/>
          </a:xfrm>
        </p:spPr>
        <p:txBody>
          <a:bodyPr anchor="ctr">
            <a:normAutofit/>
          </a:bodyPr>
          <a:lstStyle/>
          <a:p>
            <a:pPr marL="514350" indent="-514350">
              <a:buFont typeface="+mj-lt"/>
              <a:buAutoNum type="arabicPeriod"/>
            </a:pPr>
            <a:r>
              <a:rPr lang="en-US" sz="1700" dirty="0"/>
              <a:t>Tenant admin should provide the person in charge of </a:t>
            </a:r>
            <a:r>
              <a:rPr lang="en-US" sz="1700" i="1" dirty="0"/>
              <a:t>learning and development</a:t>
            </a:r>
            <a:r>
              <a:rPr lang="en-US" sz="1700" dirty="0"/>
              <a:t> ownership of learning pathways site</a:t>
            </a:r>
          </a:p>
          <a:p>
            <a:pPr marL="514350" indent="-514350">
              <a:buFont typeface="+mj-lt"/>
              <a:buAutoNum type="arabicPeriod"/>
            </a:pPr>
            <a:r>
              <a:rPr lang="en-US" sz="1700" dirty="0"/>
              <a:t>Hide all navigation elements of the site you don’t want end users to see</a:t>
            </a:r>
          </a:p>
          <a:p>
            <a:pPr marL="514350" indent="-514350">
              <a:buFont typeface="+mj-lt"/>
              <a:buAutoNum type="arabicPeriod"/>
            </a:pPr>
            <a:r>
              <a:rPr lang="en-US" sz="1700" dirty="0"/>
              <a:t>Fill in the placeholder information with content specific to your organization</a:t>
            </a:r>
          </a:p>
          <a:p>
            <a:pPr marL="514350" indent="-514350">
              <a:buFont typeface="+mj-lt"/>
              <a:buAutoNum type="arabicPeriod"/>
            </a:pPr>
            <a:r>
              <a:rPr lang="en-US" sz="1700" dirty="0"/>
              <a:t>Hide application content you don’t want your users to see</a:t>
            </a:r>
          </a:p>
          <a:p>
            <a:pPr marL="514350" indent="-514350">
              <a:buFont typeface="+mj-lt"/>
              <a:buAutoNum type="arabicPeriod"/>
            </a:pPr>
            <a:r>
              <a:rPr lang="en-US" sz="1700" dirty="0"/>
              <a:t>Provide everyone access to the learning pathways site</a:t>
            </a:r>
          </a:p>
          <a:p>
            <a:pPr marL="514350" indent="-514350">
              <a:buFont typeface="+mj-lt"/>
              <a:buAutoNum type="arabicPeriod"/>
            </a:pPr>
            <a:r>
              <a:rPr lang="en-US" sz="1700" dirty="0"/>
              <a:t>Link to the learning pathways site from places your users usually see</a:t>
            </a:r>
          </a:p>
          <a:p>
            <a:pPr marL="514350" indent="-514350">
              <a:buFont typeface="+mj-lt"/>
              <a:buAutoNum type="arabicPeriod"/>
            </a:pPr>
            <a:endParaRPr lang="en-US" sz="1700" dirty="0"/>
          </a:p>
          <a:p>
            <a:pPr marL="0" indent="0">
              <a:buNone/>
            </a:pPr>
            <a:r>
              <a:rPr lang="en-US" sz="1700" dirty="0"/>
              <a:t>Video showing these basic configurations: </a:t>
            </a:r>
            <a:r>
              <a:rPr lang="en-US" sz="1700" dirty="0">
                <a:hlinkClick r:id="rId3"/>
              </a:rPr>
              <a:t>https://www.youtube.com/watch?v=qgPrPt-OIFk</a:t>
            </a:r>
            <a:endParaRPr lang="en-US" sz="1700" dirty="0"/>
          </a:p>
        </p:txBody>
      </p:sp>
      <p:cxnSp>
        <p:nvCxnSpPr>
          <p:cNvPr id="2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92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94E780-57E3-4B66-BBBD-21A1738F7450}"/>
              </a:ext>
            </a:extLst>
          </p:cNvPr>
          <p:cNvSpPr>
            <a:spLocks noGrp="1"/>
          </p:cNvSpPr>
          <p:nvPr>
            <p:ph type="title"/>
          </p:nvPr>
        </p:nvSpPr>
        <p:spPr>
          <a:xfrm>
            <a:off x="804672" y="1412489"/>
            <a:ext cx="3007164" cy="2156621"/>
          </a:xfrm>
        </p:spPr>
        <p:txBody>
          <a:bodyPr anchor="t">
            <a:normAutofit/>
          </a:bodyPr>
          <a:lstStyle/>
          <a:p>
            <a:r>
              <a:rPr lang="en-US" sz="4000" dirty="0">
                <a:solidFill>
                  <a:srgbClr val="FFFFFF"/>
                </a:solidFill>
              </a:rPr>
              <a:t>Advanced configuration </a:t>
            </a:r>
          </a:p>
        </p:txBody>
      </p:sp>
      <p:sp>
        <p:nvSpPr>
          <p:cNvPr id="3" name="Content Placeholder 2">
            <a:extLst>
              <a:ext uri="{FF2B5EF4-FFF2-40B4-BE49-F238E27FC236}">
                <a16:creationId xmlns:a16="http://schemas.microsoft.com/office/drawing/2014/main" id="{CBFAD79C-575E-4397-B4F8-E68D9E07EF1F}"/>
              </a:ext>
            </a:extLst>
          </p:cNvPr>
          <p:cNvSpPr>
            <a:spLocks noGrp="1"/>
          </p:cNvSpPr>
          <p:nvPr>
            <p:ph sz="half" idx="1"/>
          </p:nvPr>
        </p:nvSpPr>
        <p:spPr>
          <a:xfrm>
            <a:off x="4844590" y="1145789"/>
            <a:ext cx="2926080" cy="4363844"/>
          </a:xfrm>
        </p:spPr>
        <p:txBody>
          <a:bodyPr>
            <a:normAutofit/>
          </a:bodyPr>
          <a:lstStyle/>
          <a:p>
            <a:pPr marL="0" indent="0">
              <a:buNone/>
            </a:pPr>
            <a:r>
              <a:rPr lang="en-US" sz="2000" b="1" dirty="0"/>
              <a:t>Can’t</a:t>
            </a:r>
          </a:p>
          <a:p>
            <a:r>
              <a:rPr lang="en-US" sz="2000" dirty="0"/>
              <a:t>You cannot change the order of existing products, subcategories, playlists, assets provided by Microsoft</a:t>
            </a:r>
          </a:p>
          <a:p>
            <a:r>
              <a:rPr lang="en-US" sz="2000" dirty="0"/>
              <a:t>You cannot add a new asset to a Microsoft playlist</a:t>
            </a:r>
          </a:p>
          <a:p>
            <a:r>
              <a:rPr lang="en-US" sz="2000" dirty="0"/>
              <a:t>You cannot edit nor remove Microsoft provided assets</a:t>
            </a:r>
          </a:p>
          <a:p>
            <a:endParaRPr lang="en-US" sz="2000" dirty="0"/>
          </a:p>
        </p:txBody>
      </p:sp>
      <p:sp>
        <p:nvSpPr>
          <p:cNvPr id="4" name="Content Placeholder 3">
            <a:extLst>
              <a:ext uri="{FF2B5EF4-FFF2-40B4-BE49-F238E27FC236}">
                <a16:creationId xmlns:a16="http://schemas.microsoft.com/office/drawing/2014/main" id="{6292D77C-671C-4C83-B4FE-9C090DEB94F1}"/>
              </a:ext>
            </a:extLst>
          </p:cNvPr>
          <p:cNvSpPr>
            <a:spLocks noGrp="1"/>
          </p:cNvSpPr>
          <p:nvPr>
            <p:ph sz="half" idx="2"/>
          </p:nvPr>
        </p:nvSpPr>
        <p:spPr>
          <a:xfrm>
            <a:off x="8908804" y="1145789"/>
            <a:ext cx="2926080" cy="4363844"/>
          </a:xfrm>
        </p:spPr>
        <p:txBody>
          <a:bodyPr>
            <a:normAutofit/>
          </a:bodyPr>
          <a:lstStyle/>
          <a:p>
            <a:pPr marL="0" indent="0">
              <a:buNone/>
            </a:pPr>
            <a:r>
              <a:rPr lang="en-US" sz="2000" b="1" dirty="0"/>
              <a:t>Can</a:t>
            </a:r>
          </a:p>
          <a:p>
            <a:r>
              <a:rPr lang="en-US" sz="2000" dirty="0"/>
              <a:t>You can create a new subcategory</a:t>
            </a:r>
          </a:p>
          <a:p>
            <a:r>
              <a:rPr lang="en-US" sz="2000" dirty="0"/>
              <a:t>You can create a new playlist</a:t>
            </a:r>
          </a:p>
          <a:p>
            <a:pPr lvl="1"/>
            <a:r>
              <a:rPr lang="en-US" sz="2000" dirty="0"/>
              <a:t>In existing subcategories</a:t>
            </a:r>
          </a:p>
          <a:p>
            <a:pPr lvl="1"/>
            <a:r>
              <a:rPr lang="en-US" sz="2000" dirty="0"/>
              <a:t>In new subcategories</a:t>
            </a:r>
          </a:p>
          <a:p>
            <a:r>
              <a:rPr lang="en-US" sz="2000" dirty="0"/>
              <a:t>You can copy a playlist, then remove or add assets to it</a:t>
            </a:r>
          </a:p>
          <a:p>
            <a:endParaRPr lang="en-US" sz="2000" dirty="0"/>
          </a:p>
        </p:txBody>
      </p:sp>
      <p:sp>
        <p:nvSpPr>
          <p:cNvPr id="10" name="TextBox 9">
            <a:extLst>
              <a:ext uri="{FF2B5EF4-FFF2-40B4-BE49-F238E27FC236}">
                <a16:creationId xmlns:a16="http://schemas.microsoft.com/office/drawing/2014/main" id="{15165362-723F-4BD0-9F60-9083A9FBB526}"/>
              </a:ext>
            </a:extLst>
          </p:cNvPr>
          <p:cNvSpPr txBox="1"/>
          <p:nvPr/>
        </p:nvSpPr>
        <p:spPr>
          <a:xfrm>
            <a:off x="2640410" y="5718176"/>
            <a:ext cx="6888956" cy="1138773"/>
          </a:xfrm>
          <a:prstGeom prst="rect">
            <a:avLst/>
          </a:prstGeom>
          <a:noFill/>
        </p:spPr>
        <p:txBody>
          <a:bodyPr wrap="square" rtlCol="0">
            <a:spAutoFit/>
          </a:bodyPr>
          <a:lstStyle/>
          <a:p>
            <a:pPr>
              <a:spcAft>
                <a:spcPts val="600"/>
              </a:spcAft>
            </a:pPr>
            <a:r>
              <a:rPr lang="en-US" sz="2000" dirty="0"/>
              <a:t>Video showing what you can and cannot do with administration:</a:t>
            </a:r>
          </a:p>
          <a:p>
            <a:pPr>
              <a:spcAft>
                <a:spcPts val="600"/>
              </a:spcAft>
            </a:pPr>
            <a:r>
              <a:rPr lang="en-US" sz="2000" dirty="0">
                <a:hlinkClick r:id="rId3"/>
              </a:rPr>
              <a:t>https://www.youtube.com/watch?v=RmosQi-Df0E</a:t>
            </a:r>
            <a:endParaRPr lang="en-US" sz="2000" dirty="0"/>
          </a:p>
          <a:p>
            <a:pPr>
              <a:spcAft>
                <a:spcPts val="600"/>
              </a:spcAft>
            </a:pPr>
            <a:endParaRPr lang="en-US" dirty="0"/>
          </a:p>
        </p:txBody>
      </p:sp>
    </p:spTree>
    <p:extLst>
      <p:ext uri="{BB962C8B-B14F-4D97-AF65-F5344CB8AC3E}">
        <p14:creationId xmlns:p14="http://schemas.microsoft.com/office/powerpoint/2010/main" val="322850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500"/>
                                        <p:tgtEl>
                                          <p:spTgt spid="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500"/>
                                        <p:tgtEl>
                                          <p:spTgt spid="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8A449-7959-410A-A8FA-70B9ED522BEC}"/>
              </a:ext>
            </a:extLst>
          </p:cNvPr>
          <p:cNvSpPr>
            <a:spLocks noGrp="1"/>
          </p:cNvSpPr>
          <p:nvPr>
            <p:ph type="title"/>
          </p:nvPr>
        </p:nvSpPr>
        <p:spPr>
          <a:xfrm>
            <a:off x="838200" y="585216"/>
            <a:ext cx="10515600" cy="1325563"/>
          </a:xfrm>
        </p:spPr>
        <p:txBody>
          <a:bodyPr>
            <a:normAutofit/>
          </a:bodyPr>
          <a:lstStyle/>
          <a:p>
            <a:r>
              <a:rPr lang="en-US" sz="2800" dirty="0">
                <a:solidFill>
                  <a:schemeClr val="bg1"/>
                </a:solidFill>
              </a:rPr>
              <a:t>Accompanying article on </a:t>
            </a:r>
            <a:br>
              <a:rPr lang="en-US" sz="2800" dirty="0">
                <a:solidFill>
                  <a:schemeClr val="bg1"/>
                </a:solidFill>
              </a:rPr>
            </a:br>
            <a:r>
              <a:rPr lang="en-US" sz="2800" b="1" dirty="0">
                <a:solidFill>
                  <a:schemeClr val="bg1"/>
                </a:solidFill>
              </a:rPr>
              <a:t>Everything you need to know to get the best use out of Microsoft 365 learning pathways</a:t>
            </a:r>
          </a:p>
        </p:txBody>
      </p:sp>
      <p:pic>
        <p:nvPicPr>
          <p:cNvPr id="5" name="Picture 4">
            <a:extLst>
              <a:ext uri="{FF2B5EF4-FFF2-40B4-BE49-F238E27FC236}">
                <a16:creationId xmlns:a16="http://schemas.microsoft.com/office/drawing/2014/main" id="{C7C4FBF5-DA0F-4CF1-949F-FE0E6BD25E8C}"/>
              </a:ext>
            </a:extLst>
          </p:cNvPr>
          <p:cNvPicPr>
            <a:picLocks noChangeAspect="1"/>
          </p:cNvPicPr>
          <p:nvPr/>
        </p:nvPicPr>
        <p:blipFill rotWithShape="1">
          <a:blip r:embed="rId3"/>
          <a:srcRect r="3" b="20955"/>
          <a:stretch/>
        </p:blipFill>
        <p:spPr>
          <a:xfrm>
            <a:off x="841248" y="2516777"/>
            <a:ext cx="6236208" cy="3660185"/>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3BD78BA8-D341-4F4A-AB46-C424B38CE6CC}"/>
              </a:ext>
            </a:extLst>
          </p:cNvPr>
          <p:cNvSpPr>
            <a:spLocks noGrp="1"/>
          </p:cNvSpPr>
          <p:nvPr>
            <p:ph idx="1"/>
          </p:nvPr>
        </p:nvSpPr>
        <p:spPr>
          <a:xfrm>
            <a:off x="7546848" y="2516777"/>
            <a:ext cx="3803904" cy="3660185"/>
          </a:xfrm>
        </p:spPr>
        <p:txBody>
          <a:bodyPr anchor="ctr">
            <a:normAutofit/>
          </a:bodyPr>
          <a:lstStyle/>
          <a:p>
            <a:r>
              <a:rPr lang="en-US" sz="2200">
                <a:hlinkClick r:id="rId4"/>
              </a:rPr>
              <a:t>https://bit.ly/VSP-M365LP</a:t>
            </a:r>
            <a:r>
              <a:rPr lang="en-US" sz="2200"/>
              <a:t> </a:t>
            </a:r>
          </a:p>
        </p:txBody>
      </p:sp>
    </p:spTree>
    <p:extLst>
      <p:ext uri="{BB962C8B-B14F-4D97-AF65-F5344CB8AC3E}">
        <p14:creationId xmlns:p14="http://schemas.microsoft.com/office/powerpoint/2010/main" val="1199173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CEED20-A22C-4FC3-BC0E-F4FE53FDE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624E2B-61C3-4299-9CE8-FCE6823A6D45}"/>
              </a:ext>
            </a:extLst>
          </p:cNvPr>
          <p:cNvSpPr>
            <a:spLocks noGrp="1"/>
          </p:cNvSpPr>
          <p:nvPr>
            <p:ph type="title"/>
          </p:nvPr>
        </p:nvSpPr>
        <p:spPr>
          <a:xfrm>
            <a:off x="1113810" y="2825248"/>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End user experience</a:t>
            </a:r>
          </a:p>
        </p:txBody>
      </p:sp>
      <p:sp>
        <p:nvSpPr>
          <p:cNvPr id="3" name="Text Placeholder 2">
            <a:extLst>
              <a:ext uri="{FF2B5EF4-FFF2-40B4-BE49-F238E27FC236}">
                <a16:creationId xmlns:a16="http://schemas.microsoft.com/office/drawing/2014/main" id="{577A1030-C147-44D5-B558-97384B6F55E1}"/>
              </a:ext>
            </a:extLst>
          </p:cNvPr>
          <p:cNvSpPr>
            <a:spLocks noGrp="1"/>
          </p:cNvSpPr>
          <p:nvPr>
            <p:ph type="body" idx="1"/>
          </p:nvPr>
        </p:nvSpPr>
        <p:spPr>
          <a:xfrm>
            <a:off x="1113809" y="817569"/>
            <a:ext cx="4036333" cy="1709849"/>
          </a:xfrm>
        </p:spPr>
        <p:txBody>
          <a:bodyPr vert="horz" lIns="91440" tIns="45720" rIns="91440" bIns="45720" rtlCol="0" anchor="b">
            <a:normAutofit/>
          </a:bodyPr>
          <a:lstStyle/>
          <a:p>
            <a:endParaRPr lang="en-US" sz="2000" kern="1200">
              <a:solidFill>
                <a:schemeClr val="tx1"/>
              </a:solidFill>
              <a:latin typeface="+mn-lt"/>
              <a:ea typeface="+mn-ea"/>
              <a:cs typeface="+mn-cs"/>
            </a:endParaRP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849524"/>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User">
            <a:extLst>
              <a:ext uri="{FF2B5EF4-FFF2-40B4-BE49-F238E27FC236}">
                <a16:creationId xmlns:a16="http://schemas.microsoft.com/office/drawing/2014/main" id="{C06A610F-8940-4CFB-BEF0-6AA21B032A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7021" y="928201"/>
            <a:ext cx="4926942" cy="4926942"/>
          </a:xfrm>
          <a:prstGeom prst="rect">
            <a:avLst/>
          </a:prstGeom>
        </p:spPr>
      </p:pic>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371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4A32BC8B-95CF-42C3-994E-DE7E492DFFF8}"/>
              </a:ext>
            </a:extLst>
          </p:cNvPr>
          <p:cNvPicPr>
            <a:picLocks noChangeAspect="1"/>
          </p:cNvPicPr>
          <p:nvPr/>
        </p:nvPicPr>
        <p:blipFill rotWithShape="1">
          <a:blip r:embed="rId3"/>
          <a:srcRect r="-3" b="2596"/>
          <a:stretch/>
        </p:blipFill>
        <p:spPr>
          <a:xfrm>
            <a:off x="479966" y="448056"/>
            <a:ext cx="3639312" cy="2401554"/>
          </a:xfrm>
          <a:prstGeom prst="rect">
            <a:avLst/>
          </a:prstGeom>
        </p:spPr>
      </p:pic>
      <p:sp>
        <p:nvSpPr>
          <p:cNvPr id="56" name="Rectangle 3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3014989"/>
            <a:ext cx="3639311" cy="338764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FC1EDB3-63F6-4778-9697-6D8AC626D523}"/>
              </a:ext>
            </a:extLst>
          </p:cNvPr>
          <p:cNvSpPr>
            <a:spLocks noGrp="1"/>
          </p:cNvSpPr>
          <p:nvPr>
            <p:ph type="title"/>
          </p:nvPr>
        </p:nvSpPr>
        <p:spPr>
          <a:xfrm>
            <a:off x="774701" y="3326767"/>
            <a:ext cx="3054640" cy="2692564"/>
          </a:xfrm>
        </p:spPr>
        <p:txBody>
          <a:bodyPr>
            <a:normAutofit fontScale="90000"/>
          </a:bodyPr>
          <a:lstStyle/>
          <a:p>
            <a:r>
              <a:rPr lang="en-US" sz="3600" dirty="0">
                <a:solidFill>
                  <a:srgbClr val="FFFFFF"/>
                </a:solidFill>
              </a:rPr>
              <a:t>Learning pathways terminology </a:t>
            </a:r>
            <a:br>
              <a:rPr lang="en-US" sz="3600" dirty="0">
                <a:solidFill>
                  <a:srgbClr val="FFFFFF"/>
                </a:solidFill>
              </a:rPr>
            </a:br>
            <a:br>
              <a:rPr lang="en-US" sz="3600" dirty="0">
                <a:solidFill>
                  <a:srgbClr val="FFFFFF"/>
                </a:solidFill>
              </a:rPr>
            </a:br>
            <a:r>
              <a:rPr lang="en-US" sz="3600" dirty="0">
                <a:solidFill>
                  <a:srgbClr val="FFFFFF"/>
                </a:solidFill>
              </a:rPr>
              <a:t>End user perspective</a:t>
            </a:r>
          </a:p>
        </p:txBody>
      </p:sp>
      <p:pic>
        <p:nvPicPr>
          <p:cNvPr id="6" name="Picture 5" descr="A screenshot of a cell phone&#10;&#10;Description automatically generated">
            <a:extLst>
              <a:ext uri="{FF2B5EF4-FFF2-40B4-BE49-F238E27FC236}">
                <a16:creationId xmlns:a16="http://schemas.microsoft.com/office/drawing/2014/main" id="{7D1B71AD-1164-4ACB-84FA-1C66D3BC6265}"/>
              </a:ext>
            </a:extLst>
          </p:cNvPr>
          <p:cNvPicPr>
            <a:picLocks noChangeAspect="1"/>
          </p:cNvPicPr>
          <p:nvPr/>
        </p:nvPicPr>
        <p:blipFill rotWithShape="1">
          <a:blip r:embed="rId4"/>
          <a:srcRect r="-3" b="9910"/>
          <a:stretch/>
        </p:blipFill>
        <p:spPr>
          <a:xfrm>
            <a:off x="8170522" y="448056"/>
            <a:ext cx="3639312" cy="2401554"/>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DBA80998-9476-48C1-B087-295A34FF67CF}"/>
              </a:ext>
            </a:extLst>
          </p:cNvPr>
          <p:cNvPicPr>
            <a:picLocks noChangeAspect="1"/>
          </p:cNvPicPr>
          <p:nvPr/>
        </p:nvPicPr>
        <p:blipFill rotWithShape="1">
          <a:blip r:embed="rId5"/>
          <a:srcRect l="4151" r="-3" b="-3"/>
          <a:stretch/>
        </p:blipFill>
        <p:spPr>
          <a:xfrm>
            <a:off x="4263362" y="448056"/>
            <a:ext cx="3639312" cy="2401554"/>
          </a:xfrm>
          <a:prstGeom prst="rect">
            <a:avLst/>
          </a:prstGeom>
        </p:spPr>
      </p:pic>
      <p:sp>
        <p:nvSpPr>
          <p:cNvPr id="70" name="Rectangle 3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362" y="3010775"/>
            <a:ext cx="5841454" cy="33876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035603-B4D3-4BE1-A4D2-7DF98D1C25EC}"/>
              </a:ext>
            </a:extLst>
          </p:cNvPr>
          <p:cNvSpPr>
            <a:spLocks noGrp="1"/>
          </p:cNvSpPr>
          <p:nvPr>
            <p:ph idx="1"/>
          </p:nvPr>
        </p:nvSpPr>
        <p:spPr>
          <a:xfrm>
            <a:off x="4684424" y="3326767"/>
            <a:ext cx="5067629" cy="2692563"/>
          </a:xfrm>
        </p:spPr>
        <p:txBody>
          <a:bodyPr anchor="ctr">
            <a:normAutofit/>
          </a:bodyPr>
          <a:lstStyle/>
          <a:p>
            <a:r>
              <a:rPr lang="en-US" sz="3200" dirty="0"/>
              <a:t>Product</a:t>
            </a:r>
          </a:p>
          <a:p>
            <a:r>
              <a:rPr lang="en-US" sz="3200" dirty="0"/>
              <a:t>Playlist</a:t>
            </a:r>
          </a:p>
          <a:p>
            <a:r>
              <a:rPr lang="en-US" sz="3200" dirty="0"/>
              <a:t>Asset (learning unit)</a:t>
            </a:r>
          </a:p>
        </p:txBody>
      </p:sp>
      <p:sp>
        <p:nvSpPr>
          <p:cNvPr id="75" name="Rectangle 36">
            <a:extLst>
              <a:ext uri="{FF2B5EF4-FFF2-40B4-BE49-F238E27FC236}">
                <a16:creationId xmlns:a16="http://schemas.microsoft.com/office/drawing/2014/main" id="{64C1ECFF-79D4-4304-8755-639B1BB1E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67273" y="3010775"/>
            <a:ext cx="1438858" cy="1623110"/>
          </a:xfrm>
          <a:prstGeom prst="rect">
            <a:avLst/>
          </a:prstGeom>
          <a:solidFill>
            <a:srgbClr val="63809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8" name="Rectangle 38">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67273" y="4775310"/>
            <a:ext cx="1438858" cy="1623110"/>
          </a:xfrm>
          <a:prstGeom prst="rect">
            <a:avLst/>
          </a:prstGeom>
          <a:solidFill>
            <a:srgbClr val="63809A">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46961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12D076-D49B-458F-86F3-6E54DFE1BD6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The Anatomy of an Asset</a:t>
            </a:r>
          </a:p>
        </p:txBody>
      </p:sp>
      <p:pic>
        <p:nvPicPr>
          <p:cNvPr id="4" name="Picture 3">
            <a:extLst>
              <a:ext uri="{FF2B5EF4-FFF2-40B4-BE49-F238E27FC236}">
                <a16:creationId xmlns:a16="http://schemas.microsoft.com/office/drawing/2014/main" id="{A0738C5A-E874-424B-953C-071FC34D4ACA}"/>
              </a:ext>
            </a:extLst>
          </p:cNvPr>
          <p:cNvPicPr>
            <a:picLocks noChangeAspect="1"/>
          </p:cNvPicPr>
          <p:nvPr/>
        </p:nvPicPr>
        <p:blipFill>
          <a:blip r:embed="rId3"/>
          <a:stretch>
            <a:fillRect/>
          </a:stretch>
        </p:blipFill>
        <p:spPr>
          <a:xfrm>
            <a:off x="801147" y="1541877"/>
            <a:ext cx="10589705" cy="5116098"/>
          </a:xfrm>
          <a:prstGeom prst="rect">
            <a:avLst/>
          </a:prstGeom>
        </p:spPr>
      </p:pic>
    </p:spTree>
    <p:extLst>
      <p:ext uri="{BB962C8B-B14F-4D97-AF65-F5344CB8AC3E}">
        <p14:creationId xmlns:p14="http://schemas.microsoft.com/office/powerpoint/2010/main" val="2290803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F093B0-D4F3-4A25-9455-C53A9ED02E29}"/>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End user’s perspective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B5866D5-118A-4A72-B646-8DC02DD06CB4}"/>
              </a:ext>
            </a:extLst>
          </p:cNvPr>
          <p:cNvSpPr>
            <a:spLocks noGrp="1"/>
          </p:cNvSpPr>
          <p:nvPr>
            <p:ph idx="1"/>
          </p:nvPr>
        </p:nvSpPr>
        <p:spPr>
          <a:xfrm>
            <a:off x="4447308" y="771181"/>
            <a:ext cx="7430367" cy="5405782"/>
          </a:xfrm>
        </p:spPr>
        <p:txBody>
          <a:bodyPr anchor="ctr">
            <a:normAutofit/>
          </a:bodyPr>
          <a:lstStyle/>
          <a:p>
            <a:pPr marL="514350" indent="-514350">
              <a:buFont typeface="+mj-lt"/>
              <a:buAutoNum type="arabicPeriod"/>
            </a:pPr>
            <a:r>
              <a:rPr lang="en-US" sz="2000" dirty="0"/>
              <a:t>Users start their journey by visiting the learning pathways site</a:t>
            </a:r>
          </a:p>
          <a:p>
            <a:pPr marL="514350" indent="-514350">
              <a:buFont typeface="+mj-lt"/>
              <a:buAutoNum type="arabicPeriod"/>
            </a:pPr>
            <a:r>
              <a:rPr lang="en-US" sz="2000" dirty="0"/>
              <a:t>Navigate to the </a:t>
            </a:r>
            <a:r>
              <a:rPr lang="en-US" sz="2000" i="1" dirty="0"/>
              <a:t>training page &gt; product &gt; playlist &gt; asset</a:t>
            </a:r>
          </a:p>
          <a:p>
            <a:pPr marL="514350" indent="-514350">
              <a:buFont typeface="+mj-lt"/>
              <a:buAutoNum type="arabicPeriod"/>
            </a:pPr>
            <a:r>
              <a:rPr lang="en-US" sz="2000" dirty="0"/>
              <a:t>Ability to navigate and search assets as needed</a:t>
            </a:r>
          </a:p>
          <a:p>
            <a:pPr marL="514350" indent="-514350">
              <a:buFont typeface="+mj-lt"/>
              <a:buAutoNum type="arabicPeriod"/>
            </a:pPr>
            <a:endParaRPr lang="en-US" sz="2000" dirty="0"/>
          </a:p>
          <a:p>
            <a:pPr marL="514350" indent="-514350">
              <a:buFont typeface="+mj-lt"/>
              <a:buAutoNum type="arabicPeriod"/>
            </a:pPr>
            <a:endParaRPr lang="en-US" sz="2000" dirty="0"/>
          </a:p>
          <a:p>
            <a:pPr marL="0" indent="0">
              <a:buNone/>
            </a:pPr>
            <a:r>
              <a:rPr lang="en-US" sz="2000" u="sng" dirty="0"/>
              <a:t>Caveats</a:t>
            </a:r>
          </a:p>
          <a:p>
            <a:r>
              <a:rPr lang="en-US" sz="2000" dirty="0"/>
              <a:t>Browser back and forward buttons don’t work as expected while using MLP</a:t>
            </a:r>
          </a:p>
          <a:p>
            <a:r>
              <a:rPr lang="en-US" sz="2000" dirty="0"/>
              <a:t>Linking to specific asset needs to be learned and isn’t logical</a:t>
            </a:r>
          </a:p>
          <a:p>
            <a:pPr marL="0" indent="0">
              <a:buNone/>
            </a:pPr>
            <a:endParaRPr lang="en-US" sz="2000" dirty="0"/>
          </a:p>
          <a:p>
            <a:pPr marL="514350" indent="-514350">
              <a:buFont typeface="+mj-lt"/>
              <a:buAutoNum type="arabicPeriod"/>
            </a:pPr>
            <a:endParaRPr lang="en-US" sz="2000" dirty="0"/>
          </a:p>
          <a:p>
            <a:pPr marL="0" indent="0">
              <a:buNone/>
            </a:pPr>
            <a:r>
              <a:rPr lang="en-US" sz="2000" dirty="0"/>
              <a:t>Video showing learning pathways from the user’s perspective:</a:t>
            </a:r>
          </a:p>
          <a:p>
            <a:pPr marL="0" indent="0">
              <a:buNone/>
            </a:pPr>
            <a:r>
              <a:rPr lang="en-US" sz="2000" dirty="0">
                <a:hlinkClick r:id="rId3"/>
              </a:rPr>
              <a:t>https://www.youtube.com/watch?v=bmTAQzpi3qY</a:t>
            </a:r>
            <a:endParaRPr lang="en-US" sz="2000" dirty="0"/>
          </a:p>
          <a:p>
            <a:pPr marL="0" indent="0">
              <a:buNone/>
            </a:pPr>
            <a:endParaRPr lang="en-US" sz="2000" dirty="0"/>
          </a:p>
          <a:p>
            <a:pPr marL="514350" indent="-514350">
              <a:buFont typeface="+mj-lt"/>
              <a:buAutoNum type="arabicPeriod"/>
            </a:pPr>
            <a:endParaRPr lang="en-US" sz="2000" dirty="0"/>
          </a:p>
        </p:txBody>
      </p:sp>
    </p:spTree>
    <p:extLst>
      <p:ext uri="{BB962C8B-B14F-4D97-AF65-F5344CB8AC3E}">
        <p14:creationId xmlns:p14="http://schemas.microsoft.com/office/powerpoint/2010/main" val="157193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7D95AB-30B7-4D0D-9CCE-A30B094F7A43}"/>
              </a:ext>
            </a:extLst>
          </p:cNvPr>
          <p:cNvSpPr>
            <a:spLocks noGrp="1"/>
          </p:cNvSpPr>
          <p:nvPr>
            <p:ph type="title"/>
          </p:nvPr>
        </p:nvSpPr>
        <p:spPr>
          <a:xfrm>
            <a:off x="793662" y="386930"/>
            <a:ext cx="10496772" cy="1298448"/>
          </a:xfrm>
        </p:spPr>
        <p:txBody>
          <a:bodyPr anchor="b">
            <a:normAutofit/>
          </a:bodyPr>
          <a:lstStyle/>
          <a:p>
            <a:r>
              <a:rPr lang="en-US" dirty="0"/>
              <a:t>Getting people to the learning pathways site</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DEB5D4-FE0E-4366-AF39-5C613D4CF498}"/>
              </a:ext>
            </a:extLst>
          </p:cNvPr>
          <p:cNvSpPr>
            <a:spLocks noGrp="1"/>
          </p:cNvSpPr>
          <p:nvPr>
            <p:ph idx="1"/>
          </p:nvPr>
        </p:nvSpPr>
        <p:spPr>
          <a:xfrm>
            <a:off x="496918" y="2484255"/>
            <a:ext cx="4677207" cy="1990809"/>
          </a:xfrm>
        </p:spPr>
        <p:txBody>
          <a:bodyPr anchor="ctr">
            <a:normAutofit lnSpcReduction="10000"/>
          </a:bodyPr>
          <a:lstStyle/>
          <a:p>
            <a:r>
              <a:rPr lang="en-US" sz="2400" dirty="0"/>
              <a:t>Link to the site from your site navigation top link bar</a:t>
            </a:r>
          </a:p>
          <a:p>
            <a:r>
              <a:rPr lang="en-US" sz="2400" dirty="0"/>
              <a:t>Featured link on SharePoint page</a:t>
            </a:r>
          </a:p>
          <a:p>
            <a:r>
              <a:rPr lang="en-US" sz="2400" dirty="0"/>
              <a:t>Encourage folks to bookmark the site</a:t>
            </a:r>
          </a:p>
        </p:txBody>
      </p:sp>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446473F-F78F-4A7A-84CF-8C270C09365E}"/>
              </a:ext>
            </a:extLst>
          </p:cNvPr>
          <p:cNvPicPr>
            <a:picLocks noChangeAspect="1"/>
          </p:cNvPicPr>
          <p:nvPr/>
        </p:nvPicPr>
        <p:blipFill>
          <a:blip r:embed="rId3"/>
          <a:stretch>
            <a:fillRect/>
          </a:stretch>
        </p:blipFill>
        <p:spPr>
          <a:xfrm>
            <a:off x="5174125" y="2665289"/>
            <a:ext cx="5862489" cy="3202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125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B9153-7910-46B0-9F39-474471336DBE}"/>
              </a:ext>
            </a:extLst>
          </p:cNvPr>
          <p:cNvSpPr>
            <a:spLocks noGrp="1"/>
          </p:cNvSpPr>
          <p:nvPr>
            <p:ph type="title"/>
          </p:nvPr>
        </p:nvSpPr>
        <p:spPr>
          <a:xfrm>
            <a:off x="1043631" y="873940"/>
            <a:ext cx="5052369" cy="1035781"/>
          </a:xfrm>
        </p:spPr>
        <p:txBody>
          <a:bodyPr anchor="ctr">
            <a:normAutofit/>
          </a:bodyPr>
          <a:lstStyle/>
          <a:p>
            <a:r>
              <a:rPr lang="en-US" sz="3300"/>
              <a:t>Deploy learning pathways on other sites</a:t>
            </a:r>
          </a:p>
        </p:txBody>
      </p:sp>
      <p:sp>
        <p:nvSpPr>
          <p:cNvPr id="3" name="Content Placeholder 2">
            <a:extLst>
              <a:ext uri="{FF2B5EF4-FFF2-40B4-BE49-F238E27FC236}">
                <a16:creationId xmlns:a16="http://schemas.microsoft.com/office/drawing/2014/main" id="{D6D319D4-54C5-4327-8697-4F373A5DB9DE}"/>
              </a:ext>
            </a:extLst>
          </p:cNvPr>
          <p:cNvSpPr>
            <a:spLocks noGrp="1"/>
          </p:cNvSpPr>
          <p:nvPr>
            <p:ph idx="1"/>
          </p:nvPr>
        </p:nvSpPr>
        <p:spPr>
          <a:xfrm>
            <a:off x="1045029" y="2524721"/>
            <a:ext cx="4991629" cy="3677123"/>
          </a:xfrm>
        </p:spPr>
        <p:txBody>
          <a:bodyPr anchor="ctr">
            <a:normAutofit/>
          </a:bodyPr>
          <a:lstStyle/>
          <a:p>
            <a:pPr marL="514350" indent="-514350">
              <a:buFont typeface="+mj-lt"/>
              <a:buAutoNum type="arabicPeriod"/>
            </a:pPr>
            <a:r>
              <a:rPr lang="en-US" sz="1700" dirty="0"/>
              <a:t>Add the </a:t>
            </a:r>
            <a:r>
              <a:rPr lang="en-US" sz="1700" b="1" dirty="0"/>
              <a:t>Microsoft 365 learning pathways </a:t>
            </a:r>
            <a:r>
              <a:rPr lang="en-US" sz="1700" dirty="0"/>
              <a:t>app to your site</a:t>
            </a:r>
          </a:p>
          <a:p>
            <a:pPr marL="514350" indent="-514350">
              <a:buFont typeface="+mj-lt"/>
              <a:buAutoNum type="arabicPeriod"/>
            </a:pPr>
            <a:r>
              <a:rPr lang="en-US" sz="1700" dirty="0"/>
              <a:t>Deploy </a:t>
            </a:r>
            <a:r>
              <a:rPr lang="en-US" sz="1700" b="1" dirty="0"/>
              <a:t>Microsoft 365 learning pathways</a:t>
            </a:r>
            <a:r>
              <a:rPr lang="en-US" sz="1700" dirty="0"/>
              <a:t> web part to any page on that site</a:t>
            </a:r>
          </a:p>
          <a:p>
            <a:pPr marL="514350" indent="-514350">
              <a:buFont typeface="+mj-lt"/>
              <a:buAutoNum type="arabicPeriod"/>
            </a:pPr>
            <a:r>
              <a:rPr lang="en-US" sz="1700" dirty="0"/>
              <a:t>Customize the web part as needed – show all products, single product, single playlist, or single asset</a:t>
            </a:r>
          </a:p>
          <a:p>
            <a:endParaRPr lang="en-US" sz="1700" dirty="0"/>
          </a:p>
          <a:p>
            <a:endParaRPr lang="en-US" sz="1700" dirty="0"/>
          </a:p>
          <a:p>
            <a:pPr marL="0" indent="0">
              <a:buNone/>
            </a:pPr>
            <a:r>
              <a:rPr lang="en-US" sz="1700" dirty="0"/>
              <a:t>Video showing how to deploy learning pathways on other sites:</a:t>
            </a:r>
          </a:p>
          <a:p>
            <a:pPr marL="0" indent="0">
              <a:buNone/>
            </a:pPr>
            <a:r>
              <a:rPr lang="en-US" sz="1800" dirty="0">
                <a:hlinkClick r:id="rId3"/>
              </a:rPr>
              <a:t>https://www.youtube.com/watch?v=hZynh8fcPU0</a:t>
            </a:r>
            <a:endParaRPr lang="en-US" sz="1700" dirty="0"/>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Laptop">
            <a:extLst>
              <a:ext uri="{FF2B5EF4-FFF2-40B4-BE49-F238E27FC236}">
                <a16:creationId xmlns:a16="http://schemas.microsoft.com/office/drawing/2014/main" id="{EAB2661B-C8B7-4A74-817E-78006C1783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30493" y="1347516"/>
            <a:ext cx="4223252" cy="4223252"/>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10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1" name="Straight Connector 1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298E80-8C92-4CD7-B199-E2648D53BFAD}"/>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n-US" sz="6600" kern="1200">
                <a:solidFill>
                  <a:schemeClr val="tx1"/>
                </a:solidFill>
                <a:latin typeface="+mj-lt"/>
                <a:ea typeface="+mj-ea"/>
                <a:cs typeface="+mj-cs"/>
              </a:rPr>
              <a:t>Usage reporting</a:t>
            </a:r>
          </a:p>
        </p:txBody>
      </p:sp>
      <p:sp>
        <p:nvSpPr>
          <p:cNvPr id="3" name="Text Placeholder 2">
            <a:extLst>
              <a:ext uri="{FF2B5EF4-FFF2-40B4-BE49-F238E27FC236}">
                <a16:creationId xmlns:a16="http://schemas.microsoft.com/office/drawing/2014/main" id="{214AE27F-2DF4-4399-B10C-F26219E71FBD}"/>
              </a:ext>
            </a:extLst>
          </p:cNvPr>
          <p:cNvSpPr>
            <a:spLocks noGrp="1"/>
          </p:cNvSpPr>
          <p:nvPr>
            <p:ph type="body" idx="1"/>
          </p:nvPr>
        </p:nvSpPr>
        <p:spPr>
          <a:xfrm>
            <a:off x="1524000" y="5160469"/>
            <a:ext cx="9144000" cy="1182135"/>
          </a:xfrm>
        </p:spPr>
        <p:txBody>
          <a:bodyPr vert="horz" lIns="91440" tIns="45720" rIns="91440" bIns="45720" rtlCol="0" anchor="ctr">
            <a:normAutofit/>
          </a:bodyPr>
          <a:lstStyle/>
          <a:p>
            <a:pPr algn="ctr"/>
            <a:endParaRPr lang="en-US" sz="2800" kern="1200">
              <a:solidFill>
                <a:schemeClr val="tx1"/>
              </a:solidFill>
              <a:latin typeface="+mn-lt"/>
              <a:ea typeface="+mn-ea"/>
              <a:cs typeface="+mn-cs"/>
            </a:endParaRPr>
          </a:p>
        </p:txBody>
      </p:sp>
    </p:spTree>
    <p:extLst>
      <p:ext uri="{BB962C8B-B14F-4D97-AF65-F5344CB8AC3E}">
        <p14:creationId xmlns:p14="http://schemas.microsoft.com/office/powerpoint/2010/main" val="1019980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6"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7C2B05-D694-462F-B370-8323101FC210}"/>
              </a:ext>
            </a:extLst>
          </p:cNvPr>
          <p:cNvSpPr>
            <a:spLocks noGrp="1"/>
          </p:cNvSpPr>
          <p:nvPr>
            <p:ph type="title"/>
          </p:nvPr>
        </p:nvSpPr>
        <p:spPr>
          <a:xfrm>
            <a:off x="1153617" y="1239927"/>
            <a:ext cx="4942383" cy="4680583"/>
          </a:xfrm>
        </p:spPr>
        <p:txBody>
          <a:bodyPr anchor="ctr">
            <a:normAutofit/>
          </a:bodyPr>
          <a:lstStyle/>
          <a:p>
            <a:r>
              <a:rPr lang="en-US" sz="5200" dirty="0"/>
              <a:t>How do I know if learning pathways is helping my users?</a:t>
            </a:r>
          </a:p>
        </p:txBody>
      </p:sp>
      <p:sp>
        <p:nvSpPr>
          <p:cNvPr id="3" name="Content Placeholder 2">
            <a:extLst>
              <a:ext uri="{FF2B5EF4-FFF2-40B4-BE49-F238E27FC236}">
                <a16:creationId xmlns:a16="http://schemas.microsoft.com/office/drawing/2014/main" id="{E751A1D5-0C49-4086-9D45-AEBD6A10AED0}"/>
              </a:ext>
            </a:extLst>
          </p:cNvPr>
          <p:cNvSpPr>
            <a:spLocks noGrp="1"/>
          </p:cNvSpPr>
          <p:nvPr>
            <p:ph idx="1"/>
          </p:nvPr>
        </p:nvSpPr>
        <p:spPr>
          <a:xfrm>
            <a:off x="6291923" y="971551"/>
            <a:ext cx="5399334" cy="4948960"/>
          </a:xfrm>
        </p:spPr>
        <p:txBody>
          <a:bodyPr anchor="ctr">
            <a:normAutofit/>
          </a:bodyPr>
          <a:lstStyle/>
          <a:p>
            <a:r>
              <a:rPr lang="en-US" sz="2000" dirty="0"/>
              <a:t>Usage reporting is available for the SharePoint communication site that hosts learning pathways</a:t>
            </a:r>
          </a:p>
          <a:p>
            <a:r>
              <a:rPr lang="en-US" sz="2000" dirty="0"/>
              <a:t>Shows generic info such as number of unique viewers, site visits, site traffic insights, type of devices used to navigate the site, and pages most viewed</a:t>
            </a:r>
          </a:p>
          <a:p>
            <a:endParaRPr lang="en-US" sz="2000" dirty="0"/>
          </a:p>
          <a:p>
            <a:pPr marL="0" indent="0">
              <a:buNone/>
            </a:pPr>
            <a:r>
              <a:rPr lang="en-US" sz="2000" dirty="0"/>
              <a:t>Video showing usage reporting options available for learning pathways:</a:t>
            </a:r>
          </a:p>
          <a:p>
            <a:pPr marL="0" indent="0">
              <a:buNone/>
            </a:pPr>
            <a:r>
              <a:rPr lang="en-US" sz="2000" dirty="0">
                <a:hlinkClick r:id="rId3"/>
              </a:rPr>
              <a:t>https://www.youtube.com/watch?v=hZynh8fcPU0</a:t>
            </a:r>
            <a:endParaRPr lang="en-US" sz="2000" dirty="0"/>
          </a:p>
        </p:txBody>
      </p:sp>
    </p:spTree>
    <p:extLst>
      <p:ext uri="{BB962C8B-B14F-4D97-AF65-F5344CB8AC3E}">
        <p14:creationId xmlns:p14="http://schemas.microsoft.com/office/powerpoint/2010/main" val="320153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F2EE8-336E-4A11-A15D-77D88E45A447}"/>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8000" kern="1200">
                <a:solidFill>
                  <a:schemeClr val="tx1"/>
                </a:solidFill>
                <a:latin typeface="+mj-lt"/>
                <a:ea typeface="+mj-ea"/>
                <a:cs typeface="+mj-cs"/>
              </a:rPr>
              <a:t>Updating</a:t>
            </a:r>
          </a:p>
        </p:txBody>
      </p:sp>
      <p:sp>
        <p:nvSpPr>
          <p:cNvPr id="3" name="Text Placeholder 2">
            <a:extLst>
              <a:ext uri="{FF2B5EF4-FFF2-40B4-BE49-F238E27FC236}">
                <a16:creationId xmlns:a16="http://schemas.microsoft.com/office/drawing/2014/main" id="{8219DD78-834C-4C54-81B8-BD3148F890A2}"/>
              </a:ext>
            </a:extLst>
          </p:cNvPr>
          <p:cNvSpPr>
            <a:spLocks noGrp="1"/>
          </p:cNvSpPr>
          <p:nvPr>
            <p:ph type="body" idx="1"/>
          </p:nvPr>
        </p:nvSpPr>
        <p:spPr>
          <a:xfrm>
            <a:off x="987688" y="1553518"/>
            <a:ext cx="9910295" cy="1281733"/>
          </a:xfrm>
        </p:spPr>
        <p:txBody>
          <a:bodyPr vert="horz" lIns="91440" tIns="45720" rIns="91440" bIns="45720" rtlCol="0" anchor="b">
            <a:normAutofit/>
          </a:bodyPr>
          <a:lstStyle/>
          <a:p>
            <a:endParaRPr lang="en-US" sz="2400" kern="1200">
              <a:solidFill>
                <a:schemeClr val="tx1"/>
              </a:solidFill>
              <a:latin typeface="+mn-lt"/>
              <a:ea typeface="+mn-ea"/>
              <a:cs typeface="+mn-cs"/>
            </a:endParaRPr>
          </a:p>
        </p:txBody>
      </p:sp>
      <p:sp>
        <p:nvSpPr>
          <p:cNvPr id="25" name="Rectangle 2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778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3" name="Rectangle 12">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B9A91-CA67-4FF5-BD45-0826DA40C856}"/>
              </a:ext>
            </a:extLst>
          </p:cNvPr>
          <p:cNvSpPr>
            <a:spLocks noGrp="1"/>
          </p:cNvSpPr>
          <p:nvPr>
            <p:ph type="title"/>
          </p:nvPr>
        </p:nvSpPr>
        <p:spPr>
          <a:xfrm>
            <a:off x="1057025" y="922644"/>
            <a:ext cx="5040285" cy="1169585"/>
          </a:xfrm>
        </p:spPr>
        <p:txBody>
          <a:bodyPr anchor="b">
            <a:normAutofit/>
          </a:bodyPr>
          <a:lstStyle/>
          <a:p>
            <a:r>
              <a:rPr lang="en-US" sz="3700"/>
              <a:t>Updating learning pathways</a:t>
            </a:r>
          </a:p>
        </p:txBody>
      </p:sp>
      <p:sp>
        <p:nvSpPr>
          <p:cNvPr id="18" name="Rectangle 17">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9E172F-A88C-443C-B71F-BA67F3CB3735}"/>
              </a:ext>
            </a:extLst>
          </p:cNvPr>
          <p:cNvSpPr>
            <a:spLocks noGrp="1"/>
          </p:cNvSpPr>
          <p:nvPr>
            <p:ph idx="1"/>
          </p:nvPr>
        </p:nvSpPr>
        <p:spPr>
          <a:xfrm>
            <a:off x="1055715" y="2508105"/>
            <a:ext cx="5126010" cy="3632493"/>
          </a:xfrm>
        </p:spPr>
        <p:txBody>
          <a:bodyPr anchor="ctr">
            <a:normAutofit/>
          </a:bodyPr>
          <a:lstStyle/>
          <a:p>
            <a:r>
              <a:rPr lang="en-US" sz="2000" dirty="0"/>
              <a:t>Content is updated automatically – usually on a </a:t>
            </a:r>
            <a:r>
              <a:rPr lang="en-US" sz="2000" b="1" dirty="0"/>
              <a:t>quarterly</a:t>
            </a:r>
            <a:r>
              <a:rPr lang="en-US" sz="2000" dirty="0"/>
              <a:t> basis</a:t>
            </a:r>
          </a:p>
          <a:p>
            <a:pPr lvl="1"/>
            <a:r>
              <a:rPr lang="en-US" sz="2000" dirty="0"/>
              <a:t>Update info available at </a:t>
            </a:r>
            <a:r>
              <a:rPr lang="en-US" sz="2000" i="1" dirty="0"/>
              <a:t>Home &gt; Admin Success Center &gt; What’s New, What’s Changed</a:t>
            </a:r>
          </a:p>
          <a:p>
            <a:endParaRPr lang="en-US" sz="2000" dirty="0"/>
          </a:p>
          <a:p>
            <a:r>
              <a:rPr lang="en-US" sz="2000" dirty="0"/>
              <a:t>Application update is done manually</a:t>
            </a:r>
          </a:p>
          <a:p>
            <a:pPr lvl="1"/>
            <a:r>
              <a:rPr lang="en-US" sz="2000" i="1" dirty="0"/>
              <a:t>Site contents &gt; Microsoft 365 learning pathways &gt; Details</a:t>
            </a:r>
          </a:p>
          <a:p>
            <a:pPr lvl="1"/>
            <a:r>
              <a:rPr lang="en-US" sz="2000" dirty="0"/>
              <a:t>If a new version is available, you will see a </a:t>
            </a:r>
            <a:r>
              <a:rPr lang="en-US" sz="2000" b="1" dirty="0"/>
              <a:t>GET IT </a:t>
            </a:r>
            <a:r>
              <a:rPr lang="en-US" sz="2000" dirty="0"/>
              <a:t>button</a:t>
            </a:r>
          </a:p>
        </p:txBody>
      </p:sp>
      <p:pic>
        <p:nvPicPr>
          <p:cNvPr id="4" name="Picture 3">
            <a:extLst>
              <a:ext uri="{FF2B5EF4-FFF2-40B4-BE49-F238E27FC236}">
                <a16:creationId xmlns:a16="http://schemas.microsoft.com/office/drawing/2014/main" id="{669E5F08-9E00-4B7D-A1E8-40FC0ECA985D}"/>
              </a:ext>
            </a:extLst>
          </p:cNvPr>
          <p:cNvPicPr>
            <a:picLocks noChangeAspect="1"/>
          </p:cNvPicPr>
          <p:nvPr/>
        </p:nvPicPr>
        <p:blipFill>
          <a:blip r:embed="rId3"/>
          <a:stretch>
            <a:fillRect/>
          </a:stretch>
        </p:blipFill>
        <p:spPr>
          <a:xfrm>
            <a:off x="5657479" y="77717"/>
            <a:ext cx="4197029" cy="2581173"/>
          </a:xfrm>
          <a:prstGeom prst="rect">
            <a:avLst/>
          </a:prstGeom>
        </p:spPr>
      </p:pic>
      <p:pic>
        <p:nvPicPr>
          <p:cNvPr id="5" name="Picture 4">
            <a:extLst>
              <a:ext uri="{FF2B5EF4-FFF2-40B4-BE49-F238E27FC236}">
                <a16:creationId xmlns:a16="http://schemas.microsoft.com/office/drawing/2014/main" id="{661A3809-72C1-4A4C-902B-D5D69000225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54084" y="1816110"/>
            <a:ext cx="4790652" cy="19761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Graphical user interface, text, application, email&#10;&#10;Description automatically generated">
            <a:extLst>
              <a:ext uri="{FF2B5EF4-FFF2-40B4-BE49-F238E27FC236}">
                <a16:creationId xmlns:a16="http://schemas.microsoft.com/office/drawing/2014/main" id="{76EE3F6D-47DA-4AD3-BCF2-F39BA0162D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0275" y="3955138"/>
            <a:ext cx="5126010" cy="21854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198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D22BAA5-245C-4751-99DD-F542836DA20A}"/>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dirty="0"/>
              <a:t>Recorded video of the presentation on YouTube</a:t>
            </a:r>
          </a:p>
        </p:txBody>
      </p:sp>
      <p:sp>
        <p:nvSpPr>
          <p:cNvPr id="3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Shape 3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6" name="Picture 5">
            <a:extLst>
              <a:ext uri="{FF2B5EF4-FFF2-40B4-BE49-F238E27FC236}">
                <a16:creationId xmlns:a16="http://schemas.microsoft.com/office/drawing/2014/main" id="{0B41D985-70B6-42AA-A33B-E29E28A26207}"/>
              </a:ext>
            </a:extLst>
          </p:cNvPr>
          <p:cNvPicPr>
            <a:picLocks noChangeAspect="1"/>
          </p:cNvPicPr>
          <p:nvPr/>
        </p:nvPicPr>
        <p:blipFill rotWithShape="1">
          <a:blip r:embed="rId3"/>
          <a:srcRect l="15344" r="4534" b="-1"/>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39" name="TextBox 38">
            <a:extLst>
              <a:ext uri="{FF2B5EF4-FFF2-40B4-BE49-F238E27FC236}">
                <a16:creationId xmlns:a16="http://schemas.microsoft.com/office/drawing/2014/main" id="{A29C5E58-3936-45F2-8FFE-026623934E24}"/>
              </a:ext>
            </a:extLst>
          </p:cNvPr>
          <p:cNvSpPr txBox="1"/>
          <p:nvPr/>
        </p:nvSpPr>
        <p:spPr>
          <a:xfrm>
            <a:off x="8139124" y="5446159"/>
            <a:ext cx="3891709" cy="369332"/>
          </a:xfrm>
          <a:prstGeom prst="rect">
            <a:avLst/>
          </a:prstGeom>
          <a:noFill/>
        </p:spPr>
        <p:txBody>
          <a:bodyPr wrap="square">
            <a:spAutoFit/>
          </a:bodyPr>
          <a:lstStyle/>
          <a:p>
            <a:r>
              <a:rPr lang="en-US" dirty="0">
                <a:hlinkClick r:id="rId4"/>
              </a:rPr>
              <a:t>https://youtu.be/aqwdY65M7aE</a:t>
            </a:r>
            <a:r>
              <a:rPr lang="en-US" dirty="0"/>
              <a:t> </a:t>
            </a:r>
          </a:p>
        </p:txBody>
      </p:sp>
    </p:spTree>
    <p:extLst>
      <p:ext uri="{BB962C8B-B14F-4D97-AF65-F5344CB8AC3E}">
        <p14:creationId xmlns:p14="http://schemas.microsoft.com/office/powerpoint/2010/main" val="2401665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31AE0E-88AC-43F1-A4F8-A4FE88D8593E}"/>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8000" kern="1200">
                <a:solidFill>
                  <a:schemeClr val="tx1"/>
                </a:solidFill>
                <a:latin typeface="+mj-lt"/>
                <a:ea typeface="+mj-ea"/>
                <a:cs typeface="+mj-cs"/>
              </a:rPr>
              <a:t>Roadmap</a:t>
            </a:r>
          </a:p>
        </p:txBody>
      </p:sp>
      <p:sp>
        <p:nvSpPr>
          <p:cNvPr id="3" name="Text Placeholder 2">
            <a:extLst>
              <a:ext uri="{FF2B5EF4-FFF2-40B4-BE49-F238E27FC236}">
                <a16:creationId xmlns:a16="http://schemas.microsoft.com/office/drawing/2014/main" id="{E5E7DE3E-7E08-47E5-99E8-1CB2C8F135DE}"/>
              </a:ext>
            </a:extLst>
          </p:cNvPr>
          <p:cNvSpPr>
            <a:spLocks noGrp="1"/>
          </p:cNvSpPr>
          <p:nvPr>
            <p:ph type="body" idx="1"/>
          </p:nvPr>
        </p:nvSpPr>
        <p:spPr>
          <a:xfrm>
            <a:off x="987688" y="1553518"/>
            <a:ext cx="9910295" cy="1281733"/>
          </a:xfrm>
        </p:spPr>
        <p:txBody>
          <a:bodyPr vert="horz" lIns="91440" tIns="45720" rIns="91440" bIns="45720" rtlCol="0" anchor="b">
            <a:normAutofit/>
          </a:bodyPr>
          <a:lstStyle/>
          <a:p>
            <a:endParaRPr lang="en-US" sz="2400" kern="1200">
              <a:solidFill>
                <a:schemeClr val="tx1"/>
              </a:solidFill>
              <a:latin typeface="+mn-lt"/>
              <a:ea typeface="+mn-ea"/>
              <a:cs typeface="+mn-cs"/>
            </a:endParaRP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7087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45AFAA-A199-4E34-AC98-2AE285AF59FE}"/>
              </a:ext>
            </a:extLst>
          </p:cNvPr>
          <p:cNvSpPr>
            <a:spLocks noGrp="1"/>
          </p:cNvSpPr>
          <p:nvPr>
            <p:ph type="title"/>
          </p:nvPr>
        </p:nvSpPr>
        <p:spPr>
          <a:xfrm>
            <a:off x="645065" y="1463040"/>
            <a:ext cx="3796306" cy="2690949"/>
          </a:xfrm>
        </p:spPr>
        <p:txBody>
          <a:bodyPr anchor="t">
            <a:normAutofit/>
          </a:bodyPr>
          <a:lstStyle/>
          <a:p>
            <a:r>
              <a:rPr lang="en-US" sz="4800" dirty="0"/>
              <a:t>Ver. 4.0</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9CC864-1B44-48C8-89E0-850C37F879A3}"/>
              </a:ext>
            </a:extLst>
          </p:cNvPr>
          <p:cNvSpPr>
            <a:spLocks noGrp="1"/>
          </p:cNvSpPr>
          <p:nvPr>
            <p:ph idx="1"/>
          </p:nvPr>
        </p:nvSpPr>
        <p:spPr>
          <a:xfrm>
            <a:off x="5656218" y="1085851"/>
            <a:ext cx="5542387" cy="4677636"/>
          </a:xfrm>
        </p:spPr>
        <p:txBody>
          <a:bodyPr anchor="t">
            <a:normAutofit/>
          </a:bodyPr>
          <a:lstStyle/>
          <a:p>
            <a:r>
              <a:rPr lang="en-US" sz="2200" dirty="0"/>
              <a:t>Language support for 9 languages:</a:t>
            </a:r>
          </a:p>
          <a:p>
            <a:pPr lvl="1"/>
            <a:r>
              <a:rPr lang="en-US" sz="2200" dirty="0"/>
              <a:t>English</a:t>
            </a:r>
          </a:p>
          <a:p>
            <a:pPr lvl="1"/>
            <a:r>
              <a:rPr lang="en-US" sz="2200" dirty="0"/>
              <a:t>Chinese (Simplified)</a:t>
            </a:r>
          </a:p>
          <a:p>
            <a:pPr lvl="1"/>
            <a:r>
              <a:rPr lang="en-US" sz="2200" dirty="0"/>
              <a:t>French</a:t>
            </a:r>
          </a:p>
          <a:p>
            <a:pPr lvl="1"/>
            <a:r>
              <a:rPr lang="en-US" sz="2200" dirty="0"/>
              <a:t>German</a:t>
            </a:r>
          </a:p>
          <a:p>
            <a:pPr lvl="1"/>
            <a:r>
              <a:rPr lang="en-US" sz="2200" dirty="0"/>
              <a:t>Italian (Italy)</a:t>
            </a:r>
          </a:p>
          <a:p>
            <a:pPr lvl="1"/>
            <a:r>
              <a:rPr lang="en-US" sz="2200" dirty="0"/>
              <a:t>Japanese (Japan)</a:t>
            </a:r>
          </a:p>
          <a:p>
            <a:pPr lvl="1"/>
            <a:r>
              <a:rPr lang="en-US" sz="2200" dirty="0"/>
              <a:t>Portuguese (Brazilian)</a:t>
            </a:r>
          </a:p>
          <a:p>
            <a:pPr lvl="1"/>
            <a:r>
              <a:rPr lang="en-US" sz="2200" dirty="0"/>
              <a:t>Russian (Russian)</a:t>
            </a:r>
          </a:p>
          <a:p>
            <a:pPr lvl="1"/>
            <a:r>
              <a:rPr lang="en-US" sz="2200" dirty="0"/>
              <a:t>Spanish</a:t>
            </a:r>
          </a:p>
        </p:txBody>
      </p:sp>
    </p:spTree>
    <p:extLst>
      <p:ext uri="{BB962C8B-B14F-4D97-AF65-F5344CB8AC3E}">
        <p14:creationId xmlns:p14="http://schemas.microsoft.com/office/powerpoint/2010/main" val="185243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9128A9-44FF-4871-8FEB-0874DF630D59}"/>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7400" b="1" kern="1200">
                <a:solidFill>
                  <a:schemeClr val="tx1"/>
                </a:solidFill>
                <a:latin typeface="+mj-lt"/>
                <a:ea typeface="+mj-ea"/>
                <a:cs typeface="+mj-cs"/>
              </a:rPr>
              <a:t>Better Together</a:t>
            </a:r>
            <a:br>
              <a:rPr lang="en-US" sz="7400" kern="1200">
                <a:solidFill>
                  <a:schemeClr val="tx1"/>
                </a:solidFill>
                <a:latin typeface="+mj-lt"/>
                <a:ea typeface="+mj-ea"/>
                <a:cs typeface="+mj-cs"/>
              </a:rPr>
            </a:br>
            <a:r>
              <a:rPr lang="en-US" sz="7400" kern="1200">
                <a:solidFill>
                  <a:schemeClr val="tx1"/>
                </a:solidFill>
                <a:latin typeface="+mj-lt"/>
                <a:ea typeface="+mj-ea"/>
                <a:cs typeface="+mj-cs"/>
              </a:rPr>
              <a:t>Microsoft’s Partner Story</a:t>
            </a:r>
          </a:p>
        </p:txBody>
      </p:sp>
      <p:sp>
        <p:nvSpPr>
          <p:cNvPr id="3" name="Text Placeholder 2">
            <a:extLst>
              <a:ext uri="{FF2B5EF4-FFF2-40B4-BE49-F238E27FC236}">
                <a16:creationId xmlns:a16="http://schemas.microsoft.com/office/drawing/2014/main" id="{13E4EAF9-9A0C-4ACF-A716-4E6A664F6743}"/>
              </a:ext>
            </a:extLst>
          </p:cNvPr>
          <p:cNvSpPr>
            <a:spLocks noGrp="1"/>
          </p:cNvSpPr>
          <p:nvPr>
            <p:ph type="body" idx="1"/>
          </p:nvPr>
        </p:nvSpPr>
        <p:spPr>
          <a:xfrm>
            <a:off x="987688" y="1553518"/>
            <a:ext cx="9910295" cy="1281733"/>
          </a:xfrm>
        </p:spPr>
        <p:txBody>
          <a:bodyPr vert="horz" lIns="91440" tIns="45720" rIns="91440" bIns="45720" rtlCol="0" anchor="b">
            <a:normAutofit/>
          </a:bodyPr>
          <a:lstStyle/>
          <a:p>
            <a:endParaRPr lang="en-US" sz="2400" kern="1200">
              <a:solidFill>
                <a:schemeClr val="tx1"/>
              </a:solidFill>
              <a:latin typeface="+mn-lt"/>
              <a:ea typeface="+mn-ea"/>
              <a:cs typeface="+mn-cs"/>
            </a:endParaRP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984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5E115F-EC5C-4DDD-9C82-7395A6C48A6B}"/>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Building on top of learning pathways</a:t>
            </a:r>
          </a:p>
        </p:txBody>
      </p:sp>
      <p:sp>
        <p:nvSpPr>
          <p:cNvPr id="6" name="Rectangle: Rounded Corners 5">
            <a:extLst>
              <a:ext uri="{FF2B5EF4-FFF2-40B4-BE49-F238E27FC236}">
                <a16:creationId xmlns:a16="http://schemas.microsoft.com/office/drawing/2014/main" id="{022E2111-1D3B-43AE-8D92-FEBDCB0E761B}"/>
              </a:ext>
            </a:extLst>
          </p:cNvPr>
          <p:cNvSpPr/>
          <p:nvPr/>
        </p:nvSpPr>
        <p:spPr>
          <a:xfrm>
            <a:off x="5194300" y="471642"/>
            <a:ext cx="6513603" cy="1681139"/>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7" name="Rectangle 6" descr="Maze">
            <a:extLst>
              <a:ext uri="{FF2B5EF4-FFF2-40B4-BE49-F238E27FC236}">
                <a16:creationId xmlns:a16="http://schemas.microsoft.com/office/drawing/2014/main" id="{046E19F7-A097-4D5E-958E-29C4830DE372}"/>
              </a:ext>
            </a:extLst>
          </p:cNvPr>
          <p:cNvSpPr/>
          <p:nvPr/>
        </p:nvSpPr>
        <p:spPr>
          <a:xfrm>
            <a:off x="5702844" y="849898"/>
            <a:ext cx="924626" cy="92462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0E86A4D8-1051-42B8-B91D-0D1ADB9DA012}"/>
              </a:ext>
            </a:extLst>
          </p:cNvPr>
          <p:cNvSpPr/>
          <p:nvPr/>
        </p:nvSpPr>
        <p:spPr>
          <a:xfrm>
            <a:off x="7136016" y="471642"/>
            <a:ext cx="4571887" cy="1681139"/>
          </a:xfrm>
          <a:custGeom>
            <a:avLst/>
            <a:gdLst>
              <a:gd name="connsiteX0" fmla="*/ 0 w 4571887"/>
              <a:gd name="connsiteY0" fmla="*/ 0 h 1681139"/>
              <a:gd name="connsiteX1" fmla="*/ 4571887 w 4571887"/>
              <a:gd name="connsiteY1" fmla="*/ 0 h 1681139"/>
              <a:gd name="connsiteX2" fmla="*/ 4571887 w 4571887"/>
              <a:gd name="connsiteY2" fmla="*/ 1681139 h 1681139"/>
              <a:gd name="connsiteX3" fmla="*/ 0 w 4571887"/>
              <a:gd name="connsiteY3" fmla="*/ 1681139 h 1681139"/>
              <a:gd name="connsiteX4" fmla="*/ 0 w 4571887"/>
              <a:gd name="connsiteY4" fmla="*/ 0 h 1681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887" h="1681139">
                <a:moveTo>
                  <a:pt x="0" y="0"/>
                </a:moveTo>
                <a:lnTo>
                  <a:pt x="4571887" y="0"/>
                </a:lnTo>
                <a:lnTo>
                  <a:pt x="4571887" y="1681139"/>
                </a:lnTo>
                <a:lnTo>
                  <a:pt x="0" y="16811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Learning pathways is a </a:t>
            </a:r>
            <a:r>
              <a:rPr lang="en-US" sz="2500" i="1" kern="1200"/>
              <a:t>solution</a:t>
            </a:r>
            <a:r>
              <a:rPr lang="en-US" sz="2500" kern="1200"/>
              <a:t>, not a </a:t>
            </a:r>
            <a:r>
              <a:rPr lang="en-US" sz="2500" i="1" kern="1200"/>
              <a:t>product</a:t>
            </a:r>
            <a:endParaRPr lang="en-US" sz="2500" kern="1200"/>
          </a:p>
        </p:txBody>
      </p:sp>
      <p:sp>
        <p:nvSpPr>
          <p:cNvPr id="10" name="Rectangle: Rounded Corners 9">
            <a:extLst>
              <a:ext uri="{FF2B5EF4-FFF2-40B4-BE49-F238E27FC236}">
                <a16:creationId xmlns:a16="http://schemas.microsoft.com/office/drawing/2014/main" id="{D5B6F799-F333-48A6-97F5-1F75E7BA71A1}"/>
              </a:ext>
            </a:extLst>
          </p:cNvPr>
          <p:cNvSpPr/>
          <p:nvPr/>
        </p:nvSpPr>
        <p:spPr>
          <a:xfrm>
            <a:off x="5194300" y="2573067"/>
            <a:ext cx="6513603" cy="1681139"/>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2" name="Rectangle 11" descr="Handshake">
            <a:extLst>
              <a:ext uri="{FF2B5EF4-FFF2-40B4-BE49-F238E27FC236}">
                <a16:creationId xmlns:a16="http://schemas.microsoft.com/office/drawing/2014/main" id="{5B547786-3904-475F-80DC-A92F3862C7A8}"/>
              </a:ext>
            </a:extLst>
          </p:cNvPr>
          <p:cNvSpPr/>
          <p:nvPr/>
        </p:nvSpPr>
        <p:spPr>
          <a:xfrm>
            <a:off x="5702844" y="2951323"/>
            <a:ext cx="924626" cy="924626"/>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CAE8015C-4247-4241-9523-EAEFED43D82A}"/>
              </a:ext>
            </a:extLst>
          </p:cNvPr>
          <p:cNvSpPr/>
          <p:nvPr/>
        </p:nvSpPr>
        <p:spPr>
          <a:xfrm>
            <a:off x="7136016" y="2573067"/>
            <a:ext cx="4571887" cy="1681139"/>
          </a:xfrm>
          <a:custGeom>
            <a:avLst/>
            <a:gdLst>
              <a:gd name="connsiteX0" fmla="*/ 0 w 4571887"/>
              <a:gd name="connsiteY0" fmla="*/ 0 h 1681139"/>
              <a:gd name="connsiteX1" fmla="*/ 4571887 w 4571887"/>
              <a:gd name="connsiteY1" fmla="*/ 0 h 1681139"/>
              <a:gd name="connsiteX2" fmla="*/ 4571887 w 4571887"/>
              <a:gd name="connsiteY2" fmla="*/ 1681139 h 1681139"/>
              <a:gd name="connsiteX3" fmla="*/ 0 w 4571887"/>
              <a:gd name="connsiteY3" fmla="*/ 1681139 h 1681139"/>
              <a:gd name="connsiteX4" fmla="*/ 0 w 4571887"/>
              <a:gd name="connsiteY4" fmla="*/ 0 h 1681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887" h="1681139">
                <a:moveTo>
                  <a:pt x="0" y="0"/>
                </a:moveTo>
                <a:lnTo>
                  <a:pt x="4571887" y="0"/>
                </a:lnTo>
                <a:lnTo>
                  <a:pt x="4571887" y="1681139"/>
                </a:lnTo>
                <a:lnTo>
                  <a:pt x="0" y="16811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Partners build on top of learning pathways and provide products to complete the story</a:t>
            </a:r>
          </a:p>
        </p:txBody>
      </p:sp>
      <p:sp>
        <p:nvSpPr>
          <p:cNvPr id="16" name="Rectangle: Rounded Corners 15">
            <a:extLst>
              <a:ext uri="{FF2B5EF4-FFF2-40B4-BE49-F238E27FC236}">
                <a16:creationId xmlns:a16="http://schemas.microsoft.com/office/drawing/2014/main" id="{355D81DE-5FDE-4AE6-AF4F-2FC60A2D6797}"/>
              </a:ext>
            </a:extLst>
          </p:cNvPr>
          <p:cNvSpPr/>
          <p:nvPr/>
        </p:nvSpPr>
        <p:spPr>
          <a:xfrm>
            <a:off x="5194300" y="4674491"/>
            <a:ext cx="6513603" cy="1681139"/>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8" name="Freeform: Shape 17">
            <a:extLst>
              <a:ext uri="{FF2B5EF4-FFF2-40B4-BE49-F238E27FC236}">
                <a16:creationId xmlns:a16="http://schemas.microsoft.com/office/drawing/2014/main" id="{1E6AC8F0-3D05-4095-9440-1CB0CB017337}"/>
              </a:ext>
            </a:extLst>
          </p:cNvPr>
          <p:cNvSpPr/>
          <p:nvPr/>
        </p:nvSpPr>
        <p:spPr>
          <a:xfrm>
            <a:off x="7136016" y="4674491"/>
            <a:ext cx="4571887" cy="1681139"/>
          </a:xfrm>
          <a:custGeom>
            <a:avLst/>
            <a:gdLst>
              <a:gd name="connsiteX0" fmla="*/ 0 w 4571887"/>
              <a:gd name="connsiteY0" fmla="*/ 0 h 1681139"/>
              <a:gd name="connsiteX1" fmla="*/ 4571887 w 4571887"/>
              <a:gd name="connsiteY1" fmla="*/ 0 h 1681139"/>
              <a:gd name="connsiteX2" fmla="*/ 4571887 w 4571887"/>
              <a:gd name="connsiteY2" fmla="*/ 1681139 h 1681139"/>
              <a:gd name="connsiteX3" fmla="*/ 0 w 4571887"/>
              <a:gd name="connsiteY3" fmla="*/ 1681139 h 1681139"/>
              <a:gd name="connsiteX4" fmla="*/ 0 w 4571887"/>
              <a:gd name="connsiteY4" fmla="*/ 0 h 1681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887" h="1681139">
                <a:moveTo>
                  <a:pt x="0" y="0"/>
                </a:moveTo>
                <a:lnTo>
                  <a:pt x="4571887" y="0"/>
                </a:lnTo>
                <a:lnTo>
                  <a:pt x="4571887" y="1681139"/>
                </a:lnTo>
                <a:lnTo>
                  <a:pt x="0" y="16811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VisualSP is one of those partners</a:t>
            </a:r>
          </a:p>
        </p:txBody>
      </p:sp>
      <p:pic>
        <p:nvPicPr>
          <p:cNvPr id="20" name="Picture 19">
            <a:extLst>
              <a:ext uri="{FF2B5EF4-FFF2-40B4-BE49-F238E27FC236}">
                <a16:creationId xmlns:a16="http://schemas.microsoft.com/office/drawing/2014/main" id="{61920A3F-E454-4974-9127-7E5237838B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6436" y="5218479"/>
            <a:ext cx="588933" cy="588933"/>
          </a:xfrm>
          <a:prstGeom prst="rect">
            <a:avLst/>
          </a:prstGeom>
        </p:spPr>
      </p:pic>
    </p:spTree>
    <p:extLst>
      <p:ext uri="{BB962C8B-B14F-4D97-AF65-F5344CB8AC3E}">
        <p14:creationId xmlns:p14="http://schemas.microsoft.com/office/powerpoint/2010/main" val="198691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6B208A-C91A-4C19-A20C-80ADD86037E2}"/>
              </a:ext>
            </a:extLst>
          </p:cNvPr>
          <p:cNvPicPr>
            <a:picLocks noChangeAspect="1"/>
          </p:cNvPicPr>
          <p:nvPr/>
        </p:nvPicPr>
        <p:blipFill rotWithShape="1">
          <a:blip r:embed="rId3"/>
          <a:srcRect b="7025"/>
          <a:stretch/>
        </p:blipFill>
        <p:spPr>
          <a:xfrm>
            <a:off x="1143930" y="643467"/>
            <a:ext cx="9904139"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594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63C7B-113D-4292-A0A2-B0908E81418C}"/>
              </a:ext>
            </a:extLst>
          </p:cNvPr>
          <p:cNvSpPr>
            <a:spLocks noGrp="1"/>
          </p:cNvSpPr>
          <p:nvPr>
            <p:ph type="title"/>
          </p:nvPr>
        </p:nvSpPr>
        <p:spPr>
          <a:xfrm>
            <a:off x="956825" y="1112969"/>
            <a:ext cx="4153579" cy="4166010"/>
          </a:xfrm>
        </p:spPr>
        <p:txBody>
          <a:bodyPr>
            <a:normAutofit/>
          </a:bodyPr>
          <a:lstStyle/>
          <a:p>
            <a:r>
              <a:rPr lang="en-US" sz="4100" dirty="0">
                <a:solidFill>
                  <a:srgbClr val="FFFFFF"/>
                </a:solidFill>
              </a:rPr>
              <a:t>VisualSP + Microsoft learning pathways content</a:t>
            </a:r>
            <a:br>
              <a:rPr lang="en-US" sz="4100" dirty="0">
                <a:solidFill>
                  <a:srgbClr val="FFFFFF"/>
                </a:solidFill>
              </a:rPr>
            </a:br>
            <a:r>
              <a:rPr lang="en-US" sz="4100" dirty="0">
                <a:solidFill>
                  <a:srgbClr val="FFFFFF"/>
                </a:solidFill>
              </a:rPr>
              <a:t>A </a:t>
            </a:r>
            <a:r>
              <a:rPr lang="en-US" sz="4100" b="1" dirty="0">
                <a:solidFill>
                  <a:srgbClr val="FFFFFF"/>
                </a:solidFill>
              </a:rPr>
              <a:t>Better Together</a:t>
            </a:r>
            <a:r>
              <a:rPr lang="en-US" sz="4100" dirty="0">
                <a:solidFill>
                  <a:srgbClr val="FFFFFF"/>
                </a:solidFill>
              </a:rPr>
              <a:t> story</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8C125A5-966F-4D53-9325-81F6826C8811}"/>
              </a:ext>
            </a:extLst>
          </p:cNvPr>
          <p:cNvSpPr>
            <a:spLocks noGrp="1"/>
          </p:cNvSpPr>
          <p:nvPr>
            <p:ph idx="1"/>
          </p:nvPr>
        </p:nvSpPr>
        <p:spPr>
          <a:xfrm>
            <a:off x="5691210" y="820880"/>
            <a:ext cx="6339209" cy="4533505"/>
          </a:xfrm>
        </p:spPr>
        <p:txBody>
          <a:bodyPr anchor="t">
            <a:normAutofit/>
          </a:bodyPr>
          <a:lstStyle/>
          <a:p>
            <a:r>
              <a:rPr lang="en-US" dirty="0">
                <a:solidFill>
                  <a:schemeClr val="accent1"/>
                </a:solidFill>
              </a:rPr>
              <a:t>Over 700 videos and articles from Microsoft</a:t>
            </a:r>
          </a:p>
          <a:p>
            <a:r>
              <a:rPr lang="en-US" dirty="0">
                <a:solidFill>
                  <a:schemeClr val="accent1"/>
                </a:solidFill>
              </a:rPr>
              <a:t>Ability to customize and create your own content</a:t>
            </a:r>
          </a:p>
          <a:p>
            <a:r>
              <a:rPr lang="en-US" dirty="0">
                <a:solidFill>
                  <a:srgbClr val="00B050"/>
                </a:solidFill>
              </a:rPr>
              <a:t>100s of additional content items</a:t>
            </a:r>
          </a:p>
          <a:p>
            <a:r>
              <a:rPr lang="en-US" dirty="0">
                <a:solidFill>
                  <a:srgbClr val="00B050"/>
                </a:solidFill>
              </a:rPr>
              <a:t>Content delivered in-context to the user</a:t>
            </a:r>
          </a:p>
          <a:p>
            <a:r>
              <a:rPr lang="en-US" dirty="0">
                <a:solidFill>
                  <a:srgbClr val="00B050"/>
                </a:solidFill>
              </a:rPr>
              <a:t>Analytics of content usage</a:t>
            </a:r>
          </a:p>
          <a:p>
            <a:r>
              <a:rPr lang="en-US" dirty="0">
                <a:solidFill>
                  <a:srgbClr val="00B050"/>
                </a:solidFill>
              </a:rPr>
              <a:t>Security trimming of content</a:t>
            </a:r>
          </a:p>
          <a:p>
            <a:r>
              <a:rPr lang="en-US" dirty="0">
                <a:solidFill>
                  <a:srgbClr val="00B050"/>
                </a:solidFill>
              </a:rPr>
              <a:t>Full customer service support</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B12A73C3-AC86-40B8-9C29-AAC9D464FD5F}"/>
              </a:ext>
            </a:extLst>
          </p:cNvPr>
          <p:cNvSpPr/>
          <p:nvPr/>
        </p:nvSpPr>
        <p:spPr>
          <a:xfrm>
            <a:off x="7002085" y="5558248"/>
            <a:ext cx="667657" cy="319314"/>
          </a:xfrm>
          <a:prstGeom prst="rect">
            <a:avLst/>
          </a:prstGeom>
          <a:solidFill>
            <a:srgbClr val="4C7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A418B27-9A61-40CC-9709-671A19B23C81}"/>
              </a:ext>
            </a:extLst>
          </p:cNvPr>
          <p:cNvSpPr/>
          <p:nvPr/>
        </p:nvSpPr>
        <p:spPr>
          <a:xfrm>
            <a:off x="9518194" y="5541960"/>
            <a:ext cx="667657" cy="319314"/>
          </a:xfrm>
          <a:prstGeom prst="rect">
            <a:avLst/>
          </a:prstGeom>
          <a:solidFill>
            <a:srgbClr val="4C7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C045EEA-E155-43D5-8E4A-2DB0AB3B6547}"/>
              </a:ext>
            </a:extLst>
          </p:cNvPr>
          <p:cNvSpPr/>
          <p:nvPr/>
        </p:nvSpPr>
        <p:spPr>
          <a:xfrm>
            <a:off x="10719251" y="5541960"/>
            <a:ext cx="667657" cy="319314"/>
          </a:xfrm>
          <a:prstGeom prst="rect">
            <a:avLst/>
          </a:prstGeom>
          <a:solidFill>
            <a:srgbClr val="32BF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390694-F1D5-4473-A7CE-B9B805CB0090}"/>
              </a:ext>
            </a:extLst>
          </p:cNvPr>
          <p:cNvSpPr txBox="1"/>
          <p:nvPr/>
        </p:nvSpPr>
        <p:spPr>
          <a:xfrm>
            <a:off x="10291079" y="5443848"/>
            <a:ext cx="391886" cy="523220"/>
          </a:xfrm>
          <a:prstGeom prst="rect">
            <a:avLst/>
          </a:prstGeom>
          <a:noFill/>
        </p:spPr>
        <p:txBody>
          <a:bodyPr wrap="square" rtlCol="0">
            <a:spAutoFit/>
          </a:bodyPr>
          <a:lstStyle/>
          <a:p>
            <a:r>
              <a:rPr lang="en-US" sz="2800" b="1" dirty="0"/>
              <a:t>+</a:t>
            </a:r>
          </a:p>
        </p:txBody>
      </p:sp>
      <p:pic>
        <p:nvPicPr>
          <p:cNvPr id="25" name="Picture 24">
            <a:extLst>
              <a:ext uri="{FF2B5EF4-FFF2-40B4-BE49-F238E27FC236}">
                <a16:creationId xmlns:a16="http://schemas.microsoft.com/office/drawing/2014/main" id="{014D8D86-E332-4CB7-BD81-0F6B1654134D}"/>
              </a:ext>
            </a:extLst>
          </p:cNvPr>
          <p:cNvPicPr>
            <a:picLocks noChangeAspect="1"/>
          </p:cNvPicPr>
          <p:nvPr/>
        </p:nvPicPr>
        <p:blipFill>
          <a:blip r:embed="rId3"/>
          <a:stretch>
            <a:fillRect/>
          </a:stretch>
        </p:blipFill>
        <p:spPr>
          <a:xfrm>
            <a:off x="6640674" y="6065137"/>
            <a:ext cx="1426763" cy="361577"/>
          </a:xfrm>
          <a:prstGeom prst="rect">
            <a:avLst/>
          </a:prstGeom>
        </p:spPr>
      </p:pic>
      <p:pic>
        <p:nvPicPr>
          <p:cNvPr id="26" name="Picture 25" descr="A close up of a sign&#10;&#10;Description automatically generated">
            <a:extLst>
              <a:ext uri="{FF2B5EF4-FFF2-40B4-BE49-F238E27FC236}">
                <a16:creationId xmlns:a16="http://schemas.microsoft.com/office/drawing/2014/main" id="{D3B9AF1B-B420-4C52-B7BB-3402B388C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9488" y="6048849"/>
            <a:ext cx="1655067" cy="448057"/>
          </a:xfrm>
          <a:prstGeom prst="rect">
            <a:avLst/>
          </a:prstGeom>
        </p:spPr>
      </p:pic>
    </p:spTree>
    <p:extLst>
      <p:ext uri="{BB962C8B-B14F-4D97-AF65-F5344CB8AC3E}">
        <p14:creationId xmlns:p14="http://schemas.microsoft.com/office/powerpoint/2010/main" val="404417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2996C7-E178-4118-B20A-5C07FCFB502F}"/>
              </a:ext>
            </a:extLst>
          </p:cNvPr>
          <p:cNvSpPr>
            <a:spLocks noGrp="1"/>
          </p:cNvSpPr>
          <p:nvPr>
            <p:ph type="title"/>
          </p:nvPr>
        </p:nvSpPr>
        <p:spPr>
          <a:xfrm>
            <a:off x="119974" y="270166"/>
            <a:ext cx="12072026" cy="761532"/>
          </a:xfrm>
        </p:spPr>
        <p:txBody>
          <a:bodyPr>
            <a:normAutofit/>
          </a:bodyPr>
          <a:lstStyle/>
          <a:p>
            <a:r>
              <a:rPr lang="en-US" sz="3200" dirty="0"/>
              <a:t>Learning Pathways content delivered in-context</a:t>
            </a:r>
          </a:p>
        </p:txBody>
      </p:sp>
      <p:pic>
        <p:nvPicPr>
          <p:cNvPr id="6" name="Picture 5">
            <a:extLst>
              <a:ext uri="{FF2B5EF4-FFF2-40B4-BE49-F238E27FC236}">
                <a16:creationId xmlns:a16="http://schemas.microsoft.com/office/drawing/2014/main" id="{0B442A84-63A7-4155-94B0-D5B5C7AC12AF}"/>
              </a:ext>
            </a:extLst>
          </p:cNvPr>
          <p:cNvPicPr>
            <a:picLocks noChangeAspect="1"/>
          </p:cNvPicPr>
          <p:nvPr/>
        </p:nvPicPr>
        <p:blipFill>
          <a:blip r:embed="rId3"/>
          <a:stretch>
            <a:fillRect/>
          </a:stretch>
        </p:blipFill>
        <p:spPr>
          <a:xfrm>
            <a:off x="119974" y="979550"/>
            <a:ext cx="10434228" cy="61580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CCA4CC34-0FE5-4740-A05B-57227417446D}"/>
              </a:ext>
            </a:extLst>
          </p:cNvPr>
          <p:cNvPicPr>
            <a:picLocks noChangeAspect="1"/>
          </p:cNvPicPr>
          <p:nvPr/>
        </p:nvPicPr>
        <p:blipFill>
          <a:blip r:embed="rId4"/>
          <a:stretch>
            <a:fillRect/>
          </a:stretch>
        </p:blipFill>
        <p:spPr>
          <a:xfrm>
            <a:off x="953001" y="1550400"/>
            <a:ext cx="10845569" cy="640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CD6B2198-4CA4-465C-85AE-5EA452113ACE}"/>
              </a:ext>
            </a:extLst>
          </p:cNvPr>
          <p:cNvPicPr>
            <a:picLocks noChangeAspect="1"/>
          </p:cNvPicPr>
          <p:nvPr/>
        </p:nvPicPr>
        <p:blipFill>
          <a:blip r:embed="rId5"/>
          <a:stretch>
            <a:fillRect/>
          </a:stretch>
        </p:blipFill>
        <p:spPr>
          <a:xfrm>
            <a:off x="1346431" y="2182586"/>
            <a:ext cx="10845569" cy="640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1917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3AE7F0-DC07-44BF-9073-7CB516A538E0}"/>
              </a:ext>
            </a:extLst>
          </p:cNvPr>
          <p:cNvSpPr>
            <a:spLocks noGrp="1"/>
          </p:cNvSpPr>
          <p:nvPr>
            <p:ph type="title"/>
          </p:nvPr>
        </p:nvSpPr>
        <p:spPr>
          <a:xfrm>
            <a:off x="9267909" y="2023110"/>
            <a:ext cx="2622006" cy="2846070"/>
          </a:xfrm>
        </p:spPr>
        <p:txBody>
          <a:bodyPr vert="horz" lIns="91440" tIns="45720" rIns="91440" bIns="45720" rtlCol="0" anchor="ctr">
            <a:normAutofit/>
          </a:bodyPr>
          <a:lstStyle/>
          <a:p>
            <a:r>
              <a:rPr lang="en-US" sz="3700" dirty="0"/>
              <a:t>VisualSP app for Microsoft Teams</a:t>
            </a:r>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927C557-66C0-4B27-BDA7-98F7311FC65D}"/>
              </a:ext>
            </a:extLst>
          </p:cNvPr>
          <p:cNvPicPr>
            <a:picLocks noChangeAspect="1"/>
          </p:cNvPicPr>
          <p:nvPr/>
        </p:nvPicPr>
        <p:blipFill rotWithShape="1">
          <a:blip r:embed="rId3"/>
          <a:srcRect l="4620" r="12537"/>
          <a:stretch/>
        </p:blipFill>
        <p:spPr>
          <a:xfrm>
            <a:off x="545238" y="858525"/>
            <a:ext cx="7608304" cy="5211906"/>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369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9CAF4C-B814-40D3-B142-EA4F3D864964}"/>
              </a:ext>
            </a:extLst>
          </p:cNvPr>
          <p:cNvSpPr>
            <a:spLocks noGrp="1"/>
          </p:cNvSpPr>
          <p:nvPr>
            <p:ph type="title"/>
          </p:nvPr>
        </p:nvSpPr>
        <p:spPr>
          <a:xfrm>
            <a:off x="1006900" y="1188637"/>
            <a:ext cx="3141430" cy="4480726"/>
          </a:xfrm>
        </p:spPr>
        <p:txBody>
          <a:bodyPr>
            <a:normAutofit/>
          </a:bodyPr>
          <a:lstStyle/>
          <a:p>
            <a:r>
              <a:rPr lang="en-US" sz="4100" dirty="0"/>
              <a:t>Learning pathways enhancement with </a:t>
            </a:r>
            <a:r>
              <a:rPr lang="en-US" sz="4100" b="1" dirty="0"/>
              <a:t>VisualSP</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DD81014-E1D2-48E0-8EDA-A3332F75D220}"/>
              </a:ext>
            </a:extLst>
          </p:cNvPr>
          <p:cNvSpPr>
            <a:spLocks noGrp="1"/>
          </p:cNvSpPr>
          <p:nvPr>
            <p:ph idx="1"/>
          </p:nvPr>
        </p:nvSpPr>
        <p:spPr>
          <a:xfrm>
            <a:off x="4974340" y="1024896"/>
            <a:ext cx="6312784" cy="4892428"/>
          </a:xfrm>
        </p:spPr>
        <p:txBody>
          <a:bodyPr anchor="ctr">
            <a:normAutofit/>
          </a:bodyPr>
          <a:lstStyle/>
          <a:p>
            <a:pPr marL="0" indent="0">
              <a:buNone/>
            </a:pPr>
            <a:r>
              <a:rPr lang="en-US" sz="2000" b="1" dirty="0"/>
              <a:t>VisualSP for Microsoft learning pathways</a:t>
            </a:r>
          </a:p>
          <a:p>
            <a:pPr marL="0" indent="0">
              <a:buNone/>
            </a:pPr>
            <a:endParaRPr lang="en-US" sz="2000" dirty="0"/>
          </a:p>
          <a:p>
            <a:pPr marL="457200" indent="-457200">
              <a:buFont typeface="+mj-lt"/>
              <a:buAutoNum type="arabicPeriod"/>
            </a:pPr>
            <a:r>
              <a:rPr lang="en-US" sz="2000" b="1" dirty="0"/>
              <a:t>Contextual delivery </a:t>
            </a:r>
            <a:r>
              <a:rPr lang="en-US" sz="2000" dirty="0"/>
              <a:t>of learning pathways content in all Microsoft 365 apps</a:t>
            </a:r>
          </a:p>
          <a:p>
            <a:pPr marL="457200" indent="-457200">
              <a:buFont typeface="+mj-lt"/>
              <a:buAutoNum type="arabicPeriod"/>
            </a:pPr>
            <a:r>
              <a:rPr lang="en-US" sz="2000" dirty="0"/>
              <a:t>Full </a:t>
            </a:r>
            <a:r>
              <a:rPr lang="en-US" sz="2000" b="1" dirty="0"/>
              <a:t>usage reporting </a:t>
            </a:r>
            <a:r>
              <a:rPr lang="en-US" sz="2000" dirty="0"/>
              <a:t>for learning pathways content</a:t>
            </a:r>
          </a:p>
          <a:p>
            <a:pPr marL="457200" indent="-457200">
              <a:buFont typeface="+mj-lt"/>
              <a:buAutoNum type="arabicPeriod"/>
            </a:pPr>
            <a:r>
              <a:rPr lang="en-US" sz="2000" b="1" dirty="0"/>
              <a:t>Not necessary to deploy </a:t>
            </a:r>
            <a:r>
              <a:rPr lang="en-US" sz="2000" dirty="0"/>
              <a:t>and maintain a learning pathways communication site</a:t>
            </a:r>
          </a:p>
          <a:p>
            <a:pPr marL="457200" indent="-457200">
              <a:buFont typeface="+mj-lt"/>
              <a:buAutoNum type="arabicPeriod"/>
            </a:pPr>
            <a:r>
              <a:rPr lang="en-US" sz="2000" b="1" dirty="0"/>
              <a:t>Security trimming </a:t>
            </a:r>
            <a:r>
              <a:rPr lang="en-US" sz="2000" dirty="0"/>
              <a:t>of content within SharePoint</a:t>
            </a:r>
          </a:p>
          <a:p>
            <a:pPr marL="457200" indent="-457200">
              <a:buFont typeface="+mj-lt"/>
              <a:buAutoNum type="arabicPeriod"/>
            </a:pPr>
            <a:r>
              <a:rPr lang="en-US" sz="2000" b="1" dirty="0"/>
              <a:t>Easy customization </a:t>
            </a:r>
            <a:r>
              <a:rPr lang="en-US" sz="2000" dirty="0"/>
              <a:t>and administration of content (including creation of Walkthroughs)</a:t>
            </a:r>
          </a:p>
          <a:p>
            <a:pPr marL="457200" indent="-457200">
              <a:buFont typeface="+mj-lt"/>
              <a:buAutoNum type="arabicPeriod"/>
            </a:pPr>
            <a:r>
              <a:rPr lang="en-US" sz="2000" b="1" dirty="0"/>
              <a:t>Content can be </a:t>
            </a:r>
            <a:r>
              <a:rPr lang="en-US" sz="2000" b="1" i="1" dirty="0"/>
              <a:t>pushed</a:t>
            </a:r>
            <a:r>
              <a:rPr lang="en-US" sz="2000" b="1" dirty="0"/>
              <a:t> </a:t>
            </a:r>
            <a:r>
              <a:rPr lang="en-US" sz="2000" dirty="0"/>
              <a:t>to users as needed</a:t>
            </a:r>
          </a:p>
          <a:p>
            <a:pPr marL="914400" lvl="1" indent="-457200">
              <a:buFont typeface="+mj-lt"/>
              <a:buAutoNum type="arabicPeriod"/>
            </a:pPr>
            <a:r>
              <a:rPr lang="en-US" sz="2000" dirty="0"/>
              <a:t>Inline icons, auto show on load</a:t>
            </a:r>
          </a:p>
          <a:p>
            <a:pPr marL="457200" indent="-457200">
              <a:buFont typeface="+mj-lt"/>
              <a:buAutoNum type="arabicPeriod"/>
            </a:pPr>
            <a:r>
              <a:rPr lang="en-US" sz="2000" b="1" dirty="0"/>
              <a:t>Full support </a:t>
            </a:r>
            <a:r>
              <a:rPr lang="en-US" sz="2000" dirty="0"/>
              <a:t>for the product</a:t>
            </a:r>
          </a:p>
        </p:txBody>
      </p:sp>
    </p:spTree>
    <p:extLst>
      <p:ext uri="{BB962C8B-B14F-4D97-AF65-F5344CB8AC3E}">
        <p14:creationId xmlns:p14="http://schemas.microsoft.com/office/powerpoint/2010/main" val="381899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4D4947-49A2-467F-AFC7-BC9BA28E6A48}"/>
              </a:ext>
            </a:extLst>
          </p:cNvPr>
          <p:cNvSpPr>
            <a:spLocks noGrp="1"/>
          </p:cNvSpPr>
          <p:nvPr>
            <p:ph type="title"/>
          </p:nvPr>
        </p:nvSpPr>
        <p:spPr>
          <a:xfrm>
            <a:off x="1043631" y="873940"/>
            <a:ext cx="5052369" cy="1035781"/>
          </a:xfrm>
        </p:spPr>
        <p:txBody>
          <a:bodyPr anchor="ctr">
            <a:normAutofit/>
          </a:bodyPr>
          <a:lstStyle/>
          <a:p>
            <a:r>
              <a:rPr lang="en-US" sz="3300"/>
              <a:t>Watch VisualSP for learning pathways in Action</a:t>
            </a:r>
          </a:p>
        </p:txBody>
      </p:sp>
      <p:sp>
        <p:nvSpPr>
          <p:cNvPr id="3" name="Content Placeholder 2">
            <a:extLst>
              <a:ext uri="{FF2B5EF4-FFF2-40B4-BE49-F238E27FC236}">
                <a16:creationId xmlns:a16="http://schemas.microsoft.com/office/drawing/2014/main" id="{C7F1E322-55B7-4BAF-8C55-CDA6510D5261}"/>
              </a:ext>
            </a:extLst>
          </p:cNvPr>
          <p:cNvSpPr>
            <a:spLocks noGrp="1"/>
          </p:cNvSpPr>
          <p:nvPr>
            <p:ph idx="1"/>
          </p:nvPr>
        </p:nvSpPr>
        <p:spPr>
          <a:xfrm>
            <a:off x="1045029" y="2524721"/>
            <a:ext cx="5471214" cy="3677123"/>
          </a:xfrm>
        </p:spPr>
        <p:txBody>
          <a:bodyPr anchor="ctr">
            <a:normAutofit/>
          </a:bodyPr>
          <a:lstStyle/>
          <a:p>
            <a:pPr marL="0" indent="0">
              <a:buNone/>
            </a:pPr>
            <a:r>
              <a:rPr lang="en-US" sz="2400" dirty="0"/>
              <a:t>Video showing VisualSP for learning pathways in action:</a:t>
            </a:r>
          </a:p>
          <a:p>
            <a:pPr marL="0" indent="0">
              <a:buNone/>
            </a:pPr>
            <a:r>
              <a:rPr lang="en-US" sz="2000" dirty="0">
                <a:hlinkClick r:id="rId3"/>
              </a:rPr>
              <a:t>https://www.youtube.com/watch?v=UWxBIEJX0gQ</a:t>
            </a:r>
            <a:endParaRPr lang="en-US" sz="2000" dirty="0"/>
          </a:p>
          <a:p>
            <a:pPr marL="0" indent="0">
              <a:buNone/>
            </a:pPr>
            <a:endParaRPr lang="en-US" sz="2000" dirty="0"/>
          </a:p>
          <a:p>
            <a:pPr marL="0" indent="0">
              <a:buNone/>
            </a:pPr>
            <a:endParaRPr lang="en-US" sz="2000" dirty="0"/>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apper board">
            <a:extLst>
              <a:ext uri="{FF2B5EF4-FFF2-40B4-BE49-F238E27FC236}">
                <a16:creationId xmlns:a16="http://schemas.microsoft.com/office/drawing/2014/main" id="{69145348-96B4-4D4D-9765-23D7859615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30493" y="1347516"/>
            <a:ext cx="4223252" cy="4223252"/>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67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3">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E931143-7BFB-42D3-998C-3E0F8E0E4D49}"/>
              </a:ext>
            </a:extLst>
          </p:cNvPr>
          <p:cNvSpPr>
            <a:spLocks noGrp="1"/>
          </p:cNvSpPr>
          <p:nvPr>
            <p:ph type="title"/>
          </p:nvPr>
        </p:nvSpPr>
        <p:spPr>
          <a:xfrm>
            <a:off x="838200" y="365125"/>
            <a:ext cx="5393361" cy="1325563"/>
          </a:xfrm>
        </p:spPr>
        <p:txBody>
          <a:bodyPr>
            <a:normAutofit/>
          </a:bodyPr>
          <a:lstStyle/>
          <a:p>
            <a:r>
              <a:rPr lang="en-US"/>
              <a:t>Agenda</a:t>
            </a:r>
          </a:p>
        </p:txBody>
      </p:sp>
      <p:sp>
        <p:nvSpPr>
          <p:cNvPr id="47" name="Freeform: Shape 35">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2">
            <a:extLst>
              <a:ext uri="{FF2B5EF4-FFF2-40B4-BE49-F238E27FC236}">
                <a16:creationId xmlns:a16="http://schemas.microsoft.com/office/drawing/2014/main" id="{E96C529E-AA0A-476F-9E1D-38BCA6E130BD}"/>
              </a:ext>
            </a:extLst>
          </p:cNvPr>
          <p:cNvSpPr>
            <a:spLocks noGrp="1"/>
          </p:cNvSpPr>
          <p:nvPr>
            <p:ph idx="1"/>
          </p:nvPr>
        </p:nvSpPr>
        <p:spPr>
          <a:xfrm>
            <a:off x="838200" y="1825625"/>
            <a:ext cx="5393361" cy="4351338"/>
          </a:xfrm>
        </p:spPr>
        <p:txBody>
          <a:bodyPr>
            <a:normAutofit/>
          </a:bodyPr>
          <a:lstStyle/>
          <a:p>
            <a:r>
              <a:rPr lang="en-US" sz="2200" dirty="0"/>
              <a:t>Understand the need for user training and common solutions</a:t>
            </a:r>
          </a:p>
          <a:p>
            <a:r>
              <a:rPr lang="en-US" sz="2200" dirty="0"/>
              <a:t>Overview of Microsoft learning pathways (MLP)</a:t>
            </a:r>
          </a:p>
          <a:p>
            <a:r>
              <a:rPr lang="en-US" sz="2200" dirty="0"/>
              <a:t>Installation &amp; Configuration</a:t>
            </a:r>
          </a:p>
          <a:p>
            <a:r>
              <a:rPr lang="en-US" sz="2200" dirty="0"/>
              <a:t>End user experience</a:t>
            </a:r>
          </a:p>
          <a:p>
            <a:r>
              <a:rPr lang="en-US" sz="2200" dirty="0"/>
              <a:t>Getting users to use MLP</a:t>
            </a:r>
          </a:p>
          <a:p>
            <a:r>
              <a:rPr lang="en-US" sz="2200" dirty="0"/>
              <a:t>Measuring MLP usage</a:t>
            </a:r>
          </a:p>
          <a:p>
            <a:r>
              <a:rPr lang="en-US" sz="2200" dirty="0"/>
              <a:t>Updating &amp; Roadmap of MLP</a:t>
            </a:r>
          </a:p>
          <a:p>
            <a:r>
              <a:rPr lang="en-US" sz="2200" dirty="0"/>
              <a:t>The Better Together partner story of MLP</a:t>
            </a:r>
          </a:p>
        </p:txBody>
      </p:sp>
      <p:sp>
        <p:nvSpPr>
          <p:cNvPr id="49" name="Oval 37">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Presentation with Checklist">
            <a:extLst>
              <a:ext uri="{FF2B5EF4-FFF2-40B4-BE49-F238E27FC236}">
                <a16:creationId xmlns:a16="http://schemas.microsoft.com/office/drawing/2014/main" id="{E13B1386-4F53-4CAD-8EA7-7B5A3E329A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50" name="Freeform: Shape 39">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1" name="Straight Connector 41">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4" name="Freeform: Shape 43">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11461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E93945-D689-4639-AC63-D4E77D1EDC35}"/>
              </a:ext>
            </a:extLst>
          </p:cNvPr>
          <p:cNvSpPr>
            <a:spLocks noGrp="1"/>
          </p:cNvSpPr>
          <p:nvPr>
            <p:ph type="title"/>
          </p:nvPr>
        </p:nvSpPr>
        <p:spPr>
          <a:xfrm>
            <a:off x="1006900" y="1188637"/>
            <a:ext cx="3141430" cy="4480726"/>
          </a:xfrm>
        </p:spPr>
        <p:txBody>
          <a:bodyPr>
            <a:normAutofit/>
          </a:bodyPr>
          <a:lstStyle/>
          <a:p>
            <a:pPr algn="r"/>
            <a:r>
              <a:rPr lang="en-US" sz="6600"/>
              <a:t>Call to Action</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BCDA92-62D0-4432-A0B3-70C5639B999D}"/>
              </a:ext>
            </a:extLst>
          </p:cNvPr>
          <p:cNvSpPr>
            <a:spLocks noGrp="1"/>
          </p:cNvSpPr>
          <p:nvPr>
            <p:ph idx="1"/>
          </p:nvPr>
        </p:nvSpPr>
        <p:spPr>
          <a:xfrm>
            <a:off x="4935976" y="886948"/>
            <a:ext cx="6329172" cy="4897838"/>
          </a:xfrm>
        </p:spPr>
        <p:txBody>
          <a:bodyPr anchor="ctr">
            <a:normAutofit/>
          </a:bodyPr>
          <a:lstStyle/>
          <a:p>
            <a:pPr marL="0" indent="0">
              <a:buNone/>
            </a:pPr>
            <a:r>
              <a:rPr lang="en-US" sz="2400" dirty="0"/>
              <a:t>Info about Microsoft learning pathways:</a:t>
            </a:r>
          </a:p>
          <a:p>
            <a:pPr marL="0" indent="0">
              <a:buNone/>
            </a:pPr>
            <a:r>
              <a:rPr lang="en-US" sz="1800" dirty="0">
                <a:cs typeface="Segoe UI"/>
                <a:hlinkClick r:id="rId3"/>
              </a:rPr>
              <a:t>https://aka.ms/M365LP</a:t>
            </a:r>
            <a:r>
              <a:rPr lang="en-US" sz="1800" dirty="0">
                <a:cs typeface="Segoe UI"/>
              </a:rPr>
              <a:t> </a:t>
            </a:r>
            <a:endParaRPr lang="en-US" sz="1800" dirty="0"/>
          </a:p>
          <a:p>
            <a:pPr marL="0" indent="0">
              <a:buNone/>
            </a:pPr>
            <a:endParaRPr lang="en-US" sz="1800" dirty="0"/>
          </a:p>
          <a:p>
            <a:pPr marL="0" indent="0">
              <a:buNone/>
            </a:pPr>
            <a:endParaRPr lang="en-US" sz="1800" dirty="0"/>
          </a:p>
          <a:p>
            <a:pPr marL="0" indent="0">
              <a:buNone/>
            </a:pPr>
            <a:r>
              <a:rPr lang="en-US" sz="2400" dirty="0"/>
              <a:t>Get started with VisualSP for learning pathways for free at:</a:t>
            </a:r>
          </a:p>
          <a:p>
            <a:pPr marL="0" indent="0">
              <a:buNone/>
            </a:pPr>
            <a:r>
              <a:rPr lang="en-US" sz="1800" dirty="0">
                <a:hlinkClick r:id="rId4"/>
              </a:rPr>
              <a:t>https://www.visualsp.com/learning-pathways/</a:t>
            </a:r>
            <a:r>
              <a:rPr lang="en-US" sz="1800" dirty="0"/>
              <a:t> </a:t>
            </a:r>
          </a:p>
          <a:p>
            <a:pPr marL="0" indent="0">
              <a:buNone/>
            </a:pPr>
            <a:endParaRPr lang="en-US" sz="1800" dirty="0"/>
          </a:p>
          <a:p>
            <a:pPr marL="0" indent="0">
              <a:buNone/>
            </a:pPr>
            <a:endParaRPr lang="en-US" sz="2400" dirty="0"/>
          </a:p>
          <a:p>
            <a:pPr marL="0" indent="0">
              <a:buNone/>
            </a:pPr>
            <a:r>
              <a:rPr lang="en-US" sz="2400" dirty="0"/>
              <a:t>Connect with me if you have any questions:</a:t>
            </a:r>
          </a:p>
          <a:p>
            <a:pPr marL="0" indent="0">
              <a:buNone/>
            </a:pPr>
            <a:r>
              <a:rPr lang="en-US" sz="1800" dirty="0"/>
              <a:t>@asifrehmani</a:t>
            </a:r>
          </a:p>
          <a:p>
            <a:pPr marL="0" indent="0">
              <a:buNone/>
            </a:pPr>
            <a:r>
              <a:rPr lang="en-US" sz="1800" dirty="0"/>
              <a:t>asif@visualsp.com</a:t>
            </a:r>
          </a:p>
        </p:txBody>
      </p:sp>
    </p:spTree>
    <p:extLst>
      <p:ext uri="{BB962C8B-B14F-4D97-AF65-F5344CB8AC3E}">
        <p14:creationId xmlns:p14="http://schemas.microsoft.com/office/powerpoint/2010/main" val="345286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040" y="124307"/>
            <a:ext cx="10515600" cy="1325563"/>
          </a:xfrm>
        </p:spPr>
        <p:txBody>
          <a:bodyPr/>
          <a:lstStyle/>
          <a:p>
            <a:r>
              <a:rPr lang="de-DE" dirty="0">
                <a:solidFill>
                  <a:schemeClr val="tx1">
                    <a:lumMod val="85000"/>
                    <a:lumOff val="15000"/>
                  </a:schemeClr>
                </a:solidFill>
              </a:rPr>
              <a:t>About me - Asif Rehmani</a:t>
            </a:r>
            <a:endParaRPr lang="en-US" dirty="0">
              <a:solidFill>
                <a:schemeClr val="tx1">
                  <a:lumMod val="85000"/>
                  <a:lumOff val="15000"/>
                </a:schemeClr>
              </a:solidFill>
            </a:endParaRPr>
          </a:p>
        </p:txBody>
      </p:sp>
      <p:sp>
        <p:nvSpPr>
          <p:cNvPr id="7" name="TextBox 6"/>
          <p:cNvSpPr txBox="1"/>
          <p:nvPr/>
        </p:nvSpPr>
        <p:spPr>
          <a:xfrm>
            <a:off x="2779509" y="1460469"/>
            <a:ext cx="2801104" cy="1981199"/>
          </a:xfrm>
          <a:prstGeom prst="rect">
            <a:avLst/>
          </a:prstGeom>
        </p:spPr>
        <p:txBody>
          <a:bodyPr vert="horz" lIns="0" tIns="0" rIns="0" bIns="0" rtlCol="0">
            <a:noAutofit/>
          </a:bodyPr>
          <a:lstStyle>
            <a:lvl1pPr marR="0" indent="0" fontAlgn="auto">
              <a:lnSpc>
                <a:spcPct val="90000"/>
              </a:lnSpc>
              <a:spcBef>
                <a:spcPct val="20000"/>
              </a:spcBef>
              <a:spcAft>
                <a:spcPts val="0"/>
              </a:spcAft>
              <a:buClrTx/>
              <a:buSzPct val="80000"/>
              <a:buFont typeface="Arial" pitchFamily="34" charset="0"/>
              <a:buNone/>
              <a:tabLst/>
              <a:defRPr sz="4000" b="0" cap="none" spc="-70" baseline="0">
                <a:latin typeface="+mj-lt"/>
              </a:defRPr>
            </a:lvl1pPr>
            <a:lvl2pPr marL="609493" marR="0" indent="0" fontAlgn="auto">
              <a:lnSpc>
                <a:spcPct val="90000"/>
              </a:lnSpc>
              <a:spcBef>
                <a:spcPct val="20000"/>
              </a:spcBef>
              <a:spcAft>
                <a:spcPts val="0"/>
              </a:spcAft>
              <a:buClrTx/>
              <a:buSzPct val="90000"/>
              <a:buFont typeface="Wingdings" pitchFamily="2" charset="2"/>
              <a:buNone/>
              <a:tabLst/>
              <a:defRPr sz="2700" b="1" spc="0" baseline="0">
                <a:gradFill>
                  <a:gsLst>
                    <a:gs pos="1250">
                      <a:schemeClr val="bg2"/>
                    </a:gs>
                    <a:gs pos="100000">
                      <a:schemeClr val="bg2"/>
                    </a:gs>
                  </a:gsLst>
                  <a:lin ang="5400000" scaled="0"/>
                </a:gradFill>
              </a:defRPr>
            </a:lvl2pPr>
            <a:lvl3pPr marL="1218987" marR="0" indent="0" fontAlgn="auto">
              <a:lnSpc>
                <a:spcPct val="90000"/>
              </a:lnSpc>
              <a:spcBef>
                <a:spcPct val="20000"/>
              </a:spcBef>
              <a:spcAft>
                <a:spcPts val="0"/>
              </a:spcAft>
              <a:buClrTx/>
              <a:buSzPct val="90000"/>
              <a:buFont typeface="Wingdings" pitchFamily="2" charset="2"/>
              <a:buNone/>
              <a:tabLst>
                <a:tab pos="798513" algn="l"/>
              </a:tabLst>
              <a:defRPr sz="2400" b="1" spc="0" baseline="0">
                <a:gradFill>
                  <a:gsLst>
                    <a:gs pos="1250">
                      <a:schemeClr val="bg2"/>
                    </a:gs>
                    <a:gs pos="100000">
                      <a:schemeClr val="bg2"/>
                    </a:gs>
                  </a:gsLst>
                  <a:lin ang="5400000" scaled="0"/>
                </a:gradFill>
              </a:defRPr>
            </a:lvl3pPr>
            <a:lvl4pPr marL="1828480" marR="0" indent="0" fontAlgn="auto">
              <a:lnSpc>
                <a:spcPct val="90000"/>
              </a:lnSpc>
              <a:spcBef>
                <a:spcPct val="20000"/>
              </a:spcBef>
              <a:spcAft>
                <a:spcPts val="0"/>
              </a:spcAft>
              <a:buClrTx/>
              <a:buSzPct val="90000"/>
              <a:buFont typeface="Wingdings" pitchFamily="2" charset="2"/>
              <a:buNone/>
              <a:tabLst/>
              <a:defRPr sz="2100" b="1" spc="0" baseline="0">
                <a:gradFill>
                  <a:gsLst>
                    <a:gs pos="1250">
                      <a:schemeClr val="bg2"/>
                    </a:gs>
                    <a:gs pos="100000">
                      <a:schemeClr val="bg2"/>
                    </a:gs>
                  </a:gsLst>
                  <a:lin ang="5400000" scaled="0"/>
                </a:gradFill>
              </a:defRPr>
            </a:lvl4pPr>
            <a:lvl5pPr marL="2437973" marR="0" indent="0" fontAlgn="auto">
              <a:lnSpc>
                <a:spcPct val="90000"/>
              </a:lnSpc>
              <a:spcBef>
                <a:spcPct val="20000"/>
              </a:spcBef>
              <a:spcAft>
                <a:spcPts val="0"/>
              </a:spcAft>
              <a:buClrTx/>
              <a:buSzPct val="90000"/>
              <a:buFont typeface="Wingdings" pitchFamily="2" charset="2"/>
              <a:buNone/>
              <a:tabLst>
                <a:tab pos="1255713" algn="l"/>
              </a:tabLst>
              <a:defRPr sz="2100" b="1" spc="0" baseline="0">
                <a:gradFill>
                  <a:gsLst>
                    <a:gs pos="1250">
                      <a:schemeClr val="bg2"/>
                    </a:gs>
                    <a:gs pos="100000">
                      <a:schemeClr val="bg2"/>
                    </a:gs>
                  </a:gsLst>
                  <a:lin ang="5400000" scaled="0"/>
                </a:gradFill>
              </a:defRPr>
            </a:lvl5pPr>
            <a:lvl6pPr marL="3047467" indent="0">
              <a:spcBef>
                <a:spcPct val="20000"/>
              </a:spcBef>
              <a:buFont typeface="Arial" pitchFamily="34" charset="0"/>
              <a:buNone/>
              <a:defRPr sz="2100" b="1"/>
            </a:lvl6pPr>
            <a:lvl7pPr marL="3656960" indent="0">
              <a:spcBef>
                <a:spcPct val="20000"/>
              </a:spcBef>
              <a:buFont typeface="Arial" pitchFamily="34" charset="0"/>
              <a:buNone/>
              <a:defRPr sz="2100" b="1"/>
            </a:lvl7pPr>
            <a:lvl8pPr marL="4266453" indent="0">
              <a:spcBef>
                <a:spcPct val="20000"/>
              </a:spcBef>
              <a:buFont typeface="Arial" pitchFamily="34" charset="0"/>
              <a:buNone/>
              <a:defRPr sz="2100" b="1"/>
            </a:lvl8pPr>
            <a:lvl9pPr marL="4875947" indent="0">
              <a:spcBef>
                <a:spcPct val="20000"/>
              </a:spcBef>
              <a:buFont typeface="Arial" pitchFamily="34" charset="0"/>
              <a:buNone/>
              <a:defRPr sz="2100" b="1"/>
            </a:lvl9pPr>
          </a:lstStyle>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rPr>
              <a:t>Founder and CEO</a:t>
            </a: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rPr>
              <a:t>VisualSP</a:t>
            </a: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endPar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rPr>
              <a:t>Chicago, IL USA</a:t>
            </a:r>
          </a:p>
        </p:txBody>
      </p:sp>
      <p:sp>
        <p:nvSpPr>
          <p:cNvPr id="8" name="Rectangle 7"/>
          <p:cNvSpPr/>
          <p:nvPr/>
        </p:nvSpPr>
        <p:spPr>
          <a:xfrm>
            <a:off x="569253" y="5098921"/>
            <a:ext cx="4375971" cy="1112705"/>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000" b="0" i="1" u="none" strike="noStrike" kern="1200" cap="none" spc="-70" normalizeH="0" baseline="0" noProof="0" dirty="0">
                <a:ln>
                  <a:noFill/>
                </a:ln>
                <a:solidFill>
                  <a:prstClr val="black"/>
                </a:solidFill>
                <a:effectLst/>
                <a:uLnTx/>
                <a:uFillTx/>
                <a:latin typeface="Calibri Light" panose="020F0302020204030204"/>
                <a:ea typeface="+mn-ea"/>
                <a:cs typeface="+mn-cs"/>
              </a:rPr>
              <a:t>My LinkedIn profile</a:t>
            </a:r>
            <a:endPar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endPar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rPr>
              <a:t>asif@visualsp.com</a:t>
            </a: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sng" strike="noStrike" kern="1200" cap="none" spc="-70" normalizeH="0" baseline="0" noProof="0" dirty="0">
                <a:ln>
                  <a:noFill/>
                </a:ln>
                <a:solidFill>
                  <a:srgbClr val="0070C0"/>
                </a:solidFill>
                <a:effectLst/>
                <a:uLnTx/>
                <a:uFillTx/>
                <a:latin typeface="Calibri Light" panose="020F0302020204030204"/>
                <a:ea typeface="+mn-ea"/>
                <a:cs typeface="+mn-cs"/>
              </a:rPr>
              <a:t>www.VisualSP.com</a:t>
            </a:r>
          </a:p>
        </p:txBody>
      </p:sp>
      <p:sp>
        <p:nvSpPr>
          <p:cNvPr id="10" name="Rectangle 9"/>
          <p:cNvSpPr/>
          <p:nvPr/>
        </p:nvSpPr>
        <p:spPr bwMode="auto">
          <a:xfrm>
            <a:off x="5335675" y="4447710"/>
            <a:ext cx="6632145" cy="223101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Segoe UI" pitchFamily="34" charset="0"/>
                <a:cs typeface="Segoe UI" pitchFamily="34" charset="0"/>
              </a:rPr>
              <a:t>Author</a:t>
            </a:r>
            <a:endParaRPr kumimoji="0" lang="en-US" sz="1013" b="1" i="0" u="none" strike="noStrike" kern="1200" cap="none" spc="0" normalizeH="0" baseline="0" noProof="0" dirty="0">
              <a:ln>
                <a:noFill/>
              </a:ln>
              <a:solidFill>
                <a:prstClr val="white"/>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13"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13"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12" name="Picture 2" descr="C:\Users\Asif\Google Drive\Rehmani Consulting\Books\SharePoint 2013 First Look\Book cover\SP2013-FirstLook-FrontCo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613" y="4817763"/>
            <a:ext cx="1375847" cy="17747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 name="Picture 2" descr="C:\Users\Asif\Documents\Personal B\Rehmani Consulting\SPD Book Project\SPD Front Cov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8829" y="4817763"/>
            <a:ext cx="1407367" cy="1773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sif\Documents\Business\Rehmani Consulting\Book Projects\SPD 2010\SPD 2010 Book Cover.jpg"/>
          <p:cNvPicPr>
            <a:picLocks noChangeAspect="1" noChangeArrowheads="1"/>
          </p:cNvPicPr>
          <p:nvPr/>
        </p:nvPicPr>
        <p:blipFill>
          <a:blip r:embed="rId5" cstate="print">
            <a:extLst>
              <a:ext uri="{28A0092B-C50C-407E-A947-70E740481C1C}">
                <a14:useLocalDpi xmlns:a14="http://schemas.microsoft.com/office/drawing/2010/main" val="0"/>
              </a:ext>
            </a:extLst>
          </a:blip>
          <a:srcRect l="10558" r="9892"/>
          <a:stretch>
            <a:fillRect/>
          </a:stretch>
        </p:blipFill>
        <p:spPr bwMode="auto">
          <a:xfrm>
            <a:off x="8770310" y="4817763"/>
            <a:ext cx="1388579" cy="1773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rotWithShape="1">
          <a:blip r:embed="rId6"/>
          <a:srcRect l="13535" t="15333" r="19860"/>
          <a:stretch/>
        </p:blipFill>
        <p:spPr bwMode="auto">
          <a:xfrm>
            <a:off x="7166401" y="4817763"/>
            <a:ext cx="1393968" cy="1773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bwMode="auto">
          <a:xfrm>
            <a:off x="9988063" y="1305693"/>
            <a:ext cx="1979758" cy="2536842"/>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ctr"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Segoe UI" pitchFamily="34" charset="0"/>
                <a:cs typeface="Segoe UI" pitchFamily="34" charset="0"/>
              </a:rPr>
              <a:t>Founder and CEO</a:t>
            </a: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p:txBody>
      </p:sp>
      <p:sp>
        <p:nvSpPr>
          <p:cNvPr id="20" name="Rectangle 19"/>
          <p:cNvSpPr/>
          <p:nvPr/>
        </p:nvSpPr>
        <p:spPr bwMode="auto">
          <a:xfrm>
            <a:off x="7798651" y="1305693"/>
            <a:ext cx="1970107" cy="25368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Segoe UI" pitchFamily="34" charset="0"/>
                <a:cs typeface="Segoe UI" pitchFamily="34" charset="0"/>
              </a:rPr>
              <a:t>SharePoint MVP</a:t>
            </a:r>
            <a:endParaRPr kumimoji="0" lang="en-US" sz="1400" b="1" i="0" u="none" strike="noStrike" kern="1200" cap="none" spc="0" normalizeH="0" baseline="0" noProof="0" dirty="0">
              <a:ln>
                <a:noFill/>
              </a:ln>
              <a:solidFill>
                <a:prstClr val="white"/>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21" name="Picture 2" descr="C:\Documents and Settings\Administrator\My Documents\My Pictures\MVP Logo Kit\MVP_Horizontal_FullColo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2174" y="2231937"/>
            <a:ext cx="1538865" cy="61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bwMode="auto">
          <a:xfrm>
            <a:off x="5580613" y="1315377"/>
            <a:ext cx="1958167" cy="252715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Segoe UI" pitchFamily="34" charset="0"/>
                <a:cs typeface="Segoe UI" pitchFamily="34" charset="0"/>
              </a:rPr>
              <a:t>Conference Speaker</a:t>
            </a: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Light" panose="020F0302020204030204"/>
                <a:ea typeface="Segoe UI" pitchFamily="34" charset="0"/>
                <a:cs typeface="Segoe UI" pitchFamily="34" charset="0"/>
              </a:rPr>
              <a:t>Ignite</a:t>
            </a: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Light" panose="020F0302020204030204"/>
                <a:ea typeface="Segoe UI" pitchFamily="34" charset="0"/>
                <a:cs typeface="Segoe UI" pitchFamily="34" charset="0"/>
              </a:rPr>
              <a:t>ESPC</a:t>
            </a: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chemeClr val="tx1"/>
                </a:solidFill>
                <a:effectLst/>
                <a:uLnTx/>
                <a:uFillTx/>
                <a:latin typeface="Calibri Light" panose="020F0302020204030204"/>
                <a:ea typeface="Segoe UI" pitchFamily="34" charset="0"/>
                <a:cs typeface="Segoe UI" pitchFamily="34" charset="0"/>
              </a:rPr>
              <a:t>SPTechCon</a:t>
            </a:r>
            <a:endParaRPr kumimoji="0" lang="en-US" sz="1600" b="1" i="0" u="none" strike="noStrike" kern="1200" cap="none" spc="0" normalizeH="0" baseline="0" noProof="0" dirty="0">
              <a:ln>
                <a:noFill/>
              </a:ln>
              <a:solidFill>
                <a:schemeClr val="tx1"/>
              </a:solidFill>
              <a:effectLst/>
              <a:uLnTx/>
              <a:uFillTx/>
              <a:latin typeface="Calibri Light" panose="020F03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Light" panose="020F0302020204030204"/>
                <a:ea typeface="Segoe UI" pitchFamily="34" charset="0"/>
                <a:cs typeface="Segoe UI" pitchFamily="34" charset="0"/>
              </a:rPr>
              <a:t>SP Fest</a:t>
            </a: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Light" panose="020F0302020204030204"/>
                <a:ea typeface="Segoe UI" pitchFamily="34" charset="0"/>
                <a:cs typeface="Segoe UI" pitchFamily="34" charset="0"/>
              </a:rPr>
              <a:t>SPC</a:t>
            </a: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Light" panose="020F0302020204030204"/>
                <a:ea typeface="Segoe UI" pitchFamily="34" charset="0"/>
                <a:cs typeface="Segoe UI" pitchFamily="34" charset="0"/>
              </a:rPr>
              <a:t>TechEd</a:t>
            </a:r>
          </a:p>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Light" panose="020F0302020204030204"/>
                <a:ea typeface="Segoe UI" pitchFamily="34" charset="0"/>
                <a:cs typeface="Segoe UI" pitchFamily="34" charset="0"/>
              </a:rPr>
              <a:t>And many more…</a:t>
            </a:r>
          </a:p>
        </p:txBody>
      </p:sp>
      <p:sp>
        <p:nvSpPr>
          <p:cNvPr id="5" name="TextBox 4"/>
          <p:cNvSpPr txBox="1"/>
          <p:nvPr/>
        </p:nvSpPr>
        <p:spPr>
          <a:xfrm>
            <a:off x="8213109" y="2813646"/>
            <a:ext cx="10969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Since 2007</a:t>
            </a:r>
          </a:p>
        </p:txBody>
      </p:sp>
      <p:pic>
        <p:nvPicPr>
          <p:cNvPr id="6" name="Picture 5">
            <a:extLst>
              <a:ext uri="{FF2B5EF4-FFF2-40B4-BE49-F238E27FC236}">
                <a16:creationId xmlns:a16="http://schemas.microsoft.com/office/drawing/2014/main" id="{3D37A7CF-384D-4408-A120-7A79B123BBA5}"/>
              </a:ext>
            </a:extLst>
          </p:cNvPr>
          <p:cNvPicPr>
            <a:picLocks noChangeAspect="1"/>
          </p:cNvPicPr>
          <p:nvPr/>
        </p:nvPicPr>
        <p:blipFill>
          <a:blip r:embed="rId8"/>
          <a:stretch>
            <a:fillRect/>
          </a:stretch>
        </p:blipFill>
        <p:spPr>
          <a:xfrm>
            <a:off x="738966" y="3646100"/>
            <a:ext cx="1371429" cy="1323810"/>
          </a:xfrm>
          <a:prstGeom prst="rect">
            <a:avLst/>
          </a:prstGeom>
        </p:spPr>
      </p:pic>
      <p:pic>
        <p:nvPicPr>
          <p:cNvPr id="19" name="Picture 18" descr="Asif Rehmani">
            <a:extLst>
              <a:ext uri="{FF2B5EF4-FFF2-40B4-BE49-F238E27FC236}">
                <a16:creationId xmlns:a16="http://schemas.microsoft.com/office/drawing/2014/main" id="{45CEEE18-BF20-4153-A206-5B12AF6CDD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6524" y="1049223"/>
            <a:ext cx="1856312" cy="2469839"/>
          </a:xfrm>
          <a:prstGeom prst="rect">
            <a:avLst/>
          </a:prstGeom>
        </p:spPr>
      </p:pic>
      <p:pic>
        <p:nvPicPr>
          <p:cNvPr id="9" name="Picture 8" descr="A close up of a sign&#10;&#10;Description automatically generated">
            <a:extLst>
              <a:ext uri="{FF2B5EF4-FFF2-40B4-BE49-F238E27FC236}">
                <a16:creationId xmlns:a16="http://schemas.microsoft.com/office/drawing/2014/main" id="{CC52E578-8DA4-4F9A-9169-7DFD269F3A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88063" y="2284142"/>
            <a:ext cx="1970108" cy="533344"/>
          </a:xfrm>
          <a:prstGeom prst="rect">
            <a:avLst/>
          </a:prstGeom>
        </p:spPr>
      </p:pic>
    </p:spTree>
    <p:extLst>
      <p:ext uri="{BB962C8B-B14F-4D97-AF65-F5344CB8AC3E}">
        <p14:creationId xmlns:p14="http://schemas.microsoft.com/office/powerpoint/2010/main" val="201217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8876F-FDC3-4BF7-893B-394E5810FE9E}"/>
              </a:ext>
            </a:extLst>
          </p:cNvPr>
          <p:cNvSpPr>
            <a:spLocks noGrp="1"/>
          </p:cNvSpPr>
          <p:nvPr>
            <p:ph type="title"/>
          </p:nvPr>
        </p:nvSpPr>
        <p:spPr>
          <a:xfrm>
            <a:off x="841247" y="1655286"/>
            <a:ext cx="5178553" cy="2610042"/>
          </a:xfrm>
        </p:spPr>
        <p:txBody>
          <a:bodyPr vert="horz" lIns="91440" tIns="45720" rIns="91440" bIns="45720" rtlCol="0" anchor="b">
            <a:normAutofit/>
          </a:bodyPr>
          <a:lstStyle/>
          <a:p>
            <a:r>
              <a:rPr lang="en-US" sz="4200" kern="1200" dirty="0">
                <a:solidFill>
                  <a:schemeClr val="tx1"/>
                </a:solidFill>
                <a:latin typeface="+mj-lt"/>
                <a:ea typeface="+mj-ea"/>
                <a:cs typeface="+mj-cs"/>
              </a:rPr>
              <a:t>We need our users to feel confident and supported using Microsoft 365</a:t>
            </a:r>
          </a:p>
        </p:txBody>
      </p:sp>
      <p:sp>
        <p:nvSpPr>
          <p:cNvPr id="3" name="Text Placeholder 2">
            <a:extLst>
              <a:ext uri="{FF2B5EF4-FFF2-40B4-BE49-F238E27FC236}">
                <a16:creationId xmlns:a16="http://schemas.microsoft.com/office/drawing/2014/main" id="{02DF23DE-9A34-4C0D-8866-6C5805DB2C3A}"/>
              </a:ext>
            </a:extLst>
          </p:cNvPr>
          <p:cNvSpPr>
            <a:spLocks noGrp="1"/>
          </p:cNvSpPr>
          <p:nvPr>
            <p:ph type="body" idx="1"/>
          </p:nvPr>
        </p:nvSpPr>
        <p:spPr>
          <a:xfrm>
            <a:off x="841247" y="4373385"/>
            <a:ext cx="4609057" cy="766040"/>
          </a:xfrm>
        </p:spPr>
        <p:txBody>
          <a:bodyPr vert="horz" lIns="91440" tIns="45720" rIns="91440" bIns="45720" rtlCol="0">
            <a:normAutofit/>
          </a:bodyPr>
          <a:lstStyle/>
          <a:p>
            <a:r>
              <a:rPr lang="en-US" sz="2000" kern="1200">
                <a:solidFill>
                  <a:schemeClr val="tx1"/>
                </a:solidFill>
                <a:latin typeface="+mn-lt"/>
                <a:ea typeface="+mn-ea"/>
                <a:cs typeface="+mn-cs"/>
              </a:rPr>
              <a:t>The Need</a:t>
            </a:r>
          </a:p>
        </p:txBody>
      </p:sp>
      <p:sp>
        <p:nvSpPr>
          <p:cNvPr id="73" name="Freeform: Shape 72">
            <a:extLst>
              <a:ext uri="{FF2B5EF4-FFF2-40B4-BE49-F238E27FC236}">
                <a16:creationId xmlns:a16="http://schemas.microsoft.com/office/drawing/2014/main" id="{F6EF57EF-D042-41D3-83E8-41A1FE6C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D00A59BB-A268-4F3E-9D41-CA265AF1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6" name="Picture 4" descr="Office 365 is now Microsoft 365: What you need to know - TechRepublic">
            <a:extLst>
              <a:ext uri="{FF2B5EF4-FFF2-40B4-BE49-F238E27FC236}">
                <a16:creationId xmlns:a16="http://schemas.microsoft.com/office/drawing/2014/main" id="{8E6B9AE4-A3EF-4DF9-B546-526B2B4C58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07579" y="1968919"/>
            <a:ext cx="5079371" cy="2857146"/>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Shape 76">
            <a:extLst>
              <a:ext uri="{FF2B5EF4-FFF2-40B4-BE49-F238E27FC236}">
                <a16:creationId xmlns:a16="http://schemas.microsoft.com/office/drawing/2014/main" id="{63794DCE-9D34-40DF-AB3F-06DA8ACCD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45006452-918C-4282-A72C-C9692B669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61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3CB60CC-64DB-4BFC-A4EC-C5FE3A94DA8E}"/>
              </a:ext>
            </a:extLst>
          </p:cNvPr>
          <p:cNvSpPr>
            <a:spLocks noGrp="1"/>
          </p:cNvSpPr>
          <p:nvPr>
            <p:ph type="title"/>
          </p:nvPr>
        </p:nvSpPr>
        <p:spPr>
          <a:xfrm>
            <a:off x="838201" y="365125"/>
            <a:ext cx="5393360" cy="1325563"/>
          </a:xfrm>
        </p:spPr>
        <p:txBody>
          <a:bodyPr>
            <a:normAutofit/>
          </a:bodyPr>
          <a:lstStyle/>
          <a:p>
            <a:r>
              <a:rPr lang="en-US" dirty="0"/>
              <a:t>The usual way</a:t>
            </a:r>
          </a:p>
        </p:txBody>
      </p:sp>
      <p:sp>
        <p:nvSpPr>
          <p:cNvPr id="75" name="Freeform: Shape 74">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3768AD9-457C-470C-8FB2-37F2E5C8CA61}"/>
              </a:ext>
            </a:extLst>
          </p:cNvPr>
          <p:cNvSpPr>
            <a:spLocks noGrp="1"/>
          </p:cNvSpPr>
          <p:nvPr>
            <p:ph idx="1"/>
          </p:nvPr>
        </p:nvSpPr>
        <p:spPr>
          <a:xfrm>
            <a:off x="838200" y="1825625"/>
            <a:ext cx="5393361" cy="4351338"/>
          </a:xfrm>
        </p:spPr>
        <p:txBody>
          <a:bodyPr>
            <a:normAutofit/>
          </a:bodyPr>
          <a:lstStyle/>
          <a:p>
            <a:r>
              <a:rPr lang="en-US" dirty="0"/>
              <a:t>Build a knowledge portal on SharePoint</a:t>
            </a:r>
          </a:p>
          <a:p>
            <a:r>
              <a:rPr lang="en-US" dirty="0"/>
              <a:t>Put a bunch of videos, documents and links to external content on that portal</a:t>
            </a:r>
          </a:p>
          <a:p>
            <a:pPr lvl="1"/>
            <a:r>
              <a:rPr lang="en-US" dirty="0"/>
              <a:t>Content bought from a vendor or created internally</a:t>
            </a:r>
          </a:p>
          <a:p>
            <a:r>
              <a:rPr lang="en-US" dirty="0"/>
              <a:t>Link to the portal and hope for the best (fingers crossed) </a:t>
            </a:r>
          </a:p>
        </p:txBody>
      </p:sp>
      <p:sp>
        <p:nvSpPr>
          <p:cNvPr id="77" name="Oval 76">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1028" name="Picture 4" descr="A close up of a logo&#10;&#10;Description automatically generated">
            <a:extLst>
              <a:ext uri="{FF2B5EF4-FFF2-40B4-BE49-F238E27FC236}">
                <a16:creationId xmlns:a16="http://schemas.microsoft.com/office/drawing/2014/main" id="{14947F86-4061-4136-AD28-C3247DC3D1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 b="5"/>
          <a:stretch/>
        </p:blipFill>
        <p:spPr bwMode="auto">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81" name="Freeform: Shape 80">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83" name="Straight Connector 82">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5" name="Freeform: Shape 84">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51258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9AE8FB4-2692-4B8E-9B83-8132F489B4A0}"/>
              </a:ext>
            </a:extLst>
          </p:cNvPr>
          <p:cNvSpPr>
            <a:spLocks noGrp="1"/>
          </p:cNvSpPr>
          <p:nvPr>
            <p:ph type="title"/>
          </p:nvPr>
        </p:nvSpPr>
        <p:spPr>
          <a:xfrm>
            <a:off x="874815" y="798703"/>
            <a:ext cx="5221185" cy="2370989"/>
          </a:xfrm>
        </p:spPr>
        <p:txBody>
          <a:bodyPr vert="horz" lIns="91440" tIns="45720" rIns="91440" bIns="45720" rtlCol="0" anchor="b">
            <a:normAutofit/>
          </a:bodyPr>
          <a:lstStyle/>
          <a:p>
            <a:pPr algn="ctr"/>
            <a:r>
              <a:rPr lang="en-US" sz="4200" kern="1200" dirty="0">
                <a:solidFill>
                  <a:schemeClr val="tx1"/>
                </a:solidFill>
                <a:latin typeface="+mj-lt"/>
                <a:ea typeface="+mj-ea"/>
                <a:cs typeface="+mj-cs"/>
              </a:rPr>
              <a:t>The videos and other content must be kept updated by You</a:t>
            </a:r>
          </a:p>
        </p:txBody>
      </p:sp>
      <p:sp>
        <p:nvSpPr>
          <p:cNvPr id="3" name="Content Placeholder 2">
            <a:extLst>
              <a:ext uri="{FF2B5EF4-FFF2-40B4-BE49-F238E27FC236}">
                <a16:creationId xmlns:a16="http://schemas.microsoft.com/office/drawing/2014/main" id="{AC03F24B-AD1F-4E87-B82B-191D0A3C0BAE}"/>
              </a:ext>
            </a:extLst>
          </p:cNvPr>
          <p:cNvSpPr>
            <a:spLocks noGrp="1"/>
          </p:cNvSpPr>
          <p:nvPr>
            <p:ph type="body" idx="1"/>
          </p:nvPr>
        </p:nvSpPr>
        <p:spPr>
          <a:xfrm>
            <a:off x="870148" y="3962792"/>
            <a:ext cx="5221185" cy="2102108"/>
          </a:xfrm>
        </p:spPr>
        <p:txBody>
          <a:bodyPr vert="horz" lIns="91440" tIns="45720" rIns="91440" bIns="45720" rtlCol="0" anchor="t">
            <a:normAutofit/>
          </a:bodyPr>
          <a:lstStyle/>
          <a:p>
            <a:pPr algn="ctr"/>
            <a:r>
              <a:rPr lang="en-US" kern="1200" dirty="0">
                <a:solidFill>
                  <a:srgbClr val="FF0000"/>
                </a:solidFill>
                <a:latin typeface="+mn-lt"/>
                <a:ea typeface="+mn-ea"/>
                <a:cs typeface="+mn-cs"/>
              </a:rPr>
              <a:t>The challenge with the usual way</a:t>
            </a:r>
          </a:p>
        </p:txBody>
      </p:sp>
      <p:sp>
        <p:nvSpPr>
          <p:cNvPr id="12" name="Freeform: Shape 11">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Laptop">
            <a:extLst>
              <a:ext uri="{FF2B5EF4-FFF2-40B4-BE49-F238E27FC236}">
                <a16:creationId xmlns:a16="http://schemas.microsoft.com/office/drawing/2014/main" id="{9367EC46-A392-46E0-B87E-B389BCD0D7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3046"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6" name="Freeform: Shape 15">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57455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2FE78-F86A-4DE4-A635-92EA0DFB5D1A}"/>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Microsoft 365 learning pathways</a:t>
            </a:r>
          </a:p>
        </p:txBody>
      </p:sp>
      <p:sp>
        <p:nvSpPr>
          <p:cNvPr id="3" name="Content Placeholder 2">
            <a:extLst>
              <a:ext uri="{FF2B5EF4-FFF2-40B4-BE49-F238E27FC236}">
                <a16:creationId xmlns:a16="http://schemas.microsoft.com/office/drawing/2014/main" id="{45FE24E6-0709-4EF7-AF1F-EB0ECBE42BA5}"/>
              </a:ext>
            </a:extLst>
          </p:cNvPr>
          <p:cNvSpPr>
            <a:spLocks noGrp="1"/>
          </p:cNvSpPr>
          <p:nvPr>
            <p:ph type="body" idx="1"/>
          </p:nvPr>
        </p:nvSpPr>
        <p:spPr>
          <a:xfrm>
            <a:off x="7464612" y="4750893"/>
            <a:ext cx="4087305" cy="1147863"/>
          </a:xfrm>
        </p:spPr>
        <p:txBody>
          <a:bodyPr vert="horz" lIns="91440" tIns="45720" rIns="91440" bIns="45720" rtlCol="0" anchor="t">
            <a:normAutofit/>
          </a:bodyPr>
          <a:lstStyle/>
          <a:p>
            <a:r>
              <a:rPr lang="en-US" sz="2000" dirty="0">
                <a:solidFill>
                  <a:schemeClr val="accent2"/>
                </a:solidFill>
              </a:rPr>
              <a:t>The Solution</a:t>
            </a:r>
          </a:p>
        </p:txBody>
      </p:sp>
      <p:sp>
        <p:nvSpPr>
          <p:cNvPr id="24" name="Freeform: Shape 2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light&#10;&#10;Description automatically generated">
            <a:extLst>
              <a:ext uri="{FF2B5EF4-FFF2-40B4-BE49-F238E27FC236}">
                <a16:creationId xmlns:a16="http://schemas.microsoft.com/office/drawing/2014/main" id="{F34A73F2-9BFD-4B7A-8A81-2EC97BDAB790}"/>
              </a:ext>
            </a:extLst>
          </p:cNvPr>
          <p:cNvPicPr>
            <a:picLocks noChangeAspect="1"/>
          </p:cNvPicPr>
          <p:nvPr/>
        </p:nvPicPr>
        <p:blipFill rotWithShape="1">
          <a:blip r:embed="rId3"/>
          <a:srcRect l="3697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01749541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3600</Words>
  <Application>Microsoft Office PowerPoint</Application>
  <PresentationFormat>Widescreen</PresentationFormat>
  <Paragraphs>343</Paragraphs>
  <Slides>40</Slides>
  <Notes>33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Rockwell</vt:lpstr>
      <vt:lpstr>Office Theme</vt:lpstr>
      <vt:lpstr>Everything you need to know to get the best use out of Microsoft 365 learning pathways</vt:lpstr>
      <vt:lpstr>Accompanying article on  Everything you need to know to get the best use out of Microsoft 365 learning pathways</vt:lpstr>
      <vt:lpstr>Recorded video of the presentation on YouTube</vt:lpstr>
      <vt:lpstr>Agenda</vt:lpstr>
      <vt:lpstr>About me - Asif Rehmani</vt:lpstr>
      <vt:lpstr>We need our users to feel confident and supported using Microsoft 365</vt:lpstr>
      <vt:lpstr>The usual way</vt:lpstr>
      <vt:lpstr>The videos and other content must be kept updated by You</vt:lpstr>
      <vt:lpstr>Microsoft 365 learning pathways</vt:lpstr>
      <vt:lpstr>What is Microsoft 365 Learning Pathways? </vt:lpstr>
      <vt:lpstr>What Learning Pathways is Not</vt:lpstr>
      <vt:lpstr>Installation</vt:lpstr>
      <vt:lpstr>Prerequisites</vt:lpstr>
      <vt:lpstr>Install process</vt:lpstr>
      <vt:lpstr>What the heck is learning pathways installing at my tenant?</vt:lpstr>
      <vt:lpstr>Configuration</vt:lpstr>
      <vt:lpstr>Learning pathways terminology   Admin’s perspective</vt:lpstr>
      <vt:lpstr>Basic configuration of learning pathways</vt:lpstr>
      <vt:lpstr>Advanced configuration </vt:lpstr>
      <vt:lpstr>End user experience</vt:lpstr>
      <vt:lpstr>Learning pathways terminology   End user perspective</vt:lpstr>
      <vt:lpstr>The Anatomy of an Asset</vt:lpstr>
      <vt:lpstr>End user’s perspective</vt:lpstr>
      <vt:lpstr>Getting people to the learning pathways site</vt:lpstr>
      <vt:lpstr>Deploy learning pathways on other sites</vt:lpstr>
      <vt:lpstr>Usage reporting</vt:lpstr>
      <vt:lpstr>How do I know if learning pathways is helping my users?</vt:lpstr>
      <vt:lpstr>Updating</vt:lpstr>
      <vt:lpstr>Updating learning pathways</vt:lpstr>
      <vt:lpstr>Roadmap</vt:lpstr>
      <vt:lpstr>Ver. 4.0</vt:lpstr>
      <vt:lpstr>Better Together Microsoft’s Partner Story</vt:lpstr>
      <vt:lpstr>Building on top of learning pathways</vt:lpstr>
      <vt:lpstr>PowerPoint Presentation</vt:lpstr>
      <vt:lpstr>VisualSP + Microsoft learning pathways content A Better Together story</vt:lpstr>
      <vt:lpstr>Learning Pathways content delivered in-context</vt:lpstr>
      <vt:lpstr>VisualSP app for Microsoft Teams</vt:lpstr>
      <vt:lpstr>Learning pathways enhancement with VisualSP</vt:lpstr>
      <vt:lpstr>Watch VisualSP for learning pathways in Action</vt:lpstr>
      <vt:lpstr>Call to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you need to know to get the best use out of Microsoft 365 learning pathways</dc:title>
  <dc:creator>Asif Rehmani</dc:creator>
  <cp:lastModifiedBy>Asif Rehmani</cp:lastModifiedBy>
  <cp:revision>1</cp:revision>
  <dcterms:created xsi:type="dcterms:W3CDTF">2020-12-09T11:03:42Z</dcterms:created>
  <dcterms:modified xsi:type="dcterms:W3CDTF">2020-12-09T12:41:19Z</dcterms:modified>
</cp:coreProperties>
</file>