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2145706468" r:id="rId3"/>
    <p:sldId id="2145706446" r:id="rId4"/>
    <p:sldId id="2255" r:id="rId5"/>
    <p:sldId id="2145706466" r:id="rId6"/>
    <p:sldId id="571" r:id="rId7"/>
    <p:sldId id="572" r:id="rId8"/>
    <p:sldId id="261" r:id="rId9"/>
    <p:sldId id="259" r:id="rId10"/>
    <p:sldId id="260" r:id="rId11"/>
    <p:sldId id="258" r:id="rId12"/>
    <p:sldId id="262" r:id="rId13"/>
    <p:sldId id="570" r:id="rId14"/>
    <p:sldId id="263" r:id="rId15"/>
    <p:sldId id="264" r:id="rId16"/>
    <p:sldId id="265" r:id="rId17"/>
    <p:sldId id="2145706467" r:id="rId18"/>
    <p:sldId id="2235" r:id="rId19"/>
    <p:sldId id="2236" r:id="rId20"/>
    <p:sldId id="2237" r:id="rId21"/>
    <p:sldId id="573" r:id="rId22"/>
    <p:sldId id="569" r:id="rId23"/>
    <p:sldId id="21457064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AC1C7-3A92-4EC4-A3A7-5ECFC380916F}" v="355" dt="2024-05-01T14:28:33.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797" autoAdjust="0"/>
  </p:normalViewPr>
  <p:slideViewPr>
    <p:cSldViewPr snapToGrid="0">
      <p:cViewPr varScale="1">
        <p:scale>
          <a:sx n="61" d="100"/>
          <a:sy n="61" d="100"/>
        </p:scale>
        <p:origin x="1275" y="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if Rehmani" userId="e3bc34669d675361" providerId="LiveId" clId="{282AF16A-AAF7-4223-BF27-31489A1904D6}"/>
    <pc:docChg chg="custSel addSld modSld">
      <pc:chgData name="Asif Rehmani" userId="e3bc34669d675361" providerId="LiveId" clId="{282AF16A-AAF7-4223-BF27-31489A1904D6}" dt="2024-04-26T12:15:00.350" v="220"/>
      <pc:docMkLst>
        <pc:docMk/>
      </pc:docMkLst>
      <pc:sldChg chg="modSp mod">
        <pc:chgData name="Asif Rehmani" userId="e3bc34669d675361" providerId="LiveId" clId="{282AF16A-AAF7-4223-BF27-31489A1904D6}" dt="2024-04-25T19:05:55.646" v="35" actId="20577"/>
        <pc:sldMkLst>
          <pc:docMk/>
          <pc:sldMk cId="2532678984" sldId="257"/>
        </pc:sldMkLst>
        <pc:spChg chg="mod">
          <ac:chgData name="Asif Rehmani" userId="e3bc34669d675361" providerId="LiveId" clId="{282AF16A-AAF7-4223-BF27-31489A1904D6}" dt="2024-04-25T19:05:55.646" v="35" actId="20577"/>
          <ac:spMkLst>
            <pc:docMk/>
            <pc:sldMk cId="2532678984" sldId="257"/>
            <ac:spMk id="8" creationId="{729D8766-C32C-4EFA-0EBE-8EA6C2C6A26A}"/>
          </ac:spMkLst>
        </pc:spChg>
      </pc:sldChg>
      <pc:sldChg chg="modSp new mod modNotesTx">
        <pc:chgData name="Asif Rehmani" userId="e3bc34669d675361" providerId="LiveId" clId="{282AF16A-AAF7-4223-BF27-31489A1904D6}" dt="2024-04-26T12:15:00.350" v="220"/>
        <pc:sldMkLst>
          <pc:docMk/>
          <pc:sldMk cId="2228155803" sldId="569"/>
        </pc:sldMkLst>
        <pc:spChg chg="mod">
          <ac:chgData name="Asif Rehmani" userId="e3bc34669d675361" providerId="LiveId" clId="{282AF16A-AAF7-4223-BF27-31489A1904D6}" dt="2024-04-26T12:11:46.323" v="95" actId="20577"/>
          <ac:spMkLst>
            <pc:docMk/>
            <pc:sldMk cId="2228155803" sldId="569"/>
            <ac:spMk id="2" creationId="{AC3636C5-6F40-BA95-64F0-359534B89BE0}"/>
          </ac:spMkLst>
        </pc:spChg>
      </pc:sldChg>
    </pc:docChg>
  </pc:docChgLst>
  <pc:docChgLst>
    <pc:chgData name="Asif Rehmani" userId="e3bc34669d675361" providerId="LiveId" clId="{61AAC1C7-3A92-4EC4-A3A7-5ECFC380916F}"/>
    <pc:docChg chg="undo redo custSel addSld delSld modSld sldOrd">
      <pc:chgData name="Asif Rehmani" userId="e3bc34669d675361" providerId="LiveId" clId="{61AAC1C7-3A92-4EC4-A3A7-5ECFC380916F}" dt="2024-05-01T14:28:33.094" v="3750" actId="20577"/>
      <pc:docMkLst>
        <pc:docMk/>
      </pc:docMkLst>
      <pc:sldChg chg="del ord modTransition modNotesTx">
        <pc:chgData name="Asif Rehmani" userId="e3bc34669d675361" providerId="LiveId" clId="{61AAC1C7-3A92-4EC4-A3A7-5ECFC380916F}" dt="2024-05-01T11:51:46.961" v="1803" actId="47"/>
        <pc:sldMkLst>
          <pc:docMk/>
          <pc:sldMk cId="2532678984" sldId="257"/>
        </pc:sldMkLst>
      </pc:sldChg>
      <pc:sldChg chg="addSp delSp modSp add mod modTransition setBg modAnim modNotesTx">
        <pc:chgData name="Asif Rehmani" userId="e3bc34669d675361" providerId="LiveId" clId="{61AAC1C7-3A92-4EC4-A3A7-5ECFC380916F}" dt="2024-05-01T14:05:28.140" v="2430" actId="20577"/>
        <pc:sldMkLst>
          <pc:docMk/>
          <pc:sldMk cId="1746262801" sldId="258"/>
        </pc:sldMkLst>
        <pc:spChg chg="mod">
          <ac:chgData name="Asif Rehmani" userId="e3bc34669d675361" providerId="LiveId" clId="{61AAC1C7-3A92-4EC4-A3A7-5ECFC380916F}" dt="2024-04-29T12:11:09.279" v="705" actId="26606"/>
          <ac:spMkLst>
            <pc:docMk/>
            <pc:sldMk cId="1746262801" sldId="258"/>
            <ac:spMk id="2" creationId="{442EC9F2-FF6B-EF56-714E-08F019EF48CC}"/>
          </ac:spMkLst>
        </pc:spChg>
        <pc:spChg chg="mod">
          <ac:chgData name="Asif Rehmani" userId="e3bc34669d675361" providerId="LiveId" clId="{61AAC1C7-3A92-4EC4-A3A7-5ECFC380916F}" dt="2024-04-29T12:44:13.361" v="929" actId="14100"/>
          <ac:spMkLst>
            <pc:docMk/>
            <pc:sldMk cId="1746262801" sldId="258"/>
            <ac:spMk id="3" creationId="{B152C4DA-FB5B-C66B-9D94-E5412C02E661}"/>
          </ac:spMkLst>
        </pc:spChg>
        <pc:spChg chg="add">
          <ac:chgData name="Asif Rehmani" userId="e3bc34669d675361" providerId="LiveId" clId="{61AAC1C7-3A92-4EC4-A3A7-5ECFC380916F}" dt="2024-04-29T12:11:09.279" v="705" actId="26606"/>
          <ac:spMkLst>
            <pc:docMk/>
            <pc:sldMk cId="1746262801" sldId="258"/>
            <ac:spMk id="8" creationId="{777A147A-9ED8-46B4-8660-1B3C2AA880B5}"/>
          </ac:spMkLst>
        </pc:spChg>
        <pc:spChg chg="add">
          <ac:chgData name="Asif Rehmani" userId="e3bc34669d675361" providerId="LiveId" clId="{61AAC1C7-3A92-4EC4-A3A7-5ECFC380916F}" dt="2024-04-29T12:11:09.279" v="705" actId="26606"/>
          <ac:spMkLst>
            <pc:docMk/>
            <pc:sldMk cId="1746262801" sldId="258"/>
            <ac:spMk id="10" creationId="{5D6C15A0-C087-4593-8414-2B4EC1CDC3DE}"/>
          </ac:spMkLst>
        </pc:spChg>
        <pc:picChg chg="add del mod">
          <ac:chgData name="Asif Rehmani" userId="e3bc34669d675361" providerId="LiveId" clId="{61AAC1C7-3A92-4EC4-A3A7-5ECFC380916F}" dt="2024-04-26T22:50:16.312" v="2" actId="34307"/>
          <ac:picMkLst>
            <pc:docMk/>
            <pc:sldMk cId="1746262801" sldId="258"/>
            <ac:picMk id="4" creationId="{581CDCB8-816C-E57C-C511-0BED0D39415A}"/>
          </ac:picMkLst>
        </pc:picChg>
        <pc:picChg chg="add del mod">
          <ac:chgData name="Asif Rehmani" userId="e3bc34669d675361" providerId="LiveId" clId="{61AAC1C7-3A92-4EC4-A3A7-5ECFC380916F}" dt="2024-04-26T22:50:46.747" v="4" actId="478"/>
          <ac:picMkLst>
            <pc:docMk/>
            <pc:sldMk cId="1746262801" sldId="258"/>
            <ac:picMk id="5" creationId="{8E8CD85B-C5AD-A600-C9B0-E7B6EAD1C022}"/>
          </ac:picMkLst>
        </pc:picChg>
      </pc:sldChg>
      <pc:sldChg chg="addSp modSp add mod ord modTransition setBg modNotesTx">
        <pc:chgData name="Asif Rehmani" userId="e3bc34669d675361" providerId="LiveId" clId="{61AAC1C7-3A92-4EC4-A3A7-5ECFC380916F}" dt="2024-05-01T14:03:51.753" v="2302" actId="20577"/>
        <pc:sldMkLst>
          <pc:docMk/>
          <pc:sldMk cId="1610120129" sldId="259"/>
        </pc:sldMkLst>
        <pc:spChg chg="mod">
          <ac:chgData name="Asif Rehmani" userId="e3bc34669d675361" providerId="LiveId" clId="{61AAC1C7-3A92-4EC4-A3A7-5ECFC380916F}" dt="2024-04-29T12:10:35.494" v="700" actId="26606"/>
          <ac:spMkLst>
            <pc:docMk/>
            <pc:sldMk cId="1610120129" sldId="259"/>
            <ac:spMk id="2" creationId="{6A879ADC-5423-9C77-7CB8-DAF29E1B13EC}"/>
          </ac:spMkLst>
        </pc:spChg>
        <pc:spChg chg="add">
          <ac:chgData name="Asif Rehmani" userId="e3bc34669d675361" providerId="LiveId" clId="{61AAC1C7-3A92-4EC4-A3A7-5ECFC380916F}" dt="2024-04-29T12:10:35.494" v="700" actId="26606"/>
          <ac:spMkLst>
            <pc:docMk/>
            <pc:sldMk cId="1610120129" sldId="259"/>
            <ac:spMk id="9" creationId="{6AA24DE7-C336-4994-8C52-D9B3F3D0FA4D}"/>
          </ac:spMkLst>
        </pc:spChg>
        <pc:picChg chg="mod">
          <ac:chgData name="Asif Rehmani" userId="e3bc34669d675361" providerId="LiveId" clId="{61AAC1C7-3A92-4EC4-A3A7-5ECFC380916F}" dt="2024-04-29T12:10:48.597" v="704" actId="1440"/>
          <ac:picMkLst>
            <pc:docMk/>
            <pc:sldMk cId="1610120129" sldId="259"/>
            <ac:picMk id="4" creationId="{F1D0FE98-3E18-82FD-B773-0FEF620E9748}"/>
          </ac:picMkLst>
        </pc:picChg>
      </pc:sldChg>
      <pc:sldChg chg="add ord modTransition modNotesTx">
        <pc:chgData name="Asif Rehmani" userId="e3bc34669d675361" providerId="LiveId" clId="{61AAC1C7-3A92-4EC4-A3A7-5ECFC380916F}" dt="2024-05-01T14:04:05.097" v="2332" actId="5793"/>
        <pc:sldMkLst>
          <pc:docMk/>
          <pc:sldMk cId="734047602" sldId="260"/>
        </pc:sldMkLst>
      </pc:sldChg>
      <pc:sldChg chg="addSp modSp add mod ord modTransition setBg modAnim modNotesTx">
        <pc:chgData name="Asif Rehmani" userId="e3bc34669d675361" providerId="LiveId" clId="{61AAC1C7-3A92-4EC4-A3A7-5ECFC380916F}" dt="2024-05-01T14:26:45.267" v="3650" actId="20577"/>
        <pc:sldMkLst>
          <pc:docMk/>
          <pc:sldMk cId="1849913706" sldId="261"/>
        </pc:sldMkLst>
        <pc:spChg chg="mod">
          <ac:chgData name="Asif Rehmani" userId="e3bc34669d675361" providerId="LiveId" clId="{61AAC1C7-3A92-4EC4-A3A7-5ECFC380916F}" dt="2024-04-29T12:10:25.028" v="699" actId="26606"/>
          <ac:spMkLst>
            <pc:docMk/>
            <pc:sldMk cId="1849913706" sldId="261"/>
            <ac:spMk id="2" creationId="{5D98D39F-C8EB-00CE-CFC9-FE2F981D60A8}"/>
          </ac:spMkLst>
        </pc:spChg>
        <pc:spChg chg="mod">
          <ac:chgData name="Asif Rehmani" userId="e3bc34669d675361" providerId="LiveId" clId="{61AAC1C7-3A92-4EC4-A3A7-5ECFC380916F}" dt="2024-05-01T14:26:45.267" v="3650" actId="20577"/>
          <ac:spMkLst>
            <pc:docMk/>
            <pc:sldMk cId="1849913706" sldId="261"/>
            <ac:spMk id="3" creationId="{CDFC52A9-1A17-08A4-FFB9-5806AE78B5C8}"/>
          </ac:spMkLst>
        </pc:spChg>
        <pc:spChg chg="add">
          <ac:chgData name="Asif Rehmani" userId="e3bc34669d675361" providerId="LiveId" clId="{61AAC1C7-3A92-4EC4-A3A7-5ECFC380916F}" dt="2024-04-29T12:10:25.028" v="699" actId="26606"/>
          <ac:spMkLst>
            <pc:docMk/>
            <pc:sldMk cId="1849913706" sldId="261"/>
            <ac:spMk id="8" creationId="{907EF6B7-1338-4443-8C46-6A318D952DFD}"/>
          </ac:spMkLst>
        </pc:spChg>
        <pc:spChg chg="add">
          <ac:chgData name="Asif Rehmani" userId="e3bc34669d675361" providerId="LiveId" clId="{61AAC1C7-3A92-4EC4-A3A7-5ECFC380916F}" dt="2024-04-29T12:10:25.028" v="699" actId="26606"/>
          <ac:spMkLst>
            <pc:docMk/>
            <pc:sldMk cId="1849913706" sldId="261"/>
            <ac:spMk id="10" creationId="{DAAE4CDD-124C-4DCF-9584-B6033B545DD5}"/>
          </ac:spMkLst>
        </pc:spChg>
        <pc:spChg chg="add">
          <ac:chgData name="Asif Rehmani" userId="e3bc34669d675361" providerId="LiveId" clId="{61AAC1C7-3A92-4EC4-A3A7-5ECFC380916F}" dt="2024-04-29T12:10:25.028" v="699" actId="26606"/>
          <ac:spMkLst>
            <pc:docMk/>
            <pc:sldMk cId="1849913706" sldId="261"/>
            <ac:spMk id="12" creationId="{081E4A58-353D-44AE-B2FC-2A74E2E400F7}"/>
          </ac:spMkLst>
        </pc:spChg>
        <pc:picChg chg="add mod">
          <ac:chgData name="Asif Rehmani" userId="e3bc34669d675361" providerId="LiveId" clId="{61AAC1C7-3A92-4EC4-A3A7-5ECFC380916F}" dt="2024-04-30T20:44:35.690" v="1427" actId="14100"/>
          <ac:picMkLst>
            <pc:docMk/>
            <pc:sldMk cId="1849913706" sldId="261"/>
            <ac:picMk id="4" creationId="{095261FF-1FDB-21D9-6A25-43D16BFA4132}"/>
          </ac:picMkLst>
        </pc:picChg>
      </pc:sldChg>
      <pc:sldChg chg="addSp modSp add mod ord modTransition setBg modAnim modNotesTx">
        <pc:chgData name="Asif Rehmani" userId="e3bc34669d675361" providerId="LiveId" clId="{61AAC1C7-3A92-4EC4-A3A7-5ECFC380916F}" dt="2024-05-01T14:27:16.813" v="3652"/>
        <pc:sldMkLst>
          <pc:docMk/>
          <pc:sldMk cId="4091827262" sldId="262"/>
        </pc:sldMkLst>
        <pc:spChg chg="mod">
          <ac:chgData name="Asif Rehmani" userId="e3bc34669d675361" providerId="LiveId" clId="{61AAC1C7-3A92-4EC4-A3A7-5ECFC380916F}" dt="2024-04-29T12:11:56.561" v="709" actId="26606"/>
          <ac:spMkLst>
            <pc:docMk/>
            <pc:sldMk cId="4091827262" sldId="262"/>
            <ac:spMk id="2" creationId="{7EA257AF-D135-41BF-E739-22825A39F0CC}"/>
          </ac:spMkLst>
        </pc:spChg>
        <pc:spChg chg="mod">
          <ac:chgData name="Asif Rehmani" userId="e3bc34669d675361" providerId="LiveId" clId="{61AAC1C7-3A92-4EC4-A3A7-5ECFC380916F}" dt="2024-04-29T12:12:35.228" v="774" actId="113"/>
          <ac:spMkLst>
            <pc:docMk/>
            <pc:sldMk cId="4091827262" sldId="262"/>
            <ac:spMk id="3" creationId="{330E9E63-A1F9-6D57-5AA9-7BF6F1220EBC}"/>
          </ac:spMkLst>
        </pc:spChg>
        <pc:spChg chg="mod">
          <ac:chgData name="Asif Rehmani" userId="e3bc34669d675361" providerId="LiveId" clId="{61AAC1C7-3A92-4EC4-A3A7-5ECFC380916F}" dt="2024-05-01T14:07:51.478" v="2597" actId="20577"/>
          <ac:spMkLst>
            <pc:docMk/>
            <pc:sldMk cId="4091827262" sldId="262"/>
            <ac:spMk id="4" creationId="{FD1C26F9-CD90-C71A-66D2-D48EC1E4FE61}"/>
          </ac:spMkLst>
        </pc:spChg>
        <pc:spChg chg="mod">
          <ac:chgData name="Asif Rehmani" userId="e3bc34669d675361" providerId="LiveId" clId="{61AAC1C7-3A92-4EC4-A3A7-5ECFC380916F}" dt="2024-04-29T12:12:37.449" v="775" actId="113"/>
          <ac:spMkLst>
            <pc:docMk/>
            <pc:sldMk cId="4091827262" sldId="262"/>
            <ac:spMk id="5" creationId="{D8EA7A28-B81E-BF9D-5EB9-D59F731E5ED4}"/>
          </ac:spMkLst>
        </pc:spChg>
        <pc:spChg chg="mod">
          <ac:chgData name="Asif Rehmani" userId="e3bc34669d675361" providerId="LiveId" clId="{61AAC1C7-3A92-4EC4-A3A7-5ECFC380916F}" dt="2024-04-29T12:12:47.323" v="776" actId="12"/>
          <ac:spMkLst>
            <pc:docMk/>
            <pc:sldMk cId="4091827262" sldId="262"/>
            <ac:spMk id="6" creationId="{605BEAF3-8E52-7ACD-9CF4-EAB87B82DC74}"/>
          </ac:spMkLst>
        </pc:spChg>
        <pc:spChg chg="add">
          <ac:chgData name="Asif Rehmani" userId="e3bc34669d675361" providerId="LiveId" clId="{61AAC1C7-3A92-4EC4-A3A7-5ECFC380916F}" dt="2024-04-29T12:11:56.561" v="709" actId="26606"/>
          <ac:spMkLst>
            <pc:docMk/>
            <pc:sldMk cId="4091827262" sldId="262"/>
            <ac:spMk id="12" creationId="{56E9B3E6-E277-4D68-BA48-9CB43FFBD6E2}"/>
          </ac:spMkLst>
        </pc:spChg>
        <pc:spChg chg="add">
          <ac:chgData name="Asif Rehmani" userId="e3bc34669d675361" providerId="LiveId" clId="{61AAC1C7-3A92-4EC4-A3A7-5ECFC380916F}" dt="2024-04-29T12:11:56.561" v="709" actId="26606"/>
          <ac:spMkLst>
            <pc:docMk/>
            <pc:sldMk cId="4091827262" sldId="262"/>
            <ac:spMk id="19" creationId="{D5B0017B-2ECA-49AF-B397-DC140825DF8D}"/>
          </ac:spMkLst>
        </pc:spChg>
        <pc:grpChg chg="add">
          <ac:chgData name="Asif Rehmani" userId="e3bc34669d675361" providerId="LiveId" clId="{61AAC1C7-3A92-4EC4-A3A7-5ECFC380916F}" dt="2024-04-29T12:11:56.561" v="709" actId="26606"/>
          <ac:grpSpMkLst>
            <pc:docMk/>
            <pc:sldMk cId="4091827262" sldId="262"/>
            <ac:grpSpMk id="14" creationId="{AE1C45F0-260A-458C-96ED-C1F6D2151219}"/>
          </ac:grpSpMkLst>
        </pc:grpChg>
        <pc:cxnChg chg="add">
          <ac:chgData name="Asif Rehmani" userId="e3bc34669d675361" providerId="LiveId" clId="{61AAC1C7-3A92-4EC4-A3A7-5ECFC380916F}" dt="2024-04-29T12:11:56.561" v="709" actId="26606"/>
          <ac:cxnSpMkLst>
            <pc:docMk/>
            <pc:sldMk cId="4091827262" sldId="262"/>
            <ac:cxnSpMk id="21" creationId="{6CF1BAF6-AD41-4082-B212-8A1F9A2E8779}"/>
          </ac:cxnSpMkLst>
        </pc:cxnChg>
      </pc:sldChg>
      <pc:sldChg chg="addSp delSp modSp add mod modTransition setBg modAnim modNotesTx">
        <pc:chgData name="Asif Rehmani" userId="e3bc34669d675361" providerId="LiveId" clId="{61AAC1C7-3A92-4EC4-A3A7-5ECFC380916F}" dt="2024-05-01T14:12:12.320" v="2857" actId="20577"/>
        <pc:sldMkLst>
          <pc:docMk/>
          <pc:sldMk cId="3711887832" sldId="263"/>
        </pc:sldMkLst>
        <pc:spChg chg="mod">
          <ac:chgData name="Asif Rehmani" userId="e3bc34669d675361" providerId="LiveId" clId="{61AAC1C7-3A92-4EC4-A3A7-5ECFC380916F}" dt="2024-04-29T12:13:24.604" v="779" actId="26606"/>
          <ac:spMkLst>
            <pc:docMk/>
            <pc:sldMk cId="3711887832" sldId="263"/>
            <ac:spMk id="2" creationId="{9E6DCCD6-3790-B9FB-6679-0D2DDCE8B79E}"/>
          </ac:spMkLst>
        </pc:spChg>
        <pc:spChg chg="del mod">
          <ac:chgData name="Asif Rehmani" userId="e3bc34669d675361" providerId="LiveId" clId="{61AAC1C7-3A92-4EC4-A3A7-5ECFC380916F}" dt="2024-04-29T12:13:24.604" v="779" actId="26606"/>
          <ac:spMkLst>
            <pc:docMk/>
            <pc:sldMk cId="3711887832" sldId="263"/>
            <ac:spMk id="3" creationId="{D08BBA55-2332-3AC3-1E26-19AC23D8B6BA}"/>
          </ac:spMkLst>
        </pc:spChg>
        <pc:spChg chg="add">
          <ac:chgData name="Asif Rehmani" userId="e3bc34669d675361" providerId="LiveId" clId="{61AAC1C7-3A92-4EC4-A3A7-5ECFC380916F}" dt="2024-04-29T12:13:24.604" v="779" actId="26606"/>
          <ac:spMkLst>
            <pc:docMk/>
            <pc:sldMk cId="3711887832" sldId="263"/>
            <ac:spMk id="9" creationId="{56E9B3E6-E277-4D68-BA48-9CB43FFBD6E2}"/>
          </ac:spMkLst>
        </pc:spChg>
        <pc:spChg chg="add">
          <ac:chgData name="Asif Rehmani" userId="e3bc34669d675361" providerId="LiveId" clId="{61AAC1C7-3A92-4EC4-A3A7-5ECFC380916F}" dt="2024-04-29T12:13:24.604" v="779" actId="26606"/>
          <ac:spMkLst>
            <pc:docMk/>
            <pc:sldMk cId="3711887832" sldId="263"/>
            <ac:spMk id="16" creationId="{D5B0017B-2ECA-49AF-B397-DC140825DF8D}"/>
          </ac:spMkLst>
        </pc:spChg>
        <pc:grpChg chg="add">
          <ac:chgData name="Asif Rehmani" userId="e3bc34669d675361" providerId="LiveId" clId="{61AAC1C7-3A92-4EC4-A3A7-5ECFC380916F}" dt="2024-04-29T12:13:24.604" v="779" actId="26606"/>
          <ac:grpSpMkLst>
            <pc:docMk/>
            <pc:sldMk cId="3711887832" sldId="263"/>
            <ac:grpSpMk id="11" creationId="{AE1C45F0-260A-458C-96ED-C1F6D2151219}"/>
          </ac:grpSpMkLst>
        </pc:grpChg>
        <pc:graphicFrameChg chg="add">
          <ac:chgData name="Asif Rehmani" userId="e3bc34669d675361" providerId="LiveId" clId="{61AAC1C7-3A92-4EC4-A3A7-5ECFC380916F}" dt="2024-04-29T12:13:24.604" v="779" actId="26606"/>
          <ac:graphicFrameMkLst>
            <pc:docMk/>
            <pc:sldMk cId="3711887832" sldId="263"/>
            <ac:graphicFrameMk id="5" creationId="{A70539AA-CA96-EBF0-7927-0FDF958EDD09}"/>
          </ac:graphicFrameMkLst>
        </pc:graphicFrameChg>
        <pc:cxnChg chg="add">
          <ac:chgData name="Asif Rehmani" userId="e3bc34669d675361" providerId="LiveId" clId="{61AAC1C7-3A92-4EC4-A3A7-5ECFC380916F}" dt="2024-04-29T12:13:24.604" v="779" actId="26606"/>
          <ac:cxnSpMkLst>
            <pc:docMk/>
            <pc:sldMk cId="3711887832" sldId="263"/>
            <ac:cxnSpMk id="18" creationId="{6CF1BAF6-AD41-4082-B212-8A1F9A2E8779}"/>
          </ac:cxnSpMkLst>
        </pc:cxnChg>
      </pc:sldChg>
      <pc:sldChg chg="addSp modSp add mod modTransition setBg modNotesTx">
        <pc:chgData name="Asif Rehmani" userId="e3bc34669d675361" providerId="LiveId" clId="{61AAC1C7-3A92-4EC4-A3A7-5ECFC380916F}" dt="2024-05-01T14:15:49.424" v="3057" actId="5793"/>
        <pc:sldMkLst>
          <pc:docMk/>
          <pc:sldMk cId="801098546" sldId="264"/>
        </pc:sldMkLst>
        <pc:spChg chg="mod">
          <ac:chgData name="Asif Rehmani" userId="e3bc34669d675361" providerId="LiveId" clId="{61AAC1C7-3A92-4EC4-A3A7-5ECFC380916F}" dt="2024-04-29T12:13:55.235" v="780" actId="26606"/>
          <ac:spMkLst>
            <pc:docMk/>
            <pc:sldMk cId="801098546" sldId="264"/>
            <ac:spMk id="2" creationId="{911630D2-65A9-FF18-F238-189C7DAF6C44}"/>
          </ac:spMkLst>
        </pc:spChg>
        <pc:spChg chg="add">
          <ac:chgData name="Asif Rehmani" userId="e3bc34669d675361" providerId="LiveId" clId="{61AAC1C7-3A92-4EC4-A3A7-5ECFC380916F}" dt="2024-04-29T12:13:55.235" v="780" actId="26606"/>
          <ac:spMkLst>
            <pc:docMk/>
            <pc:sldMk cId="801098546" sldId="264"/>
            <ac:spMk id="9" creationId="{665DBBEF-238B-476B-96AB-8AAC3224ECEA}"/>
          </ac:spMkLst>
        </pc:spChg>
        <pc:spChg chg="add">
          <ac:chgData name="Asif Rehmani" userId="e3bc34669d675361" providerId="LiveId" clId="{61AAC1C7-3A92-4EC4-A3A7-5ECFC380916F}" dt="2024-04-29T12:13:55.235" v="780" actId="26606"/>
          <ac:spMkLst>
            <pc:docMk/>
            <pc:sldMk cId="801098546" sldId="264"/>
            <ac:spMk id="11" creationId="{3FCFB1DE-0B7E-48CC-BA90-B2AB0889F9D6}"/>
          </ac:spMkLst>
        </pc:spChg>
        <pc:picChg chg="mod">
          <ac:chgData name="Asif Rehmani" userId="e3bc34669d675361" providerId="LiveId" clId="{61AAC1C7-3A92-4EC4-A3A7-5ECFC380916F}" dt="2024-04-29T12:14:06.481" v="783" actId="1440"/>
          <ac:picMkLst>
            <pc:docMk/>
            <pc:sldMk cId="801098546" sldId="264"/>
            <ac:picMk id="4" creationId="{E5A590DF-7656-9358-4829-92D8845AB445}"/>
          </ac:picMkLst>
        </pc:picChg>
      </pc:sldChg>
      <pc:sldChg chg="addSp delSp modSp add mod modTransition setBg modNotesTx">
        <pc:chgData name="Asif Rehmani" userId="e3bc34669d675361" providerId="LiveId" clId="{61AAC1C7-3A92-4EC4-A3A7-5ECFC380916F}" dt="2024-05-01T14:18:02.827" v="3223" actId="20577"/>
        <pc:sldMkLst>
          <pc:docMk/>
          <pc:sldMk cId="4031089306" sldId="265"/>
        </pc:sldMkLst>
        <pc:spChg chg="mod">
          <ac:chgData name="Asif Rehmani" userId="e3bc34669d675361" providerId="LiveId" clId="{61AAC1C7-3A92-4EC4-A3A7-5ECFC380916F}" dt="2024-04-29T12:14:16.353" v="784" actId="26606"/>
          <ac:spMkLst>
            <pc:docMk/>
            <pc:sldMk cId="4031089306" sldId="265"/>
            <ac:spMk id="2" creationId="{A2C37A4C-AE57-8A89-4C78-3E6B800FCF44}"/>
          </ac:spMkLst>
        </pc:spChg>
        <pc:spChg chg="add">
          <ac:chgData name="Asif Rehmani" userId="e3bc34669d675361" providerId="LiveId" clId="{61AAC1C7-3A92-4EC4-A3A7-5ECFC380916F}" dt="2024-04-29T12:14:16.353" v="784" actId="26606"/>
          <ac:spMkLst>
            <pc:docMk/>
            <pc:sldMk cId="4031089306" sldId="265"/>
            <ac:spMk id="10" creationId="{BCED4D40-4B67-4331-AC48-79B82B4A47D8}"/>
          </ac:spMkLst>
        </pc:spChg>
        <pc:spChg chg="add">
          <ac:chgData name="Asif Rehmani" userId="e3bc34669d675361" providerId="LiveId" clId="{61AAC1C7-3A92-4EC4-A3A7-5ECFC380916F}" dt="2024-04-29T12:14:16.353" v="784" actId="26606"/>
          <ac:spMkLst>
            <pc:docMk/>
            <pc:sldMk cId="4031089306" sldId="265"/>
            <ac:spMk id="12" creationId="{670CEDEF-4F34-412E-84EE-329C1E936AF5}"/>
          </ac:spMkLst>
        </pc:spChg>
        <pc:picChg chg="del mod">
          <ac:chgData name="Asif Rehmani" userId="e3bc34669d675361" providerId="LiveId" clId="{61AAC1C7-3A92-4EC4-A3A7-5ECFC380916F}" dt="2024-04-28T11:57:05.401" v="594" actId="478"/>
          <ac:picMkLst>
            <pc:docMk/>
            <pc:sldMk cId="4031089306" sldId="265"/>
            <ac:picMk id="4" creationId="{80FD6115-BF09-6E1C-7A96-15BCCEA3EF80}"/>
          </ac:picMkLst>
        </pc:picChg>
        <pc:picChg chg="add mod">
          <ac:chgData name="Asif Rehmani" userId="e3bc34669d675361" providerId="LiveId" clId="{61AAC1C7-3A92-4EC4-A3A7-5ECFC380916F}" dt="2024-04-29T12:14:29.629" v="790" actId="1440"/>
          <ac:picMkLst>
            <pc:docMk/>
            <pc:sldMk cId="4031089306" sldId="265"/>
            <ac:picMk id="5" creationId="{D5D344FF-869F-7D36-9415-804548058A9D}"/>
          </ac:picMkLst>
        </pc:picChg>
      </pc:sldChg>
      <pc:sldChg chg="addSp delSp modSp add del mod">
        <pc:chgData name="Asif Rehmani" userId="e3bc34669d675361" providerId="LiveId" clId="{61AAC1C7-3A92-4EC4-A3A7-5ECFC380916F}" dt="2024-04-28T11:57:56.422" v="601" actId="47"/>
        <pc:sldMkLst>
          <pc:docMk/>
          <pc:sldMk cId="656839067" sldId="266"/>
        </pc:sldMkLst>
        <pc:spChg chg="del mod">
          <ac:chgData name="Asif Rehmani" userId="e3bc34669d675361" providerId="LiveId" clId="{61AAC1C7-3A92-4EC4-A3A7-5ECFC380916F}" dt="2024-04-28T11:57:46.551" v="598" actId="21"/>
          <ac:spMkLst>
            <pc:docMk/>
            <pc:sldMk cId="656839067" sldId="266"/>
            <ac:spMk id="3" creationId="{7FECD40B-5B51-BE4D-9C8E-53D7B70F82C9}"/>
          </ac:spMkLst>
        </pc:spChg>
        <pc:spChg chg="add mod">
          <ac:chgData name="Asif Rehmani" userId="e3bc34669d675361" providerId="LiveId" clId="{61AAC1C7-3A92-4EC4-A3A7-5ECFC380916F}" dt="2024-04-28T11:57:46.551" v="598" actId="21"/>
          <ac:spMkLst>
            <pc:docMk/>
            <pc:sldMk cId="656839067" sldId="266"/>
            <ac:spMk id="5" creationId="{D434E6E0-D4D7-E3B6-C81A-F7B08F9C77C9}"/>
          </ac:spMkLst>
        </pc:spChg>
      </pc:sldChg>
      <pc:sldChg chg="del modTransition">
        <pc:chgData name="Asif Rehmani" userId="e3bc34669d675361" providerId="LiveId" clId="{61AAC1C7-3A92-4EC4-A3A7-5ECFC380916F}" dt="2024-05-01T11:53:58.298" v="1811" actId="47"/>
        <pc:sldMkLst>
          <pc:docMk/>
          <pc:sldMk cId="3720546188" sldId="566"/>
        </pc:sldMkLst>
      </pc:sldChg>
      <pc:sldChg chg="del ord modTransition">
        <pc:chgData name="Asif Rehmani" userId="e3bc34669d675361" providerId="LiveId" clId="{61AAC1C7-3A92-4EC4-A3A7-5ECFC380916F}" dt="2024-05-01T11:51:49.411" v="1804" actId="47"/>
        <pc:sldMkLst>
          <pc:docMk/>
          <pc:sldMk cId="1414153189" sldId="567"/>
        </pc:sldMkLst>
      </pc:sldChg>
      <pc:sldChg chg="del modTransition">
        <pc:chgData name="Asif Rehmani" userId="e3bc34669d675361" providerId="LiveId" clId="{61AAC1C7-3A92-4EC4-A3A7-5ECFC380916F}" dt="2024-05-01T11:53:59.698" v="1812" actId="47"/>
        <pc:sldMkLst>
          <pc:docMk/>
          <pc:sldMk cId="1647964718" sldId="568"/>
        </pc:sldMkLst>
      </pc:sldChg>
      <pc:sldChg chg="addSp delSp modSp mod ord modTransition setBg modAnim modNotesTx">
        <pc:chgData name="Asif Rehmani" userId="e3bc34669d675361" providerId="LiveId" clId="{61AAC1C7-3A92-4EC4-A3A7-5ECFC380916F}" dt="2024-05-01T14:28:33.094" v="3750" actId="20577"/>
        <pc:sldMkLst>
          <pc:docMk/>
          <pc:sldMk cId="2228155803" sldId="569"/>
        </pc:sldMkLst>
        <pc:spChg chg="mod">
          <ac:chgData name="Asif Rehmani" userId="e3bc34669d675361" providerId="LiveId" clId="{61AAC1C7-3A92-4EC4-A3A7-5ECFC380916F}" dt="2024-04-29T12:44:41.442" v="930" actId="20577"/>
          <ac:spMkLst>
            <pc:docMk/>
            <pc:sldMk cId="2228155803" sldId="569"/>
            <ac:spMk id="2" creationId="{AC3636C5-6F40-BA95-64F0-359534B89BE0}"/>
          </ac:spMkLst>
        </pc:spChg>
        <pc:spChg chg="del">
          <ac:chgData name="Asif Rehmani" userId="e3bc34669d675361" providerId="LiveId" clId="{61AAC1C7-3A92-4EC4-A3A7-5ECFC380916F}" dt="2024-04-28T11:57:51.175" v="599" actId="478"/>
          <ac:spMkLst>
            <pc:docMk/>
            <pc:sldMk cId="2228155803" sldId="569"/>
            <ac:spMk id="3" creationId="{4D4B2A41-7163-5752-5AA0-000DC3AB4B88}"/>
          </ac:spMkLst>
        </pc:spChg>
        <pc:spChg chg="add mod">
          <ac:chgData name="Asif Rehmani" userId="e3bc34669d675361" providerId="LiveId" clId="{61AAC1C7-3A92-4EC4-A3A7-5ECFC380916F}" dt="2024-05-01T14:28:33.094" v="3750" actId="20577"/>
          <ac:spMkLst>
            <pc:docMk/>
            <pc:sldMk cId="2228155803" sldId="569"/>
            <ac:spMk id="4" creationId="{7FECD40B-5B51-BE4D-9C8E-53D7B70F82C9}"/>
          </ac:spMkLst>
        </pc:spChg>
        <pc:spChg chg="add">
          <ac:chgData name="Asif Rehmani" userId="e3bc34669d675361" providerId="LiveId" clId="{61AAC1C7-3A92-4EC4-A3A7-5ECFC380916F}" dt="2024-04-29T12:14:57.398" v="792" actId="26606"/>
          <ac:spMkLst>
            <pc:docMk/>
            <pc:sldMk cId="2228155803" sldId="569"/>
            <ac:spMk id="9" creationId="{100EDD19-6802-4EC3-95CE-CFFAB042CFD6}"/>
          </ac:spMkLst>
        </pc:spChg>
        <pc:spChg chg="add">
          <ac:chgData name="Asif Rehmani" userId="e3bc34669d675361" providerId="LiveId" clId="{61AAC1C7-3A92-4EC4-A3A7-5ECFC380916F}" dt="2024-04-29T12:14:57.398" v="792" actId="26606"/>
          <ac:spMkLst>
            <pc:docMk/>
            <pc:sldMk cId="2228155803" sldId="569"/>
            <ac:spMk id="11" creationId="{DB17E863-922E-4C26-BD64-E8FD41D28661}"/>
          </ac:spMkLst>
        </pc:spChg>
      </pc:sldChg>
      <pc:sldChg chg="addSp modSp add mod ord modTransition setBg modAnim modNotesTx">
        <pc:chgData name="Asif Rehmani" userId="e3bc34669d675361" providerId="LiveId" clId="{61AAC1C7-3A92-4EC4-A3A7-5ECFC380916F}" dt="2024-05-01T14:07:12.047" v="2559" actId="20577"/>
        <pc:sldMkLst>
          <pc:docMk/>
          <pc:sldMk cId="351312790" sldId="570"/>
        </pc:sldMkLst>
        <pc:spChg chg="mod">
          <ac:chgData name="Asif Rehmani" userId="e3bc34669d675361" providerId="LiveId" clId="{61AAC1C7-3A92-4EC4-A3A7-5ECFC380916F}" dt="2024-04-29T12:11:41.949" v="708" actId="26606"/>
          <ac:spMkLst>
            <pc:docMk/>
            <pc:sldMk cId="351312790" sldId="570"/>
            <ac:spMk id="2" creationId="{9E7B0F21-F39F-20DF-07B7-B68730CA75E3}"/>
          </ac:spMkLst>
        </pc:spChg>
        <pc:spChg chg="mod">
          <ac:chgData name="Asif Rehmani" userId="e3bc34669d675361" providerId="LiveId" clId="{61AAC1C7-3A92-4EC4-A3A7-5ECFC380916F}" dt="2024-04-29T12:11:41.949" v="708" actId="26606"/>
          <ac:spMkLst>
            <pc:docMk/>
            <pc:sldMk cId="351312790" sldId="570"/>
            <ac:spMk id="3" creationId="{5463D32F-5670-8557-012A-42FF02021FD6}"/>
          </ac:spMkLst>
        </pc:spChg>
        <pc:spChg chg="add">
          <ac:chgData name="Asif Rehmani" userId="e3bc34669d675361" providerId="LiveId" clId="{61AAC1C7-3A92-4EC4-A3A7-5ECFC380916F}" dt="2024-04-29T12:11:41.949" v="708" actId="26606"/>
          <ac:spMkLst>
            <pc:docMk/>
            <pc:sldMk cId="351312790" sldId="570"/>
            <ac:spMk id="8" creationId="{D278ADA9-6383-4BDD-80D2-8899A402687B}"/>
          </ac:spMkLst>
        </pc:spChg>
        <pc:spChg chg="add">
          <ac:chgData name="Asif Rehmani" userId="e3bc34669d675361" providerId="LiveId" clId="{61AAC1C7-3A92-4EC4-A3A7-5ECFC380916F}" dt="2024-04-29T12:11:41.949" v="708" actId="26606"/>
          <ac:spMkLst>
            <pc:docMk/>
            <pc:sldMk cId="351312790" sldId="570"/>
            <ac:spMk id="10" creationId="{484B7147-B0F6-40ED-B5A2-FF72BC8198B6}"/>
          </ac:spMkLst>
        </pc:spChg>
        <pc:spChg chg="add">
          <ac:chgData name="Asif Rehmani" userId="e3bc34669d675361" providerId="LiveId" clId="{61AAC1C7-3A92-4EC4-A3A7-5ECFC380916F}" dt="2024-04-29T12:11:41.949" v="708" actId="26606"/>
          <ac:spMkLst>
            <pc:docMk/>
            <pc:sldMk cId="351312790" sldId="570"/>
            <ac:spMk id="12" creationId="{B36D2DE0-0628-4A9A-A59D-7BA8B5EB3022}"/>
          </ac:spMkLst>
        </pc:spChg>
        <pc:spChg chg="add">
          <ac:chgData name="Asif Rehmani" userId="e3bc34669d675361" providerId="LiveId" clId="{61AAC1C7-3A92-4EC4-A3A7-5ECFC380916F}" dt="2024-04-29T12:11:41.949" v="708" actId="26606"/>
          <ac:spMkLst>
            <pc:docMk/>
            <pc:sldMk cId="351312790" sldId="570"/>
            <ac:spMk id="14" creationId="{48E405C9-94BE-41DA-928C-DEC9A8550E9F}"/>
          </ac:spMkLst>
        </pc:spChg>
        <pc:spChg chg="add">
          <ac:chgData name="Asif Rehmani" userId="e3bc34669d675361" providerId="LiveId" clId="{61AAC1C7-3A92-4EC4-A3A7-5ECFC380916F}" dt="2024-04-29T12:11:41.949" v="708" actId="26606"/>
          <ac:spMkLst>
            <pc:docMk/>
            <pc:sldMk cId="351312790" sldId="570"/>
            <ac:spMk id="16" creationId="{D2091A72-D5BB-42AC-8FD3-F7747D90861E}"/>
          </ac:spMkLst>
        </pc:spChg>
        <pc:spChg chg="add">
          <ac:chgData name="Asif Rehmani" userId="e3bc34669d675361" providerId="LiveId" clId="{61AAC1C7-3A92-4EC4-A3A7-5ECFC380916F}" dt="2024-04-29T12:11:41.949" v="708" actId="26606"/>
          <ac:spMkLst>
            <pc:docMk/>
            <pc:sldMk cId="351312790" sldId="570"/>
            <ac:spMk id="18" creationId="{6ED12BFC-A737-46AF-8411-481112D54B0C}"/>
          </ac:spMkLst>
        </pc:spChg>
      </pc:sldChg>
      <pc:sldChg chg="addSp delSp modSp new mod modTransition setBg modClrScheme modAnim chgLayout modNotesTx">
        <pc:chgData name="Asif Rehmani" userId="e3bc34669d675361" providerId="LiveId" clId="{61AAC1C7-3A92-4EC4-A3A7-5ECFC380916F}" dt="2024-05-01T13:59:21.289" v="2000" actId="20577"/>
        <pc:sldMkLst>
          <pc:docMk/>
          <pc:sldMk cId="2933343179" sldId="571"/>
        </pc:sldMkLst>
        <pc:spChg chg="mod ord">
          <ac:chgData name="Asif Rehmani" userId="e3bc34669d675361" providerId="LiveId" clId="{61AAC1C7-3A92-4EC4-A3A7-5ECFC380916F}" dt="2024-04-29T12:09:59.949" v="692" actId="20577"/>
          <ac:spMkLst>
            <pc:docMk/>
            <pc:sldMk cId="2933343179" sldId="571"/>
            <ac:spMk id="2" creationId="{3DF11B78-AEC3-4C6A-0146-ADAB04BAD44A}"/>
          </ac:spMkLst>
        </pc:spChg>
        <pc:spChg chg="del mod ord">
          <ac:chgData name="Asif Rehmani" userId="e3bc34669d675361" providerId="LiveId" clId="{61AAC1C7-3A92-4EC4-A3A7-5ECFC380916F}" dt="2024-04-26T22:55:04.871" v="54" actId="700"/>
          <ac:spMkLst>
            <pc:docMk/>
            <pc:sldMk cId="2933343179" sldId="571"/>
            <ac:spMk id="3" creationId="{80639928-4FDF-126C-E227-FA46B6CA6E40}"/>
          </ac:spMkLst>
        </pc:spChg>
        <pc:spChg chg="add mod ord">
          <ac:chgData name="Asif Rehmani" userId="e3bc34669d675361" providerId="LiveId" clId="{61AAC1C7-3A92-4EC4-A3A7-5ECFC380916F}" dt="2024-04-29T12:10:09.060" v="697" actId="114"/>
          <ac:spMkLst>
            <pc:docMk/>
            <pc:sldMk cId="2933343179" sldId="571"/>
            <ac:spMk id="4" creationId="{0E300044-280F-56AD-B446-977FD57A3DC5}"/>
          </ac:spMkLst>
        </pc:spChg>
        <pc:spChg chg="add del">
          <ac:chgData name="Asif Rehmani" userId="e3bc34669d675361" providerId="LiveId" clId="{61AAC1C7-3A92-4EC4-A3A7-5ECFC380916F}" dt="2024-04-29T12:09:48.303" v="689" actId="26606"/>
          <ac:spMkLst>
            <pc:docMk/>
            <pc:sldMk cId="2933343179" sldId="571"/>
            <ac:spMk id="9" creationId="{289ED1AA-8684-4D37-B208-8777E1A7780D}"/>
          </ac:spMkLst>
        </pc:spChg>
        <pc:spChg chg="add del">
          <ac:chgData name="Asif Rehmani" userId="e3bc34669d675361" providerId="LiveId" clId="{61AAC1C7-3A92-4EC4-A3A7-5ECFC380916F}" dt="2024-04-29T12:09:48.303" v="689" actId="26606"/>
          <ac:spMkLst>
            <pc:docMk/>
            <pc:sldMk cId="2933343179" sldId="571"/>
            <ac:spMk id="11" creationId="{4180E01B-B1F4-437C-807D-1C930718EE64}"/>
          </ac:spMkLst>
        </pc:spChg>
        <pc:spChg chg="add del">
          <ac:chgData name="Asif Rehmani" userId="e3bc34669d675361" providerId="LiveId" clId="{61AAC1C7-3A92-4EC4-A3A7-5ECFC380916F}" dt="2024-04-29T12:09:48.303" v="689" actId="26606"/>
          <ac:spMkLst>
            <pc:docMk/>
            <pc:sldMk cId="2933343179" sldId="571"/>
            <ac:spMk id="13" creationId="{41F77738-2AF0-4750-A0C7-F97C2C17590E}"/>
          </ac:spMkLst>
        </pc:spChg>
        <pc:spChg chg="add">
          <ac:chgData name="Asif Rehmani" userId="e3bc34669d675361" providerId="LiveId" clId="{61AAC1C7-3A92-4EC4-A3A7-5ECFC380916F}" dt="2024-04-29T12:09:48.310" v="690" actId="26606"/>
          <ac:spMkLst>
            <pc:docMk/>
            <pc:sldMk cId="2933343179" sldId="571"/>
            <ac:spMk id="15" creationId="{4D24BFD5-D814-402B-B6C4-EEF6AE14B0F2}"/>
          </ac:spMkLst>
        </pc:spChg>
        <pc:spChg chg="add">
          <ac:chgData name="Asif Rehmani" userId="e3bc34669d675361" providerId="LiveId" clId="{61AAC1C7-3A92-4EC4-A3A7-5ECFC380916F}" dt="2024-04-29T12:09:48.310" v="690" actId="26606"/>
          <ac:spMkLst>
            <pc:docMk/>
            <pc:sldMk cId="2933343179" sldId="571"/>
            <ac:spMk id="16" creationId="{36FED7E8-9A97-475F-9FA4-113410D4433B}"/>
          </ac:spMkLst>
        </pc:spChg>
        <pc:spChg chg="add">
          <ac:chgData name="Asif Rehmani" userId="e3bc34669d675361" providerId="LiveId" clId="{61AAC1C7-3A92-4EC4-A3A7-5ECFC380916F}" dt="2024-04-29T12:09:48.310" v="690" actId="26606"/>
          <ac:spMkLst>
            <pc:docMk/>
            <pc:sldMk cId="2933343179" sldId="571"/>
            <ac:spMk id="17" creationId="{2A39B854-4B6C-4F7F-A602-6F97770CED70}"/>
          </ac:spMkLst>
        </pc:spChg>
      </pc:sldChg>
      <pc:sldChg chg="addSp modSp new mod modTransition setBg modNotesTx">
        <pc:chgData name="Asif Rehmani" userId="e3bc34669d675361" providerId="LiveId" clId="{61AAC1C7-3A92-4EC4-A3A7-5ECFC380916F}" dt="2024-05-01T14:00:56.712" v="2104" actId="20577"/>
        <pc:sldMkLst>
          <pc:docMk/>
          <pc:sldMk cId="1432387945" sldId="572"/>
        </pc:sldMkLst>
        <pc:spChg chg="mod">
          <ac:chgData name="Asif Rehmani" userId="e3bc34669d675361" providerId="LiveId" clId="{61AAC1C7-3A92-4EC4-A3A7-5ECFC380916F}" dt="2024-04-29T12:10:16.882" v="698" actId="26606"/>
          <ac:spMkLst>
            <pc:docMk/>
            <pc:sldMk cId="1432387945" sldId="572"/>
            <ac:spMk id="2" creationId="{58B6413A-6701-7093-2BDD-17577E2C88B4}"/>
          </ac:spMkLst>
        </pc:spChg>
        <pc:spChg chg="mod">
          <ac:chgData name="Asif Rehmani" userId="e3bc34669d675361" providerId="LiveId" clId="{61AAC1C7-3A92-4EC4-A3A7-5ECFC380916F}" dt="2024-04-29T12:10:16.882" v="698" actId="26606"/>
          <ac:spMkLst>
            <pc:docMk/>
            <pc:sldMk cId="1432387945" sldId="572"/>
            <ac:spMk id="3" creationId="{47B2708E-3CE4-C8B6-8356-DD391F3B7DB3}"/>
          </ac:spMkLst>
        </pc:spChg>
        <pc:spChg chg="add">
          <ac:chgData name="Asif Rehmani" userId="e3bc34669d675361" providerId="LiveId" clId="{61AAC1C7-3A92-4EC4-A3A7-5ECFC380916F}" dt="2024-04-29T12:10:16.882" v="698" actId="26606"/>
          <ac:spMkLst>
            <pc:docMk/>
            <pc:sldMk cId="1432387945" sldId="572"/>
            <ac:spMk id="9" creationId="{9B7AD9F6-8CE7-4299-8FC6-328F4DCD3FF9}"/>
          </ac:spMkLst>
        </pc:spChg>
        <pc:spChg chg="add">
          <ac:chgData name="Asif Rehmani" userId="e3bc34669d675361" providerId="LiveId" clId="{61AAC1C7-3A92-4EC4-A3A7-5ECFC380916F}" dt="2024-04-29T12:10:16.882" v="698" actId="26606"/>
          <ac:spMkLst>
            <pc:docMk/>
            <pc:sldMk cId="1432387945" sldId="572"/>
            <ac:spMk id="11" creationId="{F49775AF-8896-43EE-92C6-83497D6DC56F}"/>
          </ac:spMkLst>
        </pc:spChg>
        <pc:picChg chg="add">
          <ac:chgData name="Asif Rehmani" userId="e3bc34669d675361" providerId="LiveId" clId="{61AAC1C7-3A92-4EC4-A3A7-5ECFC380916F}" dt="2024-04-29T12:10:16.882" v="698" actId="26606"/>
          <ac:picMkLst>
            <pc:docMk/>
            <pc:sldMk cId="1432387945" sldId="572"/>
            <ac:picMk id="5" creationId="{E0736312-AE6F-35AB-B7C3-9DBA8D38477C}"/>
          </ac:picMkLst>
        </pc:picChg>
      </pc:sldChg>
      <pc:sldChg chg="addSp modSp new mod modTransition setBg modAnim modNotesTx">
        <pc:chgData name="Asif Rehmani" userId="e3bc34669d675361" providerId="LiveId" clId="{61AAC1C7-3A92-4EC4-A3A7-5ECFC380916F}" dt="2024-05-01T14:21:51.957" v="3454" actId="20577"/>
        <pc:sldMkLst>
          <pc:docMk/>
          <pc:sldMk cId="955253441" sldId="573"/>
        </pc:sldMkLst>
        <pc:spChg chg="mod">
          <ac:chgData name="Asif Rehmani" userId="e3bc34669d675361" providerId="LiveId" clId="{61AAC1C7-3A92-4EC4-A3A7-5ECFC380916F}" dt="2024-04-29T12:14:38.527" v="791" actId="26606"/>
          <ac:spMkLst>
            <pc:docMk/>
            <pc:sldMk cId="955253441" sldId="573"/>
            <ac:spMk id="2" creationId="{2295DC19-5B67-57DB-3E45-CACB4421A39B}"/>
          </ac:spMkLst>
        </pc:spChg>
        <pc:spChg chg="mod">
          <ac:chgData name="Asif Rehmani" userId="e3bc34669d675361" providerId="LiveId" clId="{61AAC1C7-3A92-4EC4-A3A7-5ECFC380916F}" dt="2024-05-01T11:53:20.194" v="1809" actId="20577"/>
          <ac:spMkLst>
            <pc:docMk/>
            <pc:sldMk cId="955253441" sldId="573"/>
            <ac:spMk id="3" creationId="{0FA8E412-89D7-A3DF-83C0-3581A60A85DC}"/>
          </ac:spMkLst>
        </pc:spChg>
        <pc:spChg chg="add">
          <ac:chgData name="Asif Rehmani" userId="e3bc34669d675361" providerId="LiveId" clId="{61AAC1C7-3A92-4EC4-A3A7-5ECFC380916F}" dt="2024-04-29T12:14:38.527" v="791" actId="26606"/>
          <ac:spMkLst>
            <pc:docMk/>
            <pc:sldMk cId="955253441" sldId="573"/>
            <ac:spMk id="8" creationId="{943CAA20-3569-4189-9E48-239A229A86CA}"/>
          </ac:spMkLst>
        </pc:spChg>
        <pc:spChg chg="add">
          <ac:chgData name="Asif Rehmani" userId="e3bc34669d675361" providerId="LiveId" clId="{61AAC1C7-3A92-4EC4-A3A7-5ECFC380916F}" dt="2024-04-29T12:14:38.527" v="791" actId="26606"/>
          <ac:spMkLst>
            <pc:docMk/>
            <pc:sldMk cId="955253441" sldId="573"/>
            <ac:spMk id="10" creationId="{DA542B6D-E775-4832-91DC-2D20F857813A}"/>
          </ac:spMkLst>
        </pc:spChg>
      </pc:sldChg>
      <pc:sldChg chg="addSp delSp modSp add del mod setBg delDesignElem modNotesTx">
        <pc:chgData name="Asif Rehmani" userId="e3bc34669d675361" providerId="LiveId" clId="{61AAC1C7-3A92-4EC4-A3A7-5ECFC380916F}" dt="2024-05-01T14:19:44.801" v="3313" actId="20577"/>
        <pc:sldMkLst>
          <pc:docMk/>
          <pc:sldMk cId="2997107749" sldId="2235"/>
        </pc:sldMkLst>
        <pc:spChg chg="mod ord">
          <ac:chgData name="Asif Rehmani" userId="e3bc34669d675361" providerId="LiveId" clId="{61AAC1C7-3A92-4EC4-A3A7-5ECFC380916F}" dt="2024-04-30T20:50:30.729" v="1477" actId="26606"/>
          <ac:spMkLst>
            <pc:docMk/>
            <pc:sldMk cId="2997107749" sldId="2235"/>
            <ac:spMk id="2" creationId="{A6E4F21E-EBE2-4B5F-85DF-968862952CD4}"/>
          </ac:spMkLst>
        </pc:spChg>
        <pc:spChg chg="add">
          <ac:chgData name="Asif Rehmani" userId="e3bc34669d675361" providerId="LiveId" clId="{61AAC1C7-3A92-4EC4-A3A7-5ECFC380916F}" dt="2024-04-30T20:50:30.729" v="1477" actId="26606"/>
          <ac:spMkLst>
            <pc:docMk/>
            <pc:sldMk cId="2997107749" sldId="2235"/>
            <ac:spMk id="8" creationId="{B9D7E975-9161-4F2D-AC53-69E1912F6B5D}"/>
          </ac:spMkLst>
        </pc:spChg>
        <pc:spChg chg="add">
          <ac:chgData name="Asif Rehmani" userId="e3bc34669d675361" providerId="LiveId" clId="{61AAC1C7-3A92-4EC4-A3A7-5ECFC380916F}" dt="2024-04-30T20:50:30.729" v="1477" actId="26606"/>
          <ac:spMkLst>
            <pc:docMk/>
            <pc:sldMk cId="2997107749" sldId="2235"/>
            <ac:spMk id="9" creationId="{827DC2C4-B485-428A-BF4A-472D2967F47F}"/>
          </ac:spMkLst>
        </pc:spChg>
        <pc:spChg chg="add del">
          <ac:chgData name="Asif Rehmani" userId="e3bc34669d675361" providerId="LiveId" clId="{61AAC1C7-3A92-4EC4-A3A7-5ECFC380916F}" dt="2024-04-30T20:50:18.251" v="1476"/>
          <ac:spMkLst>
            <pc:docMk/>
            <pc:sldMk cId="2997107749" sldId="2235"/>
            <ac:spMk id="10" creationId="{BACC6370-2D7E-4714-9D71-7542949D7D5D}"/>
          </ac:spMkLst>
        </pc:spChg>
        <pc:spChg chg="add del">
          <ac:chgData name="Asif Rehmani" userId="e3bc34669d675361" providerId="LiveId" clId="{61AAC1C7-3A92-4EC4-A3A7-5ECFC380916F}" dt="2024-04-30T20:50:18.251" v="1476"/>
          <ac:spMkLst>
            <pc:docMk/>
            <pc:sldMk cId="2997107749" sldId="2235"/>
            <ac:spMk id="11" creationId="{F68B3F68-107C-434F-AA38-110D5EA91B85}"/>
          </ac:spMkLst>
        </pc:spChg>
        <pc:spChg chg="add">
          <ac:chgData name="Asif Rehmani" userId="e3bc34669d675361" providerId="LiveId" clId="{61AAC1C7-3A92-4EC4-A3A7-5ECFC380916F}" dt="2024-04-30T20:50:30.729" v="1477" actId="26606"/>
          <ac:spMkLst>
            <pc:docMk/>
            <pc:sldMk cId="2997107749" sldId="2235"/>
            <ac:spMk id="12" creationId="{463E6235-1649-4B47-9862-4026FC473B6F}"/>
          </ac:spMkLst>
        </pc:spChg>
        <pc:spChg chg="add del">
          <ac:chgData name="Asif Rehmani" userId="e3bc34669d675361" providerId="LiveId" clId="{61AAC1C7-3A92-4EC4-A3A7-5ECFC380916F}" dt="2024-04-30T20:50:18.251" v="1476"/>
          <ac:spMkLst>
            <pc:docMk/>
            <pc:sldMk cId="2997107749" sldId="2235"/>
            <ac:spMk id="13" creationId="{AAD0DBB9-1A4B-4391-81D4-CB19F9AB918A}"/>
          </ac:spMkLst>
        </pc:spChg>
        <pc:spChg chg="add del">
          <ac:chgData name="Asif Rehmani" userId="e3bc34669d675361" providerId="LiveId" clId="{61AAC1C7-3A92-4EC4-A3A7-5ECFC380916F}" dt="2024-04-30T20:50:18.251" v="1476"/>
          <ac:spMkLst>
            <pc:docMk/>
            <pc:sldMk cId="2997107749" sldId="2235"/>
            <ac:spMk id="15" creationId="{063BBA22-50EA-4C4D-BE05-F1CE4E63AA56}"/>
          </ac:spMkLst>
        </pc:spChg>
        <pc:picChg chg="mod">
          <ac:chgData name="Asif Rehmani" userId="e3bc34669d675361" providerId="LiveId" clId="{61AAC1C7-3A92-4EC4-A3A7-5ECFC380916F}" dt="2024-04-30T20:51:41.824" v="1486" actId="1076"/>
          <ac:picMkLst>
            <pc:docMk/>
            <pc:sldMk cId="2997107749" sldId="2235"/>
            <ac:picMk id="6" creationId="{221F77BC-E88E-2EFC-C40F-4AC9D4A85EFC}"/>
          </ac:picMkLst>
        </pc:picChg>
      </pc:sldChg>
      <pc:sldChg chg="addSp delSp modSp add del mod setBg delDesignElem modNotesTx">
        <pc:chgData name="Asif Rehmani" userId="e3bc34669d675361" providerId="LiveId" clId="{61AAC1C7-3A92-4EC4-A3A7-5ECFC380916F}" dt="2024-05-01T14:20:28.408" v="3366" actId="20577"/>
        <pc:sldMkLst>
          <pc:docMk/>
          <pc:sldMk cId="3117042367" sldId="2236"/>
        </pc:sldMkLst>
        <pc:spChg chg="mod">
          <ac:chgData name="Asif Rehmani" userId="e3bc34669d675361" providerId="LiveId" clId="{61AAC1C7-3A92-4EC4-A3A7-5ECFC380916F}" dt="2024-04-30T20:50:54.013" v="1480" actId="26606"/>
          <ac:spMkLst>
            <pc:docMk/>
            <pc:sldMk cId="3117042367" sldId="2236"/>
            <ac:spMk id="2" creationId="{A6E4F21E-EBE2-4B5F-85DF-968862952CD4}"/>
          </ac:spMkLst>
        </pc:spChg>
        <pc:spChg chg="add">
          <ac:chgData name="Asif Rehmani" userId="e3bc34669d675361" providerId="LiveId" clId="{61AAC1C7-3A92-4EC4-A3A7-5ECFC380916F}" dt="2024-04-30T20:50:54.013" v="1480" actId="26606"/>
          <ac:spMkLst>
            <pc:docMk/>
            <pc:sldMk cId="3117042367" sldId="2236"/>
            <ac:spMk id="9" creationId="{D4771268-CB57-404A-9271-370EB28F6090}"/>
          </ac:spMkLst>
        </pc:spChg>
        <pc:spChg chg="add del">
          <ac:chgData name="Asif Rehmani" userId="e3bc34669d675361" providerId="LiveId" clId="{61AAC1C7-3A92-4EC4-A3A7-5ECFC380916F}" dt="2024-04-30T20:50:18.251" v="1476"/>
          <ac:spMkLst>
            <pc:docMk/>
            <pc:sldMk cId="3117042367" sldId="2236"/>
            <ac:spMk id="10" creationId="{BACC6370-2D7E-4714-9D71-7542949D7D5D}"/>
          </ac:spMkLst>
        </pc:spChg>
        <pc:spChg chg="add del">
          <ac:chgData name="Asif Rehmani" userId="e3bc34669d675361" providerId="LiveId" clId="{61AAC1C7-3A92-4EC4-A3A7-5ECFC380916F}" dt="2024-04-30T20:50:18.251" v="1476"/>
          <ac:spMkLst>
            <pc:docMk/>
            <pc:sldMk cId="3117042367" sldId="2236"/>
            <ac:spMk id="11" creationId="{F68B3F68-107C-434F-AA38-110D5EA91B85}"/>
          </ac:spMkLst>
        </pc:spChg>
        <pc:spChg chg="add del">
          <ac:chgData name="Asif Rehmani" userId="e3bc34669d675361" providerId="LiveId" clId="{61AAC1C7-3A92-4EC4-A3A7-5ECFC380916F}" dt="2024-04-30T20:50:18.251" v="1476"/>
          <ac:spMkLst>
            <pc:docMk/>
            <pc:sldMk cId="3117042367" sldId="2236"/>
            <ac:spMk id="13" creationId="{AAD0DBB9-1A4B-4391-81D4-CB19F9AB918A}"/>
          </ac:spMkLst>
        </pc:spChg>
        <pc:spChg chg="add del">
          <ac:chgData name="Asif Rehmani" userId="e3bc34669d675361" providerId="LiveId" clId="{61AAC1C7-3A92-4EC4-A3A7-5ECFC380916F}" dt="2024-04-30T20:50:18.251" v="1476"/>
          <ac:spMkLst>
            <pc:docMk/>
            <pc:sldMk cId="3117042367" sldId="2236"/>
            <ac:spMk id="15" creationId="{063BBA22-50EA-4C4D-BE05-F1CE4E63AA56}"/>
          </ac:spMkLst>
        </pc:spChg>
        <pc:picChg chg="mod">
          <ac:chgData name="Asif Rehmani" userId="e3bc34669d675361" providerId="LiveId" clId="{61AAC1C7-3A92-4EC4-A3A7-5ECFC380916F}" dt="2024-04-30T20:51:30.805" v="1484" actId="1440"/>
          <ac:picMkLst>
            <pc:docMk/>
            <pc:sldMk cId="3117042367" sldId="2236"/>
            <ac:picMk id="4" creationId="{CFCA2496-5610-4571-826E-1EAEB7969172}"/>
          </ac:picMkLst>
        </pc:picChg>
      </pc:sldChg>
      <pc:sldChg chg="addSp delSp modSp add del mod setBg delDesignElem modNotesTx">
        <pc:chgData name="Asif Rehmani" userId="e3bc34669d675361" providerId="LiveId" clId="{61AAC1C7-3A92-4EC4-A3A7-5ECFC380916F}" dt="2024-05-01T14:20:59.945" v="3412" actId="20577"/>
        <pc:sldMkLst>
          <pc:docMk/>
          <pc:sldMk cId="265919183" sldId="2237"/>
        </pc:sldMkLst>
        <pc:spChg chg="mod">
          <ac:chgData name="Asif Rehmani" userId="e3bc34669d675361" providerId="LiveId" clId="{61AAC1C7-3A92-4EC4-A3A7-5ECFC380916F}" dt="2024-04-30T20:51:05.271" v="1482" actId="26606"/>
          <ac:spMkLst>
            <pc:docMk/>
            <pc:sldMk cId="265919183" sldId="2237"/>
            <ac:spMk id="2" creationId="{A6E4F21E-EBE2-4B5F-85DF-968862952CD4}"/>
          </ac:spMkLst>
        </pc:spChg>
        <pc:spChg chg="add">
          <ac:chgData name="Asif Rehmani" userId="e3bc34669d675361" providerId="LiveId" clId="{61AAC1C7-3A92-4EC4-A3A7-5ECFC380916F}" dt="2024-04-30T20:51:05.271" v="1482" actId="26606"/>
          <ac:spMkLst>
            <pc:docMk/>
            <pc:sldMk cId="265919183" sldId="2237"/>
            <ac:spMk id="7" creationId="{6753252F-4873-4F63-801D-CC719279A7D5}"/>
          </ac:spMkLst>
        </pc:spChg>
        <pc:spChg chg="add del">
          <ac:chgData name="Asif Rehmani" userId="e3bc34669d675361" providerId="LiveId" clId="{61AAC1C7-3A92-4EC4-A3A7-5ECFC380916F}" dt="2024-04-30T20:50:18.251" v="1476"/>
          <ac:spMkLst>
            <pc:docMk/>
            <pc:sldMk cId="265919183" sldId="2237"/>
            <ac:spMk id="10" creationId="{BACC6370-2D7E-4714-9D71-7542949D7D5D}"/>
          </ac:spMkLst>
        </pc:spChg>
        <pc:spChg chg="add del">
          <ac:chgData name="Asif Rehmani" userId="e3bc34669d675361" providerId="LiveId" clId="{61AAC1C7-3A92-4EC4-A3A7-5ECFC380916F}" dt="2024-04-30T20:50:18.251" v="1476"/>
          <ac:spMkLst>
            <pc:docMk/>
            <pc:sldMk cId="265919183" sldId="2237"/>
            <ac:spMk id="11" creationId="{F68B3F68-107C-434F-AA38-110D5EA91B85}"/>
          </ac:spMkLst>
        </pc:spChg>
        <pc:spChg chg="add">
          <ac:chgData name="Asif Rehmani" userId="e3bc34669d675361" providerId="LiveId" clId="{61AAC1C7-3A92-4EC4-A3A7-5ECFC380916F}" dt="2024-04-30T20:51:05.271" v="1482" actId="26606"/>
          <ac:spMkLst>
            <pc:docMk/>
            <pc:sldMk cId="265919183" sldId="2237"/>
            <ac:spMk id="12" creationId="{047C8CCB-F95D-4249-92DD-651249D3535A}"/>
          </ac:spMkLst>
        </pc:spChg>
        <pc:spChg chg="add del">
          <ac:chgData name="Asif Rehmani" userId="e3bc34669d675361" providerId="LiveId" clId="{61AAC1C7-3A92-4EC4-A3A7-5ECFC380916F}" dt="2024-04-30T20:50:18.251" v="1476"/>
          <ac:spMkLst>
            <pc:docMk/>
            <pc:sldMk cId="265919183" sldId="2237"/>
            <ac:spMk id="13" creationId="{AAD0DBB9-1A4B-4391-81D4-CB19F9AB918A}"/>
          </ac:spMkLst>
        </pc:spChg>
        <pc:spChg chg="add del">
          <ac:chgData name="Asif Rehmani" userId="e3bc34669d675361" providerId="LiveId" clId="{61AAC1C7-3A92-4EC4-A3A7-5ECFC380916F}" dt="2024-04-30T20:50:18.251" v="1476"/>
          <ac:spMkLst>
            <pc:docMk/>
            <pc:sldMk cId="265919183" sldId="2237"/>
            <ac:spMk id="15" creationId="{063BBA22-50EA-4C4D-BE05-F1CE4E63AA56}"/>
          </ac:spMkLst>
        </pc:spChg>
        <pc:picChg chg="mod">
          <ac:chgData name="Asif Rehmani" userId="e3bc34669d675361" providerId="LiveId" clId="{61AAC1C7-3A92-4EC4-A3A7-5ECFC380916F}" dt="2024-04-30T20:51:10.305" v="1483" actId="1440"/>
          <ac:picMkLst>
            <pc:docMk/>
            <pc:sldMk cId="265919183" sldId="2237"/>
            <ac:picMk id="5" creationId="{1D60EB0A-52F6-85DF-2D9B-4B03AF19E6A7}"/>
          </ac:picMkLst>
        </pc:picChg>
      </pc:sldChg>
      <pc:sldChg chg="modSp add del modTransition">
        <pc:chgData name="Asif Rehmani" userId="e3bc34669d675361" providerId="LiveId" clId="{61AAC1C7-3A92-4EC4-A3A7-5ECFC380916F}" dt="2024-05-01T12:00:31.006" v="1852" actId="20577"/>
        <pc:sldMkLst>
          <pc:docMk/>
          <pc:sldMk cId="1266856362" sldId="2255"/>
        </pc:sldMkLst>
        <pc:spChg chg="mod">
          <ac:chgData name="Asif Rehmani" userId="e3bc34669d675361" providerId="LiveId" clId="{61AAC1C7-3A92-4EC4-A3A7-5ECFC380916F}" dt="2024-05-01T12:00:31.006" v="1852" actId="20577"/>
          <ac:spMkLst>
            <pc:docMk/>
            <pc:sldMk cId="1266856362" sldId="2255"/>
            <ac:spMk id="23" creationId="{00000000-0000-0000-0000-000000000000}"/>
          </ac:spMkLst>
        </pc:spChg>
      </pc:sldChg>
      <pc:sldChg chg="addSp delSp modSp add mod modTransition setBg modAnim delDesignElem modNotesTx">
        <pc:chgData name="Asif Rehmani" userId="e3bc34669d675361" providerId="LiveId" clId="{61AAC1C7-3A92-4EC4-A3A7-5ECFC380916F}" dt="2024-05-01T12:00:05.230" v="1842"/>
        <pc:sldMkLst>
          <pc:docMk/>
          <pc:sldMk cId="3466055910" sldId="2145706446"/>
        </pc:sldMkLst>
        <pc:spChg chg="mod">
          <ac:chgData name="Asif Rehmani" userId="e3bc34669d675361" providerId="LiveId" clId="{61AAC1C7-3A92-4EC4-A3A7-5ECFC380916F}" dt="2024-04-29T12:09:31.220" v="687" actId="26606"/>
          <ac:spMkLst>
            <pc:docMk/>
            <pc:sldMk cId="3466055910" sldId="2145706446"/>
            <ac:spMk id="2" creationId="{62B16515-B739-4AAA-B465-9230AD51DE11}"/>
          </ac:spMkLst>
        </pc:spChg>
        <pc:spChg chg="mod">
          <ac:chgData name="Asif Rehmani" userId="e3bc34669d675361" providerId="LiveId" clId="{61AAC1C7-3A92-4EC4-A3A7-5ECFC380916F}" dt="2024-04-29T12:17:58.253" v="834" actId="20577"/>
          <ac:spMkLst>
            <pc:docMk/>
            <pc:sldMk cId="3466055910" sldId="2145706446"/>
            <ac:spMk id="3" creationId="{869F5A59-F5AB-4B45-BFAC-23A1E4743F7D}"/>
          </ac:spMkLst>
        </pc:spChg>
        <pc:spChg chg="add">
          <ac:chgData name="Asif Rehmani" userId="e3bc34669d675361" providerId="LiveId" clId="{61AAC1C7-3A92-4EC4-A3A7-5ECFC380916F}" dt="2024-04-29T12:09:31.220" v="687" actId="26606"/>
          <ac:spMkLst>
            <pc:docMk/>
            <pc:sldMk cId="3466055910" sldId="2145706446"/>
            <ac:spMk id="9" creationId="{45D37F4E-DDB4-456B-97E0-9937730A039F}"/>
          </ac:spMkLst>
        </pc:spChg>
        <pc:spChg chg="add">
          <ac:chgData name="Asif Rehmani" userId="e3bc34669d675361" providerId="LiveId" clId="{61AAC1C7-3A92-4EC4-A3A7-5ECFC380916F}" dt="2024-04-29T12:09:31.220" v="687" actId="26606"/>
          <ac:spMkLst>
            <pc:docMk/>
            <pc:sldMk cId="3466055910" sldId="2145706446"/>
            <ac:spMk id="11" creationId="{B2DD41CD-8F47-4F56-AD12-4E2FF7696987}"/>
          </ac:spMkLst>
        </pc:spChg>
        <pc:spChg chg="del">
          <ac:chgData name="Asif Rehmani" userId="e3bc34669d675361" providerId="LiveId" clId="{61AAC1C7-3A92-4EC4-A3A7-5ECFC380916F}" dt="2024-04-29T12:05:32.741" v="610"/>
          <ac:spMkLst>
            <pc:docMk/>
            <pc:sldMk cId="3466055910" sldId="2145706446"/>
            <ac:spMk id="15" creationId="{B6FACB3C-9069-4791-BC5C-0DB7CD19B853}"/>
          </ac:spMkLst>
        </pc:spChg>
        <pc:spChg chg="del">
          <ac:chgData name="Asif Rehmani" userId="e3bc34669d675361" providerId="LiveId" clId="{61AAC1C7-3A92-4EC4-A3A7-5ECFC380916F}" dt="2024-04-29T12:05:32.741" v="610"/>
          <ac:spMkLst>
            <pc:docMk/>
            <pc:sldMk cId="3466055910" sldId="2145706446"/>
            <ac:spMk id="17" creationId="{71F2038E-D777-4B76-81DD-DD13EE91B9DD}"/>
          </ac:spMkLst>
        </pc:spChg>
        <pc:grpChg chg="del">
          <ac:chgData name="Asif Rehmani" userId="e3bc34669d675361" providerId="LiveId" clId="{61AAC1C7-3A92-4EC4-A3A7-5ECFC380916F}" dt="2024-04-29T12:05:32.741" v="610"/>
          <ac:grpSpMkLst>
            <pc:docMk/>
            <pc:sldMk cId="3466055910" sldId="2145706446"/>
            <ac:grpSpMk id="19" creationId="{DD354807-230F-4402-B1B9-F733A8F1F190}"/>
          </ac:grpSpMkLst>
        </pc:grpChg>
        <pc:picChg chg="mod">
          <ac:chgData name="Asif Rehmani" userId="e3bc34669d675361" providerId="LiveId" clId="{61AAC1C7-3A92-4EC4-A3A7-5ECFC380916F}" dt="2024-04-29T12:09:31.220" v="687" actId="26606"/>
          <ac:picMkLst>
            <pc:docMk/>
            <pc:sldMk cId="3466055910" sldId="2145706446"/>
            <ac:picMk id="4" creationId="{1DCE619A-F6D5-FF3F-8B89-EC5448A67655}"/>
          </ac:picMkLst>
        </pc:picChg>
      </pc:sldChg>
      <pc:sldChg chg="addSp delSp modSp add del mod modTransition setBg delAnim modAnim delDesignElem modNotesTx">
        <pc:chgData name="Asif Rehmani" userId="e3bc34669d675361" providerId="LiveId" clId="{61AAC1C7-3A92-4EC4-A3A7-5ECFC380916F}" dt="2024-05-01T14:24:03.975" v="3648" actId="20577"/>
        <pc:sldMkLst>
          <pc:docMk/>
          <pc:sldMk cId="2436765809" sldId="2145706464"/>
        </pc:sldMkLst>
        <pc:spChg chg="mod">
          <ac:chgData name="Asif Rehmani" userId="e3bc34669d675361" providerId="LiveId" clId="{61AAC1C7-3A92-4EC4-A3A7-5ECFC380916F}" dt="2024-04-30T20:56:27.008" v="1755" actId="1037"/>
          <ac:spMkLst>
            <pc:docMk/>
            <pc:sldMk cId="2436765809" sldId="2145706464"/>
            <ac:spMk id="2" creationId="{E2CB0485-8151-42CD-BD41-A912CE22671C}"/>
          </ac:spMkLst>
        </pc:spChg>
        <pc:spChg chg="mod">
          <ac:chgData name="Asif Rehmani" userId="e3bc34669d675361" providerId="LiveId" clId="{61AAC1C7-3A92-4EC4-A3A7-5ECFC380916F}" dt="2024-04-30T20:56:06.243" v="1736" actId="20577"/>
          <ac:spMkLst>
            <pc:docMk/>
            <pc:sldMk cId="2436765809" sldId="2145706464"/>
            <ac:spMk id="3" creationId="{54486CD7-7F51-491A-BE8D-E451E9A8E0E6}"/>
          </ac:spMkLst>
        </pc:spChg>
        <pc:spChg chg="mod">
          <ac:chgData name="Asif Rehmani" userId="e3bc34669d675361" providerId="LiveId" clId="{61AAC1C7-3A92-4EC4-A3A7-5ECFC380916F}" dt="2024-04-30T20:55:40.475" v="1714" actId="1076"/>
          <ac:spMkLst>
            <pc:docMk/>
            <pc:sldMk cId="2436765809" sldId="2145706464"/>
            <ac:spMk id="4" creationId="{E24090C2-275E-41BA-41C7-4EC4DADFFD2C}"/>
          </ac:spMkLst>
        </pc:spChg>
        <pc:spChg chg="add del">
          <ac:chgData name="Asif Rehmani" userId="e3bc34669d675361" providerId="LiveId" clId="{61AAC1C7-3A92-4EC4-A3A7-5ECFC380916F}" dt="2024-04-29T12:07:08.532" v="672"/>
          <ac:spMkLst>
            <pc:docMk/>
            <pc:sldMk cId="2436765809" sldId="2145706464"/>
            <ac:spMk id="8" creationId="{DAF1966E-FD40-4A4A-B61B-C4DF7FA05F06}"/>
          </ac:spMkLst>
        </pc:spChg>
        <pc:spChg chg="add del">
          <ac:chgData name="Asif Rehmani" userId="e3bc34669d675361" providerId="LiveId" clId="{61AAC1C7-3A92-4EC4-A3A7-5ECFC380916F}" dt="2024-04-29T12:07:08.532" v="672"/>
          <ac:spMkLst>
            <pc:docMk/>
            <pc:sldMk cId="2436765809" sldId="2145706464"/>
            <ac:spMk id="10" creationId="{047BFA19-D45E-416B-A404-7AF2F3F27017}"/>
          </ac:spMkLst>
        </pc:spChg>
        <pc:spChg chg="add del">
          <ac:chgData name="Asif Rehmani" userId="e3bc34669d675361" providerId="LiveId" clId="{61AAC1C7-3A92-4EC4-A3A7-5ECFC380916F}" dt="2024-04-29T12:07:08.532" v="672"/>
          <ac:spMkLst>
            <pc:docMk/>
            <pc:sldMk cId="2436765809" sldId="2145706464"/>
            <ac:spMk id="12" creationId="{8E0105E7-23DB-4CF2-8258-FF47C7620F6E}"/>
          </ac:spMkLst>
        </pc:spChg>
        <pc:spChg chg="add del">
          <ac:chgData name="Asif Rehmani" userId="e3bc34669d675361" providerId="LiveId" clId="{61AAC1C7-3A92-4EC4-A3A7-5ECFC380916F}" dt="2024-04-29T12:07:08.532" v="672"/>
          <ac:spMkLst>
            <pc:docMk/>
            <pc:sldMk cId="2436765809" sldId="2145706464"/>
            <ac:spMk id="14" creationId="{074B4F7D-14B2-478B-8BF5-01E4E0C5D263}"/>
          </ac:spMkLst>
        </pc:spChg>
        <pc:picChg chg="del">
          <ac:chgData name="Asif Rehmani" userId="e3bc34669d675361" providerId="LiveId" clId="{61AAC1C7-3A92-4EC4-A3A7-5ECFC380916F}" dt="2024-04-30T20:55:30.836" v="1713" actId="478"/>
          <ac:picMkLst>
            <pc:docMk/>
            <pc:sldMk cId="2436765809" sldId="2145706464"/>
            <ac:picMk id="6" creationId="{4DF23176-503B-A633-1CEC-8B4E2BFCE033}"/>
          </ac:picMkLst>
        </pc:picChg>
        <pc:picChg chg="mod">
          <ac:chgData name="Asif Rehmani" userId="e3bc34669d675361" providerId="LiveId" clId="{61AAC1C7-3A92-4EC4-A3A7-5ECFC380916F}" dt="2024-04-30T20:55:40.475" v="1714" actId="1076"/>
          <ac:picMkLst>
            <pc:docMk/>
            <pc:sldMk cId="2436765809" sldId="2145706464"/>
            <ac:picMk id="7" creationId="{CE5991DB-B68C-802A-3935-22AD57DEC6E5}"/>
          </ac:picMkLst>
        </pc:picChg>
        <pc:picChg chg="add mod">
          <ac:chgData name="Asif Rehmani" userId="e3bc34669d675361" providerId="LiveId" clId="{61AAC1C7-3A92-4EC4-A3A7-5ECFC380916F}" dt="2024-05-01T11:54:10.206" v="1813" actId="14100"/>
          <ac:picMkLst>
            <pc:docMk/>
            <pc:sldMk cId="2436765809" sldId="2145706464"/>
            <ac:picMk id="8" creationId="{7C1AC617-9E07-9542-8296-246D2F0AF6D2}"/>
          </ac:picMkLst>
        </pc:picChg>
        <pc:picChg chg="mod">
          <ac:chgData name="Asif Rehmani" userId="e3bc34669d675361" providerId="LiveId" clId="{61AAC1C7-3A92-4EC4-A3A7-5ECFC380916F}" dt="2024-04-30T20:55:40.475" v="1714" actId="1076"/>
          <ac:picMkLst>
            <pc:docMk/>
            <pc:sldMk cId="2436765809" sldId="2145706464"/>
            <ac:picMk id="9" creationId="{73B69C2B-CA9A-6F0F-911D-EC0C28271C3A}"/>
          </ac:picMkLst>
        </pc:picChg>
      </pc:sldChg>
      <pc:sldChg chg="addSp delSp modSp new del mod ord modTransition setBg modAnim modNotesTx">
        <pc:chgData name="Asif Rehmani" userId="e3bc34669d675361" providerId="LiveId" clId="{61AAC1C7-3A92-4EC4-A3A7-5ECFC380916F}" dt="2024-04-30T20:53:22.799" v="1633" actId="47"/>
        <pc:sldMkLst>
          <pc:docMk/>
          <pc:sldMk cId="3781217882" sldId="2145706465"/>
        </pc:sldMkLst>
        <pc:spChg chg="mod">
          <ac:chgData name="Asif Rehmani" userId="e3bc34669d675361" providerId="LiveId" clId="{61AAC1C7-3A92-4EC4-A3A7-5ECFC380916F}" dt="2024-04-30T20:52:14.853" v="1521" actId="14100"/>
          <ac:spMkLst>
            <pc:docMk/>
            <pc:sldMk cId="3781217882" sldId="2145706465"/>
            <ac:spMk id="2" creationId="{FB53DA43-1128-8DD6-C363-F3E16F8CACD6}"/>
          </ac:spMkLst>
        </pc:spChg>
        <pc:spChg chg="del">
          <ac:chgData name="Asif Rehmani" userId="e3bc34669d675361" providerId="LiveId" clId="{61AAC1C7-3A92-4EC4-A3A7-5ECFC380916F}" dt="2024-04-30T20:46:55.866" v="1428" actId="478"/>
          <ac:spMkLst>
            <pc:docMk/>
            <pc:sldMk cId="3781217882" sldId="2145706465"/>
            <ac:spMk id="3" creationId="{B189FE4D-CF7C-C906-25EA-3032D4762733}"/>
          </ac:spMkLst>
        </pc:spChg>
        <pc:spChg chg="add">
          <ac:chgData name="Asif Rehmani" userId="e3bc34669d675361" providerId="LiveId" clId="{61AAC1C7-3A92-4EC4-A3A7-5ECFC380916F}" dt="2024-04-30T20:47:47.343" v="1431" actId="26606"/>
          <ac:spMkLst>
            <pc:docMk/>
            <pc:sldMk cId="3781217882" sldId="2145706465"/>
            <ac:spMk id="9" creationId="{19D32F93-50AC-4C46-A5DB-291C60DDB7BD}"/>
          </ac:spMkLst>
        </pc:spChg>
        <pc:spChg chg="add">
          <ac:chgData name="Asif Rehmani" userId="e3bc34669d675361" providerId="LiveId" clId="{61AAC1C7-3A92-4EC4-A3A7-5ECFC380916F}" dt="2024-04-30T20:47:47.343" v="1431" actId="26606"/>
          <ac:spMkLst>
            <pc:docMk/>
            <pc:sldMk cId="3781217882" sldId="2145706465"/>
            <ac:spMk id="11" creationId="{827DC2C4-B485-428A-BF4A-472D2967F47F}"/>
          </ac:spMkLst>
        </pc:spChg>
        <pc:spChg chg="add">
          <ac:chgData name="Asif Rehmani" userId="e3bc34669d675361" providerId="LiveId" clId="{61AAC1C7-3A92-4EC4-A3A7-5ECFC380916F}" dt="2024-04-30T20:47:47.343" v="1431" actId="26606"/>
          <ac:spMkLst>
            <pc:docMk/>
            <pc:sldMk cId="3781217882" sldId="2145706465"/>
            <ac:spMk id="13" creationId="{EE04B5EB-F158-4507-90DD-BD23620C7CC9}"/>
          </ac:spMkLst>
        </pc:spChg>
        <pc:picChg chg="add mod">
          <ac:chgData name="Asif Rehmani" userId="e3bc34669d675361" providerId="LiveId" clId="{61AAC1C7-3A92-4EC4-A3A7-5ECFC380916F}" dt="2024-04-30T20:48:19.496" v="1462" actId="1035"/>
          <ac:picMkLst>
            <pc:docMk/>
            <pc:sldMk cId="3781217882" sldId="2145706465"/>
            <ac:picMk id="4" creationId="{1D225E09-604E-F1C1-E1B1-64E4C55110C2}"/>
          </ac:picMkLst>
        </pc:picChg>
      </pc:sldChg>
      <pc:sldChg chg="addSp modSp new mod modTransition setBg modClrScheme modAnim chgLayout modNotesTx">
        <pc:chgData name="Asif Rehmani" userId="e3bc34669d675361" providerId="LiveId" clId="{61AAC1C7-3A92-4EC4-A3A7-5ECFC380916F}" dt="2024-05-01T13:58:59.540" v="1967" actId="20577"/>
        <pc:sldMkLst>
          <pc:docMk/>
          <pc:sldMk cId="2662151639" sldId="2145706466"/>
        </pc:sldMkLst>
        <pc:spChg chg="mod ord">
          <ac:chgData name="Asif Rehmani" userId="e3bc34669d675361" providerId="LiveId" clId="{61AAC1C7-3A92-4EC4-A3A7-5ECFC380916F}" dt="2024-05-01T11:52:10.767" v="1806" actId="26606"/>
          <ac:spMkLst>
            <pc:docMk/>
            <pc:sldMk cId="2662151639" sldId="2145706466"/>
            <ac:spMk id="2" creationId="{37321EB1-11BA-5569-DF87-64248C543A9D}"/>
          </ac:spMkLst>
        </pc:spChg>
        <pc:spChg chg="mod ord">
          <ac:chgData name="Asif Rehmani" userId="e3bc34669d675361" providerId="LiveId" clId="{61AAC1C7-3A92-4EC4-A3A7-5ECFC380916F}" dt="2024-05-01T11:58:45.889" v="1816" actId="1035"/>
          <ac:spMkLst>
            <pc:docMk/>
            <pc:sldMk cId="2662151639" sldId="2145706466"/>
            <ac:spMk id="3" creationId="{63D178E0-87E0-0750-79B3-E85A49C8D3E5}"/>
          </ac:spMkLst>
        </pc:spChg>
        <pc:spChg chg="add">
          <ac:chgData name="Asif Rehmani" userId="e3bc34669d675361" providerId="LiveId" clId="{61AAC1C7-3A92-4EC4-A3A7-5ECFC380916F}" dt="2024-05-01T11:52:10.767" v="1806" actId="26606"/>
          <ac:spMkLst>
            <pc:docMk/>
            <pc:sldMk cId="2662151639" sldId="2145706466"/>
            <ac:spMk id="8" creationId="{081EA652-8C6A-4E69-BEB9-170809474553}"/>
          </ac:spMkLst>
        </pc:spChg>
        <pc:spChg chg="add">
          <ac:chgData name="Asif Rehmani" userId="e3bc34669d675361" providerId="LiveId" clId="{61AAC1C7-3A92-4EC4-A3A7-5ECFC380916F}" dt="2024-05-01T11:52:10.767" v="1806" actId="26606"/>
          <ac:spMkLst>
            <pc:docMk/>
            <pc:sldMk cId="2662151639" sldId="2145706466"/>
            <ac:spMk id="10" creationId="{5298780A-33B9-4EA2-8F67-DE68AD62841B}"/>
          </ac:spMkLst>
        </pc:spChg>
        <pc:spChg chg="add">
          <ac:chgData name="Asif Rehmani" userId="e3bc34669d675361" providerId="LiveId" clId="{61AAC1C7-3A92-4EC4-A3A7-5ECFC380916F}" dt="2024-05-01T11:52:10.767" v="1806" actId="26606"/>
          <ac:spMkLst>
            <pc:docMk/>
            <pc:sldMk cId="2662151639" sldId="2145706466"/>
            <ac:spMk id="12" creationId="{7F488E8B-4E1E-4402-8935-D4E6C02615C7}"/>
          </ac:spMkLst>
        </pc:spChg>
        <pc:cxnChg chg="add">
          <ac:chgData name="Asif Rehmani" userId="e3bc34669d675361" providerId="LiveId" clId="{61AAC1C7-3A92-4EC4-A3A7-5ECFC380916F}" dt="2024-05-01T11:52:10.767" v="1806" actId="26606"/>
          <ac:cxnSpMkLst>
            <pc:docMk/>
            <pc:sldMk cId="2662151639" sldId="2145706466"/>
            <ac:cxnSpMk id="14" creationId="{23AAC9B5-8015-485C-ACF9-A750390E9A56}"/>
          </ac:cxnSpMkLst>
        </pc:cxnChg>
      </pc:sldChg>
      <pc:sldChg chg="addSp modSp new mod modTransition setBg modNotesTx">
        <pc:chgData name="Asif Rehmani" userId="e3bc34669d675361" providerId="LiveId" clId="{61AAC1C7-3A92-4EC4-A3A7-5ECFC380916F}" dt="2024-05-01T14:19:09.785" v="3286" actId="20577"/>
        <pc:sldMkLst>
          <pc:docMk/>
          <pc:sldMk cId="3637492717" sldId="2145706467"/>
        </pc:sldMkLst>
        <pc:spChg chg="mod">
          <ac:chgData name="Asif Rehmani" userId="e3bc34669d675361" providerId="LiveId" clId="{61AAC1C7-3A92-4EC4-A3A7-5ECFC380916F}" dt="2024-04-30T20:53:08.785" v="1631" actId="113"/>
          <ac:spMkLst>
            <pc:docMk/>
            <pc:sldMk cId="3637492717" sldId="2145706467"/>
            <ac:spMk id="2" creationId="{19A1B493-FD49-A9D2-7C97-DA6A3897D3CB}"/>
          </ac:spMkLst>
        </pc:spChg>
        <pc:spChg chg="mod">
          <ac:chgData name="Asif Rehmani" userId="e3bc34669d675361" providerId="LiveId" clId="{61AAC1C7-3A92-4EC4-A3A7-5ECFC380916F}" dt="2024-04-30T20:52:57.746" v="1629" actId="26606"/>
          <ac:spMkLst>
            <pc:docMk/>
            <pc:sldMk cId="3637492717" sldId="2145706467"/>
            <ac:spMk id="3" creationId="{3D311DF8-FC16-8EB8-003D-8D947C31B949}"/>
          </ac:spMkLst>
        </pc:spChg>
        <pc:spChg chg="add">
          <ac:chgData name="Asif Rehmani" userId="e3bc34669d675361" providerId="LiveId" clId="{61AAC1C7-3A92-4EC4-A3A7-5ECFC380916F}" dt="2024-04-30T20:52:57.746" v="1629" actId="26606"/>
          <ac:spMkLst>
            <pc:docMk/>
            <pc:sldMk cId="3637492717" sldId="2145706467"/>
            <ac:spMk id="8" creationId="{934F1179-B481-4F9E-BCA3-AFB972070F83}"/>
          </ac:spMkLst>
        </pc:spChg>
        <pc:spChg chg="add">
          <ac:chgData name="Asif Rehmani" userId="e3bc34669d675361" providerId="LiveId" clId="{61AAC1C7-3A92-4EC4-A3A7-5ECFC380916F}" dt="2024-04-30T20:52:57.746" v="1629" actId="26606"/>
          <ac:spMkLst>
            <pc:docMk/>
            <pc:sldMk cId="3637492717" sldId="2145706467"/>
            <ac:spMk id="10" creationId="{827DC2C4-B485-428A-BF4A-472D2967F47F}"/>
          </ac:spMkLst>
        </pc:spChg>
        <pc:spChg chg="add">
          <ac:chgData name="Asif Rehmani" userId="e3bc34669d675361" providerId="LiveId" clId="{61AAC1C7-3A92-4EC4-A3A7-5ECFC380916F}" dt="2024-04-30T20:52:57.746" v="1629" actId="26606"/>
          <ac:spMkLst>
            <pc:docMk/>
            <pc:sldMk cId="3637492717" sldId="2145706467"/>
            <ac:spMk id="12" creationId="{EE04B5EB-F158-4507-90DD-BD23620C7CC9}"/>
          </ac:spMkLst>
        </pc:spChg>
      </pc:sldChg>
      <pc:sldChg chg="modSp new del mod">
        <pc:chgData name="Asif Rehmani" userId="e3bc34669d675361" providerId="LiveId" clId="{61AAC1C7-3A92-4EC4-A3A7-5ECFC380916F}" dt="2024-05-01T11:46:07.722" v="1768" actId="680"/>
        <pc:sldMkLst>
          <pc:docMk/>
          <pc:sldMk cId="1003084963" sldId="2145706468"/>
        </pc:sldMkLst>
        <pc:spChg chg="mod">
          <ac:chgData name="Asif Rehmani" userId="e3bc34669d675361" providerId="LiveId" clId="{61AAC1C7-3A92-4EC4-A3A7-5ECFC380916F}" dt="2024-05-01T11:46:07.159" v="1767" actId="5793"/>
          <ac:spMkLst>
            <pc:docMk/>
            <pc:sldMk cId="1003084963" sldId="2145706468"/>
            <ac:spMk id="3" creationId="{20E4DAC9-EF21-A4ED-343A-4C69E5D3F311}"/>
          </ac:spMkLst>
        </pc:spChg>
      </pc:sldChg>
      <pc:sldChg chg="addSp delSp modSp new mod setBg modClrScheme addAnim modAnim chgLayout modNotesTx">
        <pc:chgData name="Asif Rehmani" userId="e3bc34669d675361" providerId="LiveId" clId="{61AAC1C7-3A92-4EC4-A3A7-5ECFC380916F}" dt="2024-05-01T11:59:45.037" v="1841" actId="27636"/>
        <pc:sldMkLst>
          <pc:docMk/>
          <pc:sldMk cId="3720991728" sldId="2145706468"/>
        </pc:sldMkLst>
        <pc:spChg chg="mod ord">
          <ac:chgData name="Asif Rehmani" userId="e3bc34669d675361" providerId="LiveId" clId="{61AAC1C7-3A92-4EC4-A3A7-5ECFC380916F}" dt="2024-05-01T11:50:47.272" v="1791" actId="26606"/>
          <ac:spMkLst>
            <pc:docMk/>
            <pc:sldMk cId="3720991728" sldId="2145706468"/>
            <ac:spMk id="2" creationId="{E4EB8B8C-00AD-D1F8-CA20-9E507761704A}"/>
          </ac:spMkLst>
        </pc:spChg>
        <pc:spChg chg="mod ord">
          <ac:chgData name="Asif Rehmani" userId="e3bc34669d675361" providerId="LiveId" clId="{61AAC1C7-3A92-4EC4-A3A7-5ECFC380916F}" dt="2024-05-01T11:59:45.037" v="1841" actId="27636"/>
          <ac:spMkLst>
            <pc:docMk/>
            <pc:sldMk cId="3720991728" sldId="2145706468"/>
            <ac:spMk id="3" creationId="{3F540717-D24F-89D4-774E-FEB901ECFB69}"/>
          </ac:spMkLst>
        </pc:spChg>
        <pc:spChg chg="add">
          <ac:chgData name="Asif Rehmani" userId="e3bc34669d675361" providerId="LiveId" clId="{61AAC1C7-3A92-4EC4-A3A7-5ECFC380916F}" dt="2024-05-01T11:50:47.272" v="1791" actId="26606"/>
          <ac:spMkLst>
            <pc:docMk/>
            <pc:sldMk cId="3720991728" sldId="2145706468"/>
            <ac:spMk id="8" creationId="{934F1179-B481-4F9E-BCA3-AFB972070F83}"/>
          </ac:spMkLst>
        </pc:spChg>
        <pc:spChg chg="add">
          <ac:chgData name="Asif Rehmani" userId="e3bc34669d675361" providerId="LiveId" clId="{61AAC1C7-3A92-4EC4-A3A7-5ECFC380916F}" dt="2024-05-01T11:50:47.272" v="1791" actId="26606"/>
          <ac:spMkLst>
            <pc:docMk/>
            <pc:sldMk cId="3720991728" sldId="2145706468"/>
            <ac:spMk id="10" creationId="{827DC2C4-B485-428A-BF4A-472D2967F47F}"/>
          </ac:spMkLst>
        </pc:spChg>
        <pc:spChg chg="add">
          <ac:chgData name="Asif Rehmani" userId="e3bc34669d675361" providerId="LiveId" clId="{61AAC1C7-3A92-4EC4-A3A7-5ECFC380916F}" dt="2024-05-01T11:50:47.272" v="1791" actId="26606"/>
          <ac:spMkLst>
            <pc:docMk/>
            <pc:sldMk cId="3720991728" sldId="2145706468"/>
            <ac:spMk id="12" creationId="{EE04B5EB-F158-4507-90DD-BD23620C7CC9}"/>
          </ac:spMkLst>
        </pc:spChg>
        <pc:picChg chg="add del mod">
          <ac:chgData name="Asif Rehmani" userId="e3bc34669d675361" providerId="LiveId" clId="{61AAC1C7-3A92-4EC4-A3A7-5ECFC380916F}" dt="2024-05-01T11:49:52.649" v="1788" actId="478"/>
          <ac:picMkLst>
            <pc:docMk/>
            <pc:sldMk cId="3720991728" sldId="2145706468"/>
            <ac:picMk id="4" creationId="{EDBDDFA4-5B7F-7772-ED39-280C72305281}"/>
          </ac:picMkLst>
        </pc:picChg>
        <pc:picChg chg="add mod">
          <ac:chgData name="Asif Rehmani" userId="e3bc34669d675361" providerId="LiveId" clId="{61AAC1C7-3A92-4EC4-A3A7-5ECFC380916F}" dt="2024-05-01T11:51:20.876" v="1802" actId="14100"/>
          <ac:picMkLst>
            <pc:docMk/>
            <pc:sldMk cId="3720991728" sldId="2145706468"/>
            <ac:picMk id="5" creationId="{FC69E64F-EB89-1743-0E84-3AE1B603BD24}"/>
          </ac:picMkLst>
        </pc:picChg>
      </pc:sldChg>
      <pc:sldMasterChg chg="delSldLayout">
        <pc:chgData name="Asif Rehmani" userId="e3bc34669d675361" providerId="LiveId" clId="{61AAC1C7-3A92-4EC4-A3A7-5ECFC380916F}" dt="2024-05-01T11:53:58.298" v="1811" actId="47"/>
        <pc:sldMasterMkLst>
          <pc:docMk/>
          <pc:sldMasterMk cId="2797315362" sldId="2147483660"/>
        </pc:sldMasterMkLst>
        <pc:sldLayoutChg chg="del">
          <pc:chgData name="Asif Rehmani" userId="e3bc34669d675361" providerId="LiveId" clId="{61AAC1C7-3A92-4EC4-A3A7-5ECFC380916F}" dt="2024-05-01T11:53:58.298" v="1811" actId="47"/>
          <pc:sldLayoutMkLst>
            <pc:docMk/>
            <pc:sldMasterMk cId="2797315362" sldId="2147483660"/>
            <pc:sldLayoutMk cId="2344531552" sldId="2147483672"/>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D1898-775E-4CF3-B27E-AB46AF93AACD}" type="doc">
      <dgm:prSet loTypeId="urn:microsoft.com/office/officeart/2018/5/layout/IconLeaf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0B21A5C-C304-46D2-A761-BD151CD4F085}">
      <dgm:prSet/>
      <dgm:spPr/>
      <dgm:t>
        <a:bodyPr/>
        <a:lstStyle/>
        <a:p>
          <a:pPr>
            <a:defRPr cap="all"/>
          </a:pPr>
          <a:r>
            <a:rPr lang="en-US"/>
            <a:t>Track feature usage</a:t>
          </a:r>
        </a:p>
      </dgm:t>
    </dgm:pt>
    <dgm:pt modelId="{691BB1EB-96B2-4E20-8A5E-803AE6B07341}" type="parTrans" cxnId="{781493A7-6BAA-4E93-9029-5E0720AD57F2}">
      <dgm:prSet/>
      <dgm:spPr/>
      <dgm:t>
        <a:bodyPr/>
        <a:lstStyle/>
        <a:p>
          <a:endParaRPr lang="en-US"/>
        </a:p>
      </dgm:t>
    </dgm:pt>
    <dgm:pt modelId="{6D85110C-7CB8-4ECF-88AE-9FB183E62FE2}" type="sibTrans" cxnId="{781493A7-6BAA-4E93-9029-5E0720AD57F2}">
      <dgm:prSet/>
      <dgm:spPr/>
      <dgm:t>
        <a:bodyPr/>
        <a:lstStyle/>
        <a:p>
          <a:endParaRPr lang="en-US"/>
        </a:p>
      </dgm:t>
    </dgm:pt>
    <dgm:pt modelId="{345FB2DF-6D89-4185-8328-6ACD61D190F7}">
      <dgm:prSet/>
      <dgm:spPr/>
      <dgm:t>
        <a:bodyPr/>
        <a:lstStyle/>
        <a:p>
          <a:pPr>
            <a:defRPr cap="all"/>
          </a:pPr>
          <a:r>
            <a:rPr lang="en-US"/>
            <a:t>Pinpoint trouble spots</a:t>
          </a:r>
        </a:p>
      </dgm:t>
    </dgm:pt>
    <dgm:pt modelId="{EA569743-FFA8-470C-9C7A-544AD1EA3EFB}" type="parTrans" cxnId="{C7C4E19C-45A4-4FA6-8B1F-8A2E13A077EC}">
      <dgm:prSet/>
      <dgm:spPr/>
      <dgm:t>
        <a:bodyPr/>
        <a:lstStyle/>
        <a:p>
          <a:endParaRPr lang="en-US"/>
        </a:p>
      </dgm:t>
    </dgm:pt>
    <dgm:pt modelId="{77204C91-BEE3-4344-8CD1-CEFE35B03BEE}" type="sibTrans" cxnId="{C7C4E19C-45A4-4FA6-8B1F-8A2E13A077EC}">
      <dgm:prSet/>
      <dgm:spPr/>
      <dgm:t>
        <a:bodyPr/>
        <a:lstStyle/>
        <a:p>
          <a:endParaRPr lang="en-US"/>
        </a:p>
      </dgm:t>
    </dgm:pt>
    <dgm:pt modelId="{D94F136C-FCBC-4648-BE9D-6C8E36BE7103}">
      <dgm:prSet/>
      <dgm:spPr/>
      <dgm:t>
        <a:bodyPr/>
        <a:lstStyle/>
        <a:p>
          <a:pPr>
            <a:defRPr cap="all"/>
          </a:pPr>
          <a:r>
            <a:rPr lang="en-US"/>
            <a:t>Assess impact of your training and support programs</a:t>
          </a:r>
        </a:p>
      </dgm:t>
    </dgm:pt>
    <dgm:pt modelId="{90368EC2-D7B1-4AAA-A8CE-07CF5BC9C65C}" type="parTrans" cxnId="{1131F0D0-75C2-4B70-8503-62B9CEFB3204}">
      <dgm:prSet/>
      <dgm:spPr/>
      <dgm:t>
        <a:bodyPr/>
        <a:lstStyle/>
        <a:p>
          <a:endParaRPr lang="en-US"/>
        </a:p>
      </dgm:t>
    </dgm:pt>
    <dgm:pt modelId="{4FCC9257-689A-4FEF-A73A-77BFFDB0976E}" type="sibTrans" cxnId="{1131F0D0-75C2-4B70-8503-62B9CEFB3204}">
      <dgm:prSet/>
      <dgm:spPr/>
      <dgm:t>
        <a:bodyPr/>
        <a:lstStyle/>
        <a:p>
          <a:endParaRPr lang="en-US"/>
        </a:p>
      </dgm:t>
    </dgm:pt>
    <dgm:pt modelId="{7A1074FE-D351-43E3-8962-9695A5DE3B79}">
      <dgm:prSet/>
      <dgm:spPr/>
      <dgm:t>
        <a:bodyPr/>
        <a:lstStyle/>
        <a:p>
          <a:pPr>
            <a:defRPr cap="all"/>
          </a:pPr>
          <a:r>
            <a:rPr lang="en-US"/>
            <a:t>Uncover hidden usability issues</a:t>
          </a:r>
        </a:p>
      </dgm:t>
    </dgm:pt>
    <dgm:pt modelId="{8DAF3FCD-CFAC-4B86-8776-2D25D0EA15E3}" type="parTrans" cxnId="{8BBCFC3A-FF09-4225-88AA-16F0076EC6ED}">
      <dgm:prSet/>
      <dgm:spPr/>
      <dgm:t>
        <a:bodyPr/>
        <a:lstStyle/>
        <a:p>
          <a:endParaRPr lang="en-US"/>
        </a:p>
      </dgm:t>
    </dgm:pt>
    <dgm:pt modelId="{C6E09552-CE27-4716-8472-270F2E0707A2}" type="sibTrans" cxnId="{8BBCFC3A-FF09-4225-88AA-16F0076EC6ED}">
      <dgm:prSet/>
      <dgm:spPr/>
      <dgm:t>
        <a:bodyPr/>
        <a:lstStyle/>
        <a:p>
          <a:endParaRPr lang="en-US"/>
        </a:p>
      </dgm:t>
    </dgm:pt>
    <dgm:pt modelId="{918B2B6D-AC05-43D9-9B43-46A0B913BB92}">
      <dgm:prSet/>
      <dgm:spPr/>
      <dgm:t>
        <a:bodyPr/>
        <a:lstStyle/>
        <a:p>
          <a:pPr>
            <a:defRPr cap="all"/>
          </a:pPr>
          <a:r>
            <a:rPr lang="en-US"/>
            <a:t>Identify hard to find bugs</a:t>
          </a:r>
        </a:p>
      </dgm:t>
    </dgm:pt>
    <dgm:pt modelId="{F2C027C7-E968-4262-A031-40B4B4F94B43}" type="parTrans" cxnId="{2E9E5A60-E908-4D86-AFBF-46A553BA1B8D}">
      <dgm:prSet/>
      <dgm:spPr/>
      <dgm:t>
        <a:bodyPr/>
        <a:lstStyle/>
        <a:p>
          <a:endParaRPr lang="en-US"/>
        </a:p>
      </dgm:t>
    </dgm:pt>
    <dgm:pt modelId="{35A08DD6-FDF4-4578-8AE7-64CFCDEF227B}" type="sibTrans" cxnId="{2E9E5A60-E908-4D86-AFBF-46A553BA1B8D}">
      <dgm:prSet/>
      <dgm:spPr/>
      <dgm:t>
        <a:bodyPr/>
        <a:lstStyle/>
        <a:p>
          <a:endParaRPr lang="en-US"/>
        </a:p>
      </dgm:t>
    </dgm:pt>
    <dgm:pt modelId="{C0BD1A7F-E4F7-4732-83B5-F1B364087D3A}" type="pres">
      <dgm:prSet presAssocID="{193D1898-775E-4CF3-B27E-AB46AF93AACD}" presName="root" presStyleCnt="0">
        <dgm:presLayoutVars>
          <dgm:dir/>
          <dgm:resizeHandles val="exact"/>
        </dgm:presLayoutVars>
      </dgm:prSet>
      <dgm:spPr/>
    </dgm:pt>
    <dgm:pt modelId="{7043C1EE-4354-4518-AE5F-3358038B9630}" type="pres">
      <dgm:prSet presAssocID="{D0B21A5C-C304-46D2-A761-BD151CD4F085}" presName="compNode" presStyleCnt="0"/>
      <dgm:spPr/>
    </dgm:pt>
    <dgm:pt modelId="{1FBD15A4-0A1E-44C8-BA47-7D24FB303B5F}" type="pres">
      <dgm:prSet presAssocID="{D0B21A5C-C304-46D2-A761-BD151CD4F085}" presName="iconBgRect" presStyleLbl="bgShp" presStyleIdx="0" presStyleCnt="5"/>
      <dgm:spPr>
        <a:prstGeom prst="round2DiagRect">
          <a:avLst>
            <a:gd name="adj1" fmla="val 29727"/>
            <a:gd name="adj2" fmla="val 0"/>
          </a:avLst>
        </a:prstGeom>
      </dgm:spPr>
    </dgm:pt>
    <dgm:pt modelId="{BB1F3B0E-CDDB-4168-9C80-1C2F2C078F1D}" type="pres">
      <dgm:prSet presAssocID="{D0B21A5C-C304-46D2-A761-BD151CD4F08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E98D0340-1634-4937-8680-D4B3F39854F6}" type="pres">
      <dgm:prSet presAssocID="{D0B21A5C-C304-46D2-A761-BD151CD4F085}" presName="spaceRect" presStyleCnt="0"/>
      <dgm:spPr/>
    </dgm:pt>
    <dgm:pt modelId="{BEF0DD47-8037-4F78-AC3C-89A831069B37}" type="pres">
      <dgm:prSet presAssocID="{D0B21A5C-C304-46D2-A761-BD151CD4F085}" presName="textRect" presStyleLbl="revTx" presStyleIdx="0" presStyleCnt="5">
        <dgm:presLayoutVars>
          <dgm:chMax val="1"/>
          <dgm:chPref val="1"/>
        </dgm:presLayoutVars>
      </dgm:prSet>
      <dgm:spPr/>
    </dgm:pt>
    <dgm:pt modelId="{5E600801-A938-4420-B4A3-AB86C0F713F8}" type="pres">
      <dgm:prSet presAssocID="{6D85110C-7CB8-4ECF-88AE-9FB183E62FE2}" presName="sibTrans" presStyleCnt="0"/>
      <dgm:spPr/>
    </dgm:pt>
    <dgm:pt modelId="{5C43B9FF-4FAF-4503-A53C-7ABEA2AB00CC}" type="pres">
      <dgm:prSet presAssocID="{345FB2DF-6D89-4185-8328-6ACD61D190F7}" presName="compNode" presStyleCnt="0"/>
      <dgm:spPr/>
    </dgm:pt>
    <dgm:pt modelId="{99EA15A9-6508-4BDF-BC42-746A402B8F62}" type="pres">
      <dgm:prSet presAssocID="{345FB2DF-6D89-4185-8328-6ACD61D190F7}" presName="iconBgRect" presStyleLbl="bgShp" presStyleIdx="1" presStyleCnt="5"/>
      <dgm:spPr>
        <a:prstGeom prst="round2DiagRect">
          <a:avLst>
            <a:gd name="adj1" fmla="val 29727"/>
            <a:gd name="adj2" fmla="val 0"/>
          </a:avLst>
        </a:prstGeom>
      </dgm:spPr>
    </dgm:pt>
    <dgm:pt modelId="{E24B1447-087F-42DF-8E13-05BB140DDBC9}" type="pres">
      <dgm:prSet presAssocID="{345FB2DF-6D89-4185-8328-6ACD61D190F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A421200C-C68E-41E5-85F1-04037694678E}" type="pres">
      <dgm:prSet presAssocID="{345FB2DF-6D89-4185-8328-6ACD61D190F7}" presName="spaceRect" presStyleCnt="0"/>
      <dgm:spPr/>
    </dgm:pt>
    <dgm:pt modelId="{40CC7B67-4B23-425C-88CC-24D270CCBAA3}" type="pres">
      <dgm:prSet presAssocID="{345FB2DF-6D89-4185-8328-6ACD61D190F7}" presName="textRect" presStyleLbl="revTx" presStyleIdx="1" presStyleCnt="5">
        <dgm:presLayoutVars>
          <dgm:chMax val="1"/>
          <dgm:chPref val="1"/>
        </dgm:presLayoutVars>
      </dgm:prSet>
      <dgm:spPr/>
    </dgm:pt>
    <dgm:pt modelId="{FA11FB7C-1142-45EE-8B18-347AB677C029}" type="pres">
      <dgm:prSet presAssocID="{77204C91-BEE3-4344-8CD1-CEFE35B03BEE}" presName="sibTrans" presStyleCnt="0"/>
      <dgm:spPr/>
    </dgm:pt>
    <dgm:pt modelId="{71C7BD0D-468F-48D0-B888-8AA1245769D1}" type="pres">
      <dgm:prSet presAssocID="{D94F136C-FCBC-4648-BE9D-6C8E36BE7103}" presName="compNode" presStyleCnt="0"/>
      <dgm:spPr/>
    </dgm:pt>
    <dgm:pt modelId="{43E77BD4-4F9A-4712-950B-C9FBE78C37C1}" type="pres">
      <dgm:prSet presAssocID="{D94F136C-FCBC-4648-BE9D-6C8E36BE7103}" presName="iconBgRect" presStyleLbl="bgShp" presStyleIdx="2" presStyleCnt="5"/>
      <dgm:spPr>
        <a:prstGeom prst="round2DiagRect">
          <a:avLst>
            <a:gd name="adj1" fmla="val 29727"/>
            <a:gd name="adj2" fmla="val 0"/>
          </a:avLst>
        </a:prstGeom>
      </dgm:spPr>
    </dgm:pt>
    <dgm:pt modelId="{1569138E-E09B-4007-8082-2394E8EA8242}" type="pres">
      <dgm:prSet presAssocID="{D94F136C-FCBC-4648-BE9D-6C8E36BE71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222B4AAF-A743-47D1-9629-710D1E34E1B5}" type="pres">
      <dgm:prSet presAssocID="{D94F136C-FCBC-4648-BE9D-6C8E36BE7103}" presName="spaceRect" presStyleCnt="0"/>
      <dgm:spPr/>
    </dgm:pt>
    <dgm:pt modelId="{38E631D7-2B05-4C3F-9E77-E0607CC597C3}" type="pres">
      <dgm:prSet presAssocID="{D94F136C-FCBC-4648-BE9D-6C8E36BE7103}" presName="textRect" presStyleLbl="revTx" presStyleIdx="2" presStyleCnt="5">
        <dgm:presLayoutVars>
          <dgm:chMax val="1"/>
          <dgm:chPref val="1"/>
        </dgm:presLayoutVars>
      </dgm:prSet>
      <dgm:spPr/>
    </dgm:pt>
    <dgm:pt modelId="{C64B2036-9B50-41DC-B5FA-01139BBE6006}" type="pres">
      <dgm:prSet presAssocID="{4FCC9257-689A-4FEF-A73A-77BFFDB0976E}" presName="sibTrans" presStyleCnt="0"/>
      <dgm:spPr/>
    </dgm:pt>
    <dgm:pt modelId="{8B7957DF-122A-4789-AFC8-094E56C8BA89}" type="pres">
      <dgm:prSet presAssocID="{7A1074FE-D351-43E3-8962-9695A5DE3B79}" presName="compNode" presStyleCnt="0"/>
      <dgm:spPr/>
    </dgm:pt>
    <dgm:pt modelId="{29DBA21F-BF1C-4FF8-A914-025BF1E1298D}" type="pres">
      <dgm:prSet presAssocID="{7A1074FE-D351-43E3-8962-9695A5DE3B79}" presName="iconBgRect" presStyleLbl="bgShp" presStyleIdx="3" presStyleCnt="5"/>
      <dgm:spPr>
        <a:prstGeom prst="round2DiagRect">
          <a:avLst>
            <a:gd name="adj1" fmla="val 29727"/>
            <a:gd name="adj2" fmla="val 0"/>
          </a:avLst>
        </a:prstGeom>
      </dgm:spPr>
    </dgm:pt>
    <dgm:pt modelId="{5C285A63-26D7-4D47-B480-5E6766CB13C9}" type="pres">
      <dgm:prSet presAssocID="{7A1074FE-D351-43E3-8962-9695A5DE3B7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69B402C8-8DDD-457A-A497-4A2FCB1AF4CA}" type="pres">
      <dgm:prSet presAssocID="{7A1074FE-D351-43E3-8962-9695A5DE3B79}" presName="spaceRect" presStyleCnt="0"/>
      <dgm:spPr/>
    </dgm:pt>
    <dgm:pt modelId="{93648FB9-27E2-4118-B6FC-214244608F4C}" type="pres">
      <dgm:prSet presAssocID="{7A1074FE-D351-43E3-8962-9695A5DE3B79}" presName="textRect" presStyleLbl="revTx" presStyleIdx="3" presStyleCnt="5">
        <dgm:presLayoutVars>
          <dgm:chMax val="1"/>
          <dgm:chPref val="1"/>
        </dgm:presLayoutVars>
      </dgm:prSet>
      <dgm:spPr/>
    </dgm:pt>
    <dgm:pt modelId="{4292044B-4034-44B5-B01C-D62E48983EEE}" type="pres">
      <dgm:prSet presAssocID="{C6E09552-CE27-4716-8472-270F2E0707A2}" presName="sibTrans" presStyleCnt="0"/>
      <dgm:spPr/>
    </dgm:pt>
    <dgm:pt modelId="{7D51DA97-0455-4040-AE41-23351B96DA59}" type="pres">
      <dgm:prSet presAssocID="{918B2B6D-AC05-43D9-9B43-46A0B913BB92}" presName="compNode" presStyleCnt="0"/>
      <dgm:spPr/>
    </dgm:pt>
    <dgm:pt modelId="{E3898EEE-71D5-468A-865A-425AAB5D731A}" type="pres">
      <dgm:prSet presAssocID="{918B2B6D-AC05-43D9-9B43-46A0B913BB92}" presName="iconBgRect" presStyleLbl="bgShp" presStyleIdx="4" presStyleCnt="5"/>
      <dgm:spPr>
        <a:prstGeom prst="round2DiagRect">
          <a:avLst>
            <a:gd name="adj1" fmla="val 29727"/>
            <a:gd name="adj2" fmla="val 0"/>
          </a:avLst>
        </a:prstGeom>
      </dgm:spPr>
    </dgm:pt>
    <dgm:pt modelId="{03D18E94-E2FD-43B3-8CDD-C2AE9E1469B5}" type="pres">
      <dgm:prSet presAssocID="{918B2B6D-AC05-43D9-9B43-46A0B913BB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g under Magnifying Glass"/>
        </a:ext>
      </dgm:extLst>
    </dgm:pt>
    <dgm:pt modelId="{ACE2229B-0D1D-480A-BDD4-4C75681ED5C6}" type="pres">
      <dgm:prSet presAssocID="{918B2B6D-AC05-43D9-9B43-46A0B913BB92}" presName="spaceRect" presStyleCnt="0"/>
      <dgm:spPr/>
    </dgm:pt>
    <dgm:pt modelId="{0CDCE620-A7E7-46FE-88D2-AFEEC6489E51}" type="pres">
      <dgm:prSet presAssocID="{918B2B6D-AC05-43D9-9B43-46A0B913BB92}" presName="textRect" presStyleLbl="revTx" presStyleIdx="4" presStyleCnt="5">
        <dgm:presLayoutVars>
          <dgm:chMax val="1"/>
          <dgm:chPref val="1"/>
        </dgm:presLayoutVars>
      </dgm:prSet>
      <dgm:spPr/>
    </dgm:pt>
  </dgm:ptLst>
  <dgm:cxnLst>
    <dgm:cxn modelId="{8BBCFC3A-FF09-4225-88AA-16F0076EC6ED}" srcId="{193D1898-775E-4CF3-B27E-AB46AF93AACD}" destId="{7A1074FE-D351-43E3-8962-9695A5DE3B79}" srcOrd="3" destOrd="0" parTransId="{8DAF3FCD-CFAC-4B86-8776-2D25D0EA15E3}" sibTransId="{C6E09552-CE27-4716-8472-270F2E0707A2}"/>
    <dgm:cxn modelId="{2E9E5A60-E908-4D86-AFBF-46A553BA1B8D}" srcId="{193D1898-775E-4CF3-B27E-AB46AF93AACD}" destId="{918B2B6D-AC05-43D9-9B43-46A0B913BB92}" srcOrd="4" destOrd="0" parTransId="{F2C027C7-E968-4262-A031-40B4B4F94B43}" sibTransId="{35A08DD6-FDF4-4578-8AE7-64CFCDEF227B}"/>
    <dgm:cxn modelId="{6B85DF60-A8D7-4459-95FD-884D30383DFA}" type="presOf" srcId="{345FB2DF-6D89-4185-8328-6ACD61D190F7}" destId="{40CC7B67-4B23-425C-88CC-24D270CCBAA3}" srcOrd="0" destOrd="0" presId="urn:microsoft.com/office/officeart/2018/5/layout/IconLeafLabelList"/>
    <dgm:cxn modelId="{51F16E48-32B7-4A18-9FF2-5EA4B2668D4E}" type="presOf" srcId="{D94F136C-FCBC-4648-BE9D-6C8E36BE7103}" destId="{38E631D7-2B05-4C3F-9E77-E0607CC597C3}" srcOrd="0" destOrd="0" presId="urn:microsoft.com/office/officeart/2018/5/layout/IconLeafLabelList"/>
    <dgm:cxn modelId="{5DA01790-C042-476A-BD92-BFE55C830704}" type="presOf" srcId="{D0B21A5C-C304-46D2-A761-BD151CD4F085}" destId="{BEF0DD47-8037-4F78-AC3C-89A831069B37}" srcOrd="0" destOrd="0" presId="urn:microsoft.com/office/officeart/2018/5/layout/IconLeafLabelList"/>
    <dgm:cxn modelId="{C7C4E19C-45A4-4FA6-8B1F-8A2E13A077EC}" srcId="{193D1898-775E-4CF3-B27E-AB46AF93AACD}" destId="{345FB2DF-6D89-4185-8328-6ACD61D190F7}" srcOrd="1" destOrd="0" parTransId="{EA569743-FFA8-470C-9C7A-544AD1EA3EFB}" sibTransId="{77204C91-BEE3-4344-8CD1-CEFE35B03BEE}"/>
    <dgm:cxn modelId="{781493A7-6BAA-4E93-9029-5E0720AD57F2}" srcId="{193D1898-775E-4CF3-B27E-AB46AF93AACD}" destId="{D0B21A5C-C304-46D2-A761-BD151CD4F085}" srcOrd="0" destOrd="0" parTransId="{691BB1EB-96B2-4E20-8A5E-803AE6B07341}" sibTransId="{6D85110C-7CB8-4ECF-88AE-9FB183E62FE2}"/>
    <dgm:cxn modelId="{1A9584C4-3BEA-44F7-A6FF-827547F37649}" type="presOf" srcId="{7A1074FE-D351-43E3-8962-9695A5DE3B79}" destId="{93648FB9-27E2-4118-B6FC-214244608F4C}" srcOrd="0" destOrd="0" presId="urn:microsoft.com/office/officeart/2018/5/layout/IconLeafLabelList"/>
    <dgm:cxn modelId="{1131F0D0-75C2-4B70-8503-62B9CEFB3204}" srcId="{193D1898-775E-4CF3-B27E-AB46AF93AACD}" destId="{D94F136C-FCBC-4648-BE9D-6C8E36BE7103}" srcOrd="2" destOrd="0" parTransId="{90368EC2-D7B1-4AAA-A8CE-07CF5BC9C65C}" sibTransId="{4FCC9257-689A-4FEF-A73A-77BFFDB0976E}"/>
    <dgm:cxn modelId="{F80F1BDC-EE20-41E8-9FA1-6E77F3966861}" type="presOf" srcId="{193D1898-775E-4CF3-B27E-AB46AF93AACD}" destId="{C0BD1A7F-E4F7-4732-83B5-F1B364087D3A}" srcOrd="0" destOrd="0" presId="urn:microsoft.com/office/officeart/2018/5/layout/IconLeafLabelList"/>
    <dgm:cxn modelId="{CDAF9EE3-6171-497A-ABDC-28CCA247CE70}" type="presOf" srcId="{918B2B6D-AC05-43D9-9B43-46A0B913BB92}" destId="{0CDCE620-A7E7-46FE-88D2-AFEEC6489E51}" srcOrd="0" destOrd="0" presId="urn:microsoft.com/office/officeart/2018/5/layout/IconLeafLabelList"/>
    <dgm:cxn modelId="{530550BD-613C-4D99-8217-DFB74CEC981C}" type="presParOf" srcId="{C0BD1A7F-E4F7-4732-83B5-F1B364087D3A}" destId="{7043C1EE-4354-4518-AE5F-3358038B9630}" srcOrd="0" destOrd="0" presId="urn:microsoft.com/office/officeart/2018/5/layout/IconLeafLabelList"/>
    <dgm:cxn modelId="{077EB2D3-7C19-4705-9961-2FCD64C03F53}" type="presParOf" srcId="{7043C1EE-4354-4518-AE5F-3358038B9630}" destId="{1FBD15A4-0A1E-44C8-BA47-7D24FB303B5F}" srcOrd="0" destOrd="0" presId="urn:microsoft.com/office/officeart/2018/5/layout/IconLeafLabelList"/>
    <dgm:cxn modelId="{C8B8B9D4-3A78-446B-B5DC-79A5978D9FC7}" type="presParOf" srcId="{7043C1EE-4354-4518-AE5F-3358038B9630}" destId="{BB1F3B0E-CDDB-4168-9C80-1C2F2C078F1D}" srcOrd="1" destOrd="0" presId="urn:microsoft.com/office/officeart/2018/5/layout/IconLeafLabelList"/>
    <dgm:cxn modelId="{378414FF-E28D-4F14-BBCD-46D016E48672}" type="presParOf" srcId="{7043C1EE-4354-4518-AE5F-3358038B9630}" destId="{E98D0340-1634-4937-8680-D4B3F39854F6}" srcOrd="2" destOrd="0" presId="urn:microsoft.com/office/officeart/2018/5/layout/IconLeafLabelList"/>
    <dgm:cxn modelId="{C40E897A-7488-4507-8A28-E421F7EDFFA2}" type="presParOf" srcId="{7043C1EE-4354-4518-AE5F-3358038B9630}" destId="{BEF0DD47-8037-4F78-AC3C-89A831069B37}" srcOrd="3" destOrd="0" presId="urn:microsoft.com/office/officeart/2018/5/layout/IconLeafLabelList"/>
    <dgm:cxn modelId="{3FA0F1FE-1C8D-4476-A689-53F00D108D21}" type="presParOf" srcId="{C0BD1A7F-E4F7-4732-83B5-F1B364087D3A}" destId="{5E600801-A938-4420-B4A3-AB86C0F713F8}" srcOrd="1" destOrd="0" presId="urn:microsoft.com/office/officeart/2018/5/layout/IconLeafLabelList"/>
    <dgm:cxn modelId="{9ED80B72-6A46-4876-94E3-14DF45AFAFA2}" type="presParOf" srcId="{C0BD1A7F-E4F7-4732-83B5-F1B364087D3A}" destId="{5C43B9FF-4FAF-4503-A53C-7ABEA2AB00CC}" srcOrd="2" destOrd="0" presId="urn:microsoft.com/office/officeart/2018/5/layout/IconLeafLabelList"/>
    <dgm:cxn modelId="{B8C07CBB-E171-401C-816B-151126704BA3}" type="presParOf" srcId="{5C43B9FF-4FAF-4503-A53C-7ABEA2AB00CC}" destId="{99EA15A9-6508-4BDF-BC42-746A402B8F62}" srcOrd="0" destOrd="0" presId="urn:microsoft.com/office/officeart/2018/5/layout/IconLeafLabelList"/>
    <dgm:cxn modelId="{2312A641-637E-4517-A27F-87B02F0CDF4F}" type="presParOf" srcId="{5C43B9FF-4FAF-4503-A53C-7ABEA2AB00CC}" destId="{E24B1447-087F-42DF-8E13-05BB140DDBC9}" srcOrd="1" destOrd="0" presId="urn:microsoft.com/office/officeart/2018/5/layout/IconLeafLabelList"/>
    <dgm:cxn modelId="{8553215D-E768-43F3-9989-2FAEE32AC174}" type="presParOf" srcId="{5C43B9FF-4FAF-4503-A53C-7ABEA2AB00CC}" destId="{A421200C-C68E-41E5-85F1-04037694678E}" srcOrd="2" destOrd="0" presId="urn:microsoft.com/office/officeart/2018/5/layout/IconLeafLabelList"/>
    <dgm:cxn modelId="{B364878F-43CC-457F-AFFE-7AF39C5F1F02}" type="presParOf" srcId="{5C43B9FF-4FAF-4503-A53C-7ABEA2AB00CC}" destId="{40CC7B67-4B23-425C-88CC-24D270CCBAA3}" srcOrd="3" destOrd="0" presId="urn:microsoft.com/office/officeart/2018/5/layout/IconLeafLabelList"/>
    <dgm:cxn modelId="{48DBC296-01B0-48A2-AD3C-3DD84E5E6BB7}" type="presParOf" srcId="{C0BD1A7F-E4F7-4732-83B5-F1B364087D3A}" destId="{FA11FB7C-1142-45EE-8B18-347AB677C029}" srcOrd="3" destOrd="0" presId="urn:microsoft.com/office/officeart/2018/5/layout/IconLeafLabelList"/>
    <dgm:cxn modelId="{168FBE38-1DDE-42A7-9C36-B8F0FF34CDA1}" type="presParOf" srcId="{C0BD1A7F-E4F7-4732-83B5-F1B364087D3A}" destId="{71C7BD0D-468F-48D0-B888-8AA1245769D1}" srcOrd="4" destOrd="0" presId="urn:microsoft.com/office/officeart/2018/5/layout/IconLeafLabelList"/>
    <dgm:cxn modelId="{F4C41471-F360-4E7A-B149-5EC8070054D2}" type="presParOf" srcId="{71C7BD0D-468F-48D0-B888-8AA1245769D1}" destId="{43E77BD4-4F9A-4712-950B-C9FBE78C37C1}" srcOrd="0" destOrd="0" presId="urn:microsoft.com/office/officeart/2018/5/layout/IconLeafLabelList"/>
    <dgm:cxn modelId="{6F506D1E-E8A5-4FFB-A764-A48F4A53BBD2}" type="presParOf" srcId="{71C7BD0D-468F-48D0-B888-8AA1245769D1}" destId="{1569138E-E09B-4007-8082-2394E8EA8242}" srcOrd="1" destOrd="0" presId="urn:microsoft.com/office/officeart/2018/5/layout/IconLeafLabelList"/>
    <dgm:cxn modelId="{9C193A06-7150-4D0B-BE91-AEABCA65D292}" type="presParOf" srcId="{71C7BD0D-468F-48D0-B888-8AA1245769D1}" destId="{222B4AAF-A743-47D1-9629-710D1E34E1B5}" srcOrd="2" destOrd="0" presId="urn:microsoft.com/office/officeart/2018/5/layout/IconLeafLabelList"/>
    <dgm:cxn modelId="{E8D82EBD-C08F-47A8-B029-76A3E4D83AB9}" type="presParOf" srcId="{71C7BD0D-468F-48D0-B888-8AA1245769D1}" destId="{38E631D7-2B05-4C3F-9E77-E0607CC597C3}" srcOrd="3" destOrd="0" presId="urn:microsoft.com/office/officeart/2018/5/layout/IconLeafLabelList"/>
    <dgm:cxn modelId="{850AD970-3206-4CA9-81EA-7D30BA79E575}" type="presParOf" srcId="{C0BD1A7F-E4F7-4732-83B5-F1B364087D3A}" destId="{C64B2036-9B50-41DC-B5FA-01139BBE6006}" srcOrd="5" destOrd="0" presId="urn:microsoft.com/office/officeart/2018/5/layout/IconLeafLabelList"/>
    <dgm:cxn modelId="{7928701E-6957-46D3-9981-EAD51F931208}" type="presParOf" srcId="{C0BD1A7F-E4F7-4732-83B5-F1B364087D3A}" destId="{8B7957DF-122A-4789-AFC8-094E56C8BA89}" srcOrd="6" destOrd="0" presId="urn:microsoft.com/office/officeart/2018/5/layout/IconLeafLabelList"/>
    <dgm:cxn modelId="{342A15AA-9EEF-431F-98B9-E8F750944122}" type="presParOf" srcId="{8B7957DF-122A-4789-AFC8-094E56C8BA89}" destId="{29DBA21F-BF1C-4FF8-A914-025BF1E1298D}" srcOrd="0" destOrd="0" presId="urn:microsoft.com/office/officeart/2018/5/layout/IconLeafLabelList"/>
    <dgm:cxn modelId="{B0B2D597-7474-4AC8-99E4-4FFE3894FF70}" type="presParOf" srcId="{8B7957DF-122A-4789-AFC8-094E56C8BA89}" destId="{5C285A63-26D7-4D47-B480-5E6766CB13C9}" srcOrd="1" destOrd="0" presId="urn:microsoft.com/office/officeart/2018/5/layout/IconLeafLabelList"/>
    <dgm:cxn modelId="{1695ACA5-B7FC-480E-9225-6C7C7487641A}" type="presParOf" srcId="{8B7957DF-122A-4789-AFC8-094E56C8BA89}" destId="{69B402C8-8DDD-457A-A497-4A2FCB1AF4CA}" srcOrd="2" destOrd="0" presId="urn:microsoft.com/office/officeart/2018/5/layout/IconLeafLabelList"/>
    <dgm:cxn modelId="{9EB69417-2E42-44FA-B291-30881AB27C17}" type="presParOf" srcId="{8B7957DF-122A-4789-AFC8-094E56C8BA89}" destId="{93648FB9-27E2-4118-B6FC-214244608F4C}" srcOrd="3" destOrd="0" presId="urn:microsoft.com/office/officeart/2018/5/layout/IconLeafLabelList"/>
    <dgm:cxn modelId="{4EA11ABF-89D8-40E2-813B-220A5238DE72}" type="presParOf" srcId="{C0BD1A7F-E4F7-4732-83B5-F1B364087D3A}" destId="{4292044B-4034-44B5-B01C-D62E48983EEE}" srcOrd="7" destOrd="0" presId="urn:microsoft.com/office/officeart/2018/5/layout/IconLeafLabelList"/>
    <dgm:cxn modelId="{9EAFF25F-56CE-4FEB-B317-FCEB79A4CE88}" type="presParOf" srcId="{C0BD1A7F-E4F7-4732-83B5-F1B364087D3A}" destId="{7D51DA97-0455-4040-AE41-23351B96DA59}" srcOrd="8" destOrd="0" presId="urn:microsoft.com/office/officeart/2018/5/layout/IconLeafLabelList"/>
    <dgm:cxn modelId="{1236C446-0691-4E4B-8322-BDE6576F2A4D}" type="presParOf" srcId="{7D51DA97-0455-4040-AE41-23351B96DA59}" destId="{E3898EEE-71D5-468A-865A-425AAB5D731A}" srcOrd="0" destOrd="0" presId="urn:microsoft.com/office/officeart/2018/5/layout/IconLeafLabelList"/>
    <dgm:cxn modelId="{4CD76850-7EAB-4B27-BD45-0DD27B0CDB65}" type="presParOf" srcId="{7D51DA97-0455-4040-AE41-23351B96DA59}" destId="{03D18E94-E2FD-43B3-8CDD-C2AE9E1469B5}" srcOrd="1" destOrd="0" presId="urn:microsoft.com/office/officeart/2018/5/layout/IconLeafLabelList"/>
    <dgm:cxn modelId="{CAB65599-9A13-4420-BACA-248EBA26399E}" type="presParOf" srcId="{7D51DA97-0455-4040-AE41-23351B96DA59}" destId="{ACE2229B-0D1D-480A-BDD4-4C75681ED5C6}" srcOrd="2" destOrd="0" presId="urn:microsoft.com/office/officeart/2018/5/layout/IconLeafLabelList"/>
    <dgm:cxn modelId="{5E891C3E-6DCE-4A89-9F5D-C93341785E6B}" type="presParOf" srcId="{7D51DA97-0455-4040-AE41-23351B96DA59}" destId="{0CDCE620-A7E7-46FE-88D2-AFEEC6489E5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15A4-0A1E-44C8-BA47-7D24FB303B5F}">
      <dsp:nvSpPr>
        <dsp:cNvPr id="0" name=""/>
        <dsp:cNvSpPr/>
      </dsp:nvSpPr>
      <dsp:spPr>
        <a:xfrm>
          <a:off x="410220" y="524950"/>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1F3B0E-CDDB-4168-9C80-1C2F2C078F1D}">
      <dsp:nvSpPr>
        <dsp:cNvPr id="0" name=""/>
        <dsp:cNvSpPr/>
      </dsp:nvSpPr>
      <dsp:spPr>
        <a:xfrm>
          <a:off x="644220" y="75895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F0DD47-8037-4F78-AC3C-89A831069B37}">
      <dsp:nvSpPr>
        <dsp:cNvPr id="0" name=""/>
        <dsp:cNvSpPr/>
      </dsp:nvSpPr>
      <dsp:spPr>
        <a:xfrm>
          <a:off x="59220" y="196495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Track feature usage</a:t>
          </a:r>
        </a:p>
      </dsp:txBody>
      <dsp:txXfrm>
        <a:off x="59220" y="1964951"/>
        <a:ext cx="1800000" cy="720000"/>
      </dsp:txXfrm>
    </dsp:sp>
    <dsp:sp modelId="{99EA15A9-6508-4BDF-BC42-746A402B8F62}">
      <dsp:nvSpPr>
        <dsp:cNvPr id="0" name=""/>
        <dsp:cNvSpPr/>
      </dsp:nvSpPr>
      <dsp:spPr>
        <a:xfrm>
          <a:off x="2525220" y="524950"/>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B1447-087F-42DF-8E13-05BB140DDBC9}">
      <dsp:nvSpPr>
        <dsp:cNvPr id="0" name=""/>
        <dsp:cNvSpPr/>
      </dsp:nvSpPr>
      <dsp:spPr>
        <a:xfrm>
          <a:off x="2759220" y="75895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C7B67-4B23-425C-88CC-24D270CCBAA3}">
      <dsp:nvSpPr>
        <dsp:cNvPr id="0" name=""/>
        <dsp:cNvSpPr/>
      </dsp:nvSpPr>
      <dsp:spPr>
        <a:xfrm>
          <a:off x="2174220" y="196495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Pinpoint trouble spots</a:t>
          </a:r>
        </a:p>
      </dsp:txBody>
      <dsp:txXfrm>
        <a:off x="2174220" y="1964951"/>
        <a:ext cx="1800000" cy="720000"/>
      </dsp:txXfrm>
    </dsp:sp>
    <dsp:sp modelId="{43E77BD4-4F9A-4712-950B-C9FBE78C37C1}">
      <dsp:nvSpPr>
        <dsp:cNvPr id="0" name=""/>
        <dsp:cNvSpPr/>
      </dsp:nvSpPr>
      <dsp:spPr>
        <a:xfrm>
          <a:off x="4640220" y="524950"/>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9138E-E09B-4007-8082-2394E8EA8242}">
      <dsp:nvSpPr>
        <dsp:cNvPr id="0" name=""/>
        <dsp:cNvSpPr/>
      </dsp:nvSpPr>
      <dsp:spPr>
        <a:xfrm>
          <a:off x="4874220" y="75895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E631D7-2B05-4C3F-9E77-E0607CC597C3}">
      <dsp:nvSpPr>
        <dsp:cNvPr id="0" name=""/>
        <dsp:cNvSpPr/>
      </dsp:nvSpPr>
      <dsp:spPr>
        <a:xfrm>
          <a:off x="4289220" y="196495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Assess impact of your training and support programs</a:t>
          </a:r>
        </a:p>
      </dsp:txBody>
      <dsp:txXfrm>
        <a:off x="4289220" y="1964951"/>
        <a:ext cx="1800000" cy="720000"/>
      </dsp:txXfrm>
    </dsp:sp>
    <dsp:sp modelId="{29DBA21F-BF1C-4FF8-A914-025BF1E1298D}">
      <dsp:nvSpPr>
        <dsp:cNvPr id="0" name=""/>
        <dsp:cNvSpPr/>
      </dsp:nvSpPr>
      <dsp:spPr>
        <a:xfrm>
          <a:off x="6755220" y="524950"/>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85A63-26D7-4D47-B480-5E6766CB13C9}">
      <dsp:nvSpPr>
        <dsp:cNvPr id="0" name=""/>
        <dsp:cNvSpPr/>
      </dsp:nvSpPr>
      <dsp:spPr>
        <a:xfrm>
          <a:off x="6989220" y="75895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648FB9-27E2-4118-B6FC-214244608F4C}">
      <dsp:nvSpPr>
        <dsp:cNvPr id="0" name=""/>
        <dsp:cNvSpPr/>
      </dsp:nvSpPr>
      <dsp:spPr>
        <a:xfrm>
          <a:off x="6404220" y="196495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Uncover hidden usability issues</a:t>
          </a:r>
        </a:p>
      </dsp:txBody>
      <dsp:txXfrm>
        <a:off x="6404220" y="1964951"/>
        <a:ext cx="1800000" cy="720000"/>
      </dsp:txXfrm>
    </dsp:sp>
    <dsp:sp modelId="{E3898EEE-71D5-468A-865A-425AAB5D731A}">
      <dsp:nvSpPr>
        <dsp:cNvPr id="0" name=""/>
        <dsp:cNvSpPr/>
      </dsp:nvSpPr>
      <dsp:spPr>
        <a:xfrm>
          <a:off x="8870220" y="524950"/>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18E94-E2FD-43B3-8CDD-C2AE9E1469B5}">
      <dsp:nvSpPr>
        <dsp:cNvPr id="0" name=""/>
        <dsp:cNvSpPr/>
      </dsp:nvSpPr>
      <dsp:spPr>
        <a:xfrm>
          <a:off x="9104220" y="758950"/>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DCE620-A7E7-46FE-88D2-AFEEC6489E51}">
      <dsp:nvSpPr>
        <dsp:cNvPr id="0" name=""/>
        <dsp:cNvSpPr/>
      </dsp:nvSpPr>
      <dsp:spPr>
        <a:xfrm>
          <a:off x="8519220" y="196495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Identify hard to find bugs</a:t>
          </a:r>
        </a:p>
      </dsp:txBody>
      <dsp:txXfrm>
        <a:off x="8519220" y="1964951"/>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E5527-2419-48E9-B7CA-1B5AEF9585D0}"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7CCF2-D6D7-4D1B-B21A-4C2B49BD71F3}" type="slidenum">
              <a:rPr lang="en-US" smtClean="0"/>
              <a:t>‹#›</a:t>
            </a:fld>
            <a:endParaRPr lang="en-US"/>
          </a:p>
        </p:txBody>
      </p:sp>
    </p:spTree>
    <p:extLst>
      <p:ext uri="{BB962C8B-B14F-4D97-AF65-F5344CB8AC3E}">
        <p14:creationId xmlns:p14="http://schemas.microsoft.com/office/powerpoint/2010/main" val="248530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highlight>
                  <a:srgbClr val="F7F7F7"/>
                </a:highlight>
                <a:latin typeface="Proxima Nova"/>
              </a:rPr>
              <a:t>Want to get inside the minds of your Microsoft 365 users without relying on hit-or-miss surveys to increase user adoption? Learn how to leverage the free Microsoft Clarity product for real-time behavioral analytics along with the VisualSP help system to contextually support and train your users.</a:t>
            </a:r>
            <a:br>
              <a:rPr lang="en-US" dirty="0"/>
            </a:br>
            <a:br>
              <a:rPr lang="en-US" dirty="0"/>
            </a:br>
            <a:r>
              <a:rPr lang="en-US" b="0" i="0" dirty="0">
                <a:solidFill>
                  <a:srgbClr val="333333"/>
                </a:solidFill>
                <a:effectLst/>
                <a:highlight>
                  <a:srgbClr val="F7F7F7"/>
                </a:highlight>
                <a:latin typeface="Proxima Nova"/>
              </a:rPr>
              <a:t>Learn how to spot popular pages, dead clicks, rage clicks, and more in your environment and interpret them to improve your user training and support initiatives. By the end of this session, you'll know how to utilize heat maps, session recordings and other dashboard insights available in Microsoft Clarity to identify key areas where users struggle, ensuring your governance and compliance measures are both effective and user-friendly. Then use the VisualSP digital adoption platform to guide users using interactive walkthroughs, inline help and always available just-in-time learning.</a:t>
            </a:r>
            <a:endParaRPr lang="en-US" dirty="0"/>
          </a:p>
          <a:p>
            <a:endParaRPr lang="en-US" dirty="0"/>
          </a:p>
        </p:txBody>
      </p:sp>
      <p:sp>
        <p:nvSpPr>
          <p:cNvPr id="4" name="Slide Number Placeholder 3"/>
          <p:cNvSpPr>
            <a:spLocks noGrp="1"/>
          </p:cNvSpPr>
          <p:nvPr>
            <p:ph type="sldNum" sz="quarter" idx="5"/>
          </p:nvPr>
        </p:nvSpPr>
        <p:spPr/>
        <p:txBody>
          <a:bodyPr/>
          <a:lstStyle/>
          <a:p>
            <a:fld id="{7E77CCF2-D6D7-4D1B-B21A-4C2B49BD71F3}" type="slidenum">
              <a:rPr lang="en-US" smtClean="0"/>
              <a:t>1</a:t>
            </a:fld>
            <a:endParaRPr lang="en-US"/>
          </a:p>
        </p:txBody>
      </p:sp>
    </p:spTree>
    <p:extLst>
      <p:ext uri="{BB962C8B-B14F-4D97-AF65-F5344CB8AC3E}">
        <p14:creationId xmlns:p14="http://schemas.microsoft.com/office/powerpoint/2010/main" val="272859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new functionality. User behavior analytics have been observed by marketers for decades in some shape or form. </a:t>
            </a:r>
          </a:p>
          <a:p>
            <a:r>
              <a:rPr lang="en-US" dirty="0"/>
              <a:t>Understanding cohort data and analyzing it to build marketing campaigns, user retention and conversion information, strategies for customer acquisition and more have been tactics that digital marketers have been using for a long </a:t>
            </a:r>
            <a:r>
              <a:rPr lang="en-US" dirty="0" err="1"/>
              <a:t>long</a:t>
            </a:r>
            <a:r>
              <a:rPr lang="en-US" dirty="0"/>
              <a:t> time.</a:t>
            </a:r>
          </a:p>
        </p:txBody>
      </p:sp>
      <p:sp>
        <p:nvSpPr>
          <p:cNvPr id="4" name="Slide Number Placeholder 3"/>
          <p:cNvSpPr>
            <a:spLocks noGrp="1"/>
          </p:cNvSpPr>
          <p:nvPr>
            <p:ph type="sldNum" sz="quarter" idx="5"/>
          </p:nvPr>
        </p:nvSpPr>
        <p:spPr/>
        <p:txBody>
          <a:bodyPr/>
          <a:lstStyle/>
          <a:p>
            <a:fld id="{7E77CCF2-D6D7-4D1B-B21A-4C2B49BD71F3}" type="slidenum">
              <a:rPr lang="en-US" smtClean="0"/>
              <a:t>10</a:t>
            </a:fld>
            <a:endParaRPr lang="en-US"/>
          </a:p>
        </p:txBody>
      </p:sp>
    </p:spTree>
    <p:extLst>
      <p:ext uri="{BB962C8B-B14F-4D97-AF65-F5344CB8AC3E}">
        <p14:creationId xmlns:p14="http://schemas.microsoft.com/office/powerpoint/2010/main" val="2192206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will inevitably come to mind: how is Microsoft Clarity different than Google Analytics?</a:t>
            </a:r>
          </a:p>
          <a:p>
            <a:endParaRPr lang="en-US" dirty="0"/>
          </a:p>
          <a:p>
            <a:r>
              <a:rPr lang="en-US" dirty="0"/>
              <a:t>While Google Analytics is incredible for analyzing traffic acquisition patterns and doing detailed reporting and analysis, Microsoft Clarity is a fantastic tool for user experience insights. </a:t>
            </a:r>
          </a:p>
          <a:p>
            <a:r>
              <a:rPr lang="en-US" dirty="0"/>
              <a:t>With Clarity you can watch recordings of how your visitors interacted with your site and see with your own eyes where they get confused or angry. When you can identify these friction points, you can fix and remove barriers to site performance.</a:t>
            </a:r>
          </a:p>
        </p:txBody>
      </p:sp>
      <p:sp>
        <p:nvSpPr>
          <p:cNvPr id="4" name="Slide Number Placeholder 3"/>
          <p:cNvSpPr>
            <a:spLocks noGrp="1"/>
          </p:cNvSpPr>
          <p:nvPr>
            <p:ph type="sldNum" sz="quarter" idx="5"/>
          </p:nvPr>
        </p:nvSpPr>
        <p:spPr/>
        <p:txBody>
          <a:bodyPr/>
          <a:lstStyle/>
          <a:p>
            <a:fld id="{73D5909C-6E04-47A6-87DB-FD648839BD7D}" type="slidenum">
              <a:rPr lang="en-US" smtClean="0"/>
              <a:t>11</a:t>
            </a:fld>
            <a:endParaRPr lang="en-US"/>
          </a:p>
        </p:txBody>
      </p:sp>
    </p:spTree>
    <p:extLst>
      <p:ext uri="{BB962C8B-B14F-4D97-AF65-F5344CB8AC3E}">
        <p14:creationId xmlns:p14="http://schemas.microsoft.com/office/powerpoint/2010/main" val="3288325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has not been done much is using the same type of user behavioral analytics for your internal applications such as SharePoint, Microsoft 365 apps, Dynamics, etc.</a:t>
            </a:r>
          </a:p>
          <a:p>
            <a:endParaRPr lang="en-US" dirty="0"/>
          </a:p>
          <a:p>
            <a:r>
              <a:rPr lang="en-US" dirty="0"/>
              <a:t>Wouldn't that be cool if you could analyze employee/user behavior the same way that digital marketers have been analyzing website visitor behavior?</a:t>
            </a:r>
          </a:p>
          <a:p>
            <a:r>
              <a:rPr lang="en-US" dirty="0"/>
              <a:t>Well, you can. By deploying Microsoft Clarity on your control applications.</a:t>
            </a:r>
          </a:p>
        </p:txBody>
      </p:sp>
      <p:sp>
        <p:nvSpPr>
          <p:cNvPr id="4" name="Slide Number Placeholder 3"/>
          <p:cNvSpPr>
            <a:spLocks noGrp="1"/>
          </p:cNvSpPr>
          <p:nvPr>
            <p:ph type="sldNum" sz="quarter" idx="5"/>
          </p:nvPr>
        </p:nvSpPr>
        <p:spPr/>
        <p:txBody>
          <a:bodyPr/>
          <a:lstStyle/>
          <a:p>
            <a:fld id="{7E77CCF2-D6D7-4D1B-B21A-4C2B49BD71F3}" type="slidenum">
              <a:rPr lang="en-US" smtClean="0"/>
              <a:t>12</a:t>
            </a:fld>
            <a:endParaRPr lang="en-US"/>
          </a:p>
        </p:txBody>
      </p:sp>
    </p:spTree>
    <p:extLst>
      <p:ext uri="{BB962C8B-B14F-4D97-AF65-F5344CB8AC3E}">
        <p14:creationId xmlns:p14="http://schemas.microsoft.com/office/powerpoint/2010/main" val="219879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Clarity on top of your Microsoft 365 applications, you can truly uncover user behavior that lets you identify things you could never do with a simple survey.</a:t>
            </a:r>
          </a:p>
          <a:p>
            <a:endParaRPr lang="en-US" dirty="0"/>
          </a:p>
          <a:p>
            <a:r>
              <a:rPr lang="en-US" dirty="0"/>
              <a:t>Wondering if the new functionality you rolled out is actually being used?</a:t>
            </a:r>
          </a:p>
          <a:p>
            <a:r>
              <a:rPr lang="en-US" dirty="0"/>
              <a:t>Having trouble understanding what your users are complaining about since you're not able to reproduce their usability issues and bugs?</a:t>
            </a:r>
          </a:p>
          <a:p>
            <a:r>
              <a:rPr lang="en-US" dirty="0"/>
              <a:t>Struggling to show evidence of if your training and support programs are actually working?</a:t>
            </a:r>
          </a:p>
          <a:p>
            <a:endParaRPr lang="en-US" dirty="0"/>
          </a:p>
          <a:p>
            <a:r>
              <a:rPr lang="en-US" dirty="0"/>
              <a:t>You can do all of this and whole lot more by deploying Microsoft Clarity on top of your Microsoft 365 applications. In fact, you can do the same thing by deploying Clarity on top of many internal applications.</a:t>
            </a:r>
          </a:p>
          <a:p>
            <a:r>
              <a:rPr lang="en-US" dirty="0"/>
              <a:t>It almost feels like you are reading your user's minds and in a sense you are 😊</a:t>
            </a:r>
          </a:p>
        </p:txBody>
      </p:sp>
      <p:sp>
        <p:nvSpPr>
          <p:cNvPr id="4" name="Slide Number Placeholder 3"/>
          <p:cNvSpPr>
            <a:spLocks noGrp="1"/>
          </p:cNvSpPr>
          <p:nvPr>
            <p:ph type="sldNum" sz="quarter" idx="5"/>
          </p:nvPr>
        </p:nvSpPr>
        <p:spPr/>
        <p:txBody>
          <a:bodyPr/>
          <a:lstStyle/>
          <a:p>
            <a:fld id="{7E77CCF2-D6D7-4D1B-B21A-4C2B49BD71F3}" type="slidenum">
              <a:rPr lang="en-US" smtClean="0"/>
              <a:t>13</a:t>
            </a:fld>
            <a:endParaRPr lang="en-US"/>
          </a:p>
        </p:txBody>
      </p:sp>
    </p:spTree>
    <p:extLst>
      <p:ext uri="{BB962C8B-B14F-4D97-AF65-F5344CB8AC3E}">
        <p14:creationId xmlns:p14="http://schemas.microsoft.com/office/powerpoint/2010/main" val="2583483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in this slide shows a sample of what a Clarity dashboard will look like once you deploy it on top of your Microsoft 365 environment.</a:t>
            </a:r>
          </a:p>
          <a:p>
            <a:endParaRPr lang="en-US" dirty="0"/>
          </a:p>
          <a:p>
            <a:r>
              <a:rPr lang="en-US" dirty="0"/>
              <a:t>You'll be able to see if there are any current live users on your applications, who are your top users, if users are struggling by clicking on areas on pages that are not meant to be clicked, if they are quickly clicking on the back button after arriving at a specific location, what the performance of your site looks like, what are the popular pages, if there are any JavaScript errors that are occurring on your apps, and so much more…</a:t>
            </a:r>
          </a:p>
        </p:txBody>
      </p:sp>
      <p:sp>
        <p:nvSpPr>
          <p:cNvPr id="4" name="Slide Number Placeholder 3"/>
          <p:cNvSpPr>
            <a:spLocks noGrp="1"/>
          </p:cNvSpPr>
          <p:nvPr>
            <p:ph type="sldNum" sz="quarter" idx="5"/>
          </p:nvPr>
        </p:nvSpPr>
        <p:spPr/>
        <p:txBody>
          <a:bodyPr/>
          <a:lstStyle/>
          <a:p>
            <a:fld id="{7E77CCF2-D6D7-4D1B-B21A-4C2B49BD71F3}" type="slidenum">
              <a:rPr lang="en-US" smtClean="0"/>
              <a:t>14</a:t>
            </a:fld>
            <a:endParaRPr lang="en-US"/>
          </a:p>
        </p:txBody>
      </p:sp>
    </p:spTree>
    <p:extLst>
      <p:ext uri="{BB962C8B-B14F-4D97-AF65-F5344CB8AC3E}">
        <p14:creationId xmlns:p14="http://schemas.microsoft.com/office/powerpoint/2010/main" val="370391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sample screenshot of a document library within a SharePoint site.</a:t>
            </a:r>
          </a:p>
          <a:p>
            <a:endParaRPr lang="en-US" dirty="0"/>
          </a:p>
          <a:p>
            <a:r>
              <a:rPr lang="en-US" dirty="0"/>
              <a:t>You can see the heatmap areas where people have been clicking the most. You can also see specific elements which are being clicked by ranking.</a:t>
            </a:r>
          </a:p>
          <a:p>
            <a:endParaRPr lang="en-US" dirty="0"/>
          </a:p>
          <a:p>
            <a:r>
              <a:rPr lang="en-US" dirty="0"/>
              <a:t>This type of heatmap is a pretty popular feature used through Microsoft Clarity. Keep digging and you'll find a lot of good insights about your users through using Microsoft Clarity.</a:t>
            </a:r>
          </a:p>
        </p:txBody>
      </p:sp>
      <p:sp>
        <p:nvSpPr>
          <p:cNvPr id="4" name="Slide Number Placeholder 3"/>
          <p:cNvSpPr>
            <a:spLocks noGrp="1"/>
          </p:cNvSpPr>
          <p:nvPr>
            <p:ph type="sldNum" sz="quarter" idx="5"/>
          </p:nvPr>
        </p:nvSpPr>
        <p:spPr/>
        <p:txBody>
          <a:bodyPr/>
          <a:lstStyle/>
          <a:p>
            <a:fld id="{7E77CCF2-D6D7-4D1B-B21A-4C2B49BD71F3}" type="slidenum">
              <a:rPr lang="en-US" smtClean="0"/>
              <a:t>15</a:t>
            </a:fld>
            <a:endParaRPr lang="en-US"/>
          </a:p>
        </p:txBody>
      </p:sp>
    </p:spTree>
    <p:extLst>
      <p:ext uri="{BB962C8B-B14F-4D97-AF65-F5344CB8AC3E}">
        <p14:creationId xmlns:p14="http://schemas.microsoft.com/office/powerpoint/2010/main" val="252955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https://www.youtube.com/watch?v=Tj9LJSTPlvQ</a:t>
            </a:r>
          </a:p>
          <a:p>
            <a:endParaRPr lang="en-US" dirty="0"/>
          </a:p>
          <a:p>
            <a:r>
              <a:rPr lang="en-US" dirty="0"/>
              <a:t>Reduce IT support tickets by providing Tier 1 support to your users. </a:t>
            </a:r>
          </a:p>
          <a:p>
            <a:r>
              <a:rPr lang="en-US" sz="1200" kern="1200" dirty="0">
                <a:solidFill>
                  <a:schemeClr val="tx1"/>
                </a:solidFill>
                <a:latin typeface="+mn-lt"/>
                <a:ea typeface="+mn-ea"/>
                <a:cs typeface="+mn-cs"/>
              </a:rPr>
              <a:t>A plug ‘n play solution to provide base training for Microsoft Office 365, Dynamics 365 and custom training on your enterprise apps for everything else.</a:t>
            </a:r>
            <a:endParaRPr lang="en-US" dirty="0"/>
          </a:p>
          <a:p>
            <a:endParaRPr lang="en-US" dirty="0"/>
          </a:p>
          <a:p>
            <a:r>
              <a:rPr lang="en-US" dirty="0"/>
              <a:t>The VisualSP help system is available wherever your users go. It provides the answers they need at their moment of need. Over 1,400 pre-built help items on Microsoft Office 365 and Dynamics 365 CRM are delivered out of the box on day 1 so you don't have to start from scratch building out the content. You build and maintain the help content that is specific to </a:t>
            </a:r>
            <a:r>
              <a:rPr lang="en-US" i="1" dirty="0"/>
              <a:t>your</a:t>
            </a:r>
            <a:r>
              <a:rPr lang="en-US" dirty="0"/>
              <a:t> business needs. </a:t>
            </a:r>
          </a:p>
          <a:p>
            <a:endParaRPr lang="en-US" dirty="0"/>
          </a:p>
          <a:p>
            <a:r>
              <a:rPr lang="en-US" dirty="0"/>
              <a:t>Content provided by VisualSP is always automatically up to date so you don’t have to worry about keeping the fundamental content updated. </a:t>
            </a:r>
            <a:r>
              <a:rPr lang="en-US" dirty="0" err="1"/>
              <a:t>Ohh</a:t>
            </a:r>
            <a:endParaRPr lang="en-US" dirty="0"/>
          </a:p>
          <a:p>
            <a:r>
              <a:rPr lang="en-US" dirty="0"/>
              <a:t> </a:t>
            </a:r>
          </a:p>
          <a:p>
            <a:r>
              <a:rPr lang="en-US" dirty="0"/>
              <a:t>Complete analytics and usage reporting.</a:t>
            </a:r>
          </a:p>
          <a:p>
            <a:endParaRPr lang="en-US" dirty="0"/>
          </a:p>
          <a:p>
            <a:endParaRPr lang="en-US" dirty="0"/>
          </a:p>
        </p:txBody>
      </p:sp>
      <p:sp>
        <p:nvSpPr>
          <p:cNvPr id="4" name="Slide Number Placeholder 3"/>
          <p:cNvSpPr>
            <a:spLocks noGrp="1"/>
          </p:cNvSpPr>
          <p:nvPr>
            <p:ph type="sldNum" sz="quarter" idx="5"/>
          </p:nvPr>
        </p:nvSpPr>
        <p:spPr/>
        <p:txBody>
          <a:bodyPr/>
          <a:lstStyle/>
          <a:p>
            <a:fld id="{7E77CCF2-D6D7-4D1B-B21A-4C2B49BD71F3}" type="slidenum">
              <a:rPr lang="en-US" smtClean="0"/>
              <a:t>16</a:t>
            </a:fld>
            <a:endParaRPr lang="en-US"/>
          </a:p>
        </p:txBody>
      </p:sp>
    </p:spTree>
    <p:extLst>
      <p:ext uri="{BB962C8B-B14F-4D97-AF65-F5344CB8AC3E}">
        <p14:creationId xmlns:p14="http://schemas.microsoft.com/office/powerpoint/2010/main" val="134427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Provide quick tip sheets which answers the main questions your users have without them switching context.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375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Custom guided walkthroughs like you see on the Internet now on your internal applications. Create them by simply clicking on interfaces without doing any coding whatsoever.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301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Create inline help bubbles, buttons and links that when clicked or hovered over bring up information you want your users to see about specific visual elements on the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40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conference topics include:</a:t>
            </a:r>
          </a:p>
          <a:p>
            <a:endParaRPr lang="en-US" dirty="0"/>
          </a:p>
          <a:p>
            <a:pPr marL="171450" indent="-171450">
              <a:buFont typeface="Arial" panose="020B0604020202020204" pitchFamily="34" charset="0"/>
              <a:buChar char="•"/>
            </a:pPr>
            <a:r>
              <a:rPr lang="en-US" dirty="0"/>
              <a:t>Organizational change management </a:t>
            </a:r>
          </a:p>
          <a:p>
            <a:pPr marL="171450" indent="-171450">
              <a:buFont typeface="Arial" panose="020B0604020202020204" pitchFamily="34" charset="0"/>
              <a:buChar char="•"/>
            </a:pPr>
            <a:r>
              <a:rPr lang="en-US" dirty="0"/>
              <a:t>Microsoft Clarity</a:t>
            </a:r>
          </a:p>
          <a:p>
            <a:pPr marL="171450" indent="-171450">
              <a:buFont typeface="Arial" panose="020B0604020202020204" pitchFamily="34" charset="0"/>
              <a:buChar char="•"/>
            </a:pPr>
            <a:r>
              <a:rPr lang="en-US" dirty="0"/>
              <a:t>Ways to increase user adoption</a:t>
            </a:r>
          </a:p>
          <a:p>
            <a:pPr marL="171450" indent="-171450">
              <a:buFont typeface="Arial" panose="020B0604020202020204" pitchFamily="34" charset="0"/>
              <a:buChar char="•"/>
            </a:pPr>
            <a:r>
              <a:rPr lang="en-US" dirty="0"/>
              <a:t>Learning in the flow of work </a:t>
            </a:r>
          </a:p>
          <a:p>
            <a:pPr marL="171450" indent="-171450">
              <a:buFont typeface="Arial" panose="020B0604020202020204" pitchFamily="34" charset="0"/>
              <a:buChar char="•"/>
            </a:pPr>
            <a:r>
              <a:rPr lang="en-US" dirty="0"/>
              <a:t>Introduction to Dynamics 365 for the Microsoft 365 guy or gal </a:t>
            </a:r>
          </a:p>
          <a:p>
            <a:pPr marL="171450" indent="-171450">
              <a:buFont typeface="Arial" panose="020B0604020202020204" pitchFamily="34" charset="0"/>
              <a:buChar char="•"/>
            </a:pPr>
            <a:r>
              <a:rPr lang="en-US" dirty="0"/>
              <a:t>Microsoft Viva: what are the components of Viva and why you should care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919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the YouTube playlist of Microsoft Clarity that brings to life examples of what you can expect to see when Clarity is deployed.</a:t>
            </a:r>
          </a:p>
        </p:txBody>
      </p:sp>
      <p:sp>
        <p:nvSpPr>
          <p:cNvPr id="4" name="Slide Number Placeholder 3"/>
          <p:cNvSpPr>
            <a:spLocks noGrp="1"/>
          </p:cNvSpPr>
          <p:nvPr>
            <p:ph type="sldNum" sz="quarter" idx="5"/>
          </p:nvPr>
        </p:nvSpPr>
        <p:spPr/>
        <p:txBody>
          <a:bodyPr/>
          <a:lstStyle/>
          <a:p>
            <a:fld id="{7E77CCF2-D6D7-4D1B-B21A-4C2B49BD71F3}" type="slidenum">
              <a:rPr lang="en-US" smtClean="0"/>
              <a:t>20</a:t>
            </a:fld>
            <a:endParaRPr lang="en-US"/>
          </a:p>
        </p:txBody>
      </p:sp>
    </p:spTree>
    <p:extLst>
      <p:ext uri="{BB962C8B-B14F-4D97-AF65-F5344CB8AC3E}">
        <p14:creationId xmlns:p14="http://schemas.microsoft.com/office/powerpoint/2010/main" val="1316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 couple of options to deploy Microsoft clarity to SharePoint and other Microsoft 365 applications.</a:t>
            </a:r>
          </a:p>
          <a:p>
            <a:endParaRPr lang="en-US" dirty="0"/>
          </a:p>
          <a:p>
            <a:r>
              <a:rPr lang="en-US" dirty="0"/>
              <a:t>1) Add only to SharePoint:</a:t>
            </a:r>
          </a:p>
          <a:p>
            <a:r>
              <a:rPr lang="en-US" dirty="0"/>
              <a:t>https://learn.microsoft.com/en-us/clarity/third-party-integrations/sharepoint-integration</a:t>
            </a:r>
          </a:p>
          <a:p>
            <a:endParaRPr lang="en-US" dirty="0"/>
          </a:p>
          <a:p>
            <a:r>
              <a:rPr lang="en-US" dirty="0"/>
              <a:t>2) Add Clarity to All Microsoft 365 apps, SharePoint and any other internal enterprise web application using VisualSP:</a:t>
            </a:r>
          </a:p>
          <a:p>
            <a:r>
              <a:rPr lang="en-US" dirty="0"/>
              <a:t>https://visualsp.com/blog/microsoft-clarity-installation/</a:t>
            </a:r>
          </a:p>
          <a:p>
            <a:endParaRPr lang="en-US" dirty="0"/>
          </a:p>
          <a:p>
            <a:r>
              <a:rPr lang="en-US" dirty="0"/>
              <a:t>Take advantage of the free offer from VisualSP to deploy Clarity on top of your applications.</a:t>
            </a:r>
          </a:p>
        </p:txBody>
      </p:sp>
      <p:sp>
        <p:nvSpPr>
          <p:cNvPr id="4" name="Slide Number Placeholder 3"/>
          <p:cNvSpPr>
            <a:spLocks noGrp="1"/>
          </p:cNvSpPr>
          <p:nvPr>
            <p:ph type="sldNum" sz="quarter" idx="5"/>
          </p:nvPr>
        </p:nvSpPr>
        <p:spPr/>
        <p:txBody>
          <a:bodyPr/>
          <a:lstStyle/>
          <a:p>
            <a:fld id="{7E77CCF2-D6D7-4D1B-B21A-4C2B49BD71F3}" type="slidenum">
              <a:rPr lang="en-US" smtClean="0"/>
              <a:t>21</a:t>
            </a:fld>
            <a:endParaRPr lang="en-US"/>
          </a:p>
        </p:txBody>
      </p:sp>
    </p:spTree>
    <p:extLst>
      <p:ext uri="{BB962C8B-B14F-4D97-AF65-F5344CB8AC3E}">
        <p14:creationId xmlns:p14="http://schemas.microsoft.com/office/powerpoint/2010/main" val="3560739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grabbing the Microsoft Clarity guide and checklist using the QR code on this slide.</a:t>
            </a:r>
          </a:p>
          <a:p>
            <a:endParaRPr lang="en-US" dirty="0"/>
          </a:p>
          <a:p>
            <a:r>
              <a:rPr lang="en-US" dirty="0"/>
              <a:t>Feel free to reach out to me, Asif Rehmani, at my email address or message me on LinkedIn. I </a:t>
            </a:r>
            <a:r>
              <a:rPr lang="en-US" b="1" dirty="0"/>
              <a:t>Love</a:t>
            </a:r>
            <a:r>
              <a:rPr lang="en-US" dirty="0"/>
              <a:t> hearing from like minded folks. </a:t>
            </a:r>
          </a:p>
          <a:p>
            <a:endParaRPr lang="en-US" dirty="0"/>
          </a:p>
          <a:p>
            <a:r>
              <a:rPr lang="en-US" dirty="0"/>
              <a:t>The long URL where I upload All of my presentations:</a:t>
            </a:r>
          </a:p>
          <a:p>
            <a:r>
              <a:rPr lang="en-US" dirty="0"/>
              <a:t>https://info.visualsp.com/download-conference-presentations-1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28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t>
            </a:r>
            <a:r>
              <a:rPr lang="en-US" b="1" dirty="0"/>
              <a:t>Asif Rehmani</a:t>
            </a:r>
          </a:p>
          <a:p>
            <a:r>
              <a:rPr lang="en-US" dirty="0"/>
              <a:t>Founder and </a:t>
            </a:r>
            <a:r>
              <a:rPr lang="en-US" b="1" dirty="0"/>
              <a:t>CEO of VisualSP – a Digital Adoption Platform (DAP) providing Contextual Microlearning to Dynamics 365 users to increase user adoption by 3X and reduce support tickets by 50%.</a:t>
            </a:r>
            <a:endParaRPr lang="en-US" dirty="0"/>
          </a:p>
          <a:p>
            <a:r>
              <a:rPr lang="en-US" dirty="0"/>
              <a:t>Been in the </a:t>
            </a:r>
            <a:r>
              <a:rPr lang="en-US" b="1" dirty="0"/>
              <a:t>Learning business </a:t>
            </a:r>
            <a:r>
              <a:rPr lang="en-US" dirty="0"/>
              <a:t>since 2005 as a trainer.</a:t>
            </a:r>
          </a:p>
          <a:p>
            <a:r>
              <a:rPr lang="en-US" dirty="0"/>
              <a:t>Speak at </a:t>
            </a:r>
            <a:r>
              <a:rPr lang="en-US" b="1" dirty="0"/>
              <a:t>conferences around the world </a:t>
            </a:r>
            <a:r>
              <a:rPr lang="en-US" dirty="0"/>
              <a:t>on end user training, user adoption and performance support.</a:t>
            </a:r>
          </a:p>
          <a:p>
            <a:r>
              <a:rPr lang="en-US" dirty="0"/>
              <a:t>Authored </a:t>
            </a:r>
            <a:r>
              <a:rPr lang="en-US" b="1" dirty="0"/>
              <a:t>multiple books on Microsoft technologies </a:t>
            </a:r>
            <a:r>
              <a:rPr lang="en-US" dirty="0"/>
              <a:t>for </a:t>
            </a:r>
            <a:r>
              <a:rPr lang="en-US" b="1" dirty="0"/>
              <a:t>Wiley </a:t>
            </a:r>
            <a:r>
              <a:rPr lang="en-US" dirty="0"/>
              <a:t>publications </a:t>
            </a:r>
          </a:p>
          <a:p>
            <a:r>
              <a:rPr lang="en-US" b="1" dirty="0"/>
              <a:t>Microsoft</a:t>
            </a:r>
            <a:r>
              <a:rPr lang="en-US" dirty="0"/>
              <a:t> </a:t>
            </a:r>
            <a:r>
              <a:rPr lang="en-US" b="1" dirty="0"/>
              <a:t>MVP since 2007</a:t>
            </a:r>
            <a:r>
              <a:rPr lang="en-US" dirty="0"/>
              <a:t>.</a:t>
            </a:r>
          </a:p>
          <a:p>
            <a:endParaRPr lang="en-US" dirty="0"/>
          </a:p>
          <a:p>
            <a:endParaRPr lang="en-US" dirty="0"/>
          </a:p>
          <a:p>
            <a:r>
              <a:rPr lang="en-US" dirty="0"/>
              <a:t>I started my journey and SharePoint back in 2002 (when the software really sucked!). as the software became better and better and better and more popular in companies, I stuck with it training, consulting , mentoring and writing about it. </a:t>
            </a:r>
          </a:p>
          <a:p>
            <a:endParaRPr lang="en-US" dirty="0"/>
          </a:p>
          <a:p>
            <a:r>
              <a:rPr lang="en-US" dirty="0"/>
              <a:t>In 2016, I turned my focus to SharePoint online and then to Microsoft Office 365. </a:t>
            </a:r>
          </a:p>
          <a:p>
            <a:endParaRPr lang="en-US" dirty="0"/>
          </a:p>
          <a:p>
            <a:r>
              <a:rPr lang="en-US" dirty="0"/>
              <a:t>All along the way, my interactions have been with administrators, power users and end users of the software throughout the world. I see my job as empowering these folks to get the best use out of the software That their companies have invested in.</a:t>
            </a:r>
          </a:p>
          <a:p>
            <a:endParaRPr lang="en-US" dirty="0"/>
          </a:p>
          <a:p>
            <a:r>
              <a:rPr lang="en-US" dirty="0"/>
              <a:t>end user adoption is near and dear to my heart. I strongly believe that without proper usage of the software, it is all for nothing. Getting users on board and having them see what's in it for them is the Holy Grail that all of us should be chasing to make sure we get it right!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www.sp24conf.com</a:t>
            </a:r>
          </a:p>
        </p:txBody>
      </p:sp>
    </p:spTree>
    <p:extLst>
      <p:ext uri="{BB962C8B-B14F-4D97-AF65-F5344CB8AC3E}">
        <p14:creationId xmlns:p14="http://schemas.microsoft.com/office/powerpoint/2010/main" val="47533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can provide governance for your Microsoft 365 or any other applications for that matter, you need to have clarity. And that's exactly what Microsoft Clarity provides. </a:t>
            </a:r>
          </a:p>
          <a:p>
            <a:r>
              <a:rPr lang="en-US" dirty="0"/>
              <a:t>Once you have clarity, you want to remedy the situation that you discovered. And that's exactly what VisualSP provides. That's the focus of this presentation.</a:t>
            </a:r>
          </a:p>
        </p:txBody>
      </p:sp>
      <p:sp>
        <p:nvSpPr>
          <p:cNvPr id="4" name="Slide Number Placeholder 3"/>
          <p:cNvSpPr>
            <a:spLocks noGrp="1"/>
          </p:cNvSpPr>
          <p:nvPr>
            <p:ph type="sldNum" sz="quarter" idx="5"/>
          </p:nvPr>
        </p:nvSpPr>
        <p:spPr/>
        <p:txBody>
          <a:bodyPr/>
          <a:lstStyle/>
          <a:p>
            <a:fld id="{7E77CCF2-D6D7-4D1B-B21A-4C2B49BD71F3}" type="slidenum">
              <a:rPr lang="en-US" smtClean="0"/>
              <a:t>4</a:t>
            </a:fld>
            <a:endParaRPr lang="en-US"/>
          </a:p>
        </p:txBody>
      </p:sp>
    </p:spTree>
    <p:extLst>
      <p:ext uri="{BB962C8B-B14F-4D97-AF65-F5344CB8AC3E}">
        <p14:creationId xmlns:p14="http://schemas.microsoft.com/office/powerpoint/2010/main" val="405813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of Microsoft 365 Governance is directly from Wikipedia.</a:t>
            </a:r>
          </a:p>
        </p:txBody>
      </p:sp>
      <p:sp>
        <p:nvSpPr>
          <p:cNvPr id="4" name="Slide Number Placeholder 3"/>
          <p:cNvSpPr>
            <a:spLocks noGrp="1"/>
          </p:cNvSpPr>
          <p:nvPr>
            <p:ph type="sldNum" sz="quarter" idx="5"/>
          </p:nvPr>
        </p:nvSpPr>
        <p:spPr/>
        <p:txBody>
          <a:bodyPr/>
          <a:lstStyle/>
          <a:p>
            <a:fld id="{7E77CCF2-D6D7-4D1B-B21A-4C2B49BD71F3}" type="slidenum">
              <a:rPr lang="en-US" smtClean="0"/>
              <a:t>5</a:t>
            </a:fld>
            <a:endParaRPr lang="en-US"/>
          </a:p>
        </p:txBody>
      </p:sp>
    </p:spTree>
    <p:extLst>
      <p:ext uri="{BB962C8B-B14F-4D97-AF65-F5344CB8AC3E}">
        <p14:creationId xmlns:p14="http://schemas.microsoft.com/office/powerpoint/2010/main" val="196468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keep people and policies compliant when you don't understand the current behavior of your users? </a:t>
            </a:r>
          </a:p>
          <a:p>
            <a:r>
              <a:rPr lang="en-US" dirty="0"/>
              <a:t>You can’t “govern” what you don't understand. Understanding and empathizing with users - their frustrations, their challenges, and everything in between is a must before we even think about governance.</a:t>
            </a:r>
          </a:p>
        </p:txBody>
      </p:sp>
      <p:sp>
        <p:nvSpPr>
          <p:cNvPr id="4" name="Slide Number Placeholder 3"/>
          <p:cNvSpPr>
            <a:spLocks noGrp="1"/>
          </p:cNvSpPr>
          <p:nvPr>
            <p:ph type="sldNum" sz="quarter" idx="5"/>
          </p:nvPr>
        </p:nvSpPr>
        <p:spPr/>
        <p:txBody>
          <a:bodyPr/>
          <a:lstStyle/>
          <a:p>
            <a:fld id="{7E77CCF2-D6D7-4D1B-B21A-4C2B49BD71F3}" type="slidenum">
              <a:rPr lang="en-US" smtClean="0"/>
              <a:t>6</a:t>
            </a:fld>
            <a:endParaRPr lang="en-US"/>
          </a:p>
        </p:txBody>
      </p:sp>
    </p:spTree>
    <p:extLst>
      <p:ext uri="{BB962C8B-B14F-4D97-AF65-F5344CB8AC3E}">
        <p14:creationId xmlns:p14="http://schemas.microsoft.com/office/powerpoint/2010/main" val="103559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heard of Microsoft Clarity? If you haven't, don't feel bad. Even many Microsoft employees don't know what it is.</a:t>
            </a:r>
          </a:p>
          <a:p>
            <a:endParaRPr lang="en-US" dirty="0"/>
          </a:p>
          <a:p>
            <a:r>
              <a:rPr lang="en-US" dirty="0"/>
              <a:t>If you have heard of or used products like Crazy Egg, Hotjar, etc. to understand user behavioral analytics for your website, this is exactly the same thing. </a:t>
            </a:r>
          </a:p>
          <a:p>
            <a:r>
              <a:rPr lang="en-US" dirty="0"/>
              <a:t>The difference being that Clarity is a Microsoft product, it's completely free and it's fully GDPR and CCPA compliant!</a:t>
            </a:r>
          </a:p>
        </p:txBody>
      </p:sp>
      <p:sp>
        <p:nvSpPr>
          <p:cNvPr id="4" name="Slide Number Placeholder 3"/>
          <p:cNvSpPr>
            <a:spLocks noGrp="1"/>
          </p:cNvSpPr>
          <p:nvPr>
            <p:ph type="sldNum" sz="quarter" idx="5"/>
          </p:nvPr>
        </p:nvSpPr>
        <p:spPr/>
        <p:txBody>
          <a:bodyPr/>
          <a:lstStyle/>
          <a:p>
            <a:fld id="{7E77CCF2-D6D7-4D1B-B21A-4C2B49BD71F3}" type="slidenum">
              <a:rPr lang="en-US" smtClean="0"/>
              <a:t>7</a:t>
            </a:fld>
            <a:endParaRPr lang="en-US"/>
          </a:p>
        </p:txBody>
      </p:sp>
    </p:spTree>
    <p:extLst>
      <p:ext uri="{BB962C8B-B14F-4D97-AF65-F5344CB8AC3E}">
        <p14:creationId xmlns:p14="http://schemas.microsoft.com/office/powerpoint/2010/main" val="323635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from an actual Microsoft Clarity dashboard showing the top insights into a website.</a:t>
            </a:r>
          </a:p>
        </p:txBody>
      </p:sp>
      <p:sp>
        <p:nvSpPr>
          <p:cNvPr id="4" name="Slide Number Placeholder 3"/>
          <p:cNvSpPr>
            <a:spLocks noGrp="1"/>
          </p:cNvSpPr>
          <p:nvPr>
            <p:ph type="sldNum" sz="quarter" idx="5"/>
          </p:nvPr>
        </p:nvSpPr>
        <p:spPr/>
        <p:txBody>
          <a:bodyPr/>
          <a:lstStyle/>
          <a:p>
            <a:fld id="{7E77CCF2-D6D7-4D1B-B21A-4C2B49BD71F3}" type="slidenum">
              <a:rPr lang="en-US" smtClean="0"/>
              <a:t>8</a:t>
            </a:fld>
            <a:endParaRPr lang="en-US"/>
          </a:p>
        </p:txBody>
      </p:sp>
    </p:spTree>
    <p:extLst>
      <p:ext uri="{BB962C8B-B14F-4D97-AF65-F5344CB8AC3E}">
        <p14:creationId xmlns:p14="http://schemas.microsoft.com/office/powerpoint/2010/main" val="396026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the rest of the Clarity dashboard…</a:t>
            </a:r>
          </a:p>
        </p:txBody>
      </p:sp>
      <p:sp>
        <p:nvSpPr>
          <p:cNvPr id="4" name="Slide Number Placeholder 3"/>
          <p:cNvSpPr>
            <a:spLocks noGrp="1"/>
          </p:cNvSpPr>
          <p:nvPr>
            <p:ph type="sldNum" sz="quarter" idx="5"/>
          </p:nvPr>
        </p:nvSpPr>
        <p:spPr/>
        <p:txBody>
          <a:bodyPr/>
          <a:lstStyle/>
          <a:p>
            <a:fld id="{7E77CCF2-D6D7-4D1B-B21A-4C2B49BD71F3}" type="slidenum">
              <a:rPr lang="en-US" smtClean="0"/>
              <a:t>9</a:t>
            </a:fld>
            <a:endParaRPr lang="en-US"/>
          </a:p>
        </p:txBody>
      </p:sp>
    </p:spTree>
    <p:extLst>
      <p:ext uri="{BB962C8B-B14F-4D97-AF65-F5344CB8AC3E}">
        <p14:creationId xmlns:p14="http://schemas.microsoft.com/office/powerpoint/2010/main" val="51737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p24conf.com"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46A9-3438-C511-CF4F-80CC12B2F7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281F04-C7BF-843D-FE57-704330732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F8E4E3-C9A2-F325-58DA-2B2FFAF6FDD6}"/>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5" name="Footer Placeholder 4">
            <a:extLst>
              <a:ext uri="{FF2B5EF4-FFF2-40B4-BE49-F238E27FC236}">
                <a16:creationId xmlns:a16="http://schemas.microsoft.com/office/drawing/2014/main" id="{D008B05B-AD77-AAD0-D550-CCD8EA11F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EA9D3-5E7E-3540-457E-7242CA4670D5}"/>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319225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2B89-A761-404E-2AF8-B1488F2503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29520-707E-4CFD-E699-98ED7D281B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4B37C-C8F4-6DA9-E6AE-CDFFDDE2D72C}"/>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5" name="Footer Placeholder 4">
            <a:extLst>
              <a:ext uri="{FF2B5EF4-FFF2-40B4-BE49-F238E27FC236}">
                <a16:creationId xmlns:a16="http://schemas.microsoft.com/office/drawing/2014/main" id="{33E220CA-4CD9-2D1B-131C-0895BE2A2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9BC1F-4341-B1DA-6980-9136D1EE6429}"/>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51495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1FC83-E6C1-37F1-498C-6609A33BA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EE983-CF64-070D-0932-BDF649276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BC53D-D8FB-4642-25F1-DE0DE0316007}"/>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5" name="Footer Placeholder 4">
            <a:extLst>
              <a:ext uri="{FF2B5EF4-FFF2-40B4-BE49-F238E27FC236}">
                <a16:creationId xmlns:a16="http://schemas.microsoft.com/office/drawing/2014/main" id="{47928E81-9B54-BA4F-B2BD-3C54FC8BB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8CB2D-F3AD-6D16-48AB-FCB38F421933}"/>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358380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7DE4B-61E6-41E2-A1BE-571B3A7823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35708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35416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7DE4B-61E6-41E2-A1BE-571B3A7823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900837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7DE4B-61E6-41E2-A1BE-571B3A782397}"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53417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7DE4B-61E6-41E2-A1BE-571B3A782397}"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60195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2C7DE4B-61E6-41E2-A1BE-571B3A782397}"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409849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7DE4B-61E6-41E2-A1BE-571B3A782397}"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4035645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58873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C7DB-1041-7236-0BB2-16EE1CF46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74F6C-F8B6-C7E0-5272-1452B6AB5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0DBD6-2D95-53A0-6550-6A3E1B650DAE}"/>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5" name="Footer Placeholder 4">
            <a:extLst>
              <a:ext uri="{FF2B5EF4-FFF2-40B4-BE49-F238E27FC236}">
                <a16:creationId xmlns:a16="http://schemas.microsoft.com/office/drawing/2014/main" id="{24C67985-0EDE-1AD5-4FF5-1CB87190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471BA-B0D8-3B90-709A-DA7D6231B4FB}"/>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201628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7604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142549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728428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295" y="6499150"/>
            <a:ext cx="1845463" cy="239091"/>
          </a:xfrm>
          <a:prstGeom prst="rect">
            <a:avLst/>
          </a:prstGeom>
        </p:spPr>
      </p:pic>
    </p:spTree>
    <p:extLst>
      <p:ext uri="{BB962C8B-B14F-4D97-AF65-F5344CB8AC3E}">
        <p14:creationId xmlns:p14="http://schemas.microsoft.com/office/powerpoint/2010/main" val="408931414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ustom-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24D31-43A5-475A-80CF-332C9F6DCF35}"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8407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920D-D0CB-BA65-1C24-D5DC8AF5C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F0094E-3521-145D-86E8-AFD934BA4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612D4-FB68-B8FB-1A1B-FB3358514BA2}"/>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5" name="Footer Placeholder 4">
            <a:extLst>
              <a:ext uri="{FF2B5EF4-FFF2-40B4-BE49-F238E27FC236}">
                <a16:creationId xmlns:a16="http://schemas.microsoft.com/office/drawing/2014/main" id="{D2798B32-9229-7757-CEBB-07C63B3A2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DF83D-80CD-4454-09B5-0A7219C91F34}"/>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165513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2934-B653-DEEB-8036-FA4AB633B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1397C-DF75-3C37-B15F-4284629AD8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4BA876-2962-4C2E-9DC8-F06E6D0E6D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492262-2BD7-0A70-E7B1-610A937DF8B7}"/>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6" name="Footer Placeholder 5">
            <a:extLst>
              <a:ext uri="{FF2B5EF4-FFF2-40B4-BE49-F238E27FC236}">
                <a16:creationId xmlns:a16="http://schemas.microsoft.com/office/drawing/2014/main" id="{778799C0-FCD2-EB02-B554-9F212CB4F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8C71D-4AF2-FE4C-12D7-5EDA62E4E9CB}"/>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52511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BD22-63F0-498C-C98A-6AD6DA0E9B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F9B261-3EF1-F7A9-1225-DBDE69647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0D161B-906D-7B50-338B-4F6C8BEBF7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5EEFCF-B311-CC69-B9AD-EC7EAE06D3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E3F52-1F4D-F013-E4AE-61C143EADF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7FCF2C-4806-9670-D219-52B178D423CE}"/>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8" name="Footer Placeholder 7">
            <a:extLst>
              <a:ext uri="{FF2B5EF4-FFF2-40B4-BE49-F238E27FC236}">
                <a16:creationId xmlns:a16="http://schemas.microsoft.com/office/drawing/2014/main" id="{EC7FE817-210A-23FB-6AC9-7CE2A4D121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758E5B-8795-D793-343A-65EB0E6F7D85}"/>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157665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041E-EC39-B0E1-6701-29460B3A5E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35678-E951-BD6A-9EE4-75E0B3DA88DE}"/>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4" name="Footer Placeholder 3">
            <a:extLst>
              <a:ext uri="{FF2B5EF4-FFF2-40B4-BE49-F238E27FC236}">
                <a16:creationId xmlns:a16="http://schemas.microsoft.com/office/drawing/2014/main" id="{F8A68703-5984-3C02-9A48-35415F7AC8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F8BAD-DCA5-2E8E-FC97-BE2A019D11DE}"/>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283951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4E885-752D-A005-BA25-227FF493D45C}"/>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3" name="Footer Placeholder 2">
            <a:extLst>
              <a:ext uri="{FF2B5EF4-FFF2-40B4-BE49-F238E27FC236}">
                <a16:creationId xmlns:a16="http://schemas.microsoft.com/office/drawing/2014/main" id="{41DD14A8-07EE-B67B-B3F0-8FD1927859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C0CD1B-A859-571C-8D5B-F049CE048BCB}"/>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4331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64E1-F206-AD56-35D5-05BB0D91D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EEFCE-B25C-4052-04E8-E8BC6A621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09691-1BDA-8D25-A904-718CE0270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E1A45-152C-66A9-E730-65EDE1CB80F4}"/>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6" name="Footer Placeholder 5">
            <a:extLst>
              <a:ext uri="{FF2B5EF4-FFF2-40B4-BE49-F238E27FC236}">
                <a16:creationId xmlns:a16="http://schemas.microsoft.com/office/drawing/2014/main" id="{FEDD70D5-C043-8C17-3160-21AC571F7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7000C-FEB6-F1EF-5DFB-1BAFD54DD0F1}"/>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375652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BB48-F943-483B-4C1B-833ACE24B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161359-6BBB-E3C7-F2E6-83C5CE97D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6F98E62-5885-0A12-2877-7E06CC039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E55BF-9449-91F0-9997-29E682943C02}"/>
              </a:ext>
            </a:extLst>
          </p:cNvPr>
          <p:cNvSpPr>
            <a:spLocks noGrp="1"/>
          </p:cNvSpPr>
          <p:nvPr>
            <p:ph type="dt" sz="half" idx="10"/>
          </p:nvPr>
        </p:nvSpPr>
        <p:spPr/>
        <p:txBody>
          <a:bodyPr/>
          <a:lstStyle/>
          <a:p>
            <a:fld id="{D2F33161-56AF-4572-ADA3-06B66150B150}" type="datetimeFigureOut">
              <a:rPr lang="en-US" smtClean="0"/>
              <a:t>5/1/2024</a:t>
            </a:fld>
            <a:endParaRPr lang="en-US"/>
          </a:p>
        </p:txBody>
      </p:sp>
      <p:sp>
        <p:nvSpPr>
          <p:cNvPr id="6" name="Footer Placeholder 5">
            <a:extLst>
              <a:ext uri="{FF2B5EF4-FFF2-40B4-BE49-F238E27FC236}">
                <a16:creationId xmlns:a16="http://schemas.microsoft.com/office/drawing/2014/main" id="{5956337C-873E-D2AF-337D-EFA0690D0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EB492-6C8F-BB50-3F38-8B79D10F83F3}"/>
              </a:ext>
            </a:extLst>
          </p:cNvPr>
          <p:cNvSpPr>
            <a:spLocks noGrp="1"/>
          </p:cNvSpPr>
          <p:nvPr>
            <p:ph type="sldNum" sz="quarter" idx="12"/>
          </p:nvPr>
        </p:nvSpPr>
        <p:spPr/>
        <p:txBody>
          <a:bodyPr/>
          <a:lstStyle/>
          <a:p>
            <a:fld id="{20EE1B64-8348-49F2-A323-8BE900313399}" type="slidenum">
              <a:rPr lang="en-US" smtClean="0"/>
              <a:t>‹#›</a:t>
            </a:fld>
            <a:endParaRPr lang="en-US"/>
          </a:p>
        </p:txBody>
      </p:sp>
    </p:spTree>
    <p:extLst>
      <p:ext uri="{BB962C8B-B14F-4D97-AF65-F5344CB8AC3E}">
        <p14:creationId xmlns:p14="http://schemas.microsoft.com/office/powerpoint/2010/main" val="412388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72F88-4D0F-500A-EF4A-3948F551D1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F279D0-07B7-88FC-82B3-2DDEF5780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8C2E5-B1ED-86EA-D404-092265230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33161-56AF-4572-ADA3-06B66150B150}" type="datetimeFigureOut">
              <a:rPr lang="en-US" smtClean="0"/>
              <a:t>5/1/2024</a:t>
            </a:fld>
            <a:endParaRPr lang="en-US"/>
          </a:p>
        </p:txBody>
      </p:sp>
      <p:sp>
        <p:nvSpPr>
          <p:cNvPr id="5" name="Footer Placeholder 4">
            <a:extLst>
              <a:ext uri="{FF2B5EF4-FFF2-40B4-BE49-F238E27FC236}">
                <a16:creationId xmlns:a16="http://schemas.microsoft.com/office/drawing/2014/main" id="{CF0BD0A9-1EE1-5545-1D07-9AAE5B184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865B8-74D0-0C96-A2C3-11D1DCD07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1B64-8348-49F2-A323-8BE900313399}" type="slidenum">
              <a:rPr lang="en-US" smtClean="0"/>
              <a:t>‹#›</a:t>
            </a:fld>
            <a:endParaRPr lang="en-US"/>
          </a:p>
        </p:txBody>
      </p:sp>
    </p:spTree>
    <p:extLst>
      <p:ext uri="{BB962C8B-B14F-4D97-AF65-F5344CB8AC3E}">
        <p14:creationId xmlns:p14="http://schemas.microsoft.com/office/powerpoint/2010/main" val="2797315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7DE4B-61E6-41E2-A1BE-571B3A782397}" type="datetimeFigureOut">
              <a:rPr lang="en-US" smtClean="0"/>
              <a:t>5/1/2024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70648-B4FF-4D0B-B04C-A57A13E74C53}" type="slidenum">
              <a:rPr lang="en-US" smtClean="0"/>
              <a:t>‹#›</a:t>
            </a:fld>
            <a:endParaRPr lang="en-US"/>
          </a:p>
        </p:txBody>
      </p:sp>
    </p:spTree>
    <p:extLst>
      <p:ext uri="{BB962C8B-B14F-4D97-AF65-F5344CB8AC3E}">
        <p14:creationId xmlns:p14="http://schemas.microsoft.com/office/powerpoint/2010/main" val="21603234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206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206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206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t.ly/AsifConfere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youtube.com/playlist?list=PLttl1DUT50iNGH0A-t06XLwawOB0PHeb5&amp;si=qbEpXCvxsY-pIzsP"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sif@visualsp.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1.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2.jp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B8B8C-00AD-D1F8-CA20-9E507761704A}"/>
              </a:ext>
            </a:extLst>
          </p:cNvPr>
          <p:cNvSpPr>
            <a:spLocks noGrp="1"/>
          </p:cNvSpPr>
          <p:nvPr>
            <p:ph type="ctrTitle"/>
          </p:nvPr>
        </p:nvSpPr>
        <p:spPr>
          <a:xfrm>
            <a:off x="1285241" y="1008993"/>
            <a:ext cx="9231410" cy="3542045"/>
          </a:xfrm>
        </p:spPr>
        <p:txBody>
          <a:bodyPr anchor="b">
            <a:normAutofit/>
          </a:bodyPr>
          <a:lstStyle/>
          <a:p>
            <a:pPr algn="l"/>
            <a:r>
              <a:rPr lang="en-US" sz="5500"/>
              <a:t>Cracking the User Code: How Microsoft Clarity Transforms Microsoft 365 Governance</a:t>
            </a:r>
            <a:br>
              <a:rPr lang="en-US" sz="5500"/>
            </a:br>
            <a:endParaRPr lang="en-US" sz="5500"/>
          </a:p>
        </p:txBody>
      </p:sp>
      <p:sp>
        <p:nvSpPr>
          <p:cNvPr id="3" name="Subtitle 2">
            <a:extLst>
              <a:ext uri="{FF2B5EF4-FFF2-40B4-BE49-F238E27FC236}">
                <a16:creationId xmlns:a16="http://schemas.microsoft.com/office/drawing/2014/main" id="{3F540717-D24F-89D4-774E-FEB901ECFB69}"/>
              </a:ext>
            </a:extLst>
          </p:cNvPr>
          <p:cNvSpPr>
            <a:spLocks noGrp="1"/>
          </p:cNvSpPr>
          <p:nvPr>
            <p:ph type="subTitle" idx="1"/>
          </p:nvPr>
        </p:nvSpPr>
        <p:spPr>
          <a:xfrm>
            <a:off x="1285241" y="4582814"/>
            <a:ext cx="7132335" cy="1312657"/>
          </a:xfrm>
        </p:spPr>
        <p:txBody>
          <a:bodyPr anchor="t">
            <a:normAutofit lnSpcReduction="10000"/>
          </a:bodyPr>
          <a:lstStyle/>
          <a:p>
            <a:pPr algn="l">
              <a:lnSpc>
                <a:spcPct val="100000"/>
              </a:lnSpc>
              <a:spcBef>
                <a:spcPts val="500"/>
              </a:spcBef>
            </a:pPr>
            <a:r>
              <a:rPr lang="fr-FR" dirty="0"/>
              <a:t>Asif Rehmani</a:t>
            </a:r>
          </a:p>
          <a:p>
            <a:pPr algn="l">
              <a:lnSpc>
                <a:spcPct val="100000"/>
              </a:lnSpc>
              <a:spcBef>
                <a:spcPts val="500"/>
              </a:spcBef>
            </a:pPr>
            <a:r>
              <a:rPr lang="fr-FR" dirty="0"/>
              <a:t>Microsoft MVP</a:t>
            </a:r>
          </a:p>
          <a:p>
            <a:pPr algn="l">
              <a:lnSpc>
                <a:spcPct val="100000"/>
              </a:lnSpc>
              <a:spcBef>
                <a:spcPts val="500"/>
              </a:spcBef>
            </a:pPr>
            <a:r>
              <a:rPr lang="fr-FR" dirty="0"/>
              <a:t>asif@visualsp.com</a:t>
            </a:r>
          </a:p>
          <a:p>
            <a:pPr algn="l">
              <a:lnSpc>
                <a:spcPct val="100000"/>
              </a:lnSpc>
              <a:spcBef>
                <a:spcPts val="500"/>
              </a:spcBef>
            </a:pPr>
            <a:endParaRPr lang="en-US" dirty="0"/>
          </a:p>
        </p:txBody>
      </p:sp>
      <p:pic>
        <p:nvPicPr>
          <p:cNvPr id="5" name="Picture 4" descr="A picture containing text, clipart&#10;&#10;Description automatically generated">
            <a:extLst>
              <a:ext uri="{FF2B5EF4-FFF2-40B4-BE49-F238E27FC236}">
                <a16:creationId xmlns:a16="http://schemas.microsoft.com/office/drawing/2014/main" id="{FC69E64F-EB89-1743-0E84-3AE1B603BD24}"/>
              </a:ext>
            </a:extLst>
          </p:cNvPr>
          <p:cNvPicPr>
            <a:picLocks noChangeAspect="1"/>
          </p:cNvPicPr>
          <p:nvPr/>
        </p:nvPicPr>
        <p:blipFill>
          <a:blip r:embed="rId3"/>
          <a:stretch>
            <a:fillRect/>
          </a:stretch>
        </p:blipFill>
        <p:spPr>
          <a:xfrm>
            <a:off x="9108831" y="749550"/>
            <a:ext cx="2298159" cy="617921"/>
          </a:xfrm>
          <a:prstGeom prst="rect">
            <a:avLst/>
          </a:prstGeom>
        </p:spPr>
      </p:pic>
    </p:spTree>
    <p:extLst>
      <p:ext uri="{BB962C8B-B14F-4D97-AF65-F5344CB8AC3E}">
        <p14:creationId xmlns:p14="http://schemas.microsoft.com/office/powerpoint/2010/main" val="37209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1000"/>
                                  </p:stCondLst>
                                  <p:iterate type="wd">
                                    <p:tmPct val="15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EC9F2-FF6B-EF56-714E-08F019EF48CC}"/>
              </a:ext>
            </a:extLst>
          </p:cNvPr>
          <p:cNvSpPr>
            <a:spLocks noGrp="1"/>
          </p:cNvSpPr>
          <p:nvPr>
            <p:ph type="title"/>
          </p:nvPr>
        </p:nvSpPr>
        <p:spPr>
          <a:xfrm>
            <a:off x="841248" y="548640"/>
            <a:ext cx="3600860" cy="5431536"/>
          </a:xfrm>
        </p:spPr>
        <p:txBody>
          <a:bodyPr>
            <a:normAutofit/>
          </a:bodyPr>
          <a:lstStyle/>
          <a:p>
            <a:r>
              <a:rPr lang="en-US" sz="5400"/>
              <a:t>User Behavior Analytics (UBA)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52C4DA-FB5B-C66B-9D94-E5412C02E661}"/>
              </a:ext>
            </a:extLst>
          </p:cNvPr>
          <p:cNvSpPr>
            <a:spLocks noGrp="1"/>
          </p:cNvSpPr>
          <p:nvPr>
            <p:ph idx="1"/>
          </p:nvPr>
        </p:nvSpPr>
        <p:spPr>
          <a:xfrm>
            <a:off x="5126418" y="552090"/>
            <a:ext cx="6575088" cy="5940149"/>
          </a:xfrm>
        </p:spPr>
        <p:txBody>
          <a:bodyPr anchor="ctr">
            <a:normAutofit/>
          </a:bodyPr>
          <a:lstStyle/>
          <a:p>
            <a:r>
              <a:rPr lang="en-US" sz="3200"/>
              <a:t>Digital marketers have been using user behavioral analytics for a long time</a:t>
            </a:r>
          </a:p>
          <a:p>
            <a:r>
              <a:rPr lang="en-US" sz="3200"/>
              <a:t>Understanding how users interact with digital products</a:t>
            </a:r>
          </a:p>
          <a:p>
            <a:r>
              <a:rPr lang="en-US" sz="3200"/>
              <a:t>Helps build cohort data that can help with</a:t>
            </a:r>
          </a:p>
          <a:p>
            <a:pPr lvl="1"/>
            <a:r>
              <a:rPr lang="en-US" sz="3200"/>
              <a:t>Building campaigns</a:t>
            </a:r>
          </a:p>
          <a:p>
            <a:pPr lvl="1"/>
            <a:r>
              <a:rPr lang="en-US" sz="3200"/>
              <a:t>Retention</a:t>
            </a:r>
          </a:p>
          <a:p>
            <a:pPr lvl="1"/>
            <a:r>
              <a:rPr lang="en-US" sz="3200"/>
              <a:t>Conversions</a:t>
            </a:r>
          </a:p>
          <a:p>
            <a:pPr lvl="1"/>
            <a:r>
              <a:rPr lang="en-US" sz="3200"/>
              <a:t>Customer acquisitions</a:t>
            </a:r>
          </a:p>
          <a:p>
            <a:pPr lvl="1"/>
            <a:r>
              <a:rPr lang="en-US" sz="3200"/>
              <a:t>Improving customer satisfaction</a:t>
            </a:r>
          </a:p>
        </p:txBody>
      </p:sp>
    </p:spTree>
    <p:extLst>
      <p:ext uri="{BB962C8B-B14F-4D97-AF65-F5344CB8AC3E}">
        <p14:creationId xmlns:p14="http://schemas.microsoft.com/office/powerpoint/2010/main" val="174626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257AF-D135-41BF-E739-22825A39F0CC}"/>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solidFill>
                  <a:schemeClr val="tx1"/>
                </a:solidFill>
                <a:latin typeface="+mj-lt"/>
                <a:ea typeface="+mj-ea"/>
                <a:cs typeface="+mj-cs"/>
              </a:rPr>
              <a:t>Microsoft Clarity vs Google Analytics</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30E9E63-A1F9-6D57-5AA9-7BF6F1220EBC}"/>
              </a:ext>
            </a:extLst>
          </p:cNvPr>
          <p:cNvSpPr>
            <a:spLocks/>
          </p:cNvSpPr>
          <p:nvPr/>
        </p:nvSpPr>
        <p:spPr>
          <a:xfrm>
            <a:off x="1295363" y="3017519"/>
            <a:ext cx="4373917" cy="586598"/>
          </a:xfrm>
          <a:prstGeom prst="rect">
            <a:avLst/>
          </a:prstGeom>
        </p:spPr>
        <p:txBody>
          <a:bodyPr/>
          <a:lstStyle/>
          <a:p>
            <a:pPr defTabSz="649224">
              <a:spcAft>
                <a:spcPts val="600"/>
              </a:spcAft>
            </a:pPr>
            <a:r>
              <a:rPr lang="en-US" sz="2800" b="1" kern="1200" dirty="0">
                <a:solidFill>
                  <a:schemeClr val="tx1"/>
                </a:solidFill>
                <a:latin typeface="+mn-lt"/>
                <a:ea typeface="+mn-ea"/>
                <a:cs typeface="+mn-cs"/>
              </a:rPr>
              <a:t>Microsoft Clarity</a:t>
            </a:r>
            <a:endParaRPr lang="en-US" sz="4000" b="1" dirty="0"/>
          </a:p>
        </p:txBody>
      </p:sp>
      <p:sp>
        <p:nvSpPr>
          <p:cNvPr id="4" name="Content Placeholder 3">
            <a:extLst>
              <a:ext uri="{FF2B5EF4-FFF2-40B4-BE49-F238E27FC236}">
                <a16:creationId xmlns:a16="http://schemas.microsoft.com/office/drawing/2014/main" id="{FD1C26F9-CD90-C71A-66D2-D48EC1E4FE61}"/>
              </a:ext>
            </a:extLst>
          </p:cNvPr>
          <p:cNvSpPr>
            <a:spLocks/>
          </p:cNvSpPr>
          <p:nvPr/>
        </p:nvSpPr>
        <p:spPr>
          <a:xfrm>
            <a:off x="1295363" y="3604117"/>
            <a:ext cx="4373917" cy="2623304"/>
          </a:xfrm>
          <a:prstGeom prst="rect">
            <a:avLst/>
          </a:prstGeom>
        </p:spPr>
        <p:txBody>
          <a:bodyPr/>
          <a:lstStyle/>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Comprehensive tracking solution</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Detailed reports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Conversion tracking</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Traffic analysis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Free</a:t>
            </a:r>
          </a:p>
          <a:p>
            <a:pPr>
              <a:spcAft>
                <a:spcPts val="600"/>
              </a:spcAft>
            </a:pPr>
            <a:endParaRPr lang="en-US" sz="4000" dirty="0"/>
          </a:p>
        </p:txBody>
      </p:sp>
      <p:sp>
        <p:nvSpPr>
          <p:cNvPr id="5" name="Text Placeholder 4">
            <a:extLst>
              <a:ext uri="{FF2B5EF4-FFF2-40B4-BE49-F238E27FC236}">
                <a16:creationId xmlns:a16="http://schemas.microsoft.com/office/drawing/2014/main" id="{D8EA7A28-B81E-BF9D-5EB9-D59F731E5ED4}"/>
              </a:ext>
            </a:extLst>
          </p:cNvPr>
          <p:cNvSpPr>
            <a:spLocks/>
          </p:cNvSpPr>
          <p:nvPr/>
        </p:nvSpPr>
        <p:spPr>
          <a:xfrm>
            <a:off x="6801092" y="3017519"/>
            <a:ext cx="4415549" cy="586598"/>
          </a:xfrm>
          <a:prstGeom prst="rect">
            <a:avLst/>
          </a:prstGeom>
        </p:spPr>
        <p:txBody>
          <a:bodyPr/>
          <a:lstStyle/>
          <a:p>
            <a:pPr defTabSz="649224">
              <a:spcAft>
                <a:spcPts val="600"/>
              </a:spcAft>
            </a:pPr>
            <a:r>
              <a:rPr lang="en-US" sz="2800" b="1" kern="1200" dirty="0">
                <a:solidFill>
                  <a:schemeClr val="tx1"/>
                </a:solidFill>
                <a:latin typeface="+mn-lt"/>
                <a:ea typeface="+mn-ea"/>
                <a:cs typeface="+mn-cs"/>
              </a:rPr>
              <a:t>Google Analytics</a:t>
            </a:r>
            <a:endParaRPr lang="en-US" sz="4000" b="1" dirty="0"/>
          </a:p>
        </p:txBody>
      </p:sp>
      <p:sp>
        <p:nvSpPr>
          <p:cNvPr id="6" name="Content Placeholder 5">
            <a:extLst>
              <a:ext uri="{FF2B5EF4-FFF2-40B4-BE49-F238E27FC236}">
                <a16:creationId xmlns:a16="http://schemas.microsoft.com/office/drawing/2014/main" id="{605BEAF3-8E52-7ACD-9CF4-EAB87B82DC74}"/>
              </a:ext>
            </a:extLst>
          </p:cNvPr>
          <p:cNvSpPr>
            <a:spLocks/>
          </p:cNvSpPr>
          <p:nvPr/>
        </p:nvSpPr>
        <p:spPr>
          <a:xfrm>
            <a:off x="6801092" y="3604117"/>
            <a:ext cx="4415549" cy="2623304"/>
          </a:xfrm>
          <a:prstGeom prst="rect">
            <a:avLst/>
          </a:prstGeom>
        </p:spPr>
        <p:txBody>
          <a:bodyPr/>
          <a:lstStyle/>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Heat maps, session recordings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Identify friction actions and areas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UX insights</a:t>
            </a:r>
          </a:p>
          <a:p>
            <a:pPr marL="457200" indent="-457200" defTabSz="649224">
              <a:spcAft>
                <a:spcPts val="600"/>
              </a:spcAft>
              <a:buFont typeface="Wingdings" panose="05000000000000000000" pitchFamily="2" charset="2"/>
              <a:buChar char="Ø"/>
            </a:pPr>
            <a:r>
              <a:rPr lang="en-US" sz="2800" kern="1200" dirty="0">
                <a:solidFill>
                  <a:schemeClr val="tx1"/>
                </a:solidFill>
                <a:latin typeface="+mn-lt"/>
                <a:ea typeface="+mn-ea"/>
                <a:cs typeface="+mn-cs"/>
              </a:rPr>
              <a:t>Free</a:t>
            </a:r>
            <a:endParaRPr lang="en-US" sz="4000" dirty="0"/>
          </a:p>
        </p:txBody>
      </p:sp>
    </p:spTree>
    <p:extLst>
      <p:ext uri="{BB962C8B-B14F-4D97-AF65-F5344CB8AC3E}">
        <p14:creationId xmlns:p14="http://schemas.microsoft.com/office/powerpoint/2010/main" val="409182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E7B0F21-F39F-20DF-07B7-B68730CA75E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kern="1200">
                <a:solidFill>
                  <a:schemeClr val="tx1"/>
                </a:solidFill>
                <a:latin typeface="+mj-lt"/>
                <a:ea typeface="+mj-ea"/>
                <a:cs typeface="+mj-cs"/>
              </a:rPr>
              <a:t>What if you could use UBA for your Microsoft 365 users?</a:t>
            </a:r>
          </a:p>
        </p:txBody>
      </p:sp>
      <p:sp>
        <p:nvSpPr>
          <p:cNvPr id="3" name="Text Placeholder 2">
            <a:extLst>
              <a:ext uri="{FF2B5EF4-FFF2-40B4-BE49-F238E27FC236}">
                <a16:creationId xmlns:a16="http://schemas.microsoft.com/office/drawing/2014/main" id="{5463D32F-5670-8557-012A-42FF02021FD6}"/>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en-US" kern="1200">
                <a:solidFill>
                  <a:schemeClr val="tx1"/>
                </a:solidFill>
                <a:latin typeface="+mn-lt"/>
                <a:ea typeface="+mn-ea"/>
                <a:cs typeface="+mn-cs"/>
              </a:rPr>
              <a:t>And also Microsoft Dynamics if you have that…</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1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DCCD6-3790-B9FB-6679-0D2DDCE8B79E}"/>
              </a:ext>
            </a:extLst>
          </p:cNvPr>
          <p:cNvSpPr>
            <a:spLocks noGrp="1"/>
          </p:cNvSpPr>
          <p:nvPr>
            <p:ph type="title"/>
          </p:nvPr>
        </p:nvSpPr>
        <p:spPr>
          <a:xfrm>
            <a:off x="1043631" y="809898"/>
            <a:ext cx="10173010" cy="1554480"/>
          </a:xfrm>
        </p:spPr>
        <p:txBody>
          <a:bodyPr anchor="ctr">
            <a:normAutofit/>
          </a:bodyPr>
          <a:lstStyle/>
          <a:p>
            <a:r>
              <a:rPr lang="en-US" sz="4800"/>
              <a:t>Clarity on top of Microsoft 365 applications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70539AA-CA96-EBF0-7927-0FDF958EDD09}"/>
              </a:ext>
            </a:extLst>
          </p:cNvPr>
          <p:cNvGraphicFramePr>
            <a:graphicFrameLocks noGrp="1"/>
          </p:cNvGraphicFramePr>
          <p:nvPr>
            <p:ph idx="1"/>
            <p:extLst>
              <p:ext uri="{D42A27DB-BD31-4B8C-83A1-F6EECF244321}">
                <p14:modId xmlns:p14="http://schemas.microsoft.com/office/powerpoint/2010/main" val="365232729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188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FBD15A4-0A1E-44C8-BA47-7D24FB303B5F}"/>
                                            </p:graphicEl>
                                          </p:spTgt>
                                        </p:tgtEl>
                                        <p:attrNameLst>
                                          <p:attrName>style.visibility</p:attrName>
                                        </p:attrNameLst>
                                      </p:cBhvr>
                                      <p:to>
                                        <p:strVal val="visible"/>
                                      </p:to>
                                    </p:set>
                                    <p:animEffect transition="in" filter="fade">
                                      <p:cBhvr>
                                        <p:cTn id="7" dur="500"/>
                                        <p:tgtEl>
                                          <p:spTgt spid="5">
                                            <p:graphicEl>
                                              <a:dgm id="{1FBD15A4-0A1E-44C8-BA47-7D24FB303B5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BB1F3B0E-CDDB-4168-9C80-1C2F2C078F1D}"/>
                                            </p:graphicEl>
                                          </p:spTgt>
                                        </p:tgtEl>
                                        <p:attrNameLst>
                                          <p:attrName>style.visibility</p:attrName>
                                        </p:attrNameLst>
                                      </p:cBhvr>
                                      <p:to>
                                        <p:strVal val="visible"/>
                                      </p:to>
                                    </p:set>
                                    <p:animEffect transition="in" filter="fade">
                                      <p:cBhvr>
                                        <p:cTn id="10" dur="500"/>
                                        <p:tgtEl>
                                          <p:spTgt spid="5">
                                            <p:graphicEl>
                                              <a:dgm id="{BB1F3B0E-CDDB-4168-9C80-1C2F2C078F1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BEF0DD47-8037-4F78-AC3C-89A831069B37}"/>
                                            </p:graphicEl>
                                          </p:spTgt>
                                        </p:tgtEl>
                                        <p:attrNameLst>
                                          <p:attrName>style.visibility</p:attrName>
                                        </p:attrNameLst>
                                      </p:cBhvr>
                                      <p:to>
                                        <p:strVal val="visible"/>
                                      </p:to>
                                    </p:set>
                                    <p:animEffect transition="in" filter="fade">
                                      <p:cBhvr>
                                        <p:cTn id="13" dur="500"/>
                                        <p:tgtEl>
                                          <p:spTgt spid="5">
                                            <p:graphicEl>
                                              <a:dgm id="{BEF0DD47-8037-4F78-AC3C-89A831069B3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99EA15A9-6508-4BDF-BC42-746A402B8F62}"/>
                                            </p:graphicEl>
                                          </p:spTgt>
                                        </p:tgtEl>
                                        <p:attrNameLst>
                                          <p:attrName>style.visibility</p:attrName>
                                        </p:attrNameLst>
                                      </p:cBhvr>
                                      <p:to>
                                        <p:strVal val="visible"/>
                                      </p:to>
                                    </p:set>
                                    <p:animEffect transition="in" filter="fade">
                                      <p:cBhvr>
                                        <p:cTn id="18" dur="500"/>
                                        <p:tgtEl>
                                          <p:spTgt spid="5">
                                            <p:graphicEl>
                                              <a:dgm id="{99EA15A9-6508-4BDF-BC42-746A402B8F6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24B1447-087F-42DF-8E13-05BB140DDBC9}"/>
                                            </p:graphicEl>
                                          </p:spTgt>
                                        </p:tgtEl>
                                        <p:attrNameLst>
                                          <p:attrName>style.visibility</p:attrName>
                                        </p:attrNameLst>
                                      </p:cBhvr>
                                      <p:to>
                                        <p:strVal val="visible"/>
                                      </p:to>
                                    </p:set>
                                    <p:animEffect transition="in" filter="fade">
                                      <p:cBhvr>
                                        <p:cTn id="21" dur="500"/>
                                        <p:tgtEl>
                                          <p:spTgt spid="5">
                                            <p:graphicEl>
                                              <a:dgm id="{E24B1447-087F-42DF-8E13-05BB140DDBC9}"/>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40CC7B67-4B23-425C-88CC-24D270CCBAA3}"/>
                                            </p:graphicEl>
                                          </p:spTgt>
                                        </p:tgtEl>
                                        <p:attrNameLst>
                                          <p:attrName>style.visibility</p:attrName>
                                        </p:attrNameLst>
                                      </p:cBhvr>
                                      <p:to>
                                        <p:strVal val="visible"/>
                                      </p:to>
                                    </p:set>
                                    <p:animEffect transition="in" filter="fade">
                                      <p:cBhvr>
                                        <p:cTn id="24" dur="500"/>
                                        <p:tgtEl>
                                          <p:spTgt spid="5">
                                            <p:graphicEl>
                                              <a:dgm id="{40CC7B67-4B23-425C-88CC-24D270CCBAA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43E77BD4-4F9A-4712-950B-C9FBE78C37C1}"/>
                                            </p:graphicEl>
                                          </p:spTgt>
                                        </p:tgtEl>
                                        <p:attrNameLst>
                                          <p:attrName>style.visibility</p:attrName>
                                        </p:attrNameLst>
                                      </p:cBhvr>
                                      <p:to>
                                        <p:strVal val="visible"/>
                                      </p:to>
                                    </p:set>
                                    <p:animEffect transition="in" filter="fade">
                                      <p:cBhvr>
                                        <p:cTn id="29" dur="500"/>
                                        <p:tgtEl>
                                          <p:spTgt spid="5">
                                            <p:graphicEl>
                                              <a:dgm id="{43E77BD4-4F9A-4712-950B-C9FBE78C37C1}"/>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569138E-E09B-4007-8082-2394E8EA8242}"/>
                                            </p:graphicEl>
                                          </p:spTgt>
                                        </p:tgtEl>
                                        <p:attrNameLst>
                                          <p:attrName>style.visibility</p:attrName>
                                        </p:attrNameLst>
                                      </p:cBhvr>
                                      <p:to>
                                        <p:strVal val="visible"/>
                                      </p:to>
                                    </p:set>
                                    <p:animEffect transition="in" filter="fade">
                                      <p:cBhvr>
                                        <p:cTn id="32" dur="500"/>
                                        <p:tgtEl>
                                          <p:spTgt spid="5">
                                            <p:graphicEl>
                                              <a:dgm id="{1569138E-E09B-4007-8082-2394E8EA8242}"/>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graphicEl>
                                              <a:dgm id="{38E631D7-2B05-4C3F-9E77-E0607CC597C3}"/>
                                            </p:graphicEl>
                                          </p:spTgt>
                                        </p:tgtEl>
                                        <p:attrNameLst>
                                          <p:attrName>style.visibility</p:attrName>
                                        </p:attrNameLst>
                                      </p:cBhvr>
                                      <p:to>
                                        <p:strVal val="visible"/>
                                      </p:to>
                                    </p:set>
                                    <p:animEffect transition="in" filter="fade">
                                      <p:cBhvr>
                                        <p:cTn id="35" dur="500"/>
                                        <p:tgtEl>
                                          <p:spTgt spid="5">
                                            <p:graphicEl>
                                              <a:dgm id="{38E631D7-2B05-4C3F-9E77-E0607CC597C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5C285A63-26D7-4D47-B480-5E6766CB13C9}"/>
                                            </p:graphicEl>
                                          </p:spTgt>
                                        </p:tgtEl>
                                        <p:attrNameLst>
                                          <p:attrName>style.visibility</p:attrName>
                                        </p:attrNameLst>
                                      </p:cBhvr>
                                      <p:to>
                                        <p:strVal val="visible"/>
                                      </p:to>
                                    </p:set>
                                    <p:animEffect transition="in" filter="fade">
                                      <p:cBhvr>
                                        <p:cTn id="40" dur="500"/>
                                        <p:tgtEl>
                                          <p:spTgt spid="5">
                                            <p:graphicEl>
                                              <a:dgm id="{5C285A63-26D7-4D47-B480-5E6766CB13C9}"/>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29DBA21F-BF1C-4FF8-A914-025BF1E1298D}"/>
                                            </p:graphicEl>
                                          </p:spTgt>
                                        </p:tgtEl>
                                        <p:attrNameLst>
                                          <p:attrName>style.visibility</p:attrName>
                                        </p:attrNameLst>
                                      </p:cBhvr>
                                      <p:to>
                                        <p:strVal val="visible"/>
                                      </p:to>
                                    </p:set>
                                    <p:animEffect transition="in" filter="fade">
                                      <p:cBhvr>
                                        <p:cTn id="43" dur="500"/>
                                        <p:tgtEl>
                                          <p:spTgt spid="5">
                                            <p:graphicEl>
                                              <a:dgm id="{29DBA21F-BF1C-4FF8-A914-025BF1E1298D}"/>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graphicEl>
                                              <a:dgm id="{93648FB9-27E2-4118-B6FC-214244608F4C}"/>
                                            </p:graphicEl>
                                          </p:spTgt>
                                        </p:tgtEl>
                                        <p:attrNameLst>
                                          <p:attrName>style.visibility</p:attrName>
                                        </p:attrNameLst>
                                      </p:cBhvr>
                                      <p:to>
                                        <p:strVal val="visible"/>
                                      </p:to>
                                    </p:set>
                                    <p:animEffect transition="in" filter="fade">
                                      <p:cBhvr>
                                        <p:cTn id="46" dur="500"/>
                                        <p:tgtEl>
                                          <p:spTgt spid="5">
                                            <p:graphicEl>
                                              <a:dgm id="{93648FB9-27E2-4118-B6FC-214244608F4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graphicEl>
                                              <a:dgm id="{E3898EEE-71D5-468A-865A-425AAB5D731A}"/>
                                            </p:graphicEl>
                                          </p:spTgt>
                                        </p:tgtEl>
                                        <p:attrNameLst>
                                          <p:attrName>style.visibility</p:attrName>
                                        </p:attrNameLst>
                                      </p:cBhvr>
                                      <p:to>
                                        <p:strVal val="visible"/>
                                      </p:to>
                                    </p:set>
                                    <p:animEffect transition="in" filter="fade">
                                      <p:cBhvr>
                                        <p:cTn id="51" dur="500"/>
                                        <p:tgtEl>
                                          <p:spTgt spid="5">
                                            <p:graphicEl>
                                              <a:dgm id="{E3898EEE-71D5-468A-865A-425AAB5D731A}"/>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graphicEl>
                                              <a:dgm id="{03D18E94-E2FD-43B3-8CDD-C2AE9E1469B5}"/>
                                            </p:graphicEl>
                                          </p:spTgt>
                                        </p:tgtEl>
                                        <p:attrNameLst>
                                          <p:attrName>style.visibility</p:attrName>
                                        </p:attrNameLst>
                                      </p:cBhvr>
                                      <p:to>
                                        <p:strVal val="visible"/>
                                      </p:to>
                                    </p:set>
                                    <p:animEffect transition="in" filter="fade">
                                      <p:cBhvr>
                                        <p:cTn id="54" dur="500"/>
                                        <p:tgtEl>
                                          <p:spTgt spid="5">
                                            <p:graphicEl>
                                              <a:dgm id="{03D18E94-E2FD-43B3-8CDD-C2AE9E1469B5}"/>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graphicEl>
                                              <a:dgm id="{0CDCE620-A7E7-46FE-88D2-AFEEC6489E51}"/>
                                            </p:graphicEl>
                                          </p:spTgt>
                                        </p:tgtEl>
                                        <p:attrNameLst>
                                          <p:attrName>style.visibility</p:attrName>
                                        </p:attrNameLst>
                                      </p:cBhvr>
                                      <p:to>
                                        <p:strVal val="visible"/>
                                      </p:to>
                                    </p:set>
                                    <p:animEffect transition="in" filter="fade">
                                      <p:cBhvr>
                                        <p:cTn id="57" dur="500"/>
                                        <p:tgtEl>
                                          <p:spTgt spid="5">
                                            <p:graphicEl>
                                              <a:dgm id="{0CDCE620-A7E7-46FE-88D2-AFEEC6489E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1630D2-65A9-FF18-F238-189C7DAF6C4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Clarity for your M365 apps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A590DF-7656-9358-4829-92D8845AB445}"/>
              </a:ext>
            </a:extLst>
          </p:cNvPr>
          <p:cNvPicPr>
            <a:picLocks noChangeAspect="1"/>
          </p:cNvPicPr>
          <p:nvPr/>
        </p:nvPicPr>
        <p:blipFill>
          <a:blip r:embed="rId3"/>
          <a:stretch>
            <a:fillRect/>
          </a:stretch>
        </p:blipFill>
        <p:spPr>
          <a:xfrm>
            <a:off x="4281502" y="714501"/>
            <a:ext cx="7644410" cy="5752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109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37A4C-AE57-8A89-4C78-3E6B800FCF44}"/>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Heatmap of a SharePoint page</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D344FF-869F-7D36-9415-804548058A9D}"/>
              </a:ext>
            </a:extLst>
          </p:cNvPr>
          <p:cNvPicPr>
            <a:picLocks noChangeAspect="1"/>
          </p:cNvPicPr>
          <p:nvPr/>
        </p:nvPicPr>
        <p:blipFill>
          <a:blip r:embed="rId3"/>
          <a:stretch>
            <a:fillRect/>
          </a:stretch>
        </p:blipFill>
        <p:spPr>
          <a:xfrm>
            <a:off x="1907801" y="1904765"/>
            <a:ext cx="8558562" cy="4814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108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1B493-FD49-A9D2-7C97-DA6A3897D3CB}"/>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5500" kern="1200" dirty="0">
                <a:solidFill>
                  <a:schemeClr val="tx1"/>
                </a:solidFill>
                <a:latin typeface="+mj-lt"/>
                <a:ea typeface="+mj-ea"/>
                <a:cs typeface="+mj-cs"/>
              </a:rPr>
              <a:t>Once you know the problem areas, use </a:t>
            </a:r>
            <a:r>
              <a:rPr lang="en-US" sz="5500" b="1" kern="1200" dirty="0">
                <a:solidFill>
                  <a:srgbClr val="0070C0"/>
                </a:solidFill>
                <a:latin typeface="+mj-lt"/>
                <a:ea typeface="+mj-ea"/>
                <a:cs typeface="+mj-cs"/>
              </a:rPr>
              <a:t>VisualSP</a:t>
            </a:r>
            <a:r>
              <a:rPr lang="en-US" sz="5500" kern="1200" dirty="0">
                <a:solidFill>
                  <a:schemeClr val="tx1"/>
                </a:solidFill>
                <a:latin typeface="+mj-lt"/>
                <a:ea typeface="+mj-ea"/>
                <a:cs typeface="+mj-cs"/>
              </a:rPr>
              <a:t> to provide user support mechanisms</a:t>
            </a:r>
          </a:p>
        </p:txBody>
      </p:sp>
      <p:sp>
        <p:nvSpPr>
          <p:cNvPr id="3" name="Text Placeholder 2">
            <a:extLst>
              <a:ext uri="{FF2B5EF4-FFF2-40B4-BE49-F238E27FC236}">
                <a16:creationId xmlns:a16="http://schemas.microsoft.com/office/drawing/2014/main" id="{3D311DF8-FC16-8EB8-003D-8D947C31B949}"/>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63749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21F77BC-E88E-2EFC-C40F-4AC9D4A85EFC}"/>
              </a:ext>
            </a:extLst>
          </p:cNvPr>
          <p:cNvPicPr>
            <a:picLocks noChangeAspect="1"/>
          </p:cNvPicPr>
          <p:nvPr/>
        </p:nvPicPr>
        <p:blipFill>
          <a:blip r:embed="rId3"/>
          <a:stretch>
            <a:fillRect/>
          </a:stretch>
        </p:blipFill>
        <p:spPr>
          <a:xfrm>
            <a:off x="142607" y="1352231"/>
            <a:ext cx="7243061" cy="4149969"/>
          </a:xfrm>
          <a:prstGeom prst="rect">
            <a:avLst/>
          </a:prstGeom>
        </p:spPr>
      </p:pic>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4F21E-EBE2-4B5F-85DF-968862952CD4}"/>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7200" kern="1200">
                <a:solidFill>
                  <a:schemeClr val="tx1"/>
                </a:solidFill>
                <a:latin typeface="+mj-lt"/>
                <a:ea typeface="+mj-ea"/>
                <a:cs typeface="+mj-cs"/>
              </a:rPr>
              <a:t>Quick Tip Sheets </a:t>
            </a:r>
          </a:p>
        </p:txBody>
      </p:sp>
    </p:spTree>
    <p:extLst>
      <p:ext uri="{BB962C8B-B14F-4D97-AF65-F5344CB8AC3E}">
        <p14:creationId xmlns:p14="http://schemas.microsoft.com/office/powerpoint/2010/main" val="29971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4F21E-EBE2-4B5F-85DF-968862952CD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Guided Walkthroughs</a:t>
            </a:r>
          </a:p>
        </p:txBody>
      </p:sp>
      <p:pic>
        <p:nvPicPr>
          <p:cNvPr id="4" name="Picture 3" descr="Graphical user interface, application&#10;&#10;Description automatically generated">
            <a:extLst>
              <a:ext uri="{FF2B5EF4-FFF2-40B4-BE49-F238E27FC236}">
                <a16:creationId xmlns:a16="http://schemas.microsoft.com/office/drawing/2014/main" id="{CFCA2496-5610-4571-826E-1EAEB7969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049" y="1451334"/>
            <a:ext cx="7198967" cy="41968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704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14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4F21E-EBE2-4B5F-85DF-968862952CD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Inline Help</a:t>
            </a:r>
          </a:p>
        </p:txBody>
      </p:sp>
      <p:pic>
        <p:nvPicPr>
          <p:cNvPr id="5" name="Picture 4">
            <a:extLst>
              <a:ext uri="{FF2B5EF4-FFF2-40B4-BE49-F238E27FC236}">
                <a16:creationId xmlns:a16="http://schemas.microsoft.com/office/drawing/2014/main" id="{1D60EB0A-52F6-85DF-2D9B-4B03AF19E6A7}"/>
              </a:ext>
            </a:extLst>
          </p:cNvPr>
          <p:cNvPicPr>
            <a:picLocks noChangeAspect="1"/>
          </p:cNvPicPr>
          <p:nvPr/>
        </p:nvPicPr>
        <p:blipFill>
          <a:blip r:embed="rId3"/>
          <a:stretch>
            <a:fillRect/>
          </a:stretch>
        </p:blipFill>
        <p:spPr>
          <a:xfrm>
            <a:off x="4208403" y="961812"/>
            <a:ext cx="6848593" cy="4930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91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16515-B739-4AAA-B465-9230AD51DE11}"/>
              </a:ext>
            </a:extLst>
          </p:cNvPr>
          <p:cNvSpPr>
            <a:spLocks noGrp="1"/>
          </p:cNvSpPr>
          <p:nvPr>
            <p:ph type="title"/>
          </p:nvPr>
        </p:nvSpPr>
        <p:spPr>
          <a:xfrm>
            <a:off x="572493" y="238539"/>
            <a:ext cx="11018520" cy="1434415"/>
          </a:xfrm>
        </p:spPr>
        <p:txBody>
          <a:bodyPr anchor="b">
            <a:normAutofit/>
          </a:bodyPr>
          <a:lstStyle/>
          <a:p>
            <a:r>
              <a:rPr lang="en-US" sz="4600"/>
              <a:t>Download all my presentations and video recordings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9F5A59-F5AB-4B45-BFAC-23A1E4743F7D}"/>
              </a:ext>
            </a:extLst>
          </p:cNvPr>
          <p:cNvSpPr>
            <a:spLocks noGrp="1"/>
          </p:cNvSpPr>
          <p:nvPr>
            <p:ph idx="1"/>
          </p:nvPr>
        </p:nvSpPr>
        <p:spPr>
          <a:xfrm>
            <a:off x="572493" y="2071316"/>
            <a:ext cx="6713552" cy="4119172"/>
          </a:xfrm>
        </p:spPr>
        <p:txBody>
          <a:bodyPr anchor="t">
            <a:normAutofit/>
          </a:bodyPr>
          <a:lstStyle/>
          <a:p>
            <a:pPr marL="0" indent="0">
              <a:buNone/>
            </a:pPr>
            <a:r>
              <a:rPr lang="en-US" sz="2000" dirty="0">
                <a:hlinkClick r:id="rId3">
                  <a:extLst>
                    <a:ext uri="{A12FA001-AC4F-418D-AE19-62706E023703}">
                      <ahyp:hlinkClr xmlns:ahyp="http://schemas.microsoft.com/office/drawing/2018/hyperlinkcolor" val="tx"/>
                    </a:ext>
                  </a:extLst>
                </a:hlinkClick>
              </a:rPr>
              <a:t>http://bit.ly/AsifConference</a:t>
            </a:r>
            <a:endParaRPr lang="x-none" sz="2000" dirty="0"/>
          </a:p>
          <a:p>
            <a:endParaRPr lang="en-US" sz="2000" dirty="0"/>
          </a:p>
          <a:p>
            <a:pPr marL="0" indent="0">
              <a:buNone/>
            </a:pPr>
            <a:r>
              <a:rPr lang="en-US" sz="2000" dirty="0"/>
              <a:t>Presentations on:</a:t>
            </a:r>
          </a:p>
          <a:p>
            <a:r>
              <a:rPr lang="en-US" sz="2000" dirty="0"/>
              <a:t>Organizational Change Management </a:t>
            </a:r>
          </a:p>
          <a:p>
            <a:r>
              <a:rPr lang="en-US" sz="2000" dirty="0"/>
              <a:t>Increase user adoption while decreasing support tickets</a:t>
            </a:r>
          </a:p>
          <a:p>
            <a:r>
              <a:rPr lang="en-US" sz="2000" dirty="0"/>
              <a:t>Learning in the flow of work </a:t>
            </a:r>
          </a:p>
          <a:p>
            <a:r>
              <a:rPr lang="en-US" sz="2000" dirty="0"/>
              <a:t>Blended learning</a:t>
            </a:r>
          </a:p>
          <a:p>
            <a:r>
              <a:rPr lang="en-US" sz="2000" dirty="0"/>
              <a:t>Microsoft Clarity</a:t>
            </a:r>
          </a:p>
          <a:p>
            <a:r>
              <a:rPr lang="en-US" sz="2000" dirty="0"/>
              <a:t>Microsoft Learning Pathways &amp; Viva Learning</a:t>
            </a:r>
          </a:p>
          <a:p>
            <a:r>
              <a:rPr lang="en-US" sz="2000" dirty="0"/>
              <a:t>And more…</a:t>
            </a:r>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1DCE619A-F6D5-FF3F-8B89-EC5448A67655}"/>
              </a:ext>
            </a:extLst>
          </p:cNvPr>
          <p:cNvPicPr>
            <a:picLocks noChangeAspect="1"/>
          </p:cNvPicPr>
          <p:nvPr/>
        </p:nvPicPr>
        <p:blipFill rotWithShape="1">
          <a:blip r:embed="rId4"/>
          <a:srcRect l="288" r="2178" b="-2"/>
          <a:stretch/>
        </p:blipFill>
        <p:spPr>
          <a:xfrm>
            <a:off x="7675658" y="2093976"/>
            <a:ext cx="3941064" cy="4096512"/>
          </a:xfrm>
          <a:prstGeom prst="rect">
            <a:avLst/>
          </a:prstGeom>
        </p:spPr>
      </p:pic>
    </p:spTree>
    <p:extLst>
      <p:ext uri="{BB962C8B-B14F-4D97-AF65-F5344CB8AC3E}">
        <p14:creationId xmlns:p14="http://schemas.microsoft.com/office/powerpoint/2010/main" val="346605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5DC19-5B67-57DB-3E45-CACB4421A39B}"/>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Let’s Dive In…</a:t>
            </a:r>
          </a:p>
        </p:txBody>
      </p:sp>
      <p:sp>
        <p:nvSpPr>
          <p:cNvPr id="3" name="Text Placeholder 2">
            <a:extLst>
              <a:ext uri="{FF2B5EF4-FFF2-40B4-BE49-F238E27FC236}">
                <a16:creationId xmlns:a16="http://schemas.microsoft.com/office/drawing/2014/main" id="{0FA8E412-89D7-A3DF-83C0-3581A60A85DC}"/>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dirty="0">
                <a:solidFill>
                  <a:schemeClr val="tx1"/>
                </a:solidFill>
                <a:hlinkClick r:id="rId3"/>
              </a:rPr>
              <a:t>YouTube playlist of Microsoft Clarity </a:t>
            </a:r>
            <a:r>
              <a:rPr lang="en-US" dirty="0">
                <a:solidFill>
                  <a:schemeClr val="tx1"/>
                </a:solidFill>
              </a:rPr>
              <a:t>for enterprise web applications</a:t>
            </a:r>
            <a:endParaRPr lang="en-US" sz="2400" kern="1200" dirty="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2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636C5-6F40-BA95-64F0-359534B89BE0}"/>
              </a:ext>
            </a:extLst>
          </p:cNvPr>
          <p:cNvSpPr>
            <a:spLocks noGrp="1"/>
          </p:cNvSpPr>
          <p:nvPr>
            <p:ph type="title"/>
          </p:nvPr>
        </p:nvSpPr>
        <p:spPr>
          <a:xfrm>
            <a:off x="838200" y="365125"/>
            <a:ext cx="10515600" cy="1325563"/>
          </a:xfrm>
        </p:spPr>
        <p:txBody>
          <a:bodyPr>
            <a:normAutofit/>
          </a:bodyPr>
          <a:lstStyle/>
          <a:p>
            <a:r>
              <a:rPr lang="en-US" sz="4200" dirty="0"/>
              <a:t>Adding Clarity to SharePoint and other </a:t>
            </a:r>
            <a:br>
              <a:rPr lang="en-US" sz="4200" dirty="0"/>
            </a:br>
            <a:r>
              <a:rPr lang="en-US" sz="4200" dirty="0"/>
              <a:t>M365 Apps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7FECD40B-5B51-BE4D-9C8E-53D7B70F82C9}"/>
              </a:ext>
            </a:extLst>
          </p:cNvPr>
          <p:cNvSpPr>
            <a:spLocks noGrp="1"/>
          </p:cNvSpPr>
          <p:nvPr>
            <p:ph idx="1"/>
          </p:nvPr>
        </p:nvSpPr>
        <p:spPr>
          <a:xfrm>
            <a:off x="838200" y="1929384"/>
            <a:ext cx="10515600" cy="4251960"/>
          </a:xfrm>
        </p:spPr>
        <p:txBody>
          <a:bodyPr>
            <a:normAutofit/>
          </a:bodyPr>
          <a:lstStyle/>
          <a:p>
            <a:pPr marL="0" indent="0">
              <a:buNone/>
            </a:pPr>
            <a:r>
              <a:rPr lang="en-US" sz="3600" b="1" dirty="0"/>
              <a:t>You have 2 Options</a:t>
            </a:r>
          </a:p>
          <a:p>
            <a:pPr marL="0" indent="0">
              <a:buNone/>
            </a:pPr>
            <a:endParaRPr lang="en-US" dirty="0"/>
          </a:p>
          <a:p>
            <a:pPr marL="0" indent="0">
              <a:buNone/>
            </a:pPr>
            <a:r>
              <a:rPr lang="en-US" dirty="0"/>
              <a:t>1) Deploy Clarity for SharePoint</a:t>
            </a:r>
          </a:p>
          <a:p>
            <a:pPr lvl="1"/>
            <a:r>
              <a:rPr lang="en-US" sz="2800" dirty="0"/>
              <a:t>Done by yourself</a:t>
            </a:r>
          </a:p>
          <a:p>
            <a:pPr marL="0" indent="0">
              <a:buNone/>
            </a:pPr>
            <a:r>
              <a:rPr lang="en-US" dirty="0"/>
              <a:t> </a:t>
            </a:r>
          </a:p>
          <a:p>
            <a:pPr marL="0" indent="0">
              <a:buNone/>
            </a:pPr>
            <a:r>
              <a:rPr lang="en-US" dirty="0"/>
              <a:t>2) Deploy Clarity for SharePoint and M365 apps and All other internal apps And assist your users with </a:t>
            </a:r>
            <a:r>
              <a:rPr lang="en-US"/>
              <a:t>in-app support</a:t>
            </a:r>
            <a:endParaRPr lang="en-US" dirty="0"/>
          </a:p>
          <a:p>
            <a:pPr lvl="1"/>
            <a:r>
              <a:rPr lang="en-US" sz="2800" dirty="0"/>
              <a:t>Through VisualSP</a:t>
            </a:r>
          </a:p>
          <a:p>
            <a:endParaRPr lang="en-US" dirty="0"/>
          </a:p>
        </p:txBody>
      </p:sp>
    </p:spTree>
    <p:extLst>
      <p:ext uri="{BB962C8B-B14F-4D97-AF65-F5344CB8AC3E}">
        <p14:creationId xmlns:p14="http://schemas.microsoft.com/office/powerpoint/2010/main" val="222815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0485-8151-42CD-BD41-A912CE22671C}"/>
              </a:ext>
            </a:extLst>
          </p:cNvPr>
          <p:cNvSpPr>
            <a:spLocks noGrp="1"/>
          </p:cNvSpPr>
          <p:nvPr>
            <p:ph type="title"/>
          </p:nvPr>
        </p:nvSpPr>
        <p:spPr>
          <a:xfrm>
            <a:off x="700570" y="548640"/>
            <a:ext cx="7768940" cy="1179576"/>
          </a:xfrm>
        </p:spPr>
        <p:txBody>
          <a:bodyPr>
            <a:normAutofit/>
          </a:bodyPr>
          <a:lstStyle/>
          <a:p>
            <a:r>
              <a:rPr lang="en-US" sz="6000" dirty="0"/>
              <a:t>Next Steps</a:t>
            </a:r>
          </a:p>
        </p:txBody>
      </p:sp>
      <p:sp>
        <p:nvSpPr>
          <p:cNvPr id="3" name="Content Placeholder 2">
            <a:extLst>
              <a:ext uri="{FF2B5EF4-FFF2-40B4-BE49-F238E27FC236}">
                <a16:creationId xmlns:a16="http://schemas.microsoft.com/office/drawing/2014/main" id="{54486CD7-7F51-491A-BE8D-E451E9A8E0E6}"/>
              </a:ext>
            </a:extLst>
          </p:cNvPr>
          <p:cNvSpPr>
            <a:spLocks noGrp="1"/>
          </p:cNvSpPr>
          <p:nvPr>
            <p:ph idx="1"/>
          </p:nvPr>
        </p:nvSpPr>
        <p:spPr>
          <a:xfrm>
            <a:off x="566928" y="2335974"/>
            <a:ext cx="9309130" cy="4522025"/>
          </a:xfrm>
        </p:spPr>
        <p:txBody>
          <a:bodyPr>
            <a:normAutofit/>
          </a:bodyPr>
          <a:lstStyle/>
          <a:p>
            <a:pPr marL="0" indent="0">
              <a:buNone/>
            </a:pPr>
            <a:r>
              <a:rPr lang="en-US" sz="4000" dirty="0"/>
              <a:t>Get started with the Microsoft Clarity guide and checklist (Scan QR code </a:t>
            </a:r>
            <a:r>
              <a:rPr lang="en-US" sz="4000" dirty="0">
                <a:sym typeface="Wingdings" panose="05000000000000000000" pitchFamily="2" charset="2"/>
              </a:rPr>
              <a:t>) </a:t>
            </a:r>
            <a:endParaRPr lang="en-US" sz="4000" dirty="0"/>
          </a:p>
          <a:p>
            <a:pPr marL="0" indent="0">
              <a:buNone/>
            </a:pPr>
            <a:endParaRPr lang="en-US" sz="4000" dirty="0"/>
          </a:p>
          <a:p>
            <a:pPr marL="0" indent="0">
              <a:buNone/>
            </a:pPr>
            <a:r>
              <a:rPr lang="en-US" sz="4000" dirty="0"/>
              <a:t>Reach out to me with your questions on </a:t>
            </a:r>
            <a:r>
              <a:rPr lang="en-US" sz="4000" i="1" dirty="0"/>
              <a:t>context sensitive support </a:t>
            </a:r>
            <a:r>
              <a:rPr lang="en-US" sz="4000" dirty="0"/>
              <a:t>and </a:t>
            </a:r>
            <a:r>
              <a:rPr lang="en-US" sz="4000" i="1" dirty="0"/>
              <a:t>training </a:t>
            </a:r>
            <a:r>
              <a:rPr lang="en-US" sz="4000" dirty="0"/>
              <a:t>for your users</a:t>
            </a:r>
          </a:p>
          <a:p>
            <a:pPr marL="457200" lvl="1" indent="0">
              <a:buNone/>
            </a:pPr>
            <a:r>
              <a:rPr lang="en-US" sz="4000" dirty="0">
                <a:solidFill>
                  <a:srgbClr val="0070C0"/>
                </a:solidFill>
              </a:rPr>
              <a:t>	</a:t>
            </a:r>
            <a:r>
              <a:rPr lang="en-US" sz="4000" dirty="0">
                <a:solidFill>
                  <a:srgbClr val="0070C0"/>
                </a:solidFill>
                <a:hlinkClick r:id="rId3">
                  <a:extLst>
                    <a:ext uri="{A12FA001-AC4F-418D-AE19-62706E023703}">
                      <ahyp:hlinkClr xmlns:ahyp="http://schemas.microsoft.com/office/drawing/2018/hyperlinkcolor" val="tx"/>
                    </a:ext>
                  </a:extLst>
                </a:hlinkClick>
              </a:rPr>
              <a:t>asif@visualsp.com</a:t>
            </a:r>
            <a:r>
              <a:rPr lang="en-US" sz="4000" dirty="0">
                <a:solidFill>
                  <a:srgbClr val="0070C0"/>
                </a:solidFill>
              </a:rPr>
              <a:t>  </a:t>
            </a:r>
          </a:p>
          <a:p>
            <a:endParaRPr lang="en-US" sz="4000" dirty="0"/>
          </a:p>
          <a:p>
            <a:pPr marL="0" indent="0">
              <a:buNone/>
            </a:pPr>
            <a:endParaRPr lang="en-US" sz="4000" dirty="0">
              <a:solidFill>
                <a:srgbClr val="0070C0"/>
              </a:solidFill>
            </a:endParaRPr>
          </a:p>
          <a:p>
            <a:pPr marL="0" indent="0">
              <a:buNone/>
            </a:pPr>
            <a:endParaRPr lang="en-US" sz="4000" dirty="0"/>
          </a:p>
        </p:txBody>
      </p:sp>
      <p:pic>
        <p:nvPicPr>
          <p:cNvPr id="7" name="Picture 6" descr="A picture containing text, clipart&#10;&#10;Description automatically generated">
            <a:extLst>
              <a:ext uri="{FF2B5EF4-FFF2-40B4-BE49-F238E27FC236}">
                <a16:creationId xmlns:a16="http://schemas.microsoft.com/office/drawing/2014/main" id="{CE5991DB-B68C-802A-3935-22AD57DEC6E5}"/>
              </a:ext>
            </a:extLst>
          </p:cNvPr>
          <p:cNvPicPr>
            <a:picLocks noChangeAspect="1"/>
          </p:cNvPicPr>
          <p:nvPr/>
        </p:nvPicPr>
        <p:blipFill>
          <a:blip r:embed="rId4"/>
          <a:stretch>
            <a:fillRect/>
          </a:stretch>
        </p:blipFill>
        <p:spPr>
          <a:xfrm>
            <a:off x="9757444" y="5685011"/>
            <a:ext cx="2187668" cy="588213"/>
          </a:xfrm>
          <a:prstGeom prst="rect">
            <a:avLst/>
          </a:prstGeom>
        </p:spPr>
      </p:pic>
      <p:sp>
        <p:nvSpPr>
          <p:cNvPr id="4" name="TextBox 3">
            <a:extLst>
              <a:ext uri="{FF2B5EF4-FFF2-40B4-BE49-F238E27FC236}">
                <a16:creationId xmlns:a16="http://schemas.microsoft.com/office/drawing/2014/main" id="{E24090C2-275E-41BA-41C7-4EC4DADFFD2C}"/>
              </a:ext>
            </a:extLst>
          </p:cNvPr>
          <p:cNvSpPr txBox="1"/>
          <p:nvPr/>
        </p:nvSpPr>
        <p:spPr>
          <a:xfrm>
            <a:off x="9757444" y="6273224"/>
            <a:ext cx="24345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Digital Adoption Platform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for All web applications</a:t>
            </a:r>
          </a:p>
        </p:txBody>
      </p:sp>
      <p:pic>
        <p:nvPicPr>
          <p:cNvPr id="9" name="Picture 8" descr="Asif Rehmani">
            <a:extLst>
              <a:ext uri="{FF2B5EF4-FFF2-40B4-BE49-F238E27FC236}">
                <a16:creationId xmlns:a16="http://schemas.microsoft.com/office/drawing/2014/main" id="{73B69C2B-CA9A-6F0F-911D-EC0C28271C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9061" y="3376175"/>
            <a:ext cx="1671321" cy="2126291"/>
          </a:xfrm>
          <a:prstGeom prst="rect">
            <a:avLst/>
          </a:prstGeom>
        </p:spPr>
      </p:pic>
      <p:pic>
        <p:nvPicPr>
          <p:cNvPr id="8" name="Picture 7">
            <a:extLst>
              <a:ext uri="{FF2B5EF4-FFF2-40B4-BE49-F238E27FC236}">
                <a16:creationId xmlns:a16="http://schemas.microsoft.com/office/drawing/2014/main" id="{7C1AC617-9E07-9542-8296-246D2F0AF6D2}"/>
              </a:ext>
            </a:extLst>
          </p:cNvPr>
          <p:cNvPicPr>
            <a:picLocks noChangeAspect="1"/>
          </p:cNvPicPr>
          <p:nvPr/>
        </p:nvPicPr>
        <p:blipFill>
          <a:blip r:embed="rId6"/>
          <a:stretch>
            <a:fillRect/>
          </a:stretch>
        </p:blipFill>
        <p:spPr>
          <a:xfrm>
            <a:off x="9692640" y="73289"/>
            <a:ext cx="2326645" cy="2312414"/>
          </a:xfrm>
          <a:prstGeom prst="rect">
            <a:avLst/>
          </a:prstGeom>
        </p:spPr>
      </p:pic>
    </p:spTree>
    <p:extLst>
      <p:ext uri="{BB962C8B-B14F-4D97-AF65-F5344CB8AC3E}">
        <p14:creationId xmlns:p14="http://schemas.microsoft.com/office/powerpoint/2010/main" val="24367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040" y="124307"/>
            <a:ext cx="10515600" cy="1325563"/>
          </a:xfrm>
        </p:spPr>
        <p:txBody>
          <a:bodyPr/>
          <a:lstStyle/>
          <a:p>
            <a:r>
              <a:rPr lang="de-DE" dirty="0">
                <a:solidFill>
                  <a:schemeClr val="tx1">
                    <a:lumMod val="85000"/>
                    <a:lumOff val="15000"/>
                  </a:schemeClr>
                </a:solidFill>
              </a:rPr>
              <a:t>About me - </a:t>
            </a:r>
            <a:r>
              <a:rPr lang="de-DE" i="1" dirty="0">
                <a:solidFill>
                  <a:schemeClr val="tx1">
                    <a:lumMod val="85000"/>
                    <a:lumOff val="15000"/>
                  </a:schemeClr>
                </a:solidFill>
              </a:rPr>
              <a:t>Asif Rehmani</a:t>
            </a:r>
            <a:endParaRPr lang="en-US" i="1" dirty="0">
              <a:solidFill>
                <a:schemeClr val="tx1">
                  <a:lumMod val="85000"/>
                  <a:lumOff val="15000"/>
                </a:schemeClr>
              </a:solidFill>
            </a:endParaRPr>
          </a:p>
        </p:txBody>
      </p:sp>
      <p:sp>
        <p:nvSpPr>
          <p:cNvPr id="7" name="TextBox 6"/>
          <p:cNvSpPr txBox="1"/>
          <p:nvPr/>
        </p:nvSpPr>
        <p:spPr>
          <a:xfrm>
            <a:off x="2779509" y="1460469"/>
            <a:ext cx="3950426" cy="1981199"/>
          </a:xfrm>
          <a:prstGeom prst="rect">
            <a:avLst/>
          </a:prstGeom>
        </p:spPr>
        <p:txBody>
          <a:bodyPr vert="horz" lIns="0" tIns="0" rIns="0" bIns="0" rtlCol="0">
            <a:noAutofit/>
          </a:bodyPr>
          <a:lstStyle>
            <a:lvl1pPr marR="0" indent="0" fontAlgn="auto">
              <a:lnSpc>
                <a:spcPct val="90000"/>
              </a:lnSpc>
              <a:spcBef>
                <a:spcPct val="20000"/>
              </a:spcBef>
              <a:spcAft>
                <a:spcPts val="0"/>
              </a:spcAft>
              <a:buClrTx/>
              <a:buSzPct val="80000"/>
              <a:buFont typeface="Arial" pitchFamily="34" charset="0"/>
              <a:buNone/>
              <a:tabLst/>
              <a:defRPr sz="4000" b="0" cap="none" spc="-70" baseline="0">
                <a:latin typeface="+mj-lt"/>
              </a:defRPr>
            </a:lvl1pPr>
            <a:lvl2pPr marL="609493" marR="0" indent="0" fontAlgn="auto">
              <a:lnSpc>
                <a:spcPct val="90000"/>
              </a:lnSpc>
              <a:spcBef>
                <a:spcPct val="20000"/>
              </a:spcBef>
              <a:spcAft>
                <a:spcPts val="0"/>
              </a:spcAft>
              <a:buClrTx/>
              <a:buSzPct val="90000"/>
              <a:buFont typeface="Wingdings" pitchFamily="2" charset="2"/>
              <a:buNone/>
              <a:tabLst/>
              <a:defRPr sz="2700" b="1" spc="0" baseline="0">
                <a:gradFill>
                  <a:gsLst>
                    <a:gs pos="1250">
                      <a:schemeClr val="bg2"/>
                    </a:gs>
                    <a:gs pos="100000">
                      <a:schemeClr val="bg2"/>
                    </a:gs>
                  </a:gsLst>
                  <a:lin ang="5400000" scaled="0"/>
                </a:gradFill>
              </a:defRPr>
            </a:lvl2pPr>
            <a:lvl3pPr marL="1218987" marR="0" indent="0" fontAlgn="auto">
              <a:lnSpc>
                <a:spcPct val="90000"/>
              </a:lnSpc>
              <a:spcBef>
                <a:spcPct val="20000"/>
              </a:spcBef>
              <a:spcAft>
                <a:spcPts val="0"/>
              </a:spcAft>
              <a:buClrTx/>
              <a:buSzPct val="90000"/>
              <a:buFont typeface="Wingdings" pitchFamily="2" charset="2"/>
              <a:buNone/>
              <a:tabLst>
                <a:tab pos="798513" algn="l"/>
              </a:tabLst>
              <a:defRPr sz="2400" b="1" spc="0" baseline="0">
                <a:gradFill>
                  <a:gsLst>
                    <a:gs pos="1250">
                      <a:schemeClr val="bg2"/>
                    </a:gs>
                    <a:gs pos="100000">
                      <a:schemeClr val="bg2"/>
                    </a:gs>
                  </a:gsLst>
                  <a:lin ang="5400000" scaled="0"/>
                </a:gradFill>
              </a:defRPr>
            </a:lvl3pPr>
            <a:lvl4pPr marL="1828480" marR="0" indent="0" fontAlgn="auto">
              <a:lnSpc>
                <a:spcPct val="90000"/>
              </a:lnSpc>
              <a:spcBef>
                <a:spcPct val="20000"/>
              </a:spcBef>
              <a:spcAft>
                <a:spcPts val="0"/>
              </a:spcAft>
              <a:buClrTx/>
              <a:buSzPct val="90000"/>
              <a:buFont typeface="Wingdings" pitchFamily="2" charset="2"/>
              <a:buNone/>
              <a:tabLst/>
              <a:defRPr sz="2100" b="1" spc="0" baseline="0">
                <a:gradFill>
                  <a:gsLst>
                    <a:gs pos="1250">
                      <a:schemeClr val="bg2"/>
                    </a:gs>
                    <a:gs pos="100000">
                      <a:schemeClr val="bg2"/>
                    </a:gs>
                  </a:gsLst>
                  <a:lin ang="5400000" scaled="0"/>
                </a:gradFill>
              </a:defRPr>
            </a:lvl4pPr>
            <a:lvl5pPr marL="2437973" marR="0" indent="0" fontAlgn="auto">
              <a:lnSpc>
                <a:spcPct val="90000"/>
              </a:lnSpc>
              <a:spcBef>
                <a:spcPct val="20000"/>
              </a:spcBef>
              <a:spcAft>
                <a:spcPts val="0"/>
              </a:spcAft>
              <a:buClrTx/>
              <a:buSzPct val="90000"/>
              <a:buFont typeface="Wingdings" pitchFamily="2" charset="2"/>
              <a:buNone/>
              <a:tabLst>
                <a:tab pos="1255713" algn="l"/>
              </a:tabLst>
              <a:defRPr sz="2100" b="1" spc="0" baseline="0">
                <a:gradFill>
                  <a:gsLst>
                    <a:gs pos="1250">
                      <a:schemeClr val="bg2"/>
                    </a:gs>
                    <a:gs pos="100000">
                      <a:schemeClr val="bg2"/>
                    </a:gs>
                  </a:gsLst>
                  <a:lin ang="5400000" scaled="0"/>
                </a:gradFill>
              </a:defRPr>
            </a:lvl5pPr>
            <a:lvl6pPr marL="3047467" indent="0">
              <a:spcBef>
                <a:spcPct val="20000"/>
              </a:spcBef>
              <a:buFont typeface="Arial" pitchFamily="34" charset="0"/>
              <a:buNone/>
              <a:defRPr sz="2100" b="1"/>
            </a:lvl6pPr>
            <a:lvl7pPr marL="3656960" indent="0">
              <a:spcBef>
                <a:spcPct val="20000"/>
              </a:spcBef>
              <a:buFont typeface="Arial" pitchFamily="34" charset="0"/>
              <a:buNone/>
              <a:defRPr sz="2100" b="1"/>
            </a:lvl7pPr>
            <a:lvl8pPr marL="4266453" indent="0">
              <a:spcBef>
                <a:spcPct val="20000"/>
              </a:spcBef>
              <a:buFont typeface="Arial" pitchFamily="34" charset="0"/>
              <a:buNone/>
              <a:defRPr sz="2100" b="1"/>
            </a:lvl8pPr>
            <a:lvl9pPr marL="4875947" indent="0">
              <a:spcBef>
                <a:spcPct val="20000"/>
              </a:spcBef>
              <a:buFont typeface="Arial" pitchFamily="34" charset="0"/>
              <a:buNone/>
              <a:defRPr sz="2100" b="1"/>
            </a:lvl9p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Founder and CEO</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1" i="0" u="none" strike="noStrike" kern="1200" cap="none" spc="-70" normalizeH="0" baseline="0" noProof="0" dirty="0">
                <a:ln>
                  <a:noFill/>
                </a:ln>
                <a:solidFill>
                  <a:srgbClr val="8AB833">
                    <a:lumMod val="50000"/>
                  </a:srgbClr>
                </a:solidFill>
                <a:effectLst/>
                <a:uLnTx/>
                <a:uFillTx/>
                <a:latin typeface="Calibri Light" panose="020F0302020204030204"/>
                <a:ea typeface="+mn-ea"/>
                <a:cs typeface="+mn-cs"/>
              </a:rPr>
              <a:t>VisualSP</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Chicago, IL</a:t>
            </a:r>
          </a:p>
        </p:txBody>
      </p:sp>
      <p:sp>
        <p:nvSpPr>
          <p:cNvPr id="8" name="Rectangle 7"/>
          <p:cNvSpPr/>
          <p:nvPr/>
        </p:nvSpPr>
        <p:spPr>
          <a:xfrm>
            <a:off x="569253" y="5098921"/>
            <a:ext cx="4375971" cy="1112705"/>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000" b="0" i="1" u="none" strike="noStrike" kern="1200" cap="none" spc="-70" normalizeH="0" baseline="0" noProof="0" dirty="0">
                <a:ln>
                  <a:noFill/>
                </a:ln>
                <a:solidFill>
                  <a:prstClr val="black"/>
                </a:solidFill>
                <a:effectLst/>
                <a:uLnTx/>
                <a:uFillTx/>
                <a:latin typeface="Calibri Light" panose="020F0302020204030204"/>
                <a:ea typeface="+mn-ea"/>
                <a:cs typeface="+mn-cs"/>
              </a:rPr>
              <a:t>My LinkedIn profile</a:t>
            </a: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asif@visualsp.com</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sng" strike="noStrike" kern="1200" cap="none" spc="-70" normalizeH="0" baseline="0" noProof="0" dirty="0">
                <a:ln>
                  <a:noFill/>
                </a:ln>
                <a:solidFill>
                  <a:srgbClr val="0070C0"/>
                </a:solidFill>
                <a:effectLst/>
                <a:uLnTx/>
                <a:uFillTx/>
                <a:latin typeface="Calibri Light" panose="020F0302020204030204"/>
                <a:ea typeface="+mn-ea"/>
                <a:cs typeface="+mn-cs"/>
              </a:rPr>
              <a:t>www.VisualSP.com</a:t>
            </a:r>
          </a:p>
        </p:txBody>
      </p:sp>
      <p:sp>
        <p:nvSpPr>
          <p:cNvPr id="10" name="Rectangle 9"/>
          <p:cNvSpPr/>
          <p:nvPr/>
        </p:nvSpPr>
        <p:spPr bwMode="auto">
          <a:xfrm>
            <a:off x="5335675" y="4447710"/>
            <a:ext cx="6632145" cy="223101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Author</a:t>
            </a:r>
            <a:endParaRPr kumimoji="0" lang="en-US" sz="1013"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12" name="Picture 2" descr="C:\Users\Asif\Google Drive\Rehmani Consulting\Books\SharePoint 2013 First Look\Book cover\SP2013-FirstLook-FrontC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613" y="4817763"/>
            <a:ext cx="1375847" cy="1774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2" descr="C:\Users\Asif\Documents\Personal B\Rehmani Consulting\SPD Book Project\SPD Front 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8829" y="4817763"/>
            <a:ext cx="1407367"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sif\Documents\Business\Rehmani Consulting\Book Projects\SPD 2010\SPD 2010 Book Cover.jpg"/>
          <p:cNvPicPr>
            <a:picLocks noChangeAspect="1" noChangeArrowheads="1"/>
          </p:cNvPicPr>
          <p:nvPr/>
        </p:nvPicPr>
        <p:blipFill>
          <a:blip r:embed="rId5" cstate="print">
            <a:extLst>
              <a:ext uri="{28A0092B-C50C-407E-A947-70E740481C1C}">
                <a14:useLocalDpi xmlns:a14="http://schemas.microsoft.com/office/drawing/2010/main" val="0"/>
              </a:ext>
            </a:extLst>
          </a:blip>
          <a:srcRect l="10558" r="9892"/>
          <a:stretch>
            <a:fillRect/>
          </a:stretch>
        </p:blipFill>
        <p:spPr bwMode="auto">
          <a:xfrm>
            <a:off x="8770310" y="4817763"/>
            <a:ext cx="1388579"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rotWithShape="1">
          <a:blip r:embed="rId6"/>
          <a:srcRect l="13535" t="15333" r="19860"/>
          <a:stretch/>
        </p:blipFill>
        <p:spPr bwMode="auto">
          <a:xfrm>
            <a:off x="7166401" y="4817763"/>
            <a:ext cx="1393968"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bwMode="auto">
          <a:xfrm>
            <a:off x="9988063" y="1305693"/>
            <a:ext cx="1979758" cy="253684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ctr"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rPr>
              <a:t>CEO</a:t>
            </a: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p:txBody>
      </p:sp>
      <p:sp>
        <p:nvSpPr>
          <p:cNvPr id="20" name="Rectangle 19"/>
          <p:cNvSpPr/>
          <p:nvPr/>
        </p:nvSpPr>
        <p:spPr bwMode="auto">
          <a:xfrm>
            <a:off x="7798651" y="1305693"/>
            <a:ext cx="1970107" cy="25368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Microsoft MVP</a:t>
            </a:r>
            <a:endParaRPr kumimoji="0" lang="en-US" sz="14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21" name="Picture 2" descr="C:\Documents and Settings\Administrator\My Documents\My Pictures\MVP Logo Kit\MVP_Horizontal_Full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2174" y="2231937"/>
            <a:ext cx="1538865" cy="61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5580613" y="1315377"/>
            <a:ext cx="1958167" cy="252715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rPr>
              <a:t>Conference Speaker</a:t>
            </a: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Power</a:t>
            </a:r>
            <a:r>
              <a:rPr kumimoji="0" lang="en-US" sz="1600" b="1" i="0" u="none" strike="noStrike" kern="1200" cap="none" spc="0" normalizeH="0" noProof="0" dirty="0">
                <a:ln>
                  <a:noFill/>
                </a:ln>
                <a:solidFill>
                  <a:prstClr val="white"/>
                </a:solidFill>
                <a:effectLst/>
                <a:uLnTx/>
                <a:uFillTx/>
                <a:latin typeface="Calibri Light" panose="020F0302020204030204"/>
                <a:ea typeface="Segoe UI" pitchFamily="34" charset="0"/>
                <a:cs typeface="Segoe UI" pitchFamily="34" charset="0"/>
              </a:rPr>
              <a:t> Platform conf</a:t>
            </a:r>
            <a:endPar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Dynamics Summit</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Calibri Light" panose="020F0302020204030204"/>
                <a:ea typeface="Segoe UI" pitchFamily="34" charset="0"/>
                <a:cs typeface="Segoe UI" pitchFamily="34" charset="0"/>
              </a:rPr>
              <a:t>DynamicsCon</a:t>
            </a:r>
            <a:endPar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lang="en-US" sz="1600" b="1" dirty="0">
                <a:solidFill>
                  <a:prstClr val="white"/>
                </a:solidFill>
                <a:latin typeface="Calibri Light" panose="020F0302020204030204"/>
                <a:ea typeface="Segoe UI" pitchFamily="34" charset="0"/>
                <a:cs typeface="Segoe UI" pitchFamily="34" charset="0"/>
              </a:rPr>
              <a:t>MS Ignite</a:t>
            </a:r>
            <a:endPar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ESPC</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Calibri Light" panose="020F0302020204030204"/>
                <a:ea typeface="Segoe UI" pitchFamily="34" charset="0"/>
                <a:cs typeface="Segoe UI" pitchFamily="34" charset="0"/>
              </a:rPr>
              <a:t>TechCon</a:t>
            </a: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 / </a:t>
            </a:r>
            <a:r>
              <a:rPr kumimoji="0" lang="en-US" sz="1600" b="1" i="0" u="none" strike="noStrike" kern="1200" cap="none" spc="0" normalizeH="0" baseline="0" noProof="0" dirty="0" err="1">
                <a:ln>
                  <a:noFill/>
                </a:ln>
                <a:solidFill>
                  <a:prstClr val="white"/>
                </a:solidFill>
                <a:effectLst/>
                <a:uLnTx/>
                <a:uFillTx/>
                <a:latin typeface="Calibri Light" panose="020F0302020204030204"/>
                <a:ea typeface="Segoe UI" pitchFamily="34" charset="0"/>
                <a:cs typeface="Segoe UI" pitchFamily="34" charset="0"/>
              </a:rPr>
              <a:t>EduCon</a:t>
            </a:r>
            <a:endPar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Learning Conferences</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Segoe UI" pitchFamily="34" charset="0"/>
                <a:cs typeface="Segoe UI" pitchFamily="34" charset="0"/>
              </a:rPr>
              <a:t>And many more…</a:t>
            </a:r>
          </a:p>
        </p:txBody>
      </p:sp>
      <p:sp>
        <p:nvSpPr>
          <p:cNvPr id="5" name="TextBox 4"/>
          <p:cNvSpPr txBox="1"/>
          <p:nvPr/>
        </p:nvSpPr>
        <p:spPr>
          <a:xfrm>
            <a:off x="8213109" y="2813646"/>
            <a:ext cx="10969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Since 2007</a:t>
            </a:r>
          </a:p>
        </p:txBody>
      </p:sp>
      <p:pic>
        <p:nvPicPr>
          <p:cNvPr id="6" name="Picture 5">
            <a:extLst>
              <a:ext uri="{FF2B5EF4-FFF2-40B4-BE49-F238E27FC236}">
                <a16:creationId xmlns:a16="http://schemas.microsoft.com/office/drawing/2014/main" id="{3D37A7CF-384D-4408-A120-7A79B123BBA5}"/>
              </a:ext>
            </a:extLst>
          </p:cNvPr>
          <p:cNvPicPr>
            <a:picLocks noChangeAspect="1"/>
          </p:cNvPicPr>
          <p:nvPr/>
        </p:nvPicPr>
        <p:blipFill>
          <a:blip r:embed="rId8"/>
          <a:stretch>
            <a:fillRect/>
          </a:stretch>
        </p:blipFill>
        <p:spPr>
          <a:xfrm>
            <a:off x="738966" y="3646100"/>
            <a:ext cx="1371429" cy="1323810"/>
          </a:xfrm>
          <a:prstGeom prst="rect">
            <a:avLst/>
          </a:prstGeom>
        </p:spPr>
      </p:pic>
      <p:sp>
        <p:nvSpPr>
          <p:cNvPr id="19" name="TextBox 18">
            <a:extLst>
              <a:ext uri="{FF2B5EF4-FFF2-40B4-BE49-F238E27FC236}">
                <a16:creationId xmlns:a16="http://schemas.microsoft.com/office/drawing/2014/main" id="{0D23045E-AE9A-431D-8D78-62EFAF82C044}"/>
              </a:ext>
            </a:extLst>
          </p:cNvPr>
          <p:cNvSpPr txBox="1"/>
          <p:nvPr/>
        </p:nvSpPr>
        <p:spPr>
          <a:xfrm>
            <a:off x="9928291" y="3055049"/>
            <a:ext cx="216141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Digital Adoption Platform (DAP) for M365 &amp; D365</a:t>
            </a:r>
          </a:p>
        </p:txBody>
      </p:sp>
      <p:pic>
        <p:nvPicPr>
          <p:cNvPr id="25" name="Picture 24" descr="Logo&#10;&#10;Description automatically generated with medium confidence">
            <a:extLst>
              <a:ext uri="{FF2B5EF4-FFF2-40B4-BE49-F238E27FC236}">
                <a16:creationId xmlns:a16="http://schemas.microsoft.com/office/drawing/2014/main" id="{3B5C4075-7797-4DFF-9F9F-2E82F5F9D4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0991" y="1838736"/>
            <a:ext cx="1343298" cy="129889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DF21B2C8-86F4-45CF-86EA-F6BA2B9DC5D3}"/>
              </a:ext>
            </a:extLst>
          </p:cNvPr>
          <p:cNvPicPr>
            <a:picLocks noChangeAspect="1"/>
          </p:cNvPicPr>
          <p:nvPr/>
        </p:nvPicPr>
        <p:blipFill>
          <a:blip r:embed="rId10"/>
          <a:stretch>
            <a:fillRect/>
          </a:stretch>
        </p:blipFill>
        <p:spPr>
          <a:xfrm>
            <a:off x="8715939" y="179279"/>
            <a:ext cx="3049777" cy="820014"/>
          </a:xfrm>
          <a:prstGeom prst="rect">
            <a:avLst/>
          </a:prstGeom>
        </p:spPr>
      </p:pic>
      <p:pic>
        <p:nvPicPr>
          <p:cNvPr id="18" name="Picture 17" descr="Asif Rehmani">
            <a:extLst>
              <a:ext uri="{FF2B5EF4-FFF2-40B4-BE49-F238E27FC236}">
                <a16:creationId xmlns:a16="http://schemas.microsoft.com/office/drawing/2014/main" id="{7628E84C-EDE1-804D-BF0A-F329F8313E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253" y="1315377"/>
            <a:ext cx="1671321" cy="2126291"/>
          </a:xfrm>
          <a:prstGeom prst="rect">
            <a:avLst/>
          </a:prstGeom>
        </p:spPr>
      </p:pic>
    </p:spTree>
    <p:extLst>
      <p:ext uri="{BB962C8B-B14F-4D97-AF65-F5344CB8AC3E}">
        <p14:creationId xmlns:p14="http://schemas.microsoft.com/office/powerpoint/2010/main" val="126685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7" grpId="0" animBg="1"/>
      <p:bldP spid="20" grpId="0" animBg="1"/>
      <p:bldP spid="23" grpId="0" animBg="1"/>
      <p:bldP spid="5"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321EB1-11BA-5569-DF87-64248C543A9D}"/>
              </a:ext>
            </a:extLst>
          </p:cNvPr>
          <p:cNvSpPr>
            <a:spLocks noGrp="1"/>
          </p:cNvSpPr>
          <p:nvPr>
            <p:ph type="title"/>
          </p:nvPr>
        </p:nvSpPr>
        <p:spPr>
          <a:xfrm>
            <a:off x="1075767" y="1188637"/>
            <a:ext cx="2988234" cy="4480726"/>
          </a:xfrm>
        </p:spPr>
        <p:txBody>
          <a:bodyPr>
            <a:normAutofit/>
          </a:bodyPr>
          <a:lstStyle/>
          <a:p>
            <a:pPr algn="r"/>
            <a:r>
              <a:rPr lang="en-US" sz="6600"/>
              <a:t>Agenda</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D178E0-87E0-0750-79B3-E85A49C8D3E5}"/>
              </a:ext>
            </a:extLst>
          </p:cNvPr>
          <p:cNvSpPr>
            <a:spLocks noGrp="1"/>
          </p:cNvSpPr>
          <p:nvPr>
            <p:ph idx="1"/>
          </p:nvPr>
        </p:nvSpPr>
        <p:spPr>
          <a:xfrm>
            <a:off x="5255260" y="1634802"/>
            <a:ext cx="4702848" cy="4203290"/>
          </a:xfrm>
        </p:spPr>
        <p:txBody>
          <a:bodyPr anchor="ctr">
            <a:normAutofit/>
          </a:bodyPr>
          <a:lstStyle/>
          <a:p>
            <a:pPr marL="514350" indent="-514350">
              <a:buFont typeface="+mj-lt"/>
              <a:buAutoNum type="arabicPeriod"/>
            </a:pPr>
            <a:r>
              <a:rPr lang="en-US" sz="3200" dirty="0"/>
              <a:t>Why you need </a:t>
            </a:r>
            <a:r>
              <a:rPr lang="en-US" sz="3200" i="1" dirty="0"/>
              <a:t>Clarity</a:t>
            </a:r>
            <a:r>
              <a:rPr lang="en-US" sz="3200" dirty="0"/>
              <a:t> before </a:t>
            </a:r>
            <a:r>
              <a:rPr lang="en-US" sz="3200" i="1" dirty="0"/>
              <a:t>Governance</a:t>
            </a:r>
            <a:endParaRPr lang="en-US" sz="3200" dirty="0"/>
          </a:p>
          <a:p>
            <a:pPr marL="514350" indent="-514350">
              <a:buFont typeface="+mj-lt"/>
              <a:buAutoNum type="arabicPeriod"/>
            </a:pPr>
            <a:r>
              <a:rPr lang="en-US" sz="3200" dirty="0"/>
              <a:t>Introducing Microsoft Clarity</a:t>
            </a:r>
          </a:p>
          <a:p>
            <a:pPr marL="514350" indent="-514350">
              <a:buFont typeface="+mj-lt"/>
              <a:buAutoNum type="arabicPeriod"/>
            </a:pPr>
            <a:r>
              <a:rPr lang="en-US" sz="3200" dirty="0"/>
              <a:t>Internal organizational Clarity</a:t>
            </a:r>
          </a:p>
          <a:p>
            <a:pPr marL="514350" indent="-514350">
              <a:buFont typeface="+mj-lt"/>
              <a:buAutoNum type="arabicPeriod"/>
            </a:pPr>
            <a:r>
              <a:rPr lang="en-US" sz="3200" dirty="0"/>
              <a:t>Using VisualSP to remedy the issues</a:t>
            </a:r>
          </a:p>
          <a:p>
            <a:pPr marL="514350" indent="-514350">
              <a:buFont typeface="+mj-lt"/>
              <a:buAutoNum type="arabicPeriod"/>
            </a:pPr>
            <a:endParaRPr lang="en-US" sz="3200" dirty="0"/>
          </a:p>
          <a:p>
            <a:pPr marL="514350" indent="-514350">
              <a:buFont typeface="+mj-lt"/>
              <a:buAutoNum type="arabicPeriod"/>
            </a:pPr>
            <a:endParaRPr lang="en-US" sz="3200" i="1" dirty="0"/>
          </a:p>
        </p:txBody>
      </p:sp>
    </p:spTree>
    <p:extLst>
      <p:ext uri="{BB962C8B-B14F-4D97-AF65-F5344CB8AC3E}">
        <p14:creationId xmlns:p14="http://schemas.microsoft.com/office/powerpoint/2010/main" val="26621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11B78-AEC3-4C6A-0146-ADAB04BAD44A}"/>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dirty="0">
                <a:solidFill>
                  <a:schemeClr val="tx1"/>
                </a:solidFill>
                <a:latin typeface="+mj-lt"/>
                <a:ea typeface="+mj-ea"/>
                <a:cs typeface="+mj-cs"/>
              </a:rPr>
              <a:t>What is Microsoft 365 Governance</a:t>
            </a:r>
          </a:p>
        </p:txBody>
      </p:sp>
      <p:sp>
        <p:nvSpPr>
          <p:cNvPr id="16" name="Rectangle 15">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E300044-280F-56AD-B446-977FD57A3DC5}"/>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r>
              <a:rPr lang="en-US" sz="2200" i="1" kern="1200" dirty="0">
                <a:solidFill>
                  <a:srgbClr val="FFFFFF"/>
                </a:solidFill>
                <a:latin typeface="+mn-lt"/>
                <a:ea typeface="+mn-ea"/>
                <a:cs typeface="+mn-cs"/>
              </a:rPr>
              <a:t>“A framework of policies, roles, responsibilities, and processes that control how an organization's IT teams and business divisions work together to achieve their goals. It involves managing user access to resources, compliance with business standards, and data security.”</a:t>
            </a:r>
          </a:p>
        </p:txBody>
      </p:sp>
      <p:sp>
        <p:nvSpPr>
          <p:cNvPr id="17"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34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6413A-6701-7093-2BDD-17577E2C88B4}"/>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How do you “Govern” something without understanding the current state?</a:t>
            </a:r>
          </a:p>
        </p:txBody>
      </p:sp>
      <p:sp>
        <p:nvSpPr>
          <p:cNvPr id="3" name="Text Placeholder 2">
            <a:extLst>
              <a:ext uri="{FF2B5EF4-FFF2-40B4-BE49-F238E27FC236}">
                <a16:creationId xmlns:a16="http://schemas.microsoft.com/office/drawing/2014/main" id="{47B2708E-3CE4-C8B6-8356-DD391F3B7DB3}"/>
              </a:ext>
            </a:extLst>
          </p:cNvPr>
          <p:cNvSpPr>
            <a:spLocks noGrp="1"/>
          </p:cNvSpPr>
          <p:nvPr>
            <p:ph type="body" idx="1"/>
          </p:nvPr>
        </p:nvSpPr>
        <p:spPr>
          <a:xfrm>
            <a:off x="5297760" y="4636008"/>
            <a:ext cx="6251111" cy="1572768"/>
          </a:xfrm>
        </p:spPr>
        <p:txBody>
          <a:bodyPr vert="horz" lIns="91440" tIns="45720" rIns="91440" bIns="45720" rtlCol="0">
            <a:normAutofit/>
          </a:bodyPr>
          <a:lstStyle/>
          <a:p>
            <a:endParaRPr lang="en-US">
              <a:solidFill>
                <a:schemeClr val="tx1"/>
              </a:solidFill>
            </a:endParaRPr>
          </a:p>
        </p:txBody>
      </p:sp>
      <p:pic>
        <p:nvPicPr>
          <p:cNvPr id="5" name="Picture 4" descr="Magnifying glass and question mark">
            <a:extLst>
              <a:ext uri="{FF2B5EF4-FFF2-40B4-BE49-F238E27FC236}">
                <a16:creationId xmlns:a16="http://schemas.microsoft.com/office/drawing/2014/main" id="{E0736312-AE6F-35AB-B7C3-9DBA8D38477C}"/>
              </a:ext>
            </a:extLst>
          </p:cNvPr>
          <p:cNvPicPr>
            <a:picLocks noChangeAspect="1"/>
          </p:cNvPicPr>
          <p:nvPr/>
        </p:nvPicPr>
        <p:blipFill rotWithShape="1">
          <a:blip r:embed="rId3"/>
          <a:srcRect l="32724" r="290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38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8D39F-C8EB-00CE-CFC9-FE2F981D60A8}"/>
              </a:ext>
            </a:extLst>
          </p:cNvPr>
          <p:cNvSpPr>
            <a:spLocks noGrp="1"/>
          </p:cNvSpPr>
          <p:nvPr>
            <p:ph type="title"/>
          </p:nvPr>
        </p:nvSpPr>
        <p:spPr>
          <a:xfrm>
            <a:off x="686834" y="1153572"/>
            <a:ext cx="3200400" cy="4461163"/>
          </a:xfrm>
        </p:spPr>
        <p:txBody>
          <a:bodyPr>
            <a:normAutofit/>
          </a:bodyPr>
          <a:lstStyle/>
          <a:p>
            <a:r>
              <a:rPr lang="en-US">
                <a:solidFill>
                  <a:srgbClr val="FFFFFF"/>
                </a:solidFill>
              </a:rPr>
              <a:t>Get insights using the </a:t>
            </a:r>
            <a:r>
              <a:rPr lang="en-US" i="1">
                <a:solidFill>
                  <a:srgbClr val="FFFFFF"/>
                </a:solidFill>
              </a:rPr>
              <a:t>free</a:t>
            </a:r>
            <a:r>
              <a:rPr lang="en-US">
                <a:solidFill>
                  <a:srgbClr val="FFFFFF"/>
                </a:solidFill>
              </a:rPr>
              <a:t> Microsoft Clarity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FC52A9-1A17-08A4-FFB9-5806AE78B5C8}"/>
              </a:ext>
            </a:extLst>
          </p:cNvPr>
          <p:cNvSpPr>
            <a:spLocks noGrp="1"/>
          </p:cNvSpPr>
          <p:nvPr>
            <p:ph idx="1"/>
          </p:nvPr>
        </p:nvSpPr>
        <p:spPr>
          <a:xfrm>
            <a:off x="4447308" y="1139985"/>
            <a:ext cx="7264046" cy="5585619"/>
          </a:xfrm>
        </p:spPr>
        <p:txBody>
          <a:bodyPr anchor="ctr">
            <a:normAutofit/>
          </a:bodyPr>
          <a:lstStyle/>
          <a:p>
            <a:r>
              <a:rPr lang="en-US" sz="3200" dirty="0"/>
              <a:t>A digital experience analytics tool</a:t>
            </a:r>
          </a:p>
          <a:p>
            <a:r>
              <a:rPr lang="en-US" sz="3200" dirty="0"/>
              <a:t>Provides insights into user behavior on your site</a:t>
            </a:r>
          </a:p>
          <a:p>
            <a:r>
              <a:rPr lang="en-US" sz="3200" dirty="0"/>
              <a:t>Features: session recordings, heat maps, dead clicks, rage clicks, JavaScript issues, etc</a:t>
            </a:r>
          </a:p>
          <a:p>
            <a:r>
              <a:rPr lang="en-US" sz="3200" dirty="0"/>
              <a:t>Fully GDPR and CCPA compliant</a:t>
            </a:r>
          </a:p>
        </p:txBody>
      </p:sp>
      <p:pic>
        <p:nvPicPr>
          <p:cNvPr id="4" name="Picture 2" descr="Microsoft Clarity - Features &amp; Alternatives 2024 - NewMetrics">
            <a:extLst>
              <a:ext uri="{FF2B5EF4-FFF2-40B4-BE49-F238E27FC236}">
                <a16:creationId xmlns:a16="http://schemas.microsoft.com/office/drawing/2014/main" id="{095261FF-1FDB-21D9-6A25-43D16BFA41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 t="16602" r="6687" b="23000"/>
          <a:stretch/>
        </p:blipFill>
        <p:spPr bwMode="auto">
          <a:xfrm>
            <a:off x="7934178" y="14373"/>
            <a:ext cx="3958004" cy="137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1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79ADC-5423-9C77-7CB8-DAF29E1B13EC}"/>
              </a:ext>
            </a:extLst>
          </p:cNvPr>
          <p:cNvSpPr>
            <a:spLocks noGrp="1"/>
          </p:cNvSpPr>
          <p:nvPr>
            <p:ph type="title"/>
          </p:nvPr>
        </p:nvSpPr>
        <p:spPr>
          <a:xfrm>
            <a:off x="640080" y="640080"/>
            <a:ext cx="2752354" cy="2709275"/>
          </a:xfrm>
          <a:prstGeom prst="rect">
            <a:avLst/>
          </a:prstGeom>
          <a:solidFill>
            <a:srgbClr val="513758"/>
          </a:solidFill>
          <a:ln>
            <a:solidFill>
              <a:srgbClr val="513758"/>
            </a:solidFill>
          </a:ln>
        </p:spPr>
        <p:txBody>
          <a:bodyPr anchor="ctr">
            <a:normAutofit/>
          </a:bodyPr>
          <a:lstStyle/>
          <a:p>
            <a:pPr algn="ctr"/>
            <a:r>
              <a:rPr lang="en-US" sz="2800">
                <a:solidFill>
                  <a:srgbClr val="FFFFFF"/>
                </a:solidFill>
              </a:rPr>
              <a:t>User behavior analytics dashboard</a:t>
            </a:r>
            <a:br>
              <a:rPr lang="en-US" sz="2800">
                <a:solidFill>
                  <a:srgbClr val="FFFFFF"/>
                </a:solidFill>
              </a:rPr>
            </a:br>
            <a:r>
              <a:rPr lang="en-US" sz="2800">
                <a:solidFill>
                  <a:srgbClr val="FFFFFF"/>
                </a:solidFill>
              </a:rPr>
              <a:t>(using Microsoft Clarity) </a:t>
            </a:r>
          </a:p>
        </p:txBody>
      </p:sp>
      <p:pic>
        <p:nvPicPr>
          <p:cNvPr id="4" name="Picture 3">
            <a:extLst>
              <a:ext uri="{FF2B5EF4-FFF2-40B4-BE49-F238E27FC236}">
                <a16:creationId xmlns:a16="http://schemas.microsoft.com/office/drawing/2014/main" id="{F1D0FE98-3E18-82FD-B773-0FEF620E9748}"/>
              </a:ext>
            </a:extLst>
          </p:cNvPr>
          <p:cNvPicPr>
            <a:picLocks noChangeAspect="1"/>
          </p:cNvPicPr>
          <p:nvPr/>
        </p:nvPicPr>
        <p:blipFill>
          <a:blip r:embed="rId3"/>
          <a:stretch>
            <a:fillRect/>
          </a:stretch>
        </p:blipFill>
        <p:spPr>
          <a:xfrm>
            <a:off x="3512552" y="1565353"/>
            <a:ext cx="8039368" cy="40397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012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14A246-6CA8-F6D4-BB2E-FD56C4927BEA}"/>
              </a:ext>
            </a:extLst>
          </p:cNvPr>
          <p:cNvPicPr>
            <a:picLocks noChangeAspect="1"/>
          </p:cNvPicPr>
          <p:nvPr/>
        </p:nvPicPr>
        <p:blipFill>
          <a:blip r:embed="rId3"/>
          <a:stretch>
            <a:fillRect/>
          </a:stretch>
        </p:blipFill>
        <p:spPr>
          <a:xfrm>
            <a:off x="968907" y="0"/>
            <a:ext cx="10254186" cy="6858000"/>
          </a:xfrm>
          <a:prstGeom prst="rect">
            <a:avLst/>
          </a:prstGeom>
        </p:spPr>
      </p:pic>
    </p:spTree>
    <p:extLst>
      <p:ext uri="{BB962C8B-B14F-4D97-AF65-F5344CB8AC3E}">
        <p14:creationId xmlns:p14="http://schemas.microsoft.com/office/powerpoint/2010/main" val="73404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365-SlideDeck_2024-03-13.potx" id="{4887E46E-B238-4A24-9AEA-A5765CEDC6D4}" vid="{158D7810-DA29-444B-A675-5363B3EF549F}"/>
    </a:ext>
  </a:extLst>
</a:theme>
</file>

<file path=ppt/theme/theme2.xml><?xml version="1.0" encoding="utf-8"?>
<a:theme xmlns:a="http://schemas.openxmlformats.org/drawingml/2006/main" name="5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Videos presentation template.potx" id="{DFF95F30-3DF7-4662-AF1B-8F0AB8D7CBC5}" vid="{503E72FD-1790-4EA9-8B09-21007B4931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3680</TotalTime>
  <Words>2189</Words>
  <Application>Microsoft Office PowerPoint</Application>
  <PresentationFormat>Widescreen</PresentationFormat>
  <Paragraphs>222</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Aptos</vt:lpstr>
      <vt:lpstr>Arial</vt:lpstr>
      <vt:lpstr>Calibri</vt:lpstr>
      <vt:lpstr>Calibri Light</vt:lpstr>
      <vt:lpstr>Proxima Nova</vt:lpstr>
      <vt:lpstr>Wingdings</vt:lpstr>
      <vt:lpstr>1_Office Theme</vt:lpstr>
      <vt:lpstr>5_Office Theme</vt:lpstr>
      <vt:lpstr>Cracking the User Code: How Microsoft Clarity Transforms Microsoft 365 Governance </vt:lpstr>
      <vt:lpstr>Download all my presentations and video recordings</vt:lpstr>
      <vt:lpstr>About me - Asif Rehmani</vt:lpstr>
      <vt:lpstr>Agenda</vt:lpstr>
      <vt:lpstr>What is Microsoft 365 Governance</vt:lpstr>
      <vt:lpstr>How do you “Govern” something without understanding the current state?</vt:lpstr>
      <vt:lpstr>Get insights using the free Microsoft Clarity</vt:lpstr>
      <vt:lpstr>User behavior analytics dashboard (using Microsoft Clarity) </vt:lpstr>
      <vt:lpstr>PowerPoint Presentation</vt:lpstr>
      <vt:lpstr>User Behavior Analytics (UBA)</vt:lpstr>
      <vt:lpstr>Microsoft Clarity vs Google Analytics</vt:lpstr>
      <vt:lpstr>What if you could use UBA for your Microsoft 365 users?</vt:lpstr>
      <vt:lpstr>Clarity on top of Microsoft 365 applications</vt:lpstr>
      <vt:lpstr>Clarity for your M365 apps</vt:lpstr>
      <vt:lpstr>Heatmap of a SharePoint page</vt:lpstr>
      <vt:lpstr>Once you know the problem areas, use VisualSP to provide user support mechanisms</vt:lpstr>
      <vt:lpstr>Quick Tip Sheets </vt:lpstr>
      <vt:lpstr>Guided Walkthroughs</vt:lpstr>
      <vt:lpstr>Inline Help</vt:lpstr>
      <vt:lpstr>Let’s Dive In…</vt:lpstr>
      <vt:lpstr>Adding Clarity to SharePoint and other  M365 Apps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Rehmani</dc:creator>
  <cp:lastModifiedBy>Asif Rehmani</cp:lastModifiedBy>
  <cp:revision>1</cp:revision>
  <dcterms:created xsi:type="dcterms:W3CDTF">2024-04-25T19:02:42Z</dcterms:created>
  <dcterms:modified xsi:type="dcterms:W3CDTF">2024-05-01T14:36:41Z</dcterms:modified>
</cp:coreProperties>
</file>