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 id="2147483835" r:id="rId5"/>
    <p:sldMasterId id="2147483862" r:id="rId6"/>
    <p:sldMasterId id="2147483864" r:id="rId7"/>
    <p:sldMasterId id="2147483860" r:id="rId8"/>
  </p:sldMasterIdLst>
  <p:notesMasterIdLst>
    <p:notesMasterId r:id="rId68"/>
  </p:notesMasterIdLst>
  <p:sldIdLst>
    <p:sldId id="2145706545" r:id="rId9"/>
    <p:sldId id="277" r:id="rId10"/>
    <p:sldId id="2145706478" r:id="rId11"/>
    <p:sldId id="2145706547" r:id="rId12"/>
    <p:sldId id="2145706479" r:id="rId13"/>
    <p:sldId id="2145706481" r:id="rId14"/>
    <p:sldId id="2145706482" r:id="rId15"/>
    <p:sldId id="2145706544" r:id="rId16"/>
    <p:sldId id="2145706483" r:id="rId17"/>
    <p:sldId id="2145706485" r:id="rId18"/>
    <p:sldId id="2145706491" r:id="rId19"/>
    <p:sldId id="2145706492" r:id="rId20"/>
    <p:sldId id="2145706493" r:id="rId21"/>
    <p:sldId id="2145706494" r:id="rId22"/>
    <p:sldId id="2145706495" r:id="rId23"/>
    <p:sldId id="2145706496" r:id="rId24"/>
    <p:sldId id="2145706497" r:id="rId25"/>
    <p:sldId id="2145706498" r:id="rId26"/>
    <p:sldId id="2145706499" r:id="rId27"/>
    <p:sldId id="2145706500" r:id="rId28"/>
    <p:sldId id="2145706501" r:id="rId29"/>
    <p:sldId id="2145706549" r:id="rId30"/>
    <p:sldId id="2145706503" r:id="rId31"/>
    <p:sldId id="2145706504" r:id="rId32"/>
    <p:sldId id="2145706505" r:id="rId33"/>
    <p:sldId id="2145706506" r:id="rId34"/>
    <p:sldId id="2145706507" r:id="rId35"/>
    <p:sldId id="2145706508" r:id="rId36"/>
    <p:sldId id="2145706509" r:id="rId37"/>
    <p:sldId id="2145706510" r:id="rId38"/>
    <p:sldId id="2145706551" r:id="rId39"/>
    <p:sldId id="2145706512" r:id="rId40"/>
    <p:sldId id="2145706513" r:id="rId41"/>
    <p:sldId id="2145706515" r:id="rId42"/>
    <p:sldId id="2145706516" r:id="rId43"/>
    <p:sldId id="2145706517" r:id="rId44"/>
    <p:sldId id="2145706518" r:id="rId45"/>
    <p:sldId id="2145706546" r:id="rId46"/>
    <p:sldId id="2145706519" r:id="rId47"/>
    <p:sldId id="2145706520" r:id="rId48"/>
    <p:sldId id="2145706522" r:id="rId49"/>
    <p:sldId id="2145706521" r:id="rId50"/>
    <p:sldId id="2145706523" r:id="rId51"/>
    <p:sldId id="2145706524" r:id="rId52"/>
    <p:sldId id="2145706527" r:id="rId53"/>
    <p:sldId id="2145706525" r:id="rId54"/>
    <p:sldId id="2145706526" r:id="rId55"/>
    <p:sldId id="2145706528" r:id="rId56"/>
    <p:sldId id="2145706529" r:id="rId57"/>
    <p:sldId id="2145706530" r:id="rId58"/>
    <p:sldId id="2145706531" r:id="rId59"/>
    <p:sldId id="2145706550" r:id="rId60"/>
    <p:sldId id="2145706534" r:id="rId61"/>
    <p:sldId id="2145706532" r:id="rId62"/>
    <p:sldId id="2206" r:id="rId63"/>
    <p:sldId id="2207" r:id="rId64"/>
    <p:sldId id="2145706540" r:id="rId65"/>
    <p:sldId id="2145706541" r:id="rId66"/>
    <p:sldId id="2145706542"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BA70DAA-3F7F-42A6-8BAB-6CAE1492AFC5}">
          <p14:sldIdLst>
            <p14:sldId id="2145706545"/>
            <p14:sldId id="277"/>
            <p14:sldId id="2145706478"/>
            <p14:sldId id="2145706547"/>
            <p14:sldId id="2145706479"/>
            <p14:sldId id="2145706481"/>
            <p14:sldId id="2145706482"/>
            <p14:sldId id="2145706544"/>
            <p14:sldId id="2145706483"/>
            <p14:sldId id="2145706485"/>
            <p14:sldId id="2145706491"/>
            <p14:sldId id="2145706492"/>
          </p14:sldIdLst>
        </p14:section>
        <p14:section name="Step 1" id="{F69942DA-6232-4E11-8026-5E19DCB45558}">
          <p14:sldIdLst>
            <p14:sldId id="2145706493"/>
            <p14:sldId id="2145706494"/>
            <p14:sldId id="2145706495"/>
            <p14:sldId id="2145706496"/>
            <p14:sldId id="2145706497"/>
            <p14:sldId id="2145706498"/>
          </p14:sldIdLst>
        </p14:section>
        <p14:section name="Step 2" id="{4A1AA297-339F-4047-9FE7-D2E55AEE0F0C}">
          <p14:sldIdLst>
            <p14:sldId id="2145706499"/>
            <p14:sldId id="2145706500"/>
            <p14:sldId id="2145706501"/>
            <p14:sldId id="2145706549"/>
            <p14:sldId id="2145706503"/>
            <p14:sldId id="2145706504"/>
            <p14:sldId id="2145706505"/>
          </p14:sldIdLst>
        </p14:section>
        <p14:section name="Step 3" id="{2A4F6E56-FA70-4F45-9864-637C4CF137E9}">
          <p14:sldIdLst>
            <p14:sldId id="2145706506"/>
            <p14:sldId id="2145706507"/>
            <p14:sldId id="2145706508"/>
            <p14:sldId id="2145706509"/>
            <p14:sldId id="2145706510"/>
            <p14:sldId id="2145706551"/>
            <p14:sldId id="2145706512"/>
          </p14:sldIdLst>
        </p14:section>
        <p14:section name="Step 4" id="{3C424731-CBC6-4655-A371-C845FB139A7A}">
          <p14:sldIdLst>
            <p14:sldId id="2145706513"/>
            <p14:sldId id="2145706515"/>
            <p14:sldId id="2145706516"/>
            <p14:sldId id="2145706517"/>
            <p14:sldId id="2145706518"/>
            <p14:sldId id="2145706546"/>
            <p14:sldId id="2145706519"/>
          </p14:sldIdLst>
        </p14:section>
        <p14:section name="Step 5" id="{331537F6-1905-4E8A-9E18-2C551A2814CF}">
          <p14:sldIdLst>
            <p14:sldId id="2145706520"/>
            <p14:sldId id="2145706522"/>
            <p14:sldId id="2145706521"/>
            <p14:sldId id="2145706523"/>
            <p14:sldId id="2145706524"/>
            <p14:sldId id="2145706527"/>
            <p14:sldId id="2145706525"/>
            <p14:sldId id="2145706526"/>
            <p14:sldId id="2145706528"/>
            <p14:sldId id="2145706529"/>
            <p14:sldId id="2145706530"/>
            <p14:sldId id="2145706531"/>
            <p14:sldId id="2145706550"/>
            <p14:sldId id="2145706534"/>
            <p14:sldId id="2145706532"/>
            <p14:sldId id="2206"/>
            <p14:sldId id="2207"/>
          </p14:sldIdLst>
        </p14:section>
        <p14:section name="Summary" id="{296620F5-6109-46E8-8F7A-2A0D05237364}">
          <p14:sldIdLst>
            <p14:sldId id="2145706540"/>
            <p14:sldId id="2145706541"/>
            <p14:sldId id="21457065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2BD82-0A80-4492-9941-1F3F0083DA50}" v="357" dt="2023-05-23T14:41:39.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66707" autoAdjust="0"/>
  </p:normalViewPr>
  <p:slideViewPr>
    <p:cSldViewPr snapToGrid="0" snapToObjects="1">
      <p:cViewPr varScale="1">
        <p:scale>
          <a:sx n="74" d="100"/>
          <a:sy n="74" d="100"/>
        </p:scale>
        <p:origin x="1230"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31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if Rehmani" userId="e3bc34669d675361" providerId="LiveId" clId="{849AD93A-ED75-4617-835A-F2613472E069}"/>
    <pc:docChg chg="addSld delSld modSld">
      <pc:chgData name="Asif Rehmani" userId="e3bc34669d675361" providerId="LiveId" clId="{849AD93A-ED75-4617-835A-F2613472E069}" dt="2023-05-09T09:40:06.111" v="95"/>
      <pc:docMkLst>
        <pc:docMk/>
      </pc:docMkLst>
      <pc:sldChg chg="addSp delSp add del setBg delDesignElem">
        <pc:chgData name="Asif Rehmani" userId="e3bc34669d675361" providerId="LiveId" clId="{849AD93A-ED75-4617-835A-F2613472E069}" dt="2023-05-09T09:40:06.111" v="95"/>
        <pc:sldMkLst>
          <pc:docMk/>
          <pc:sldMk cId="92979985" sldId="257"/>
        </pc:sldMkLst>
        <pc:spChg chg="add del">
          <ac:chgData name="Asif Rehmani" userId="e3bc34669d675361" providerId="LiveId" clId="{849AD93A-ED75-4617-835A-F2613472E069}" dt="2023-05-09T09:40:06.111" v="95"/>
          <ac:spMkLst>
            <pc:docMk/>
            <pc:sldMk cId="92979985" sldId="257"/>
            <ac:spMk id="11" creationId="{35555856-9970-4BC3-9AA9-6A917F53AFBD}"/>
          </ac:spMkLst>
        </pc:spChg>
        <pc:spChg chg="add del">
          <ac:chgData name="Asif Rehmani" userId="e3bc34669d675361" providerId="LiveId" clId="{849AD93A-ED75-4617-835A-F2613472E069}" dt="2023-05-09T09:40:06.111" v="95"/>
          <ac:spMkLst>
            <pc:docMk/>
            <pc:sldMk cId="92979985" sldId="257"/>
            <ac:spMk id="15" creationId="{13722DD7-BA73-4776-93A3-94491FEF7260}"/>
          </ac:spMkLst>
        </pc:spChg>
        <pc:picChg chg="add del">
          <ac:chgData name="Asif Rehmani" userId="e3bc34669d675361" providerId="LiveId" clId="{849AD93A-ED75-4617-835A-F2613472E069}" dt="2023-05-09T09:40:06.111" v="95"/>
          <ac:picMkLst>
            <pc:docMk/>
            <pc:sldMk cId="92979985" sldId="257"/>
            <ac:picMk id="13" creationId="{7F487851-BFAF-46D8-A1ED-50CAD6E46F59}"/>
          </ac:picMkLst>
        </pc:picChg>
      </pc:sldChg>
      <pc:sldChg chg="addSp delSp add del setBg delDesignElem">
        <pc:chgData name="Asif Rehmani" userId="e3bc34669d675361" providerId="LiveId" clId="{849AD93A-ED75-4617-835A-F2613472E069}" dt="2023-05-09T09:40:06.111" v="95"/>
        <pc:sldMkLst>
          <pc:docMk/>
          <pc:sldMk cId="590873812" sldId="258"/>
        </pc:sldMkLst>
        <pc:spChg chg="add del">
          <ac:chgData name="Asif Rehmani" userId="e3bc34669d675361" providerId="LiveId" clId="{849AD93A-ED75-4617-835A-F2613472E069}" dt="2023-05-09T09:40:06.111" v="95"/>
          <ac:spMkLst>
            <pc:docMk/>
            <pc:sldMk cId="590873812" sldId="258"/>
            <ac:spMk id="34" creationId="{FFD48BC7-DC40-47DE-87EE-9F4B6ECB9ABB}"/>
          </ac:spMkLst>
        </pc:spChg>
        <pc:spChg chg="add del">
          <ac:chgData name="Asif Rehmani" userId="e3bc34669d675361" providerId="LiveId" clId="{849AD93A-ED75-4617-835A-F2613472E069}" dt="2023-05-09T09:40:06.111" v="95"/>
          <ac:spMkLst>
            <pc:docMk/>
            <pc:sldMk cId="590873812" sldId="258"/>
            <ac:spMk id="36" creationId="{E502BBC7-2C76-46F3-BC24-5985BC13DB88}"/>
          </ac:spMkLst>
        </pc:spChg>
        <pc:spChg chg="add del">
          <ac:chgData name="Asif Rehmani" userId="e3bc34669d675361" providerId="LiveId" clId="{849AD93A-ED75-4617-835A-F2613472E069}" dt="2023-05-09T09:40:06.111" v="95"/>
          <ac:spMkLst>
            <pc:docMk/>
            <pc:sldMk cId="590873812" sldId="258"/>
            <ac:spMk id="38" creationId="{C7F28D52-2A5F-4D23-81AE-7CB8B591C7AF}"/>
          </ac:spMkLst>
        </pc:spChg>
        <pc:spChg chg="add del">
          <ac:chgData name="Asif Rehmani" userId="e3bc34669d675361" providerId="LiveId" clId="{849AD93A-ED75-4617-835A-F2613472E069}" dt="2023-05-09T09:40:06.111" v="95"/>
          <ac:spMkLst>
            <pc:docMk/>
            <pc:sldMk cId="590873812" sldId="258"/>
            <ac:spMk id="40" creationId="{3629484E-3792-4B3D-89AD-7C8A1ED0E0D4}"/>
          </ac:spMkLst>
        </pc:spChg>
      </pc:sldChg>
      <pc:sldChg chg="addSp delSp add del setBg delDesignElem">
        <pc:chgData name="Asif Rehmani" userId="e3bc34669d675361" providerId="LiveId" clId="{849AD93A-ED75-4617-835A-F2613472E069}" dt="2023-05-09T09:40:06.111" v="95"/>
        <pc:sldMkLst>
          <pc:docMk/>
          <pc:sldMk cId="1953605738" sldId="259"/>
        </pc:sldMkLst>
        <pc:picChg chg="add del">
          <ac:chgData name="Asif Rehmani" userId="e3bc34669d675361" providerId="LiveId" clId="{849AD93A-ED75-4617-835A-F2613472E069}" dt="2023-05-09T09:40:06.111" v="95"/>
          <ac:picMkLst>
            <pc:docMk/>
            <pc:sldMk cId="1953605738" sldId="259"/>
            <ac:picMk id="9" creationId="{14661F89-0A5A-4F7E-BB92-3FF3D3DE6962}"/>
          </ac:picMkLst>
        </pc:picChg>
      </pc:sldChg>
      <pc:sldChg chg="add del">
        <pc:chgData name="Asif Rehmani" userId="e3bc34669d675361" providerId="LiveId" clId="{849AD93A-ED75-4617-835A-F2613472E069}" dt="2023-05-09T09:40:06.111" v="95"/>
        <pc:sldMkLst>
          <pc:docMk/>
          <pc:sldMk cId="2907465533" sldId="316"/>
        </pc:sldMkLst>
      </pc:sldChg>
      <pc:sldChg chg="add del">
        <pc:chgData name="Asif Rehmani" userId="e3bc34669d675361" providerId="LiveId" clId="{849AD93A-ED75-4617-835A-F2613472E069}" dt="2023-05-09T09:40:06.111" v="95"/>
        <pc:sldMkLst>
          <pc:docMk/>
          <pc:sldMk cId="465842515" sldId="317"/>
        </pc:sldMkLst>
      </pc:sldChg>
      <pc:sldChg chg="addSp delSp add del setBg delDesignElem">
        <pc:chgData name="Asif Rehmani" userId="e3bc34669d675361" providerId="LiveId" clId="{849AD93A-ED75-4617-835A-F2613472E069}" dt="2023-05-09T09:40:06.111" v="95"/>
        <pc:sldMkLst>
          <pc:docMk/>
          <pc:sldMk cId="3205856081" sldId="364"/>
        </pc:sldMkLst>
        <pc:spChg chg="add del">
          <ac:chgData name="Asif Rehmani" userId="e3bc34669d675361" providerId="LiveId" clId="{849AD93A-ED75-4617-835A-F2613472E069}" dt="2023-05-09T09:40:06.111" v="95"/>
          <ac:spMkLst>
            <pc:docMk/>
            <pc:sldMk cId="3205856081" sldId="364"/>
            <ac:spMk id="5" creationId="{1B15ED52-F352-441B-82BF-E0EA34836D08}"/>
          </ac:spMkLst>
        </pc:spChg>
        <pc:spChg chg="add del">
          <ac:chgData name="Asif Rehmani" userId="e3bc34669d675361" providerId="LiveId" clId="{849AD93A-ED75-4617-835A-F2613472E069}" dt="2023-05-09T09:40:06.111" v="95"/>
          <ac:spMkLst>
            <pc:docMk/>
            <pc:sldMk cId="3205856081" sldId="364"/>
            <ac:spMk id="6" creationId="{3B2E3793-BFE6-45A2-9B7B-E18844431C99}"/>
          </ac:spMkLst>
        </pc:spChg>
        <pc:spChg chg="add del">
          <ac:chgData name="Asif Rehmani" userId="e3bc34669d675361" providerId="LiveId" clId="{849AD93A-ED75-4617-835A-F2613472E069}" dt="2023-05-09T09:40:06.111" v="95"/>
          <ac:spMkLst>
            <pc:docMk/>
            <pc:sldMk cId="3205856081" sldId="364"/>
            <ac:spMk id="12" creationId="{BC4C4868-CB8F-4AF9-9CDB-8108F2C19B67}"/>
          </ac:spMkLst>
        </pc:spChg>
        <pc:spChg chg="add del">
          <ac:chgData name="Asif Rehmani" userId="e3bc34669d675361" providerId="LiveId" clId="{849AD93A-ED75-4617-835A-F2613472E069}" dt="2023-05-09T09:40:06.111" v="95"/>
          <ac:spMkLst>
            <pc:docMk/>
            <pc:sldMk cId="3205856081" sldId="364"/>
            <ac:spMk id="14" creationId="{375E0459-6403-40CD-989D-56A4407CA12E}"/>
          </ac:spMkLst>
        </pc:spChg>
        <pc:spChg chg="add del">
          <ac:chgData name="Asif Rehmani" userId="e3bc34669d675361" providerId="LiveId" clId="{849AD93A-ED75-4617-835A-F2613472E069}" dt="2023-05-09T09:40:06.111" v="95"/>
          <ac:spMkLst>
            <pc:docMk/>
            <pc:sldMk cId="3205856081" sldId="364"/>
            <ac:spMk id="16" creationId="{53E5B1A8-3AC9-4BD1-9BBC-78CA94F2D1BA}"/>
          </ac:spMkLst>
        </pc:spChg>
      </pc:sldChg>
      <pc:sldChg chg="addSp delSp add del setBg delDesignElem">
        <pc:chgData name="Asif Rehmani" userId="e3bc34669d675361" providerId="LiveId" clId="{849AD93A-ED75-4617-835A-F2613472E069}" dt="2023-05-09T09:40:06.111" v="95"/>
        <pc:sldMkLst>
          <pc:docMk/>
          <pc:sldMk cId="1656683219" sldId="371"/>
        </pc:sldMkLst>
        <pc:spChg chg="add del">
          <ac:chgData name="Asif Rehmani" userId="e3bc34669d675361" providerId="LiveId" clId="{849AD93A-ED75-4617-835A-F2613472E069}" dt="2023-05-09T09:40:06.111" v="95"/>
          <ac:spMkLst>
            <pc:docMk/>
            <pc:sldMk cId="1656683219" sldId="371"/>
            <ac:spMk id="11" creationId="{1DB7C82F-AB7E-4F0C-B829-FA1B9C415180}"/>
          </ac:spMkLst>
        </pc:spChg>
      </pc:sldChg>
      <pc:sldChg chg="add del">
        <pc:chgData name="Asif Rehmani" userId="e3bc34669d675361" providerId="LiveId" clId="{849AD93A-ED75-4617-835A-F2613472E069}" dt="2023-05-09T09:40:06.111" v="95"/>
        <pc:sldMkLst>
          <pc:docMk/>
          <pc:sldMk cId="2278214538" sldId="378"/>
        </pc:sldMkLst>
      </pc:sldChg>
      <pc:sldChg chg="add del">
        <pc:chgData name="Asif Rehmani" userId="e3bc34669d675361" providerId="LiveId" clId="{849AD93A-ED75-4617-835A-F2613472E069}" dt="2023-05-09T09:40:06.111" v="95"/>
        <pc:sldMkLst>
          <pc:docMk/>
          <pc:sldMk cId="2252682291" sldId="391"/>
        </pc:sldMkLst>
      </pc:sldChg>
      <pc:sldChg chg="addSp delSp add del setBg delDesignElem">
        <pc:chgData name="Asif Rehmani" userId="e3bc34669d675361" providerId="LiveId" clId="{849AD93A-ED75-4617-835A-F2613472E069}" dt="2023-05-09T09:40:06.111" v="95"/>
        <pc:sldMkLst>
          <pc:docMk/>
          <pc:sldMk cId="687431381" sldId="395"/>
        </pc:sldMkLst>
        <pc:spChg chg="add del">
          <ac:chgData name="Asif Rehmani" userId="e3bc34669d675361" providerId="LiveId" clId="{849AD93A-ED75-4617-835A-F2613472E069}" dt="2023-05-09T09:40:06.111" v="95"/>
          <ac:spMkLst>
            <pc:docMk/>
            <pc:sldMk cId="687431381" sldId="395"/>
            <ac:spMk id="2055" creationId="{91DC6ABD-215C-4EA8-A483-CEF5B99AB385}"/>
          </ac:spMkLst>
        </pc:spChg>
        <pc:spChg chg="add del">
          <ac:chgData name="Asif Rehmani" userId="e3bc34669d675361" providerId="LiveId" clId="{849AD93A-ED75-4617-835A-F2613472E069}" dt="2023-05-09T09:40:06.111" v="95"/>
          <ac:spMkLst>
            <pc:docMk/>
            <pc:sldMk cId="687431381" sldId="395"/>
            <ac:spMk id="2061" creationId="{04357C93-F0CB-4A1C-8F77-4E9063789819}"/>
          </ac:spMkLst>
        </pc:spChg>
        <pc:grpChg chg="add del">
          <ac:chgData name="Asif Rehmani" userId="e3bc34669d675361" providerId="LiveId" clId="{849AD93A-ED75-4617-835A-F2613472E069}" dt="2023-05-09T09:40:06.111" v="95"/>
          <ac:grpSpMkLst>
            <pc:docMk/>
            <pc:sldMk cId="687431381" sldId="395"/>
            <ac:grpSpMk id="2057" creationId="{3AF6A671-C637-4547-85F4-51B6D1881399}"/>
          </ac:grpSpMkLst>
        </pc:grpChg>
      </pc:sldChg>
      <pc:sldChg chg="addSp delSp add del setBg delDesignElem">
        <pc:chgData name="Asif Rehmani" userId="e3bc34669d675361" providerId="LiveId" clId="{849AD93A-ED75-4617-835A-F2613472E069}" dt="2023-05-09T09:40:06.111" v="95"/>
        <pc:sldMkLst>
          <pc:docMk/>
          <pc:sldMk cId="4052775538" sldId="396"/>
        </pc:sldMkLst>
        <pc:spChg chg="add del">
          <ac:chgData name="Asif Rehmani" userId="e3bc34669d675361" providerId="LiveId" clId="{849AD93A-ED75-4617-835A-F2613472E069}" dt="2023-05-09T09:40:06.111" v="95"/>
          <ac:spMkLst>
            <pc:docMk/>
            <pc:sldMk cId="4052775538" sldId="396"/>
            <ac:spMk id="10" creationId="{76E6212F-EB21-4328-8386-832840CB431A}"/>
          </ac:spMkLst>
        </pc:spChg>
        <pc:spChg chg="add del">
          <ac:chgData name="Asif Rehmani" userId="e3bc34669d675361" providerId="LiveId" clId="{849AD93A-ED75-4617-835A-F2613472E069}" dt="2023-05-09T09:40:06.111" v="95"/>
          <ac:spMkLst>
            <pc:docMk/>
            <pc:sldMk cId="4052775538" sldId="396"/>
            <ac:spMk id="12" creationId="{9E74304E-CF2D-41E1-92CF-7FC508311BAE}"/>
          </ac:spMkLst>
        </pc:spChg>
        <pc:cxnChg chg="add del">
          <ac:chgData name="Asif Rehmani" userId="e3bc34669d675361" providerId="LiveId" clId="{849AD93A-ED75-4617-835A-F2613472E069}" dt="2023-05-09T09:40:06.111" v="95"/>
          <ac:cxnSpMkLst>
            <pc:docMk/>
            <pc:sldMk cId="4052775538" sldId="396"/>
            <ac:cxnSpMk id="14" creationId="{4717401F-8127-4697-8085-3D6C69B5D25D}"/>
          </ac:cxnSpMkLst>
        </pc:cxnChg>
      </pc:sldChg>
      <pc:sldChg chg="addSp delSp add del setBg delDesignElem">
        <pc:chgData name="Asif Rehmani" userId="e3bc34669d675361" providerId="LiveId" clId="{849AD93A-ED75-4617-835A-F2613472E069}" dt="2023-05-09T09:40:06.111" v="95"/>
        <pc:sldMkLst>
          <pc:docMk/>
          <pc:sldMk cId="1202589231" sldId="397"/>
        </pc:sldMkLst>
        <pc:spChg chg="add del">
          <ac:chgData name="Asif Rehmani" userId="e3bc34669d675361" providerId="LiveId" clId="{849AD93A-ED75-4617-835A-F2613472E069}" dt="2023-05-09T09:40:06.111" v="95"/>
          <ac:spMkLst>
            <pc:docMk/>
            <pc:sldMk cId="1202589231" sldId="397"/>
            <ac:spMk id="17" creationId="{22A397E7-BF60-45B2-84C7-B074B76C37A7}"/>
          </ac:spMkLst>
        </pc:spChg>
        <pc:spChg chg="add del">
          <ac:chgData name="Asif Rehmani" userId="e3bc34669d675361" providerId="LiveId" clId="{849AD93A-ED75-4617-835A-F2613472E069}" dt="2023-05-09T09:40:06.111" v="95"/>
          <ac:spMkLst>
            <pc:docMk/>
            <pc:sldMk cId="1202589231" sldId="397"/>
            <ac:spMk id="18" creationId="{890DEF05-784E-4B61-89E4-04C4ECF4E5A0}"/>
          </ac:spMkLst>
        </pc:spChg>
        <pc:cxnChg chg="add del">
          <ac:chgData name="Asif Rehmani" userId="e3bc34669d675361" providerId="LiveId" clId="{849AD93A-ED75-4617-835A-F2613472E069}" dt="2023-05-09T09:40:06.111" v="95"/>
          <ac:cxnSpMkLst>
            <pc:docMk/>
            <pc:sldMk cId="1202589231" sldId="397"/>
            <ac:cxnSpMk id="19" creationId="{C41BAEC7-F7B0-4224-8B18-8F74B7D87F0B}"/>
          </ac:cxnSpMkLst>
        </pc:cxnChg>
      </pc:sldChg>
      <pc:sldChg chg="add del">
        <pc:chgData name="Asif Rehmani" userId="e3bc34669d675361" providerId="LiveId" clId="{849AD93A-ED75-4617-835A-F2613472E069}" dt="2023-05-09T09:40:06.111" v="95"/>
        <pc:sldMkLst>
          <pc:docMk/>
          <pc:sldMk cId="1663928637" sldId="399"/>
        </pc:sldMkLst>
      </pc:sldChg>
      <pc:sldChg chg="add del">
        <pc:chgData name="Asif Rehmani" userId="e3bc34669d675361" providerId="LiveId" clId="{849AD93A-ED75-4617-835A-F2613472E069}" dt="2023-05-09T09:40:06.111" v="95"/>
        <pc:sldMkLst>
          <pc:docMk/>
          <pc:sldMk cId="1087614622" sldId="400"/>
        </pc:sldMkLst>
      </pc:sldChg>
      <pc:sldChg chg="addSp delSp add del setBg delDesignElem">
        <pc:chgData name="Asif Rehmani" userId="e3bc34669d675361" providerId="LiveId" clId="{849AD93A-ED75-4617-835A-F2613472E069}" dt="2023-05-09T09:40:06.111" v="95"/>
        <pc:sldMkLst>
          <pc:docMk/>
          <pc:sldMk cId="2269296754" sldId="401"/>
        </pc:sldMkLst>
        <pc:spChg chg="add del">
          <ac:chgData name="Asif Rehmani" userId="e3bc34669d675361" providerId="LiveId" clId="{849AD93A-ED75-4617-835A-F2613472E069}" dt="2023-05-09T09:40:06.111" v="95"/>
          <ac:spMkLst>
            <pc:docMk/>
            <pc:sldMk cId="2269296754" sldId="401"/>
            <ac:spMk id="1031" creationId="{362D44EE-C852-4460-B8B5-C4F2BC20510C}"/>
          </ac:spMkLst>
        </pc:spChg>
        <pc:spChg chg="add del">
          <ac:chgData name="Asif Rehmani" userId="e3bc34669d675361" providerId="LiveId" clId="{849AD93A-ED75-4617-835A-F2613472E069}" dt="2023-05-09T09:40:06.111" v="95"/>
          <ac:spMkLst>
            <pc:docMk/>
            <pc:sldMk cId="2269296754" sldId="401"/>
            <ac:spMk id="1033" creationId="{658970D8-8D1D-4B5C-894B-E871CC86543D}"/>
          </ac:spMkLst>
        </pc:spChg>
        <pc:spChg chg="add del">
          <ac:chgData name="Asif Rehmani" userId="e3bc34669d675361" providerId="LiveId" clId="{849AD93A-ED75-4617-835A-F2613472E069}" dt="2023-05-09T09:40:06.111" v="95"/>
          <ac:spMkLst>
            <pc:docMk/>
            <pc:sldMk cId="2269296754" sldId="401"/>
            <ac:spMk id="1035" creationId="{F227E5B6-9132-43CA-B503-37A18562ADF2}"/>
          </ac:spMkLst>
        </pc:spChg>
        <pc:spChg chg="add del">
          <ac:chgData name="Asif Rehmani" userId="e3bc34669d675361" providerId="LiveId" clId="{849AD93A-ED75-4617-835A-F2613472E069}" dt="2023-05-09T09:40:06.111" v="95"/>
          <ac:spMkLst>
            <pc:docMk/>
            <pc:sldMk cId="2269296754" sldId="401"/>
            <ac:spMk id="1037" creationId="{03C2051E-A88D-48E5-BACF-AAED17892722}"/>
          </ac:spMkLst>
        </pc:spChg>
        <pc:spChg chg="add del">
          <ac:chgData name="Asif Rehmani" userId="e3bc34669d675361" providerId="LiveId" clId="{849AD93A-ED75-4617-835A-F2613472E069}" dt="2023-05-09T09:40:06.111" v="95"/>
          <ac:spMkLst>
            <pc:docMk/>
            <pc:sldMk cId="2269296754" sldId="401"/>
            <ac:spMk id="1039" creationId="{7821A508-2985-4905-874A-527429BAABFA}"/>
          </ac:spMkLst>
        </pc:spChg>
        <pc:spChg chg="add del">
          <ac:chgData name="Asif Rehmani" userId="e3bc34669d675361" providerId="LiveId" clId="{849AD93A-ED75-4617-835A-F2613472E069}" dt="2023-05-09T09:40:06.111" v="95"/>
          <ac:spMkLst>
            <pc:docMk/>
            <pc:sldMk cId="2269296754" sldId="401"/>
            <ac:spMk id="1041" creationId="{D2929CB1-0E3C-4B2D-ADC5-0154FB33BA44}"/>
          </ac:spMkLst>
        </pc:spChg>
        <pc:spChg chg="add del">
          <ac:chgData name="Asif Rehmani" userId="e3bc34669d675361" providerId="LiveId" clId="{849AD93A-ED75-4617-835A-F2613472E069}" dt="2023-05-09T09:40:06.111" v="95"/>
          <ac:spMkLst>
            <pc:docMk/>
            <pc:sldMk cId="2269296754" sldId="401"/>
            <ac:spMk id="1043" creationId="{5F2F0C84-BE8C-4DC2-A6D3-30349A801D5C}"/>
          </ac:spMkLst>
        </pc:spChg>
      </pc:sldChg>
      <pc:sldChg chg="addSp delSp add del setBg delDesignElem">
        <pc:chgData name="Asif Rehmani" userId="e3bc34669d675361" providerId="LiveId" clId="{849AD93A-ED75-4617-835A-F2613472E069}" dt="2023-05-09T09:40:06.111" v="95"/>
        <pc:sldMkLst>
          <pc:docMk/>
          <pc:sldMk cId="1287290202" sldId="402"/>
        </pc:sldMkLst>
        <pc:spChg chg="add del">
          <ac:chgData name="Asif Rehmani" userId="e3bc34669d675361" providerId="LiveId" clId="{849AD93A-ED75-4617-835A-F2613472E069}" dt="2023-05-09T09:40:06.111" v="95"/>
          <ac:spMkLst>
            <pc:docMk/>
            <pc:sldMk cId="1287290202" sldId="402"/>
            <ac:spMk id="71" creationId="{6753252F-4873-4F63-801D-CC719279A7D5}"/>
          </ac:spMkLst>
        </pc:spChg>
        <pc:spChg chg="add del">
          <ac:chgData name="Asif Rehmani" userId="e3bc34669d675361" providerId="LiveId" clId="{849AD93A-ED75-4617-835A-F2613472E069}" dt="2023-05-09T09:40:06.111" v="95"/>
          <ac:spMkLst>
            <pc:docMk/>
            <pc:sldMk cId="1287290202" sldId="402"/>
            <ac:spMk id="73" creationId="{047C8CCB-F95D-4249-92DD-651249D3535A}"/>
          </ac:spMkLst>
        </pc:spChg>
      </pc:sldChg>
      <pc:sldChg chg="addSp delSp add del setBg delDesignElem">
        <pc:chgData name="Asif Rehmani" userId="e3bc34669d675361" providerId="LiveId" clId="{849AD93A-ED75-4617-835A-F2613472E069}" dt="2023-05-09T09:40:06.111" v="95"/>
        <pc:sldMkLst>
          <pc:docMk/>
          <pc:sldMk cId="1168838614" sldId="410"/>
        </pc:sldMkLst>
        <pc:spChg chg="add del">
          <ac:chgData name="Asif Rehmani" userId="e3bc34669d675361" providerId="LiveId" clId="{849AD93A-ED75-4617-835A-F2613472E069}" dt="2023-05-09T09:40:06.111" v="95"/>
          <ac:spMkLst>
            <pc:docMk/>
            <pc:sldMk cId="1168838614" sldId="410"/>
            <ac:spMk id="2056" creationId="{87CC2527-562A-4F69-B487-4371E5B243E7}"/>
          </ac:spMkLst>
        </pc:spChg>
        <pc:cxnChg chg="add del">
          <ac:chgData name="Asif Rehmani" userId="e3bc34669d675361" providerId="LiveId" clId="{849AD93A-ED75-4617-835A-F2613472E069}" dt="2023-05-09T09:40:06.111" v="95"/>
          <ac:cxnSpMkLst>
            <pc:docMk/>
            <pc:sldMk cId="1168838614" sldId="410"/>
            <ac:cxnSpMk id="77" creationId="{BCDAEC91-5BCE-4B55-9CC0-43EF94CB734B}"/>
          </ac:cxnSpMkLst>
        </pc:cxnChg>
      </pc:sldChg>
      <pc:sldChg chg="addSp delSp add del setBg delDesignElem">
        <pc:chgData name="Asif Rehmani" userId="e3bc34669d675361" providerId="LiveId" clId="{849AD93A-ED75-4617-835A-F2613472E069}" dt="2023-05-09T09:40:06.111" v="95"/>
        <pc:sldMkLst>
          <pc:docMk/>
          <pc:sldMk cId="3921274940" sldId="418"/>
        </pc:sldMkLst>
        <pc:spChg chg="add del">
          <ac:chgData name="Asif Rehmani" userId="e3bc34669d675361" providerId="LiveId" clId="{849AD93A-ED75-4617-835A-F2613472E069}" dt="2023-05-09T09:40:06.111" v="95"/>
          <ac:spMkLst>
            <pc:docMk/>
            <pc:sldMk cId="3921274940" sldId="418"/>
            <ac:spMk id="73" creationId="{99899462-FC16-43B0-966B-FCA263450716}"/>
          </ac:spMkLst>
        </pc:spChg>
        <pc:cxnChg chg="add del">
          <ac:chgData name="Asif Rehmani" userId="e3bc34669d675361" providerId="LiveId" clId="{849AD93A-ED75-4617-835A-F2613472E069}" dt="2023-05-09T09:40:06.111" v="95"/>
          <ac:cxnSpMkLst>
            <pc:docMk/>
            <pc:sldMk cId="3921274940" sldId="418"/>
            <ac:cxnSpMk id="75" creationId="{AAFEA932-2DF1-410C-A00A-7A1E7DBF7511}"/>
          </ac:cxnSpMkLst>
        </pc:cxnChg>
      </pc:sldChg>
      <pc:sldChg chg="addSp delSp add del setBg delDesignElem">
        <pc:chgData name="Asif Rehmani" userId="e3bc34669d675361" providerId="LiveId" clId="{849AD93A-ED75-4617-835A-F2613472E069}" dt="2023-05-09T09:40:06.111" v="95"/>
        <pc:sldMkLst>
          <pc:docMk/>
          <pc:sldMk cId="4136965224" sldId="419"/>
        </pc:sldMkLst>
        <pc:spChg chg="add del">
          <ac:chgData name="Asif Rehmani" userId="e3bc34669d675361" providerId="LiveId" clId="{849AD93A-ED75-4617-835A-F2613472E069}" dt="2023-05-09T09:40:06.111" v="95"/>
          <ac:spMkLst>
            <pc:docMk/>
            <pc:sldMk cId="4136965224" sldId="419"/>
            <ac:spMk id="71" creationId="{AFA67CD3-AB4E-4A7A-BEB8-53C445D8C44E}"/>
          </ac:spMkLst>
        </pc:spChg>
        <pc:spChg chg="add del">
          <ac:chgData name="Asif Rehmani" userId="e3bc34669d675361" providerId="LiveId" clId="{849AD93A-ED75-4617-835A-F2613472E069}" dt="2023-05-09T09:40:06.111" v="95"/>
          <ac:spMkLst>
            <pc:docMk/>
            <pc:sldMk cId="4136965224" sldId="419"/>
            <ac:spMk id="75" creationId="{339C8D78-A644-462F-B674-F440635E5353}"/>
          </ac:spMkLst>
        </pc:spChg>
        <pc:picChg chg="add del">
          <ac:chgData name="Asif Rehmani" userId="e3bc34669d675361" providerId="LiveId" clId="{849AD93A-ED75-4617-835A-F2613472E069}" dt="2023-05-09T09:40:06.111" v="95"/>
          <ac:picMkLst>
            <pc:docMk/>
            <pc:sldMk cId="4136965224" sldId="419"/>
            <ac:picMk id="73" creationId="{07CF545F-9C2E-4446-97CD-AD92990C2B68}"/>
          </ac:picMkLst>
        </pc:picChg>
      </pc:sldChg>
      <pc:sldChg chg="addSp delSp add del setBg delDesignElem">
        <pc:chgData name="Asif Rehmani" userId="e3bc34669d675361" providerId="LiveId" clId="{849AD93A-ED75-4617-835A-F2613472E069}" dt="2023-05-09T09:40:06.111" v="95"/>
        <pc:sldMkLst>
          <pc:docMk/>
          <pc:sldMk cId="2791893881" sldId="421"/>
        </pc:sldMkLst>
        <pc:spChg chg="add del">
          <ac:chgData name="Asif Rehmani" userId="e3bc34669d675361" providerId="LiveId" clId="{849AD93A-ED75-4617-835A-F2613472E069}" dt="2023-05-09T09:40:06.111" v="95"/>
          <ac:spMkLst>
            <pc:docMk/>
            <pc:sldMk cId="2791893881" sldId="421"/>
            <ac:spMk id="19" creationId="{42A5316D-ED2F-4F89-B4B4-8D9240B1A348}"/>
          </ac:spMkLst>
        </pc:spChg>
      </pc:sldChg>
      <pc:sldChg chg="addSp delSp add del setBg delDesignElem">
        <pc:chgData name="Asif Rehmani" userId="e3bc34669d675361" providerId="LiveId" clId="{849AD93A-ED75-4617-835A-F2613472E069}" dt="2023-05-09T09:40:06.111" v="95"/>
        <pc:sldMkLst>
          <pc:docMk/>
          <pc:sldMk cId="2885001308" sldId="423"/>
        </pc:sldMkLst>
        <pc:spChg chg="add del">
          <ac:chgData name="Asif Rehmani" userId="e3bc34669d675361" providerId="LiveId" clId="{849AD93A-ED75-4617-835A-F2613472E069}" dt="2023-05-09T09:40:06.111" v="95"/>
          <ac:spMkLst>
            <pc:docMk/>
            <pc:sldMk cId="2885001308" sldId="423"/>
            <ac:spMk id="71" creationId="{76E6212F-EB21-4328-8386-832840CB431A}"/>
          </ac:spMkLst>
        </pc:spChg>
        <pc:spChg chg="add del">
          <ac:chgData name="Asif Rehmani" userId="e3bc34669d675361" providerId="LiveId" clId="{849AD93A-ED75-4617-835A-F2613472E069}" dt="2023-05-09T09:40:06.111" v="95"/>
          <ac:spMkLst>
            <pc:docMk/>
            <pc:sldMk cId="2885001308" sldId="423"/>
            <ac:spMk id="73" creationId="{9E74304E-CF2D-41E1-92CF-7FC508311BAE}"/>
          </ac:spMkLst>
        </pc:spChg>
        <pc:cxnChg chg="add del">
          <ac:chgData name="Asif Rehmani" userId="e3bc34669d675361" providerId="LiveId" clId="{849AD93A-ED75-4617-835A-F2613472E069}" dt="2023-05-09T09:40:06.111" v="95"/>
          <ac:cxnSpMkLst>
            <pc:docMk/>
            <pc:sldMk cId="2885001308" sldId="423"/>
            <ac:cxnSpMk id="75" creationId="{4717401F-8127-4697-8085-3D6C69B5D25D}"/>
          </ac:cxnSpMkLst>
        </pc:cxnChg>
      </pc:sldChg>
      <pc:sldChg chg="addSp delSp add del setBg delDesignElem">
        <pc:chgData name="Asif Rehmani" userId="e3bc34669d675361" providerId="LiveId" clId="{849AD93A-ED75-4617-835A-F2613472E069}" dt="2023-05-09T09:40:06.111" v="95"/>
        <pc:sldMkLst>
          <pc:docMk/>
          <pc:sldMk cId="829650378" sldId="428"/>
        </pc:sldMkLst>
        <pc:spChg chg="add del">
          <ac:chgData name="Asif Rehmani" userId="e3bc34669d675361" providerId="LiveId" clId="{849AD93A-ED75-4617-835A-F2613472E069}" dt="2023-05-09T09:40:06.111" v="95"/>
          <ac:spMkLst>
            <pc:docMk/>
            <pc:sldMk cId="829650378" sldId="428"/>
            <ac:spMk id="8" creationId="{559AE206-7EBA-4D33-8BC9-9D8158553F0E}"/>
          </ac:spMkLst>
        </pc:spChg>
        <pc:spChg chg="add del">
          <ac:chgData name="Asif Rehmani" userId="e3bc34669d675361" providerId="LiveId" clId="{849AD93A-ED75-4617-835A-F2613472E069}" dt="2023-05-09T09:40:06.111" v="95"/>
          <ac:spMkLst>
            <pc:docMk/>
            <pc:sldMk cId="829650378" sldId="428"/>
            <ac:spMk id="10" creationId="{6437D937-A7F1-4011-92B4-328E5BE1B166}"/>
          </ac:spMkLst>
        </pc:spChg>
        <pc:spChg chg="add del">
          <ac:chgData name="Asif Rehmani" userId="e3bc34669d675361" providerId="LiveId" clId="{849AD93A-ED75-4617-835A-F2613472E069}" dt="2023-05-09T09:40:06.111" v="95"/>
          <ac:spMkLst>
            <pc:docMk/>
            <pc:sldMk cId="829650378" sldId="428"/>
            <ac:spMk id="12" creationId="{B672F332-AF08-46C6-94F0-77684310D7B7}"/>
          </ac:spMkLst>
        </pc:spChg>
        <pc:spChg chg="add del">
          <ac:chgData name="Asif Rehmani" userId="e3bc34669d675361" providerId="LiveId" clId="{849AD93A-ED75-4617-835A-F2613472E069}" dt="2023-05-09T09:40:06.111" v="95"/>
          <ac:spMkLst>
            <pc:docMk/>
            <pc:sldMk cId="829650378" sldId="428"/>
            <ac:spMk id="14" creationId="{34244EF8-D73A-40E1-BE73-D46E6B4B04ED}"/>
          </ac:spMkLst>
        </pc:spChg>
        <pc:spChg chg="add del">
          <ac:chgData name="Asif Rehmani" userId="e3bc34669d675361" providerId="LiveId" clId="{849AD93A-ED75-4617-835A-F2613472E069}" dt="2023-05-09T09:40:06.111" v="95"/>
          <ac:spMkLst>
            <pc:docMk/>
            <pc:sldMk cId="829650378" sldId="428"/>
            <ac:spMk id="16" creationId="{AB84D7E8-4ECB-42D7-ADBF-01689B0F24AE}"/>
          </ac:spMkLst>
        </pc:spChg>
        <pc:cxnChg chg="add del">
          <ac:chgData name="Asif Rehmani" userId="e3bc34669d675361" providerId="LiveId" clId="{849AD93A-ED75-4617-835A-F2613472E069}" dt="2023-05-09T09:40:06.111" v="95"/>
          <ac:cxnSpMkLst>
            <pc:docMk/>
            <pc:sldMk cId="829650378" sldId="428"/>
            <ac:cxnSpMk id="18" creationId="{9E8E38ED-369A-44C2-B635-0BED0E48A6E8}"/>
          </ac:cxnSpMkLst>
        </pc:cxnChg>
      </pc:sldChg>
      <pc:sldChg chg="addSp delSp add del setBg delDesignElem">
        <pc:chgData name="Asif Rehmani" userId="e3bc34669d675361" providerId="LiveId" clId="{849AD93A-ED75-4617-835A-F2613472E069}" dt="2023-05-09T09:40:06.111" v="95"/>
        <pc:sldMkLst>
          <pc:docMk/>
          <pc:sldMk cId="1712031016" sldId="434"/>
        </pc:sldMkLst>
        <pc:spChg chg="add del">
          <ac:chgData name="Asif Rehmani" userId="e3bc34669d675361" providerId="LiveId" clId="{849AD93A-ED75-4617-835A-F2613472E069}" dt="2023-05-09T09:40:06.111" v="95"/>
          <ac:spMkLst>
            <pc:docMk/>
            <pc:sldMk cId="1712031016" sldId="434"/>
            <ac:spMk id="9" creationId="{6DB7ADBC-26DA-450D-A8BF-E1ACCB46639C}"/>
          </ac:spMkLst>
        </pc:spChg>
        <pc:spChg chg="add del">
          <ac:chgData name="Asif Rehmani" userId="e3bc34669d675361" providerId="LiveId" clId="{849AD93A-ED75-4617-835A-F2613472E069}" dt="2023-05-09T09:40:06.111" v="95"/>
          <ac:spMkLst>
            <pc:docMk/>
            <pc:sldMk cId="1712031016" sldId="434"/>
            <ac:spMk id="11" creationId="{5692FB99-428A-4151-9665-80E56EF03D76}"/>
          </ac:spMkLst>
        </pc:spChg>
        <pc:spChg chg="add del">
          <ac:chgData name="Asif Rehmani" userId="e3bc34669d675361" providerId="LiveId" clId="{849AD93A-ED75-4617-835A-F2613472E069}" dt="2023-05-09T09:40:06.111" v="95"/>
          <ac:spMkLst>
            <pc:docMk/>
            <pc:sldMk cId="1712031016" sldId="434"/>
            <ac:spMk id="13" creationId="{5E3C0EDB-60D3-4CEF-8B80-C6D01E08DEC2}"/>
          </ac:spMkLst>
        </pc:spChg>
        <pc:spChg chg="add del">
          <ac:chgData name="Asif Rehmani" userId="e3bc34669d675361" providerId="LiveId" clId="{849AD93A-ED75-4617-835A-F2613472E069}" dt="2023-05-09T09:40:06.111" v="95"/>
          <ac:spMkLst>
            <pc:docMk/>
            <pc:sldMk cId="1712031016" sldId="434"/>
            <ac:spMk id="15" creationId="{4B306978-A26E-4AC4-9EAA-BD29BD476A4F}"/>
          </ac:spMkLst>
        </pc:spChg>
        <pc:spChg chg="add del">
          <ac:chgData name="Asif Rehmani" userId="e3bc34669d675361" providerId="LiveId" clId="{849AD93A-ED75-4617-835A-F2613472E069}" dt="2023-05-09T09:40:06.111" v="95"/>
          <ac:spMkLst>
            <pc:docMk/>
            <pc:sldMk cId="1712031016" sldId="434"/>
            <ac:spMk id="17" creationId="{40C269CE-FB56-4D68-8CFB-1CFD5F350518}"/>
          </ac:spMkLst>
        </pc:spChg>
        <pc:spChg chg="add del">
          <ac:chgData name="Asif Rehmani" userId="e3bc34669d675361" providerId="LiveId" clId="{849AD93A-ED75-4617-835A-F2613472E069}" dt="2023-05-09T09:40:06.111" v="95"/>
          <ac:spMkLst>
            <pc:docMk/>
            <pc:sldMk cId="1712031016" sldId="434"/>
            <ac:spMk id="19" creationId="{A6ED7E7F-75F7-4581-A930-C4DEBC2A8419}"/>
          </ac:spMkLst>
        </pc:spChg>
      </pc:sldChg>
      <pc:sldChg chg="addSp delSp add del setBg delDesignElem">
        <pc:chgData name="Asif Rehmani" userId="e3bc34669d675361" providerId="LiveId" clId="{849AD93A-ED75-4617-835A-F2613472E069}" dt="2023-05-09T09:40:06.111" v="95"/>
        <pc:sldMkLst>
          <pc:docMk/>
          <pc:sldMk cId="3471038400" sldId="437"/>
        </pc:sldMkLst>
        <pc:spChg chg="add del">
          <ac:chgData name="Asif Rehmani" userId="e3bc34669d675361" providerId="LiveId" clId="{849AD93A-ED75-4617-835A-F2613472E069}" dt="2023-05-09T09:40:06.111" v="95"/>
          <ac:spMkLst>
            <pc:docMk/>
            <pc:sldMk cId="3471038400" sldId="437"/>
            <ac:spMk id="10" creationId="{0DE6A193-4755-479A-BC6F-A7EBCA73BE1A}"/>
          </ac:spMkLst>
        </pc:spChg>
        <pc:spChg chg="add del">
          <ac:chgData name="Asif Rehmani" userId="e3bc34669d675361" providerId="LiveId" clId="{849AD93A-ED75-4617-835A-F2613472E069}" dt="2023-05-09T09:40:06.111" v="95"/>
          <ac:spMkLst>
            <pc:docMk/>
            <pc:sldMk cId="3471038400" sldId="437"/>
            <ac:spMk id="12" creationId="{97FCB4AC-74E0-4CC3-95D6-E6158D6ECE76}"/>
          </ac:spMkLst>
        </pc:spChg>
        <pc:spChg chg="add del">
          <ac:chgData name="Asif Rehmani" userId="e3bc34669d675361" providerId="LiveId" clId="{849AD93A-ED75-4617-835A-F2613472E069}" dt="2023-05-09T09:40:06.111" v="95"/>
          <ac:spMkLst>
            <pc:docMk/>
            <pc:sldMk cId="3471038400" sldId="437"/>
            <ac:spMk id="14" creationId="{5C4527E1-0008-421A-B31C-AEA4C2A6A7AC}"/>
          </ac:spMkLst>
        </pc:spChg>
      </pc:sldChg>
      <pc:sldChg chg="addSp delSp add del setBg delDesignElem">
        <pc:chgData name="Asif Rehmani" userId="e3bc34669d675361" providerId="LiveId" clId="{849AD93A-ED75-4617-835A-F2613472E069}" dt="2023-05-09T09:40:06.111" v="95"/>
        <pc:sldMkLst>
          <pc:docMk/>
          <pc:sldMk cId="3069891695" sldId="440"/>
        </pc:sldMkLst>
        <pc:spChg chg="add del">
          <ac:chgData name="Asif Rehmani" userId="e3bc34669d675361" providerId="LiveId" clId="{849AD93A-ED75-4617-835A-F2613472E069}" dt="2023-05-09T09:40:06.111" v="95"/>
          <ac:spMkLst>
            <pc:docMk/>
            <pc:sldMk cId="3069891695" sldId="440"/>
            <ac:spMk id="37" creationId="{1DB7C82F-AB7E-4F0C-B829-FA1B9C415180}"/>
          </ac:spMkLst>
        </pc:spChg>
        <pc:spChg chg="add del">
          <ac:chgData name="Asif Rehmani" userId="e3bc34669d675361" providerId="LiveId" clId="{849AD93A-ED75-4617-835A-F2613472E069}" dt="2023-05-09T09:40:06.111" v="95"/>
          <ac:spMkLst>
            <pc:docMk/>
            <pc:sldMk cId="3069891695" sldId="440"/>
            <ac:spMk id="38" creationId="{F55FFF17-D3D5-4F58-BA56-54EA901CE038}"/>
          </ac:spMkLst>
        </pc:spChg>
      </pc:sldChg>
      <pc:sldChg chg="addSp delSp add del setBg delDesignElem">
        <pc:chgData name="Asif Rehmani" userId="e3bc34669d675361" providerId="LiveId" clId="{849AD93A-ED75-4617-835A-F2613472E069}" dt="2023-05-09T09:40:06.111" v="95"/>
        <pc:sldMkLst>
          <pc:docMk/>
          <pc:sldMk cId="2599258069" sldId="1727"/>
        </pc:sldMkLst>
        <pc:spChg chg="add del">
          <ac:chgData name="Asif Rehmani" userId="e3bc34669d675361" providerId="LiveId" clId="{849AD93A-ED75-4617-835A-F2613472E069}" dt="2023-05-09T09:40:06.111" v="95"/>
          <ac:spMkLst>
            <pc:docMk/>
            <pc:sldMk cId="2599258069" sldId="1727"/>
            <ac:spMk id="10" creationId="{2A8AA5BC-4F7A-4226-8F99-6D824B226A97}"/>
          </ac:spMkLst>
        </pc:spChg>
        <pc:spChg chg="add del">
          <ac:chgData name="Asif Rehmani" userId="e3bc34669d675361" providerId="LiveId" clId="{849AD93A-ED75-4617-835A-F2613472E069}" dt="2023-05-09T09:40:06.111" v="95"/>
          <ac:spMkLst>
            <pc:docMk/>
            <pc:sldMk cId="2599258069" sldId="1727"/>
            <ac:spMk id="12" creationId="{3E5445C6-DD42-4979-86FF-03730E8C6DB0}"/>
          </ac:spMkLst>
        </pc:spChg>
        <pc:cxnChg chg="add del">
          <ac:chgData name="Asif Rehmani" userId="e3bc34669d675361" providerId="LiveId" clId="{849AD93A-ED75-4617-835A-F2613472E069}" dt="2023-05-09T09:40:06.111" v="95"/>
          <ac:cxnSpMkLst>
            <pc:docMk/>
            <pc:sldMk cId="2599258069" sldId="1727"/>
            <ac:cxnSpMk id="14" creationId="{45000665-DFC7-417E-8FD7-516A0F15C975}"/>
          </ac:cxnSpMkLst>
        </pc:cxnChg>
      </pc:sldChg>
      <pc:sldChg chg="addSp delSp add del setBg delDesignElem">
        <pc:chgData name="Asif Rehmani" userId="e3bc34669d675361" providerId="LiveId" clId="{849AD93A-ED75-4617-835A-F2613472E069}" dt="2023-05-09T09:40:06.111" v="95"/>
        <pc:sldMkLst>
          <pc:docMk/>
          <pc:sldMk cId="2312998172" sldId="1749"/>
        </pc:sldMkLst>
        <pc:picChg chg="add del">
          <ac:chgData name="Asif Rehmani" userId="e3bc34669d675361" providerId="LiveId" clId="{849AD93A-ED75-4617-835A-F2613472E069}" dt="2023-05-09T09:40:06.111" v="95"/>
          <ac:picMkLst>
            <pc:docMk/>
            <pc:sldMk cId="2312998172" sldId="1749"/>
            <ac:picMk id="9" creationId="{80C4CD5A-A9D6-4B60-B385-2103DF1AD29B}"/>
          </ac:picMkLst>
        </pc:picChg>
      </pc:sldChg>
      <pc:sldChg chg="add del setBg">
        <pc:chgData name="Asif Rehmani" userId="e3bc34669d675361" providerId="LiveId" clId="{849AD93A-ED75-4617-835A-F2613472E069}" dt="2023-05-09T09:40:06.111" v="95"/>
        <pc:sldMkLst>
          <pc:docMk/>
          <pc:sldMk cId="950719320" sldId="1752"/>
        </pc:sldMkLst>
      </pc:sldChg>
      <pc:sldChg chg="add del setBg">
        <pc:chgData name="Asif Rehmani" userId="e3bc34669d675361" providerId="LiveId" clId="{849AD93A-ED75-4617-835A-F2613472E069}" dt="2023-05-09T09:40:06.111" v="95"/>
        <pc:sldMkLst>
          <pc:docMk/>
          <pc:sldMk cId="1452102899" sldId="1753"/>
        </pc:sldMkLst>
      </pc:sldChg>
      <pc:sldChg chg="addSp delSp add del setBg delDesignElem">
        <pc:chgData name="Asif Rehmani" userId="e3bc34669d675361" providerId="LiveId" clId="{849AD93A-ED75-4617-835A-F2613472E069}" dt="2023-05-09T09:40:06.111" v="95"/>
        <pc:sldMkLst>
          <pc:docMk/>
          <pc:sldMk cId="3906461016" sldId="1769"/>
        </pc:sldMkLst>
        <pc:spChg chg="add del">
          <ac:chgData name="Asif Rehmani" userId="e3bc34669d675361" providerId="LiveId" clId="{849AD93A-ED75-4617-835A-F2613472E069}" dt="2023-05-09T09:40:06.111" v="95"/>
          <ac:spMkLst>
            <pc:docMk/>
            <pc:sldMk cId="3906461016" sldId="1769"/>
            <ac:spMk id="8" creationId="{6BDBA639-2A71-4A60-A71A-FF1836F546CE}"/>
          </ac:spMkLst>
        </pc:spChg>
        <pc:spChg chg="add del">
          <ac:chgData name="Asif Rehmani" userId="e3bc34669d675361" providerId="LiveId" clId="{849AD93A-ED75-4617-835A-F2613472E069}" dt="2023-05-09T09:40:06.111" v="95"/>
          <ac:spMkLst>
            <pc:docMk/>
            <pc:sldMk cId="3906461016" sldId="1769"/>
            <ac:spMk id="31" creationId="{D9C506D7-84CB-4057-A44A-465313E78538}"/>
          </ac:spMkLst>
        </pc:spChg>
        <pc:spChg chg="add del">
          <ac:chgData name="Asif Rehmani" userId="e3bc34669d675361" providerId="LiveId" clId="{849AD93A-ED75-4617-835A-F2613472E069}" dt="2023-05-09T09:40:06.111" v="95"/>
          <ac:spMkLst>
            <pc:docMk/>
            <pc:sldMk cId="3906461016" sldId="1769"/>
            <ac:spMk id="33" creationId="{7842FC68-61FD-4700-8A22-BB8B071884DB}"/>
          </ac:spMkLst>
        </pc:spChg>
        <pc:grpChg chg="add del">
          <ac:chgData name="Asif Rehmani" userId="e3bc34669d675361" providerId="LiveId" clId="{849AD93A-ED75-4617-835A-F2613472E069}" dt="2023-05-09T09:40:06.111" v="95"/>
          <ac:grpSpMkLst>
            <pc:docMk/>
            <pc:sldMk cId="3906461016" sldId="1769"/>
            <ac:grpSpMk id="10" creationId="{5E208A8B-5EBD-4532-BE72-26414FA7CFF6}"/>
          </ac:grpSpMkLst>
        </pc:grpChg>
      </pc:sldChg>
      <pc:sldChg chg="addSp delSp add del setBg delDesignElem">
        <pc:chgData name="Asif Rehmani" userId="e3bc34669d675361" providerId="LiveId" clId="{849AD93A-ED75-4617-835A-F2613472E069}" dt="2023-05-09T09:40:06.111" v="95"/>
        <pc:sldMkLst>
          <pc:docMk/>
          <pc:sldMk cId="3760834096" sldId="2019"/>
        </pc:sldMkLst>
        <pc:picChg chg="add del">
          <ac:chgData name="Asif Rehmani" userId="e3bc34669d675361" providerId="LiveId" clId="{849AD93A-ED75-4617-835A-F2613472E069}" dt="2023-05-09T09:40:06.111" v="95"/>
          <ac:picMkLst>
            <pc:docMk/>
            <pc:sldMk cId="3760834096" sldId="2019"/>
            <ac:picMk id="20" creationId="{2995C01B-C8F5-498C-896C-BF8AC8B9AD5B}"/>
          </ac:picMkLst>
        </pc:picChg>
      </pc:sldChg>
      <pc:sldChg chg="addSp delSp add del setBg delDesignElem">
        <pc:chgData name="Asif Rehmani" userId="e3bc34669d675361" providerId="LiveId" clId="{849AD93A-ED75-4617-835A-F2613472E069}" dt="2023-05-09T09:40:06.111" v="95"/>
        <pc:sldMkLst>
          <pc:docMk/>
          <pc:sldMk cId="3867768876" sldId="2039"/>
        </pc:sldMkLst>
        <pc:spChg chg="add del">
          <ac:chgData name="Asif Rehmani" userId="e3bc34669d675361" providerId="LiveId" clId="{849AD93A-ED75-4617-835A-F2613472E069}" dt="2023-05-09T09:40:06.111" v="95"/>
          <ac:spMkLst>
            <pc:docMk/>
            <pc:sldMk cId="3867768876" sldId="2039"/>
            <ac:spMk id="8" creationId="{823AC064-BC96-4F32-8AE1-B2FD38754823}"/>
          </ac:spMkLst>
        </pc:spChg>
        <pc:cxnChg chg="add del">
          <ac:chgData name="Asif Rehmani" userId="e3bc34669d675361" providerId="LiveId" clId="{849AD93A-ED75-4617-835A-F2613472E069}" dt="2023-05-09T09:40:06.111" v="95"/>
          <ac:cxnSpMkLst>
            <pc:docMk/>
            <pc:sldMk cId="3867768876" sldId="2039"/>
            <ac:cxnSpMk id="10" creationId="{7E7C77BC-7138-40B1-A15B-20F57A494629}"/>
          </ac:cxnSpMkLst>
        </pc:cxnChg>
      </pc:sldChg>
      <pc:sldChg chg="addSp delSp add del setBg delDesignElem">
        <pc:chgData name="Asif Rehmani" userId="e3bc34669d675361" providerId="LiveId" clId="{849AD93A-ED75-4617-835A-F2613472E069}" dt="2023-05-09T09:40:06.111" v="95"/>
        <pc:sldMkLst>
          <pc:docMk/>
          <pc:sldMk cId="3614328836" sldId="2041"/>
        </pc:sldMkLst>
        <pc:spChg chg="add del">
          <ac:chgData name="Asif Rehmani" userId="e3bc34669d675361" providerId="LiveId" clId="{849AD93A-ED75-4617-835A-F2613472E069}" dt="2023-05-09T09:40:06.111" v="95"/>
          <ac:spMkLst>
            <pc:docMk/>
            <pc:sldMk cId="3614328836" sldId="2041"/>
            <ac:spMk id="71" creationId="{87CC2527-562A-4F69-B487-4371E5B243E7}"/>
          </ac:spMkLst>
        </pc:spChg>
        <pc:cxnChg chg="add del">
          <ac:chgData name="Asif Rehmani" userId="e3bc34669d675361" providerId="LiveId" clId="{849AD93A-ED75-4617-835A-F2613472E069}" dt="2023-05-09T09:40:06.111" v="95"/>
          <ac:cxnSpMkLst>
            <pc:docMk/>
            <pc:sldMk cId="3614328836" sldId="2041"/>
            <ac:cxnSpMk id="73" creationId="{BCDAEC91-5BCE-4B55-9CC0-43EF94CB734B}"/>
          </ac:cxnSpMkLst>
        </pc:cxnChg>
      </pc:sldChg>
      <pc:sldChg chg="addSp delSp add del setBg delDesignElem">
        <pc:chgData name="Asif Rehmani" userId="e3bc34669d675361" providerId="LiveId" clId="{849AD93A-ED75-4617-835A-F2613472E069}" dt="2023-05-09T09:40:06.111" v="95"/>
        <pc:sldMkLst>
          <pc:docMk/>
          <pc:sldMk cId="3717153539" sldId="2043"/>
        </pc:sldMkLst>
        <pc:spChg chg="add del">
          <ac:chgData name="Asif Rehmani" userId="e3bc34669d675361" providerId="LiveId" clId="{849AD93A-ED75-4617-835A-F2613472E069}" dt="2023-05-09T09:40:06.111" v="95"/>
          <ac:spMkLst>
            <pc:docMk/>
            <pc:sldMk cId="3717153539" sldId="2043"/>
            <ac:spMk id="10" creationId="{4038CB10-1F5C-4D54-9DF7-12586DE5B007}"/>
          </ac:spMkLst>
        </pc:spChg>
        <pc:spChg chg="add del">
          <ac:chgData name="Asif Rehmani" userId="e3bc34669d675361" providerId="LiveId" clId="{849AD93A-ED75-4617-835A-F2613472E069}" dt="2023-05-09T09:40:06.111" v="95"/>
          <ac:spMkLst>
            <pc:docMk/>
            <pc:sldMk cId="3717153539" sldId="2043"/>
            <ac:spMk id="12" creationId="{73ED6512-6858-4552-B699-9A97FE9A4EA2}"/>
          </ac:spMkLst>
        </pc:spChg>
      </pc:sldChg>
      <pc:sldChg chg="addSp delSp add del setBg delDesignElem">
        <pc:chgData name="Asif Rehmani" userId="e3bc34669d675361" providerId="LiveId" clId="{849AD93A-ED75-4617-835A-F2613472E069}" dt="2023-05-09T09:40:06.111" v="95"/>
        <pc:sldMkLst>
          <pc:docMk/>
          <pc:sldMk cId="103717560" sldId="2044"/>
        </pc:sldMkLst>
        <pc:spChg chg="add del">
          <ac:chgData name="Asif Rehmani" userId="e3bc34669d675361" providerId="LiveId" clId="{849AD93A-ED75-4617-835A-F2613472E069}" dt="2023-05-09T09:40:06.111" v="95"/>
          <ac:spMkLst>
            <pc:docMk/>
            <pc:sldMk cId="103717560" sldId="2044"/>
            <ac:spMk id="14" creationId="{C0B27210-D0CA-4654-B3E3-9ABB4F178EA1}"/>
          </ac:spMkLst>
        </pc:spChg>
        <pc:spChg chg="add del">
          <ac:chgData name="Asif Rehmani" userId="e3bc34669d675361" providerId="LiveId" clId="{849AD93A-ED75-4617-835A-F2613472E069}" dt="2023-05-09T09:40:06.111" v="95"/>
          <ac:spMkLst>
            <pc:docMk/>
            <pc:sldMk cId="103717560" sldId="2044"/>
            <ac:spMk id="16" creationId="{1DB7C82F-AB7E-4F0C-B829-FA1B9C415180}"/>
          </ac:spMkLst>
        </pc:spChg>
        <pc:spChg chg="add del">
          <ac:chgData name="Asif Rehmani" userId="e3bc34669d675361" providerId="LiveId" clId="{849AD93A-ED75-4617-835A-F2613472E069}" dt="2023-05-09T09:40:06.111" v="95"/>
          <ac:spMkLst>
            <pc:docMk/>
            <pc:sldMk cId="103717560" sldId="2044"/>
            <ac:spMk id="18" creationId="{70B66945-4967-4040-926D-DCA44313CDAB}"/>
          </ac:spMkLst>
        </pc:spChg>
      </pc:sldChg>
      <pc:sldChg chg="addSp delSp add del setBg delDesignElem">
        <pc:chgData name="Asif Rehmani" userId="e3bc34669d675361" providerId="LiveId" clId="{849AD93A-ED75-4617-835A-F2613472E069}" dt="2023-05-09T09:40:06.111" v="95"/>
        <pc:sldMkLst>
          <pc:docMk/>
          <pc:sldMk cId="247164480" sldId="2046"/>
        </pc:sldMkLst>
        <pc:spChg chg="add del">
          <ac:chgData name="Asif Rehmani" userId="e3bc34669d675361" providerId="LiveId" clId="{849AD93A-ED75-4617-835A-F2613472E069}" dt="2023-05-09T09:40:06.111" v="95"/>
          <ac:spMkLst>
            <pc:docMk/>
            <pc:sldMk cId="247164480" sldId="2046"/>
            <ac:spMk id="8" creationId="{B4F5FA0D-0104-4987-8241-EFF7C85B88DE}"/>
          </ac:spMkLst>
        </pc:spChg>
        <pc:picChg chg="add del">
          <ac:chgData name="Asif Rehmani" userId="e3bc34669d675361" providerId="LiveId" clId="{849AD93A-ED75-4617-835A-F2613472E069}" dt="2023-05-09T09:40:06.111" v="95"/>
          <ac:picMkLst>
            <pc:docMk/>
            <pc:sldMk cId="247164480" sldId="2046"/>
            <ac:picMk id="10" creationId="{2897127E-6CEF-446C-BE87-93B7C46E49D1}"/>
          </ac:picMkLst>
        </pc:picChg>
      </pc:sldChg>
      <pc:sldChg chg="addSp delSp add del setBg delDesignElem">
        <pc:chgData name="Asif Rehmani" userId="e3bc34669d675361" providerId="LiveId" clId="{849AD93A-ED75-4617-835A-F2613472E069}" dt="2023-05-09T09:40:06.111" v="95"/>
        <pc:sldMkLst>
          <pc:docMk/>
          <pc:sldMk cId="506559671" sldId="2069"/>
        </pc:sldMkLst>
        <pc:spChg chg="add del">
          <ac:chgData name="Asif Rehmani" userId="e3bc34669d675361" providerId="LiveId" clId="{849AD93A-ED75-4617-835A-F2613472E069}" dt="2023-05-09T09:40:06.111" v="95"/>
          <ac:spMkLst>
            <pc:docMk/>
            <pc:sldMk cId="506559671" sldId="2069"/>
            <ac:spMk id="9" creationId="{559AE206-7EBA-4D33-8BC9-9D8158553F0E}"/>
          </ac:spMkLst>
        </pc:spChg>
        <pc:spChg chg="add del">
          <ac:chgData name="Asif Rehmani" userId="e3bc34669d675361" providerId="LiveId" clId="{849AD93A-ED75-4617-835A-F2613472E069}" dt="2023-05-09T09:40:06.111" v="95"/>
          <ac:spMkLst>
            <pc:docMk/>
            <pc:sldMk cId="506559671" sldId="2069"/>
            <ac:spMk id="11" creationId="{6437D937-A7F1-4011-92B4-328E5BE1B166}"/>
          </ac:spMkLst>
        </pc:spChg>
        <pc:spChg chg="add del">
          <ac:chgData name="Asif Rehmani" userId="e3bc34669d675361" providerId="LiveId" clId="{849AD93A-ED75-4617-835A-F2613472E069}" dt="2023-05-09T09:40:06.111" v="95"/>
          <ac:spMkLst>
            <pc:docMk/>
            <pc:sldMk cId="506559671" sldId="2069"/>
            <ac:spMk id="13" creationId="{B672F332-AF08-46C6-94F0-77684310D7B7}"/>
          </ac:spMkLst>
        </pc:spChg>
        <pc:spChg chg="add del">
          <ac:chgData name="Asif Rehmani" userId="e3bc34669d675361" providerId="LiveId" clId="{849AD93A-ED75-4617-835A-F2613472E069}" dt="2023-05-09T09:40:06.111" v="95"/>
          <ac:spMkLst>
            <pc:docMk/>
            <pc:sldMk cId="506559671" sldId="2069"/>
            <ac:spMk id="15" creationId="{34244EF8-D73A-40E1-BE73-D46E6B4B04ED}"/>
          </ac:spMkLst>
        </pc:spChg>
        <pc:cxnChg chg="add del">
          <ac:chgData name="Asif Rehmani" userId="e3bc34669d675361" providerId="LiveId" clId="{849AD93A-ED75-4617-835A-F2613472E069}" dt="2023-05-09T09:40:06.111" v="95"/>
          <ac:cxnSpMkLst>
            <pc:docMk/>
            <pc:sldMk cId="506559671" sldId="2069"/>
            <ac:cxnSpMk id="17" creationId="{9E8E38ED-369A-44C2-B635-0BED0E48A6E8}"/>
          </ac:cxnSpMkLst>
        </pc:cxnChg>
      </pc:sldChg>
      <pc:sldChg chg="addSp delSp add del setBg delDesignElem">
        <pc:chgData name="Asif Rehmani" userId="e3bc34669d675361" providerId="LiveId" clId="{849AD93A-ED75-4617-835A-F2613472E069}" dt="2023-05-09T09:40:06.111" v="95"/>
        <pc:sldMkLst>
          <pc:docMk/>
          <pc:sldMk cId="1946410122" sldId="2075"/>
        </pc:sldMkLst>
        <pc:spChg chg="add del">
          <ac:chgData name="Asif Rehmani" userId="e3bc34669d675361" providerId="LiveId" clId="{849AD93A-ED75-4617-835A-F2613472E069}" dt="2023-05-09T09:40:06.111" v="95"/>
          <ac:spMkLst>
            <pc:docMk/>
            <pc:sldMk cId="1946410122" sldId="2075"/>
            <ac:spMk id="9" creationId="{6BDBA639-2A71-4A60-A71A-FF1836F546CE}"/>
          </ac:spMkLst>
        </pc:spChg>
        <pc:spChg chg="add del">
          <ac:chgData name="Asif Rehmani" userId="e3bc34669d675361" providerId="LiveId" clId="{849AD93A-ED75-4617-835A-F2613472E069}" dt="2023-05-09T09:40:06.111" v="95"/>
          <ac:spMkLst>
            <pc:docMk/>
            <pc:sldMk cId="1946410122" sldId="2075"/>
            <ac:spMk id="32" creationId="{D9C506D7-84CB-4057-A44A-465313E78538}"/>
          </ac:spMkLst>
        </pc:spChg>
        <pc:spChg chg="add del">
          <ac:chgData name="Asif Rehmani" userId="e3bc34669d675361" providerId="LiveId" clId="{849AD93A-ED75-4617-835A-F2613472E069}" dt="2023-05-09T09:40:06.111" v="95"/>
          <ac:spMkLst>
            <pc:docMk/>
            <pc:sldMk cId="1946410122" sldId="2075"/>
            <ac:spMk id="34" creationId="{7842FC68-61FD-4700-8A22-BB8B071884DB}"/>
          </ac:spMkLst>
        </pc:spChg>
        <pc:grpChg chg="add del">
          <ac:chgData name="Asif Rehmani" userId="e3bc34669d675361" providerId="LiveId" clId="{849AD93A-ED75-4617-835A-F2613472E069}" dt="2023-05-09T09:40:06.111" v="95"/>
          <ac:grpSpMkLst>
            <pc:docMk/>
            <pc:sldMk cId="1946410122" sldId="2075"/>
            <ac:grpSpMk id="11" creationId="{5E208A8B-5EBD-4532-BE72-26414FA7CFF6}"/>
          </ac:grpSpMkLst>
        </pc:grpChg>
      </pc:sldChg>
      <pc:sldChg chg="addSp delSp add del setBg delDesignElem">
        <pc:chgData name="Asif Rehmani" userId="e3bc34669d675361" providerId="LiveId" clId="{849AD93A-ED75-4617-835A-F2613472E069}" dt="2023-05-09T09:40:06.111" v="95"/>
        <pc:sldMkLst>
          <pc:docMk/>
          <pc:sldMk cId="763646943" sldId="2086"/>
        </pc:sldMkLst>
        <pc:spChg chg="add del">
          <ac:chgData name="Asif Rehmani" userId="e3bc34669d675361" providerId="LiveId" clId="{849AD93A-ED75-4617-835A-F2613472E069}" dt="2023-05-09T09:40:06.111" v="95"/>
          <ac:spMkLst>
            <pc:docMk/>
            <pc:sldMk cId="763646943" sldId="2086"/>
            <ac:spMk id="9" creationId="{88294908-8B00-4F58-BBBA-20F71A40AA9E}"/>
          </ac:spMkLst>
        </pc:spChg>
        <pc:spChg chg="add del">
          <ac:chgData name="Asif Rehmani" userId="e3bc34669d675361" providerId="LiveId" clId="{849AD93A-ED75-4617-835A-F2613472E069}" dt="2023-05-09T09:40:06.111" v="95"/>
          <ac:spMkLst>
            <pc:docMk/>
            <pc:sldMk cId="763646943" sldId="2086"/>
            <ac:spMk id="11" creationId="{4364C879-1404-4203-8E9D-CC5DE0A621A2}"/>
          </ac:spMkLst>
        </pc:spChg>
        <pc:spChg chg="add del">
          <ac:chgData name="Asif Rehmani" userId="e3bc34669d675361" providerId="LiveId" clId="{849AD93A-ED75-4617-835A-F2613472E069}" dt="2023-05-09T09:40:06.111" v="95"/>
          <ac:spMkLst>
            <pc:docMk/>
            <pc:sldMk cId="763646943" sldId="2086"/>
            <ac:spMk id="13" creationId="{84617302-4B0D-4351-A6BB-6F0930D943AC}"/>
          </ac:spMkLst>
        </pc:spChg>
        <pc:spChg chg="add del">
          <ac:chgData name="Asif Rehmani" userId="e3bc34669d675361" providerId="LiveId" clId="{849AD93A-ED75-4617-835A-F2613472E069}" dt="2023-05-09T09:40:06.111" v="95"/>
          <ac:spMkLst>
            <pc:docMk/>
            <pc:sldMk cId="763646943" sldId="2086"/>
            <ac:spMk id="15" creationId="{DA2C7802-C2E0-4218-8F89-8DD7CCD2CD1C}"/>
          </ac:spMkLst>
        </pc:spChg>
        <pc:spChg chg="add del">
          <ac:chgData name="Asif Rehmani" userId="e3bc34669d675361" providerId="LiveId" clId="{849AD93A-ED75-4617-835A-F2613472E069}" dt="2023-05-09T09:40:06.111" v="95"/>
          <ac:spMkLst>
            <pc:docMk/>
            <pc:sldMk cId="763646943" sldId="2086"/>
            <ac:spMk id="17" creationId="{A6D7111A-21E5-4EE9-8A78-10E5530F0116}"/>
          </ac:spMkLst>
        </pc:spChg>
        <pc:spChg chg="add del">
          <ac:chgData name="Asif Rehmani" userId="e3bc34669d675361" providerId="LiveId" clId="{849AD93A-ED75-4617-835A-F2613472E069}" dt="2023-05-09T09:40:06.111" v="95"/>
          <ac:spMkLst>
            <pc:docMk/>
            <pc:sldMk cId="763646943" sldId="2086"/>
            <ac:spMk id="19" creationId="{A3969E80-A77B-49FC-9122-D89AFD5EE118}"/>
          </ac:spMkLst>
        </pc:spChg>
        <pc:spChg chg="add del">
          <ac:chgData name="Asif Rehmani" userId="e3bc34669d675361" providerId="LiveId" clId="{849AD93A-ED75-4617-835A-F2613472E069}" dt="2023-05-09T09:40:06.111" v="95"/>
          <ac:spMkLst>
            <pc:docMk/>
            <pc:sldMk cId="763646943" sldId="2086"/>
            <ac:spMk id="21" creationId="{1849CA57-76BD-4CF2-80BA-D7A46A01B7B1}"/>
          </ac:spMkLst>
        </pc:spChg>
        <pc:spChg chg="add del">
          <ac:chgData name="Asif Rehmani" userId="e3bc34669d675361" providerId="LiveId" clId="{849AD93A-ED75-4617-835A-F2613472E069}" dt="2023-05-09T09:40:06.111" v="95"/>
          <ac:spMkLst>
            <pc:docMk/>
            <pc:sldMk cId="763646943" sldId="2086"/>
            <ac:spMk id="23" creationId="{35E9085E-E730-4768-83D4-6CB7E9897153}"/>
          </ac:spMkLst>
        </pc:spChg>
        <pc:spChg chg="add del">
          <ac:chgData name="Asif Rehmani" userId="e3bc34669d675361" providerId="LiveId" clId="{849AD93A-ED75-4617-835A-F2613472E069}" dt="2023-05-09T09:40:06.111" v="95"/>
          <ac:spMkLst>
            <pc:docMk/>
            <pc:sldMk cId="763646943" sldId="2086"/>
            <ac:spMk id="25" creationId="{973272FE-A474-4CAE-8CA2-BCC8B476C3F4}"/>
          </ac:spMkLst>
        </pc:spChg>
        <pc:spChg chg="add del">
          <ac:chgData name="Asif Rehmani" userId="e3bc34669d675361" providerId="LiveId" clId="{849AD93A-ED75-4617-835A-F2613472E069}" dt="2023-05-09T09:40:06.111" v="95"/>
          <ac:spMkLst>
            <pc:docMk/>
            <pc:sldMk cId="763646943" sldId="2086"/>
            <ac:spMk id="27" creationId="{E07981EA-05A6-437C-88D7-B377B92B031D}"/>
          </ac:spMkLst>
        </pc:spChg>
        <pc:spChg chg="add del">
          <ac:chgData name="Asif Rehmani" userId="e3bc34669d675361" providerId="LiveId" clId="{849AD93A-ED75-4617-835A-F2613472E069}" dt="2023-05-09T09:40:06.111" v="95"/>
          <ac:spMkLst>
            <pc:docMk/>
            <pc:sldMk cId="763646943" sldId="2086"/>
            <ac:spMk id="29" creationId="{15E3C750-986E-4769-B1AE-49289FBEE757}"/>
          </ac:spMkLst>
        </pc:spChg>
      </pc:sldChg>
      <pc:sldChg chg="add del">
        <pc:chgData name="Asif Rehmani" userId="e3bc34669d675361" providerId="LiveId" clId="{849AD93A-ED75-4617-835A-F2613472E069}" dt="2023-05-09T09:40:06.111" v="95"/>
        <pc:sldMkLst>
          <pc:docMk/>
          <pc:sldMk cId="239631888" sldId="2206"/>
        </pc:sldMkLst>
      </pc:sldChg>
      <pc:sldChg chg="add del">
        <pc:chgData name="Asif Rehmani" userId="e3bc34669d675361" providerId="LiveId" clId="{849AD93A-ED75-4617-835A-F2613472E069}" dt="2023-05-09T09:40:06.111" v="95"/>
        <pc:sldMkLst>
          <pc:docMk/>
          <pc:sldMk cId="1496550153" sldId="2207"/>
        </pc:sldMkLst>
      </pc:sldChg>
      <pc:sldChg chg="addSp delSp add del setBg delDesignElem">
        <pc:chgData name="Asif Rehmani" userId="e3bc34669d675361" providerId="LiveId" clId="{849AD93A-ED75-4617-835A-F2613472E069}" dt="2023-05-09T09:40:06.111" v="95"/>
        <pc:sldMkLst>
          <pc:docMk/>
          <pc:sldMk cId="2977609073" sldId="2224"/>
        </pc:sldMkLst>
        <pc:spChg chg="add del">
          <ac:chgData name="Asif Rehmani" userId="e3bc34669d675361" providerId="LiveId" clId="{849AD93A-ED75-4617-835A-F2613472E069}" dt="2023-05-09T09:40:06.111" v="95"/>
          <ac:spMkLst>
            <pc:docMk/>
            <pc:sldMk cId="2977609073" sldId="2224"/>
            <ac:spMk id="8" creationId="{907EF6B7-1338-4443-8C46-6A318D952DFD}"/>
          </ac:spMkLst>
        </pc:spChg>
        <pc:spChg chg="add del">
          <ac:chgData name="Asif Rehmani" userId="e3bc34669d675361" providerId="LiveId" clId="{849AD93A-ED75-4617-835A-F2613472E069}" dt="2023-05-09T09:40:06.111" v="95"/>
          <ac:spMkLst>
            <pc:docMk/>
            <pc:sldMk cId="2977609073" sldId="2224"/>
            <ac:spMk id="10" creationId="{DAAE4CDD-124C-4DCF-9584-B6033B545DD5}"/>
          </ac:spMkLst>
        </pc:spChg>
        <pc:spChg chg="add del">
          <ac:chgData name="Asif Rehmani" userId="e3bc34669d675361" providerId="LiveId" clId="{849AD93A-ED75-4617-835A-F2613472E069}" dt="2023-05-09T09:40:06.111" v="95"/>
          <ac:spMkLst>
            <pc:docMk/>
            <pc:sldMk cId="2977609073" sldId="2224"/>
            <ac:spMk id="12" creationId="{081E4A58-353D-44AE-B2FC-2A74E2E400F7}"/>
          </ac:spMkLst>
        </pc:spChg>
      </pc:sldChg>
      <pc:sldChg chg="addSp delSp add del setBg delDesignElem">
        <pc:chgData name="Asif Rehmani" userId="e3bc34669d675361" providerId="LiveId" clId="{849AD93A-ED75-4617-835A-F2613472E069}" dt="2023-05-09T09:40:06.111" v="95"/>
        <pc:sldMkLst>
          <pc:docMk/>
          <pc:sldMk cId="1179931827" sldId="2241"/>
        </pc:sldMkLst>
        <pc:spChg chg="add del">
          <ac:chgData name="Asif Rehmani" userId="e3bc34669d675361" providerId="LiveId" clId="{849AD93A-ED75-4617-835A-F2613472E069}" dt="2023-05-09T09:40:06.111" v="95"/>
          <ac:spMkLst>
            <pc:docMk/>
            <pc:sldMk cId="1179931827" sldId="2241"/>
            <ac:spMk id="9" creationId="{A8384FB5-9ADC-4DDC-881B-597D56F5B15D}"/>
          </ac:spMkLst>
        </pc:spChg>
        <pc:spChg chg="add del">
          <ac:chgData name="Asif Rehmani" userId="e3bc34669d675361" providerId="LiveId" clId="{849AD93A-ED75-4617-835A-F2613472E069}" dt="2023-05-09T09:40:06.111" v="95"/>
          <ac:spMkLst>
            <pc:docMk/>
            <pc:sldMk cId="1179931827" sldId="2241"/>
            <ac:spMk id="11" creationId="{1199E1B1-A8C0-4FE8-A5A8-1CB41D69F857}"/>
          </ac:spMkLst>
        </pc:spChg>
        <pc:spChg chg="add del">
          <ac:chgData name="Asif Rehmani" userId="e3bc34669d675361" providerId="LiveId" clId="{849AD93A-ED75-4617-835A-F2613472E069}" dt="2023-05-09T09:40:06.111" v="95"/>
          <ac:spMkLst>
            <pc:docMk/>
            <pc:sldMk cId="1179931827" sldId="2241"/>
            <ac:spMk id="13" creationId="{84A8DE83-DE75-4B41-9DB4-A7EC0B0DEC0B}"/>
          </ac:spMkLst>
        </pc:spChg>
        <pc:spChg chg="add del">
          <ac:chgData name="Asif Rehmani" userId="e3bc34669d675361" providerId="LiveId" clId="{849AD93A-ED75-4617-835A-F2613472E069}" dt="2023-05-09T09:40:06.111" v="95"/>
          <ac:spMkLst>
            <pc:docMk/>
            <pc:sldMk cId="1179931827" sldId="2241"/>
            <ac:spMk id="15" creationId="{A7009A0A-BEF5-4EAC-AF15-E4F9F002E239}"/>
          </ac:spMkLst>
        </pc:spChg>
      </pc:sldChg>
      <pc:sldChg chg="addSp delSp add del setBg delDesignElem">
        <pc:chgData name="Asif Rehmani" userId="e3bc34669d675361" providerId="LiveId" clId="{849AD93A-ED75-4617-835A-F2613472E069}" dt="2023-05-09T09:40:06.111" v="95"/>
        <pc:sldMkLst>
          <pc:docMk/>
          <pc:sldMk cId="2791861565" sldId="2243"/>
        </pc:sldMkLst>
        <pc:spChg chg="add del">
          <ac:chgData name="Asif Rehmani" userId="e3bc34669d675361" providerId="LiveId" clId="{849AD93A-ED75-4617-835A-F2613472E069}" dt="2023-05-09T09:40:06.111" v="95"/>
          <ac:spMkLst>
            <pc:docMk/>
            <pc:sldMk cId="2791861565" sldId="2243"/>
            <ac:spMk id="8" creationId="{934F1179-B481-4F9E-BCA3-AFB972070F83}"/>
          </ac:spMkLst>
        </pc:spChg>
        <pc:spChg chg="add del">
          <ac:chgData name="Asif Rehmani" userId="e3bc34669d675361" providerId="LiveId" clId="{849AD93A-ED75-4617-835A-F2613472E069}" dt="2023-05-09T09:40:06.111" v="95"/>
          <ac:spMkLst>
            <pc:docMk/>
            <pc:sldMk cId="2791861565" sldId="2243"/>
            <ac:spMk id="10" creationId="{827DC2C4-B485-428A-BF4A-472D2967F47F}"/>
          </ac:spMkLst>
        </pc:spChg>
        <pc:spChg chg="add del">
          <ac:chgData name="Asif Rehmani" userId="e3bc34669d675361" providerId="LiveId" clId="{849AD93A-ED75-4617-835A-F2613472E069}" dt="2023-05-09T09:40:06.111" v="95"/>
          <ac:spMkLst>
            <pc:docMk/>
            <pc:sldMk cId="2791861565" sldId="2243"/>
            <ac:spMk id="12" creationId="{EE04B5EB-F158-4507-90DD-BD23620C7CC9}"/>
          </ac:spMkLst>
        </pc:spChg>
      </pc:sldChg>
      <pc:sldChg chg="addSp delSp add del setBg delDesignElem">
        <pc:chgData name="Asif Rehmani" userId="e3bc34669d675361" providerId="LiveId" clId="{849AD93A-ED75-4617-835A-F2613472E069}" dt="2023-05-09T09:40:06.111" v="95"/>
        <pc:sldMkLst>
          <pc:docMk/>
          <pc:sldMk cId="3522163235" sldId="2245"/>
        </pc:sldMkLst>
        <pc:spChg chg="add del">
          <ac:chgData name="Asif Rehmani" userId="e3bc34669d675361" providerId="LiveId" clId="{849AD93A-ED75-4617-835A-F2613472E069}" dt="2023-05-09T09:40:06.111" v="95"/>
          <ac:spMkLst>
            <pc:docMk/>
            <pc:sldMk cId="3522163235" sldId="2245"/>
            <ac:spMk id="8" creationId="{934F1179-B481-4F9E-BCA3-AFB972070F83}"/>
          </ac:spMkLst>
        </pc:spChg>
        <pc:spChg chg="add del">
          <ac:chgData name="Asif Rehmani" userId="e3bc34669d675361" providerId="LiveId" clId="{849AD93A-ED75-4617-835A-F2613472E069}" dt="2023-05-09T09:40:06.111" v="95"/>
          <ac:spMkLst>
            <pc:docMk/>
            <pc:sldMk cId="3522163235" sldId="2245"/>
            <ac:spMk id="10" creationId="{827DC2C4-B485-428A-BF4A-472D2967F47F}"/>
          </ac:spMkLst>
        </pc:spChg>
        <pc:spChg chg="add del">
          <ac:chgData name="Asif Rehmani" userId="e3bc34669d675361" providerId="LiveId" clId="{849AD93A-ED75-4617-835A-F2613472E069}" dt="2023-05-09T09:40:06.111" v="95"/>
          <ac:spMkLst>
            <pc:docMk/>
            <pc:sldMk cId="3522163235" sldId="2245"/>
            <ac:spMk id="12" creationId="{EE04B5EB-F158-4507-90DD-BD23620C7CC9}"/>
          </ac:spMkLst>
        </pc:spChg>
      </pc:sldChg>
      <pc:sldChg chg="addSp delSp add del setBg delDesignElem">
        <pc:chgData name="Asif Rehmani" userId="e3bc34669d675361" providerId="LiveId" clId="{849AD93A-ED75-4617-835A-F2613472E069}" dt="2023-05-09T09:40:06.111" v="95"/>
        <pc:sldMkLst>
          <pc:docMk/>
          <pc:sldMk cId="2496794219" sldId="2246"/>
        </pc:sldMkLst>
        <pc:spChg chg="add del">
          <ac:chgData name="Asif Rehmani" userId="e3bc34669d675361" providerId="LiveId" clId="{849AD93A-ED75-4617-835A-F2613472E069}" dt="2023-05-09T09:40:06.111" v="95"/>
          <ac:spMkLst>
            <pc:docMk/>
            <pc:sldMk cId="2496794219" sldId="2246"/>
            <ac:spMk id="8" creationId="{081EA652-8C6A-4E69-BEB9-170809474553}"/>
          </ac:spMkLst>
        </pc:spChg>
        <pc:spChg chg="add del">
          <ac:chgData name="Asif Rehmani" userId="e3bc34669d675361" providerId="LiveId" clId="{849AD93A-ED75-4617-835A-F2613472E069}" dt="2023-05-09T09:40:06.111" v="95"/>
          <ac:spMkLst>
            <pc:docMk/>
            <pc:sldMk cId="2496794219" sldId="2246"/>
            <ac:spMk id="10" creationId="{5298780A-33B9-4EA2-8F67-DE68AD62841B}"/>
          </ac:spMkLst>
        </pc:spChg>
        <pc:spChg chg="add del">
          <ac:chgData name="Asif Rehmani" userId="e3bc34669d675361" providerId="LiveId" clId="{849AD93A-ED75-4617-835A-F2613472E069}" dt="2023-05-09T09:40:06.111" v="95"/>
          <ac:spMkLst>
            <pc:docMk/>
            <pc:sldMk cId="2496794219" sldId="2246"/>
            <ac:spMk id="12" creationId="{7F488E8B-4E1E-4402-8935-D4E6C02615C7}"/>
          </ac:spMkLst>
        </pc:spChg>
      </pc:sldChg>
      <pc:sldChg chg="addSp delSp add del setBg delDesignElem">
        <pc:chgData name="Asif Rehmani" userId="e3bc34669d675361" providerId="LiveId" clId="{849AD93A-ED75-4617-835A-F2613472E069}" dt="2023-05-09T09:40:06.111" v="95"/>
        <pc:sldMkLst>
          <pc:docMk/>
          <pc:sldMk cId="269583230" sldId="2254"/>
        </pc:sldMkLst>
        <pc:spChg chg="add del">
          <ac:chgData name="Asif Rehmani" userId="e3bc34669d675361" providerId="LiveId" clId="{849AD93A-ED75-4617-835A-F2613472E069}" dt="2023-05-09T09:40:06.111" v="95"/>
          <ac:spMkLst>
            <pc:docMk/>
            <pc:sldMk cId="269583230" sldId="2254"/>
            <ac:spMk id="9" creationId="{A8384FB5-9ADC-4DDC-881B-597D56F5B15D}"/>
          </ac:spMkLst>
        </pc:spChg>
        <pc:spChg chg="add del">
          <ac:chgData name="Asif Rehmani" userId="e3bc34669d675361" providerId="LiveId" clId="{849AD93A-ED75-4617-835A-F2613472E069}" dt="2023-05-09T09:40:06.111" v="95"/>
          <ac:spMkLst>
            <pc:docMk/>
            <pc:sldMk cId="269583230" sldId="2254"/>
            <ac:spMk id="11" creationId="{1199E1B1-A8C0-4FE8-A5A8-1CB41D69F857}"/>
          </ac:spMkLst>
        </pc:spChg>
        <pc:spChg chg="add del">
          <ac:chgData name="Asif Rehmani" userId="e3bc34669d675361" providerId="LiveId" clId="{849AD93A-ED75-4617-835A-F2613472E069}" dt="2023-05-09T09:40:06.111" v="95"/>
          <ac:spMkLst>
            <pc:docMk/>
            <pc:sldMk cId="269583230" sldId="2254"/>
            <ac:spMk id="13" creationId="{84A8DE83-DE75-4B41-9DB4-A7EC0B0DEC0B}"/>
          </ac:spMkLst>
        </pc:spChg>
        <pc:spChg chg="add del">
          <ac:chgData name="Asif Rehmani" userId="e3bc34669d675361" providerId="LiveId" clId="{849AD93A-ED75-4617-835A-F2613472E069}" dt="2023-05-09T09:40:06.111" v="95"/>
          <ac:spMkLst>
            <pc:docMk/>
            <pc:sldMk cId="269583230" sldId="2254"/>
            <ac:spMk id="15" creationId="{A7009A0A-BEF5-4EAC-AF15-E4F9F002E239}"/>
          </ac:spMkLst>
        </pc:spChg>
      </pc:sldChg>
      <pc:sldChg chg="add del">
        <pc:chgData name="Asif Rehmani" userId="e3bc34669d675361" providerId="LiveId" clId="{849AD93A-ED75-4617-835A-F2613472E069}" dt="2023-05-09T09:40:06.111" v="95"/>
        <pc:sldMkLst>
          <pc:docMk/>
          <pc:sldMk cId="1266856362" sldId="2255"/>
        </pc:sldMkLst>
      </pc:sldChg>
      <pc:sldChg chg="addSp delSp add del setBg delDesignElem">
        <pc:chgData name="Asif Rehmani" userId="e3bc34669d675361" providerId="LiveId" clId="{849AD93A-ED75-4617-835A-F2613472E069}" dt="2023-05-09T09:40:06.111" v="95"/>
        <pc:sldMkLst>
          <pc:docMk/>
          <pc:sldMk cId="3466055910" sldId="2145706446"/>
        </pc:sldMkLst>
        <pc:spChg chg="add del">
          <ac:chgData name="Asif Rehmani" userId="e3bc34669d675361" providerId="LiveId" clId="{849AD93A-ED75-4617-835A-F2613472E069}" dt="2023-05-09T09:40:06.111" v="95"/>
          <ac:spMkLst>
            <pc:docMk/>
            <pc:sldMk cId="3466055910" sldId="2145706446"/>
            <ac:spMk id="15" creationId="{B6FACB3C-9069-4791-BC5C-0DB7CD19B853}"/>
          </ac:spMkLst>
        </pc:spChg>
        <pc:spChg chg="add del">
          <ac:chgData name="Asif Rehmani" userId="e3bc34669d675361" providerId="LiveId" clId="{849AD93A-ED75-4617-835A-F2613472E069}" dt="2023-05-09T09:40:06.111" v="95"/>
          <ac:spMkLst>
            <pc:docMk/>
            <pc:sldMk cId="3466055910" sldId="2145706446"/>
            <ac:spMk id="17" creationId="{71F2038E-D777-4B76-81DD-DD13EE91B9DD}"/>
          </ac:spMkLst>
        </pc:spChg>
        <pc:grpChg chg="add del">
          <ac:chgData name="Asif Rehmani" userId="e3bc34669d675361" providerId="LiveId" clId="{849AD93A-ED75-4617-835A-F2613472E069}" dt="2023-05-09T09:40:06.111" v="95"/>
          <ac:grpSpMkLst>
            <pc:docMk/>
            <pc:sldMk cId="3466055910" sldId="2145706446"/>
            <ac:grpSpMk id="19" creationId="{DD354807-230F-4402-B1B9-F733A8F1F190}"/>
          </ac:grpSpMkLst>
        </pc:grpChg>
      </pc:sldChg>
      <pc:sldChg chg="addSp delSp add del setBg delDesignElem">
        <pc:chgData name="Asif Rehmani" userId="e3bc34669d675361" providerId="LiveId" clId="{849AD93A-ED75-4617-835A-F2613472E069}" dt="2023-05-09T09:40:06.111" v="95"/>
        <pc:sldMkLst>
          <pc:docMk/>
          <pc:sldMk cId="624754663" sldId="2145706452"/>
        </pc:sldMkLst>
        <pc:spChg chg="add del">
          <ac:chgData name="Asif Rehmani" userId="e3bc34669d675361" providerId="LiveId" clId="{849AD93A-ED75-4617-835A-F2613472E069}" dt="2023-05-09T09:40:06.111" v="95"/>
          <ac:spMkLst>
            <pc:docMk/>
            <pc:sldMk cId="624754663" sldId="2145706452"/>
            <ac:spMk id="9" creationId="{6BDBA639-2A71-4A60-A71A-FF1836F546CE}"/>
          </ac:spMkLst>
        </pc:spChg>
        <pc:spChg chg="add del">
          <ac:chgData name="Asif Rehmani" userId="e3bc34669d675361" providerId="LiveId" clId="{849AD93A-ED75-4617-835A-F2613472E069}" dt="2023-05-09T09:40:06.111" v="95"/>
          <ac:spMkLst>
            <pc:docMk/>
            <pc:sldMk cId="624754663" sldId="2145706452"/>
            <ac:spMk id="32" creationId="{D9C506D7-84CB-4057-A44A-465313E78538}"/>
          </ac:spMkLst>
        </pc:spChg>
        <pc:spChg chg="add del">
          <ac:chgData name="Asif Rehmani" userId="e3bc34669d675361" providerId="LiveId" clId="{849AD93A-ED75-4617-835A-F2613472E069}" dt="2023-05-09T09:40:06.111" v="95"/>
          <ac:spMkLst>
            <pc:docMk/>
            <pc:sldMk cId="624754663" sldId="2145706452"/>
            <ac:spMk id="34" creationId="{7842FC68-61FD-4700-8A22-BB8B071884DB}"/>
          </ac:spMkLst>
        </pc:spChg>
        <pc:grpChg chg="add del">
          <ac:chgData name="Asif Rehmani" userId="e3bc34669d675361" providerId="LiveId" clId="{849AD93A-ED75-4617-835A-F2613472E069}" dt="2023-05-09T09:40:06.111" v="95"/>
          <ac:grpSpMkLst>
            <pc:docMk/>
            <pc:sldMk cId="624754663" sldId="2145706452"/>
            <ac:grpSpMk id="11" creationId="{5E208A8B-5EBD-4532-BE72-26414FA7CFF6}"/>
          </ac:grpSpMkLst>
        </pc:grpChg>
      </pc:sldChg>
      <pc:sldChg chg="addSp delSp add del setBg delDesignElem">
        <pc:chgData name="Asif Rehmani" userId="e3bc34669d675361" providerId="LiveId" clId="{849AD93A-ED75-4617-835A-F2613472E069}" dt="2023-05-09T09:40:06.111" v="95"/>
        <pc:sldMkLst>
          <pc:docMk/>
          <pc:sldMk cId="3047955897" sldId="2145706454"/>
        </pc:sldMkLst>
        <pc:spChg chg="add del">
          <ac:chgData name="Asif Rehmani" userId="e3bc34669d675361" providerId="LiveId" clId="{849AD93A-ED75-4617-835A-F2613472E069}" dt="2023-05-09T09:40:06.111" v="95"/>
          <ac:spMkLst>
            <pc:docMk/>
            <pc:sldMk cId="3047955897" sldId="2145706454"/>
            <ac:spMk id="9" creationId="{A8384FB5-9ADC-4DDC-881B-597D56F5B15D}"/>
          </ac:spMkLst>
        </pc:spChg>
        <pc:spChg chg="add del">
          <ac:chgData name="Asif Rehmani" userId="e3bc34669d675361" providerId="LiveId" clId="{849AD93A-ED75-4617-835A-F2613472E069}" dt="2023-05-09T09:40:06.111" v="95"/>
          <ac:spMkLst>
            <pc:docMk/>
            <pc:sldMk cId="3047955897" sldId="2145706454"/>
            <ac:spMk id="11" creationId="{1199E1B1-A8C0-4FE8-A5A8-1CB41D69F857}"/>
          </ac:spMkLst>
        </pc:spChg>
        <pc:spChg chg="add del">
          <ac:chgData name="Asif Rehmani" userId="e3bc34669d675361" providerId="LiveId" clId="{849AD93A-ED75-4617-835A-F2613472E069}" dt="2023-05-09T09:40:06.111" v="95"/>
          <ac:spMkLst>
            <pc:docMk/>
            <pc:sldMk cId="3047955897" sldId="2145706454"/>
            <ac:spMk id="13" creationId="{84A8DE83-DE75-4B41-9DB4-A7EC0B0DEC0B}"/>
          </ac:spMkLst>
        </pc:spChg>
        <pc:spChg chg="add del">
          <ac:chgData name="Asif Rehmani" userId="e3bc34669d675361" providerId="LiveId" clId="{849AD93A-ED75-4617-835A-F2613472E069}" dt="2023-05-09T09:40:06.111" v="95"/>
          <ac:spMkLst>
            <pc:docMk/>
            <pc:sldMk cId="3047955897" sldId="2145706454"/>
            <ac:spMk id="15" creationId="{A7009A0A-BEF5-4EAC-AF15-E4F9F002E239}"/>
          </ac:spMkLst>
        </pc:spChg>
      </pc:sldChg>
      <pc:sldChg chg="addSp delSp add del setBg delDesignElem">
        <pc:chgData name="Asif Rehmani" userId="e3bc34669d675361" providerId="LiveId" clId="{849AD93A-ED75-4617-835A-F2613472E069}" dt="2023-05-09T09:40:06.111" v="95"/>
        <pc:sldMkLst>
          <pc:docMk/>
          <pc:sldMk cId="4192775903" sldId="2145706458"/>
        </pc:sldMkLst>
        <pc:spChg chg="add del">
          <ac:chgData name="Asif Rehmani" userId="e3bc34669d675361" providerId="LiveId" clId="{849AD93A-ED75-4617-835A-F2613472E069}" dt="2023-05-09T09:40:06.111" v="95"/>
          <ac:spMkLst>
            <pc:docMk/>
            <pc:sldMk cId="4192775903" sldId="2145706458"/>
            <ac:spMk id="8" creationId="{23962611-DFD5-4092-AAFD-559E3DFCE2C9}"/>
          </ac:spMkLst>
        </pc:spChg>
        <pc:picChg chg="add del">
          <ac:chgData name="Asif Rehmani" userId="e3bc34669d675361" providerId="LiveId" clId="{849AD93A-ED75-4617-835A-F2613472E069}" dt="2023-05-09T09:40:06.111" v="95"/>
          <ac:picMkLst>
            <pc:docMk/>
            <pc:sldMk cId="4192775903" sldId="2145706458"/>
            <ac:picMk id="10" creationId="{2270F1FA-0425-408F-9861-80BF5AFB276D}"/>
          </ac:picMkLst>
        </pc:picChg>
      </pc:sldChg>
      <pc:sldChg chg="addSp delSp add del setBg delDesignElem">
        <pc:chgData name="Asif Rehmani" userId="e3bc34669d675361" providerId="LiveId" clId="{849AD93A-ED75-4617-835A-F2613472E069}" dt="2023-05-09T09:40:06.111" v="95"/>
        <pc:sldMkLst>
          <pc:docMk/>
          <pc:sldMk cId="3504487903" sldId="2145706459"/>
        </pc:sldMkLst>
        <pc:spChg chg="add del">
          <ac:chgData name="Asif Rehmani" userId="e3bc34669d675361" providerId="LiveId" clId="{849AD93A-ED75-4617-835A-F2613472E069}" dt="2023-05-09T09:40:06.111" v="95"/>
          <ac:spMkLst>
            <pc:docMk/>
            <pc:sldMk cId="3504487903" sldId="2145706459"/>
            <ac:spMk id="9" creationId="{F944E337-3E5D-4A1F-A5A1-2057F25B8A7B}"/>
          </ac:spMkLst>
        </pc:spChg>
        <pc:spChg chg="add del">
          <ac:chgData name="Asif Rehmani" userId="e3bc34669d675361" providerId="LiveId" clId="{849AD93A-ED75-4617-835A-F2613472E069}" dt="2023-05-09T09:40:06.111" v="95"/>
          <ac:spMkLst>
            <pc:docMk/>
            <pc:sldMk cId="3504487903" sldId="2145706459"/>
            <ac:spMk id="11" creationId="{4DA50D69-7CF7-4844-B844-A2B821C77F24}"/>
          </ac:spMkLst>
        </pc:spChg>
      </pc:sldChg>
      <pc:sldChg chg="addSp delSp add del setBg delDesignElem">
        <pc:chgData name="Asif Rehmani" userId="e3bc34669d675361" providerId="LiveId" clId="{849AD93A-ED75-4617-835A-F2613472E069}" dt="2023-05-09T09:40:06.111" v="95"/>
        <pc:sldMkLst>
          <pc:docMk/>
          <pc:sldMk cId="2985524205" sldId="2145706460"/>
        </pc:sldMkLst>
        <pc:spChg chg="add del">
          <ac:chgData name="Asif Rehmani" userId="e3bc34669d675361" providerId="LiveId" clId="{849AD93A-ED75-4617-835A-F2613472E069}" dt="2023-05-09T09:40:06.111" v="95"/>
          <ac:spMkLst>
            <pc:docMk/>
            <pc:sldMk cId="2985524205" sldId="2145706460"/>
            <ac:spMk id="15" creationId="{4522B21E-B2B9-4C72-9A71-C87EFD137480}"/>
          </ac:spMkLst>
        </pc:spChg>
        <pc:spChg chg="add del">
          <ac:chgData name="Asif Rehmani" userId="e3bc34669d675361" providerId="LiveId" clId="{849AD93A-ED75-4617-835A-F2613472E069}" dt="2023-05-09T09:40:06.111" v="95"/>
          <ac:spMkLst>
            <pc:docMk/>
            <pc:sldMk cId="2985524205" sldId="2145706460"/>
            <ac:spMk id="17" creationId="{5EB7D2A2-F448-44D4-938C-DC84CBCB3B1E}"/>
          </ac:spMkLst>
        </pc:spChg>
        <pc:spChg chg="add del">
          <ac:chgData name="Asif Rehmani" userId="e3bc34669d675361" providerId="LiveId" clId="{849AD93A-ED75-4617-835A-F2613472E069}" dt="2023-05-09T09:40:06.111" v="95"/>
          <ac:spMkLst>
            <pc:docMk/>
            <pc:sldMk cId="2985524205" sldId="2145706460"/>
            <ac:spMk id="19" creationId="{871AEA07-1E14-44B4-8E55-64EF049CD66F}"/>
          </ac:spMkLst>
        </pc:spChg>
        <pc:cxnChg chg="add del">
          <ac:chgData name="Asif Rehmani" userId="e3bc34669d675361" providerId="LiveId" clId="{849AD93A-ED75-4617-835A-F2613472E069}" dt="2023-05-09T09:40:06.111" v="95"/>
          <ac:cxnSpMkLst>
            <pc:docMk/>
            <pc:sldMk cId="2985524205" sldId="2145706460"/>
            <ac:cxnSpMk id="21" creationId="{F7C8EA93-3210-4C62-99E9-153C275E3A87}"/>
          </ac:cxnSpMkLst>
        </pc:cxnChg>
      </pc:sldChg>
      <pc:sldChg chg="addSp delSp add del setBg delDesignElem">
        <pc:chgData name="Asif Rehmani" userId="e3bc34669d675361" providerId="LiveId" clId="{849AD93A-ED75-4617-835A-F2613472E069}" dt="2023-05-09T09:40:06.111" v="95"/>
        <pc:sldMkLst>
          <pc:docMk/>
          <pc:sldMk cId="1346752076" sldId="2145706461"/>
        </pc:sldMkLst>
        <pc:spChg chg="add del">
          <ac:chgData name="Asif Rehmani" userId="e3bc34669d675361" providerId="LiveId" clId="{849AD93A-ED75-4617-835A-F2613472E069}" dt="2023-05-09T09:40:06.111" v="95"/>
          <ac:spMkLst>
            <pc:docMk/>
            <pc:sldMk cId="1346752076" sldId="2145706461"/>
            <ac:spMk id="8" creationId="{943CAA20-3569-4189-9E48-239A229A86CA}"/>
          </ac:spMkLst>
        </pc:spChg>
        <pc:spChg chg="add del">
          <ac:chgData name="Asif Rehmani" userId="e3bc34669d675361" providerId="LiveId" clId="{849AD93A-ED75-4617-835A-F2613472E069}" dt="2023-05-09T09:40:06.111" v="95"/>
          <ac:spMkLst>
            <pc:docMk/>
            <pc:sldMk cId="1346752076" sldId="2145706461"/>
            <ac:spMk id="10" creationId="{DA542B6D-E775-4832-91DC-2D20F857813A}"/>
          </ac:spMkLst>
        </pc:spChg>
      </pc:sldChg>
      <pc:sldChg chg="addSp delSp add del setBg delDesignElem">
        <pc:chgData name="Asif Rehmani" userId="e3bc34669d675361" providerId="LiveId" clId="{849AD93A-ED75-4617-835A-F2613472E069}" dt="2023-05-09T09:40:06.111" v="95"/>
        <pc:sldMkLst>
          <pc:docMk/>
          <pc:sldMk cId="103690903" sldId="2145706466"/>
        </pc:sldMkLst>
        <pc:spChg chg="add del">
          <ac:chgData name="Asif Rehmani" userId="e3bc34669d675361" providerId="LiveId" clId="{849AD93A-ED75-4617-835A-F2613472E069}" dt="2023-05-09T09:40:06.111" v="95"/>
          <ac:spMkLst>
            <pc:docMk/>
            <pc:sldMk cId="103690903" sldId="2145706466"/>
            <ac:spMk id="5" creationId="{1B15ED52-F352-441B-82BF-E0EA34836D08}"/>
          </ac:spMkLst>
        </pc:spChg>
        <pc:spChg chg="add del">
          <ac:chgData name="Asif Rehmani" userId="e3bc34669d675361" providerId="LiveId" clId="{849AD93A-ED75-4617-835A-F2613472E069}" dt="2023-05-09T09:40:06.111" v="95"/>
          <ac:spMkLst>
            <pc:docMk/>
            <pc:sldMk cId="103690903" sldId="2145706466"/>
            <ac:spMk id="6" creationId="{3B2E3793-BFE6-45A2-9B7B-E18844431C99}"/>
          </ac:spMkLst>
        </pc:spChg>
        <pc:spChg chg="add del">
          <ac:chgData name="Asif Rehmani" userId="e3bc34669d675361" providerId="LiveId" clId="{849AD93A-ED75-4617-835A-F2613472E069}" dt="2023-05-09T09:40:06.111" v="95"/>
          <ac:spMkLst>
            <pc:docMk/>
            <pc:sldMk cId="103690903" sldId="2145706466"/>
            <ac:spMk id="12" creationId="{BC4C4868-CB8F-4AF9-9CDB-8108F2C19B67}"/>
          </ac:spMkLst>
        </pc:spChg>
        <pc:spChg chg="add del">
          <ac:chgData name="Asif Rehmani" userId="e3bc34669d675361" providerId="LiveId" clId="{849AD93A-ED75-4617-835A-F2613472E069}" dt="2023-05-09T09:40:06.111" v="95"/>
          <ac:spMkLst>
            <pc:docMk/>
            <pc:sldMk cId="103690903" sldId="2145706466"/>
            <ac:spMk id="14" creationId="{375E0459-6403-40CD-989D-56A4407CA12E}"/>
          </ac:spMkLst>
        </pc:spChg>
        <pc:spChg chg="add del">
          <ac:chgData name="Asif Rehmani" userId="e3bc34669d675361" providerId="LiveId" clId="{849AD93A-ED75-4617-835A-F2613472E069}" dt="2023-05-09T09:40:06.111" v="95"/>
          <ac:spMkLst>
            <pc:docMk/>
            <pc:sldMk cId="103690903" sldId="2145706466"/>
            <ac:spMk id="16" creationId="{53E5B1A8-3AC9-4BD1-9BBC-78CA94F2D1BA}"/>
          </ac:spMkLst>
        </pc:spChg>
      </pc:sldChg>
      <pc:sldChg chg="addSp delSp add del setBg delDesignElem">
        <pc:chgData name="Asif Rehmani" userId="e3bc34669d675361" providerId="LiveId" clId="{849AD93A-ED75-4617-835A-F2613472E069}" dt="2023-05-09T09:40:06.111" v="95"/>
        <pc:sldMkLst>
          <pc:docMk/>
          <pc:sldMk cId="181699904" sldId="2145706467"/>
        </pc:sldMkLst>
        <pc:spChg chg="add del">
          <ac:chgData name="Asif Rehmani" userId="e3bc34669d675361" providerId="LiveId" clId="{849AD93A-ED75-4617-835A-F2613472E069}" dt="2023-05-09T09:40:06.111" v="95"/>
          <ac:spMkLst>
            <pc:docMk/>
            <pc:sldMk cId="181699904" sldId="2145706467"/>
            <ac:spMk id="9" creationId="{A8384FB5-9ADC-4DDC-881B-597D56F5B15D}"/>
          </ac:spMkLst>
        </pc:spChg>
        <pc:spChg chg="add del">
          <ac:chgData name="Asif Rehmani" userId="e3bc34669d675361" providerId="LiveId" clId="{849AD93A-ED75-4617-835A-F2613472E069}" dt="2023-05-09T09:40:06.111" v="95"/>
          <ac:spMkLst>
            <pc:docMk/>
            <pc:sldMk cId="181699904" sldId="2145706467"/>
            <ac:spMk id="11" creationId="{1199E1B1-A8C0-4FE8-A5A8-1CB41D69F857}"/>
          </ac:spMkLst>
        </pc:spChg>
        <pc:spChg chg="add del">
          <ac:chgData name="Asif Rehmani" userId="e3bc34669d675361" providerId="LiveId" clId="{849AD93A-ED75-4617-835A-F2613472E069}" dt="2023-05-09T09:40:06.111" v="95"/>
          <ac:spMkLst>
            <pc:docMk/>
            <pc:sldMk cId="181699904" sldId="2145706467"/>
            <ac:spMk id="13" creationId="{84A8DE83-DE75-4B41-9DB4-A7EC0B0DEC0B}"/>
          </ac:spMkLst>
        </pc:spChg>
        <pc:spChg chg="add del">
          <ac:chgData name="Asif Rehmani" userId="e3bc34669d675361" providerId="LiveId" clId="{849AD93A-ED75-4617-835A-F2613472E069}" dt="2023-05-09T09:40:06.111" v="95"/>
          <ac:spMkLst>
            <pc:docMk/>
            <pc:sldMk cId="181699904" sldId="2145706467"/>
            <ac:spMk id="15" creationId="{A7009A0A-BEF5-4EAC-AF15-E4F9F002E239}"/>
          </ac:spMkLst>
        </pc:spChg>
      </pc:sldChg>
      <pc:sldChg chg="add del">
        <pc:chgData name="Asif Rehmani" userId="e3bc34669d675361" providerId="LiveId" clId="{849AD93A-ED75-4617-835A-F2613472E069}" dt="2023-05-09T09:40:06.111" v="95"/>
        <pc:sldMkLst>
          <pc:docMk/>
          <pc:sldMk cId="1997021160" sldId="2145706468"/>
        </pc:sldMkLst>
      </pc:sldChg>
      <pc:sldChg chg="add del">
        <pc:chgData name="Asif Rehmani" userId="e3bc34669d675361" providerId="LiveId" clId="{849AD93A-ED75-4617-835A-F2613472E069}" dt="2023-05-09T09:40:06.111" v="95"/>
        <pc:sldMkLst>
          <pc:docMk/>
          <pc:sldMk cId="667261101" sldId="2145706469"/>
        </pc:sldMkLst>
      </pc:sldChg>
      <pc:sldChg chg="add del">
        <pc:chgData name="Asif Rehmani" userId="e3bc34669d675361" providerId="LiveId" clId="{849AD93A-ED75-4617-835A-F2613472E069}" dt="2023-05-09T09:40:05.281" v="94"/>
        <pc:sldMkLst>
          <pc:docMk/>
          <pc:sldMk cId="2779553076" sldId="2145706470"/>
        </pc:sldMkLst>
      </pc:sldChg>
      <pc:sldChg chg="add del">
        <pc:chgData name="Asif Rehmani" userId="e3bc34669d675361" providerId="LiveId" clId="{849AD93A-ED75-4617-835A-F2613472E069}" dt="2023-05-09T09:40:05.281" v="94"/>
        <pc:sldMkLst>
          <pc:docMk/>
          <pc:sldMk cId="2447415317" sldId="2145706471"/>
        </pc:sldMkLst>
      </pc:sldChg>
      <pc:sldChg chg="addSp delSp add del setBg delDesignElem">
        <pc:chgData name="Asif Rehmani" userId="e3bc34669d675361" providerId="LiveId" clId="{849AD93A-ED75-4617-835A-F2613472E069}" dt="2023-05-09T09:40:05.281" v="94"/>
        <pc:sldMkLst>
          <pc:docMk/>
          <pc:sldMk cId="1613574552" sldId="2145706472"/>
        </pc:sldMkLst>
        <pc:spChg chg="add del">
          <ac:chgData name="Asif Rehmani" userId="e3bc34669d675361" providerId="LiveId" clId="{849AD93A-ED75-4617-835A-F2613472E069}" dt="2023-05-09T09:40:05.281" v="94"/>
          <ac:spMkLst>
            <pc:docMk/>
            <pc:sldMk cId="1613574552" sldId="2145706472"/>
            <ac:spMk id="5" creationId="{1B15ED52-F352-441B-82BF-E0EA34836D08}"/>
          </ac:spMkLst>
        </pc:spChg>
        <pc:spChg chg="add del">
          <ac:chgData name="Asif Rehmani" userId="e3bc34669d675361" providerId="LiveId" clId="{849AD93A-ED75-4617-835A-F2613472E069}" dt="2023-05-09T09:40:05.281" v="94"/>
          <ac:spMkLst>
            <pc:docMk/>
            <pc:sldMk cId="1613574552" sldId="2145706472"/>
            <ac:spMk id="6" creationId="{3B2E3793-BFE6-45A2-9B7B-E18844431C99}"/>
          </ac:spMkLst>
        </pc:spChg>
        <pc:spChg chg="add del">
          <ac:chgData name="Asif Rehmani" userId="e3bc34669d675361" providerId="LiveId" clId="{849AD93A-ED75-4617-835A-F2613472E069}" dt="2023-05-09T09:40:05.281" v="94"/>
          <ac:spMkLst>
            <pc:docMk/>
            <pc:sldMk cId="1613574552" sldId="2145706472"/>
            <ac:spMk id="12" creationId="{BC4C4868-CB8F-4AF9-9CDB-8108F2C19B67}"/>
          </ac:spMkLst>
        </pc:spChg>
        <pc:spChg chg="add del">
          <ac:chgData name="Asif Rehmani" userId="e3bc34669d675361" providerId="LiveId" clId="{849AD93A-ED75-4617-835A-F2613472E069}" dt="2023-05-09T09:40:05.281" v="94"/>
          <ac:spMkLst>
            <pc:docMk/>
            <pc:sldMk cId="1613574552" sldId="2145706472"/>
            <ac:spMk id="14" creationId="{375E0459-6403-40CD-989D-56A4407CA12E}"/>
          </ac:spMkLst>
        </pc:spChg>
        <pc:spChg chg="add del">
          <ac:chgData name="Asif Rehmani" userId="e3bc34669d675361" providerId="LiveId" clId="{849AD93A-ED75-4617-835A-F2613472E069}" dt="2023-05-09T09:40:05.281" v="94"/>
          <ac:spMkLst>
            <pc:docMk/>
            <pc:sldMk cId="1613574552" sldId="2145706472"/>
            <ac:spMk id="16" creationId="{53E5B1A8-3AC9-4BD1-9BBC-78CA94F2D1BA}"/>
          </ac:spMkLst>
        </pc:spChg>
      </pc:sldChg>
      <pc:sldChg chg="addSp delSp add del setBg delDesignElem">
        <pc:chgData name="Asif Rehmani" userId="e3bc34669d675361" providerId="LiveId" clId="{849AD93A-ED75-4617-835A-F2613472E069}" dt="2023-05-09T09:40:05.281" v="94"/>
        <pc:sldMkLst>
          <pc:docMk/>
          <pc:sldMk cId="1468219609" sldId="2145706473"/>
        </pc:sldMkLst>
        <pc:spChg chg="add del">
          <ac:chgData name="Asif Rehmani" userId="e3bc34669d675361" providerId="LiveId" clId="{849AD93A-ED75-4617-835A-F2613472E069}" dt="2023-05-09T09:40:05.281" v="94"/>
          <ac:spMkLst>
            <pc:docMk/>
            <pc:sldMk cId="1468219609" sldId="2145706473"/>
            <ac:spMk id="15" creationId="{B6FACB3C-9069-4791-BC5C-0DB7CD19B853}"/>
          </ac:spMkLst>
        </pc:spChg>
        <pc:spChg chg="add del">
          <ac:chgData name="Asif Rehmani" userId="e3bc34669d675361" providerId="LiveId" clId="{849AD93A-ED75-4617-835A-F2613472E069}" dt="2023-05-09T09:40:05.281" v="94"/>
          <ac:spMkLst>
            <pc:docMk/>
            <pc:sldMk cId="1468219609" sldId="2145706473"/>
            <ac:spMk id="17" creationId="{71F2038E-D777-4B76-81DD-DD13EE91B9DD}"/>
          </ac:spMkLst>
        </pc:spChg>
        <pc:grpChg chg="add del">
          <ac:chgData name="Asif Rehmani" userId="e3bc34669d675361" providerId="LiveId" clId="{849AD93A-ED75-4617-835A-F2613472E069}" dt="2023-05-09T09:40:05.281" v="94"/>
          <ac:grpSpMkLst>
            <pc:docMk/>
            <pc:sldMk cId="1468219609" sldId="2145706473"/>
            <ac:grpSpMk id="19" creationId="{DD354807-230F-4402-B1B9-F733A8F1F190}"/>
          </ac:grpSpMkLst>
        </pc:grpChg>
      </pc:sldChg>
      <pc:sldChg chg="addSp delSp add del setBg delDesignElem">
        <pc:chgData name="Asif Rehmani" userId="e3bc34669d675361" providerId="LiveId" clId="{849AD93A-ED75-4617-835A-F2613472E069}" dt="2023-05-09T09:40:05.281" v="94"/>
        <pc:sldMkLst>
          <pc:docMk/>
          <pc:sldMk cId="3810040421" sldId="2145706474"/>
        </pc:sldMkLst>
        <pc:spChg chg="add del">
          <ac:chgData name="Asif Rehmani" userId="e3bc34669d675361" providerId="LiveId" clId="{849AD93A-ED75-4617-835A-F2613472E069}" dt="2023-05-09T09:40:05.281" v="94"/>
          <ac:spMkLst>
            <pc:docMk/>
            <pc:sldMk cId="3810040421" sldId="2145706474"/>
            <ac:spMk id="5" creationId="{1B15ED52-F352-441B-82BF-E0EA34836D08}"/>
          </ac:spMkLst>
        </pc:spChg>
        <pc:spChg chg="add del">
          <ac:chgData name="Asif Rehmani" userId="e3bc34669d675361" providerId="LiveId" clId="{849AD93A-ED75-4617-835A-F2613472E069}" dt="2023-05-09T09:40:05.281" v="94"/>
          <ac:spMkLst>
            <pc:docMk/>
            <pc:sldMk cId="3810040421" sldId="2145706474"/>
            <ac:spMk id="6" creationId="{3B2E3793-BFE6-45A2-9B7B-E18844431C99}"/>
          </ac:spMkLst>
        </pc:spChg>
        <pc:spChg chg="add del">
          <ac:chgData name="Asif Rehmani" userId="e3bc34669d675361" providerId="LiveId" clId="{849AD93A-ED75-4617-835A-F2613472E069}" dt="2023-05-09T09:40:05.281" v="94"/>
          <ac:spMkLst>
            <pc:docMk/>
            <pc:sldMk cId="3810040421" sldId="2145706474"/>
            <ac:spMk id="12" creationId="{BC4C4868-CB8F-4AF9-9CDB-8108F2C19B67}"/>
          </ac:spMkLst>
        </pc:spChg>
        <pc:spChg chg="add del">
          <ac:chgData name="Asif Rehmani" userId="e3bc34669d675361" providerId="LiveId" clId="{849AD93A-ED75-4617-835A-F2613472E069}" dt="2023-05-09T09:40:05.281" v="94"/>
          <ac:spMkLst>
            <pc:docMk/>
            <pc:sldMk cId="3810040421" sldId="2145706474"/>
            <ac:spMk id="14" creationId="{375E0459-6403-40CD-989D-56A4407CA12E}"/>
          </ac:spMkLst>
        </pc:spChg>
        <pc:spChg chg="add del">
          <ac:chgData name="Asif Rehmani" userId="e3bc34669d675361" providerId="LiveId" clId="{849AD93A-ED75-4617-835A-F2613472E069}" dt="2023-05-09T09:40:05.281" v="94"/>
          <ac:spMkLst>
            <pc:docMk/>
            <pc:sldMk cId="3810040421" sldId="2145706474"/>
            <ac:spMk id="16" creationId="{53E5B1A8-3AC9-4BD1-9BBC-78CA94F2D1BA}"/>
          </ac:spMkLst>
        </pc:spChg>
      </pc:sldChg>
      <pc:sldChg chg="add del">
        <pc:chgData name="Asif Rehmani" userId="e3bc34669d675361" providerId="LiveId" clId="{849AD93A-ED75-4617-835A-F2613472E069}" dt="2023-05-09T09:40:05.281" v="94"/>
        <pc:sldMkLst>
          <pc:docMk/>
          <pc:sldMk cId="1101950920" sldId="2145706475"/>
        </pc:sldMkLst>
      </pc:sldChg>
      <pc:sldChg chg="addSp delSp add del setBg delDesignElem">
        <pc:chgData name="Asif Rehmani" userId="e3bc34669d675361" providerId="LiveId" clId="{849AD93A-ED75-4617-835A-F2613472E069}" dt="2023-05-09T09:40:05.281" v="94"/>
        <pc:sldMkLst>
          <pc:docMk/>
          <pc:sldMk cId="3078588606" sldId="2145706476"/>
        </pc:sldMkLst>
        <pc:spChg chg="add del">
          <ac:chgData name="Asif Rehmani" userId="e3bc34669d675361" providerId="LiveId" clId="{849AD93A-ED75-4617-835A-F2613472E069}" dt="2023-05-09T09:40:05.281" v="94"/>
          <ac:spMkLst>
            <pc:docMk/>
            <pc:sldMk cId="3078588606" sldId="2145706476"/>
            <ac:spMk id="8" creationId="{907EF6B7-1338-4443-8C46-6A318D952DFD}"/>
          </ac:spMkLst>
        </pc:spChg>
        <pc:spChg chg="add del">
          <ac:chgData name="Asif Rehmani" userId="e3bc34669d675361" providerId="LiveId" clId="{849AD93A-ED75-4617-835A-F2613472E069}" dt="2023-05-09T09:40:05.281" v="94"/>
          <ac:spMkLst>
            <pc:docMk/>
            <pc:sldMk cId="3078588606" sldId="2145706476"/>
            <ac:spMk id="10" creationId="{DAAE4CDD-124C-4DCF-9584-B6033B545DD5}"/>
          </ac:spMkLst>
        </pc:spChg>
        <pc:spChg chg="add del">
          <ac:chgData name="Asif Rehmani" userId="e3bc34669d675361" providerId="LiveId" clId="{849AD93A-ED75-4617-835A-F2613472E069}" dt="2023-05-09T09:40:05.281" v="94"/>
          <ac:spMkLst>
            <pc:docMk/>
            <pc:sldMk cId="3078588606" sldId="2145706476"/>
            <ac:spMk id="12" creationId="{081E4A58-353D-44AE-B2FC-2A74E2E400F7}"/>
          </ac:spMkLst>
        </pc:spChg>
      </pc:sldChg>
      <pc:sldChg chg="addSp delSp add del setBg delDesignElem">
        <pc:chgData name="Asif Rehmani" userId="e3bc34669d675361" providerId="LiveId" clId="{849AD93A-ED75-4617-835A-F2613472E069}" dt="2023-05-09T09:40:05.281" v="94"/>
        <pc:sldMkLst>
          <pc:docMk/>
          <pc:sldMk cId="2505976886" sldId="2145706477"/>
        </pc:sldMkLst>
        <pc:spChg chg="add del">
          <ac:chgData name="Asif Rehmani" userId="e3bc34669d675361" providerId="LiveId" clId="{849AD93A-ED75-4617-835A-F2613472E069}" dt="2023-05-09T09:40:05.281" v="94"/>
          <ac:spMkLst>
            <pc:docMk/>
            <pc:sldMk cId="2505976886" sldId="2145706477"/>
            <ac:spMk id="9" creationId="{A8384FB5-9ADC-4DDC-881B-597D56F5B15D}"/>
          </ac:spMkLst>
        </pc:spChg>
        <pc:spChg chg="add del">
          <ac:chgData name="Asif Rehmani" userId="e3bc34669d675361" providerId="LiveId" clId="{849AD93A-ED75-4617-835A-F2613472E069}" dt="2023-05-09T09:40:05.281" v="94"/>
          <ac:spMkLst>
            <pc:docMk/>
            <pc:sldMk cId="2505976886" sldId="2145706477"/>
            <ac:spMk id="11" creationId="{1199E1B1-A8C0-4FE8-A5A8-1CB41D69F857}"/>
          </ac:spMkLst>
        </pc:spChg>
        <pc:spChg chg="add del">
          <ac:chgData name="Asif Rehmani" userId="e3bc34669d675361" providerId="LiveId" clId="{849AD93A-ED75-4617-835A-F2613472E069}" dt="2023-05-09T09:40:05.281" v="94"/>
          <ac:spMkLst>
            <pc:docMk/>
            <pc:sldMk cId="2505976886" sldId="2145706477"/>
            <ac:spMk id="13" creationId="{84A8DE83-DE75-4B41-9DB4-A7EC0B0DEC0B}"/>
          </ac:spMkLst>
        </pc:spChg>
        <pc:spChg chg="add del">
          <ac:chgData name="Asif Rehmani" userId="e3bc34669d675361" providerId="LiveId" clId="{849AD93A-ED75-4617-835A-F2613472E069}" dt="2023-05-09T09:40:05.281" v="94"/>
          <ac:spMkLst>
            <pc:docMk/>
            <pc:sldMk cId="2505976886" sldId="2145706477"/>
            <ac:spMk id="15" creationId="{A7009A0A-BEF5-4EAC-AF15-E4F9F002E239}"/>
          </ac:spMkLst>
        </pc:spChg>
      </pc:sldChg>
      <pc:sldChg chg="addSp delSp add del setBg delDesignElem">
        <pc:chgData name="Asif Rehmani" userId="e3bc34669d675361" providerId="LiveId" clId="{849AD93A-ED75-4617-835A-F2613472E069}" dt="2023-05-09T09:40:05.281" v="94"/>
        <pc:sldMkLst>
          <pc:docMk/>
          <pc:sldMk cId="761336429" sldId="2145706478"/>
        </pc:sldMkLst>
        <pc:spChg chg="add del">
          <ac:chgData name="Asif Rehmani" userId="e3bc34669d675361" providerId="LiveId" clId="{849AD93A-ED75-4617-835A-F2613472E069}" dt="2023-05-09T09:40:05.281" v="94"/>
          <ac:spMkLst>
            <pc:docMk/>
            <pc:sldMk cId="761336429" sldId="2145706478"/>
            <ac:spMk id="8" creationId="{23962611-DFD5-4092-AAFD-559E3DFCE2C9}"/>
          </ac:spMkLst>
        </pc:spChg>
        <pc:picChg chg="add del">
          <ac:chgData name="Asif Rehmani" userId="e3bc34669d675361" providerId="LiveId" clId="{849AD93A-ED75-4617-835A-F2613472E069}" dt="2023-05-09T09:40:05.281" v="94"/>
          <ac:picMkLst>
            <pc:docMk/>
            <pc:sldMk cId="761336429" sldId="2145706478"/>
            <ac:picMk id="10" creationId="{2270F1FA-0425-408F-9861-80BF5AFB276D}"/>
          </ac:picMkLst>
        </pc:picChg>
      </pc:sldChg>
      <pc:sldChg chg="add del">
        <pc:chgData name="Asif Rehmani" userId="e3bc34669d675361" providerId="LiveId" clId="{849AD93A-ED75-4617-835A-F2613472E069}" dt="2023-05-09T09:40:05.281" v="94"/>
        <pc:sldMkLst>
          <pc:docMk/>
          <pc:sldMk cId="2587660667" sldId="2145706479"/>
        </pc:sldMkLst>
      </pc:sldChg>
      <pc:sldChg chg="addSp delSp add del setBg delDesignElem">
        <pc:chgData name="Asif Rehmani" userId="e3bc34669d675361" providerId="LiveId" clId="{849AD93A-ED75-4617-835A-F2613472E069}" dt="2023-05-09T09:40:05.281" v="94"/>
        <pc:sldMkLst>
          <pc:docMk/>
          <pc:sldMk cId="2322163439" sldId="2145706480"/>
        </pc:sldMkLst>
        <pc:spChg chg="add del">
          <ac:chgData name="Asif Rehmani" userId="e3bc34669d675361" providerId="LiveId" clId="{849AD93A-ED75-4617-835A-F2613472E069}" dt="2023-05-09T09:40:05.281" v="94"/>
          <ac:spMkLst>
            <pc:docMk/>
            <pc:sldMk cId="2322163439" sldId="2145706480"/>
            <ac:spMk id="34" creationId="{FFD48BC7-DC40-47DE-87EE-9F4B6ECB9ABB}"/>
          </ac:spMkLst>
        </pc:spChg>
        <pc:spChg chg="add del">
          <ac:chgData name="Asif Rehmani" userId="e3bc34669d675361" providerId="LiveId" clId="{849AD93A-ED75-4617-835A-F2613472E069}" dt="2023-05-09T09:40:05.281" v="94"/>
          <ac:spMkLst>
            <pc:docMk/>
            <pc:sldMk cId="2322163439" sldId="2145706480"/>
            <ac:spMk id="36" creationId="{E502BBC7-2C76-46F3-BC24-5985BC13DB88}"/>
          </ac:spMkLst>
        </pc:spChg>
        <pc:spChg chg="add del">
          <ac:chgData name="Asif Rehmani" userId="e3bc34669d675361" providerId="LiveId" clId="{849AD93A-ED75-4617-835A-F2613472E069}" dt="2023-05-09T09:40:05.281" v="94"/>
          <ac:spMkLst>
            <pc:docMk/>
            <pc:sldMk cId="2322163439" sldId="2145706480"/>
            <ac:spMk id="38" creationId="{C7F28D52-2A5F-4D23-81AE-7CB8B591C7AF}"/>
          </ac:spMkLst>
        </pc:spChg>
        <pc:spChg chg="add del">
          <ac:chgData name="Asif Rehmani" userId="e3bc34669d675361" providerId="LiveId" clId="{849AD93A-ED75-4617-835A-F2613472E069}" dt="2023-05-09T09:40:05.281" v="94"/>
          <ac:spMkLst>
            <pc:docMk/>
            <pc:sldMk cId="2322163439" sldId="2145706480"/>
            <ac:spMk id="40" creationId="{3629484E-3792-4B3D-89AD-7C8A1ED0E0D4}"/>
          </ac:spMkLst>
        </pc:spChg>
      </pc:sldChg>
      <pc:sldChg chg="addSp delSp add del setBg delDesignElem">
        <pc:chgData name="Asif Rehmani" userId="e3bc34669d675361" providerId="LiveId" clId="{849AD93A-ED75-4617-835A-F2613472E069}" dt="2023-05-09T09:40:05.281" v="94"/>
        <pc:sldMkLst>
          <pc:docMk/>
          <pc:sldMk cId="3506411967" sldId="2145706481"/>
        </pc:sldMkLst>
        <pc:spChg chg="add del">
          <ac:chgData name="Asif Rehmani" userId="e3bc34669d675361" providerId="LiveId" clId="{849AD93A-ED75-4617-835A-F2613472E069}" dt="2023-05-09T09:40:05.281" v="94"/>
          <ac:spMkLst>
            <pc:docMk/>
            <pc:sldMk cId="3506411967" sldId="2145706481"/>
            <ac:spMk id="71" creationId="{87CC2527-562A-4F69-B487-4371E5B243E7}"/>
          </ac:spMkLst>
        </pc:spChg>
        <pc:cxnChg chg="add del">
          <ac:chgData name="Asif Rehmani" userId="e3bc34669d675361" providerId="LiveId" clId="{849AD93A-ED75-4617-835A-F2613472E069}" dt="2023-05-09T09:40:05.281" v="94"/>
          <ac:cxnSpMkLst>
            <pc:docMk/>
            <pc:sldMk cId="3506411967" sldId="2145706481"/>
            <ac:cxnSpMk id="73" creationId="{BCDAEC91-5BCE-4B55-9CC0-43EF94CB734B}"/>
          </ac:cxnSpMkLst>
        </pc:cxnChg>
      </pc:sldChg>
      <pc:sldChg chg="addSp delSp add del setBg delDesignElem">
        <pc:chgData name="Asif Rehmani" userId="e3bc34669d675361" providerId="LiveId" clId="{849AD93A-ED75-4617-835A-F2613472E069}" dt="2023-05-09T09:40:05.281" v="94"/>
        <pc:sldMkLst>
          <pc:docMk/>
          <pc:sldMk cId="3220136872" sldId="2145706482"/>
        </pc:sldMkLst>
        <pc:spChg chg="add del">
          <ac:chgData name="Asif Rehmani" userId="e3bc34669d675361" providerId="LiveId" clId="{849AD93A-ED75-4617-835A-F2613472E069}" dt="2023-05-09T09:40:05.281" v="94"/>
          <ac:spMkLst>
            <pc:docMk/>
            <pc:sldMk cId="3220136872" sldId="2145706482"/>
            <ac:spMk id="71" creationId="{6753252F-4873-4F63-801D-CC719279A7D5}"/>
          </ac:spMkLst>
        </pc:spChg>
        <pc:spChg chg="add del">
          <ac:chgData name="Asif Rehmani" userId="e3bc34669d675361" providerId="LiveId" clId="{849AD93A-ED75-4617-835A-F2613472E069}" dt="2023-05-09T09:40:05.281" v="94"/>
          <ac:spMkLst>
            <pc:docMk/>
            <pc:sldMk cId="3220136872" sldId="2145706482"/>
            <ac:spMk id="73" creationId="{047C8CCB-F95D-4249-92DD-651249D3535A}"/>
          </ac:spMkLst>
        </pc:spChg>
      </pc:sldChg>
      <pc:sldChg chg="addSp delSp add del setBg delDesignElem">
        <pc:chgData name="Asif Rehmani" userId="e3bc34669d675361" providerId="LiveId" clId="{849AD93A-ED75-4617-835A-F2613472E069}" dt="2023-05-09T09:40:05.281" v="94"/>
        <pc:sldMkLst>
          <pc:docMk/>
          <pc:sldMk cId="641989296" sldId="2145706483"/>
        </pc:sldMkLst>
        <pc:picChg chg="add del">
          <ac:chgData name="Asif Rehmani" userId="e3bc34669d675361" providerId="LiveId" clId="{849AD93A-ED75-4617-835A-F2613472E069}" dt="2023-05-09T09:40:05.281" v="94"/>
          <ac:picMkLst>
            <pc:docMk/>
            <pc:sldMk cId="641989296" sldId="2145706483"/>
            <ac:picMk id="9" creationId="{14661F89-0A5A-4F7E-BB92-3FF3D3DE6962}"/>
          </ac:picMkLst>
        </pc:picChg>
      </pc:sldChg>
      <pc:sldChg chg="addSp delSp add del setBg delDesignElem">
        <pc:chgData name="Asif Rehmani" userId="e3bc34669d675361" providerId="LiveId" clId="{849AD93A-ED75-4617-835A-F2613472E069}" dt="2023-05-09T09:40:05.281" v="94"/>
        <pc:sldMkLst>
          <pc:docMk/>
          <pc:sldMk cId="1023313560" sldId="2145706484"/>
        </pc:sldMkLst>
        <pc:spChg chg="add del">
          <ac:chgData name="Asif Rehmani" userId="e3bc34669d675361" providerId="LiveId" clId="{849AD93A-ED75-4617-835A-F2613472E069}" dt="2023-05-09T09:40:05.281" v="94"/>
          <ac:spMkLst>
            <pc:docMk/>
            <pc:sldMk cId="1023313560" sldId="2145706484"/>
            <ac:spMk id="8" creationId="{559AE206-7EBA-4D33-8BC9-9D8158553F0E}"/>
          </ac:spMkLst>
        </pc:spChg>
        <pc:spChg chg="add del">
          <ac:chgData name="Asif Rehmani" userId="e3bc34669d675361" providerId="LiveId" clId="{849AD93A-ED75-4617-835A-F2613472E069}" dt="2023-05-09T09:40:05.281" v="94"/>
          <ac:spMkLst>
            <pc:docMk/>
            <pc:sldMk cId="1023313560" sldId="2145706484"/>
            <ac:spMk id="10" creationId="{6437D937-A7F1-4011-92B4-328E5BE1B166}"/>
          </ac:spMkLst>
        </pc:spChg>
        <pc:spChg chg="add del">
          <ac:chgData name="Asif Rehmani" userId="e3bc34669d675361" providerId="LiveId" clId="{849AD93A-ED75-4617-835A-F2613472E069}" dt="2023-05-09T09:40:05.281" v="94"/>
          <ac:spMkLst>
            <pc:docMk/>
            <pc:sldMk cId="1023313560" sldId="2145706484"/>
            <ac:spMk id="12" creationId="{B672F332-AF08-46C6-94F0-77684310D7B7}"/>
          </ac:spMkLst>
        </pc:spChg>
        <pc:spChg chg="add del">
          <ac:chgData name="Asif Rehmani" userId="e3bc34669d675361" providerId="LiveId" clId="{849AD93A-ED75-4617-835A-F2613472E069}" dt="2023-05-09T09:40:05.281" v="94"/>
          <ac:spMkLst>
            <pc:docMk/>
            <pc:sldMk cId="1023313560" sldId="2145706484"/>
            <ac:spMk id="14" creationId="{34244EF8-D73A-40E1-BE73-D46E6B4B04ED}"/>
          </ac:spMkLst>
        </pc:spChg>
        <pc:spChg chg="add del">
          <ac:chgData name="Asif Rehmani" userId="e3bc34669d675361" providerId="LiveId" clId="{849AD93A-ED75-4617-835A-F2613472E069}" dt="2023-05-09T09:40:05.281" v="94"/>
          <ac:spMkLst>
            <pc:docMk/>
            <pc:sldMk cId="1023313560" sldId="2145706484"/>
            <ac:spMk id="16" creationId="{AB84D7E8-4ECB-42D7-ADBF-01689B0F24AE}"/>
          </ac:spMkLst>
        </pc:spChg>
        <pc:cxnChg chg="add del">
          <ac:chgData name="Asif Rehmani" userId="e3bc34669d675361" providerId="LiveId" clId="{849AD93A-ED75-4617-835A-F2613472E069}" dt="2023-05-09T09:40:05.281" v="94"/>
          <ac:cxnSpMkLst>
            <pc:docMk/>
            <pc:sldMk cId="1023313560" sldId="2145706484"/>
            <ac:cxnSpMk id="18" creationId="{9E8E38ED-369A-44C2-B635-0BED0E48A6E8}"/>
          </ac:cxnSpMkLst>
        </pc:cxnChg>
      </pc:sldChg>
      <pc:sldChg chg="addSp delSp add del setBg delDesignElem">
        <pc:chgData name="Asif Rehmani" userId="e3bc34669d675361" providerId="LiveId" clId="{849AD93A-ED75-4617-835A-F2613472E069}" dt="2023-05-09T09:40:05.281" v="94"/>
        <pc:sldMkLst>
          <pc:docMk/>
          <pc:sldMk cId="3360767983" sldId="2145706485"/>
        </pc:sldMkLst>
        <pc:spChg chg="add del">
          <ac:chgData name="Asif Rehmani" userId="e3bc34669d675361" providerId="LiveId" clId="{849AD93A-ED75-4617-835A-F2613472E069}" dt="2023-05-09T09:40:05.281" v="94"/>
          <ac:spMkLst>
            <pc:docMk/>
            <pc:sldMk cId="3360767983" sldId="2145706485"/>
            <ac:spMk id="1031" creationId="{362D44EE-C852-4460-B8B5-C4F2BC20510C}"/>
          </ac:spMkLst>
        </pc:spChg>
        <pc:spChg chg="add del">
          <ac:chgData name="Asif Rehmani" userId="e3bc34669d675361" providerId="LiveId" clId="{849AD93A-ED75-4617-835A-F2613472E069}" dt="2023-05-09T09:40:05.281" v="94"/>
          <ac:spMkLst>
            <pc:docMk/>
            <pc:sldMk cId="3360767983" sldId="2145706485"/>
            <ac:spMk id="1033" creationId="{658970D8-8D1D-4B5C-894B-E871CC86543D}"/>
          </ac:spMkLst>
        </pc:spChg>
        <pc:spChg chg="add del">
          <ac:chgData name="Asif Rehmani" userId="e3bc34669d675361" providerId="LiveId" clId="{849AD93A-ED75-4617-835A-F2613472E069}" dt="2023-05-09T09:40:05.281" v="94"/>
          <ac:spMkLst>
            <pc:docMk/>
            <pc:sldMk cId="3360767983" sldId="2145706485"/>
            <ac:spMk id="1035" creationId="{F227E5B6-9132-43CA-B503-37A18562ADF2}"/>
          </ac:spMkLst>
        </pc:spChg>
        <pc:spChg chg="add del">
          <ac:chgData name="Asif Rehmani" userId="e3bc34669d675361" providerId="LiveId" clId="{849AD93A-ED75-4617-835A-F2613472E069}" dt="2023-05-09T09:40:05.281" v="94"/>
          <ac:spMkLst>
            <pc:docMk/>
            <pc:sldMk cId="3360767983" sldId="2145706485"/>
            <ac:spMk id="1037" creationId="{03C2051E-A88D-48E5-BACF-AAED17892722}"/>
          </ac:spMkLst>
        </pc:spChg>
        <pc:spChg chg="add del">
          <ac:chgData name="Asif Rehmani" userId="e3bc34669d675361" providerId="LiveId" clId="{849AD93A-ED75-4617-835A-F2613472E069}" dt="2023-05-09T09:40:05.281" v="94"/>
          <ac:spMkLst>
            <pc:docMk/>
            <pc:sldMk cId="3360767983" sldId="2145706485"/>
            <ac:spMk id="1039" creationId="{7821A508-2985-4905-874A-527429BAABFA}"/>
          </ac:spMkLst>
        </pc:spChg>
        <pc:spChg chg="add del">
          <ac:chgData name="Asif Rehmani" userId="e3bc34669d675361" providerId="LiveId" clId="{849AD93A-ED75-4617-835A-F2613472E069}" dt="2023-05-09T09:40:05.281" v="94"/>
          <ac:spMkLst>
            <pc:docMk/>
            <pc:sldMk cId="3360767983" sldId="2145706485"/>
            <ac:spMk id="1041" creationId="{D2929CB1-0E3C-4B2D-ADC5-0154FB33BA44}"/>
          </ac:spMkLst>
        </pc:spChg>
        <pc:spChg chg="add del">
          <ac:chgData name="Asif Rehmani" userId="e3bc34669d675361" providerId="LiveId" clId="{849AD93A-ED75-4617-835A-F2613472E069}" dt="2023-05-09T09:40:05.281" v="94"/>
          <ac:spMkLst>
            <pc:docMk/>
            <pc:sldMk cId="3360767983" sldId="2145706485"/>
            <ac:spMk id="1043" creationId="{5F2F0C84-BE8C-4DC2-A6D3-30349A801D5C}"/>
          </ac:spMkLst>
        </pc:spChg>
      </pc:sldChg>
      <pc:sldChg chg="addSp delSp add del setBg delDesignElem">
        <pc:chgData name="Asif Rehmani" userId="e3bc34669d675361" providerId="LiveId" clId="{849AD93A-ED75-4617-835A-F2613472E069}" dt="2023-05-09T09:40:05.281" v="94"/>
        <pc:sldMkLst>
          <pc:docMk/>
          <pc:sldMk cId="520269365" sldId="2145706486"/>
        </pc:sldMkLst>
        <pc:spChg chg="add del">
          <ac:chgData name="Asif Rehmani" userId="e3bc34669d675361" providerId="LiveId" clId="{849AD93A-ED75-4617-835A-F2613472E069}" dt="2023-05-09T09:40:05.281" v="94"/>
          <ac:spMkLst>
            <pc:docMk/>
            <pc:sldMk cId="520269365" sldId="2145706486"/>
            <ac:spMk id="9" creationId="{F944E337-3E5D-4A1F-A5A1-2057F25B8A7B}"/>
          </ac:spMkLst>
        </pc:spChg>
        <pc:spChg chg="add del">
          <ac:chgData name="Asif Rehmani" userId="e3bc34669d675361" providerId="LiveId" clId="{849AD93A-ED75-4617-835A-F2613472E069}" dt="2023-05-09T09:40:05.281" v="94"/>
          <ac:spMkLst>
            <pc:docMk/>
            <pc:sldMk cId="520269365" sldId="2145706486"/>
            <ac:spMk id="11" creationId="{4DA50D69-7CF7-4844-B844-A2B821C77F24}"/>
          </ac:spMkLst>
        </pc:spChg>
      </pc:sldChg>
      <pc:sldChg chg="addSp delSp add del setBg delDesignElem">
        <pc:chgData name="Asif Rehmani" userId="e3bc34669d675361" providerId="LiveId" clId="{849AD93A-ED75-4617-835A-F2613472E069}" dt="2023-05-09T09:40:05.281" v="94"/>
        <pc:sldMkLst>
          <pc:docMk/>
          <pc:sldMk cId="3965225748" sldId="2145706487"/>
        </pc:sldMkLst>
        <pc:spChg chg="add del">
          <ac:chgData name="Asif Rehmani" userId="e3bc34669d675361" providerId="LiveId" clId="{849AD93A-ED75-4617-835A-F2613472E069}" dt="2023-05-09T09:40:05.281" v="94"/>
          <ac:spMkLst>
            <pc:docMk/>
            <pc:sldMk cId="3965225748" sldId="2145706487"/>
            <ac:spMk id="15" creationId="{4522B21E-B2B9-4C72-9A71-C87EFD137480}"/>
          </ac:spMkLst>
        </pc:spChg>
        <pc:spChg chg="add del">
          <ac:chgData name="Asif Rehmani" userId="e3bc34669d675361" providerId="LiveId" clId="{849AD93A-ED75-4617-835A-F2613472E069}" dt="2023-05-09T09:40:05.281" v="94"/>
          <ac:spMkLst>
            <pc:docMk/>
            <pc:sldMk cId="3965225748" sldId="2145706487"/>
            <ac:spMk id="17" creationId="{5EB7D2A2-F448-44D4-938C-DC84CBCB3B1E}"/>
          </ac:spMkLst>
        </pc:spChg>
        <pc:spChg chg="add del">
          <ac:chgData name="Asif Rehmani" userId="e3bc34669d675361" providerId="LiveId" clId="{849AD93A-ED75-4617-835A-F2613472E069}" dt="2023-05-09T09:40:05.281" v="94"/>
          <ac:spMkLst>
            <pc:docMk/>
            <pc:sldMk cId="3965225748" sldId="2145706487"/>
            <ac:spMk id="19" creationId="{871AEA07-1E14-44B4-8E55-64EF049CD66F}"/>
          </ac:spMkLst>
        </pc:spChg>
        <pc:cxnChg chg="add del">
          <ac:chgData name="Asif Rehmani" userId="e3bc34669d675361" providerId="LiveId" clId="{849AD93A-ED75-4617-835A-F2613472E069}" dt="2023-05-09T09:40:05.281" v="94"/>
          <ac:cxnSpMkLst>
            <pc:docMk/>
            <pc:sldMk cId="3965225748" sldId="2145706487"/>
            <ac:cxnSpMk id="21" creationId="{F7C8EA93-3210-4C62-99E9-153C275E3A87}"/>
          </ac:cxnSpMkLst>
        </pc:cxnChg>
      </pc:sldChg>
      <pc:sldChg chg="addSp delSp add del setBg delDesignElem">
        <pc:chgData name="Asif Rehmani" userId="e3bc34669d675361" providerId="LiveId" clId="{849AD93A-ED75-4617-835A-F2613472E069}" dt="2023-05-09T09:40:05.281" v="94"/>
        <pc:sldMkLst>
          <pc:docMk/>
          <pc:sldMk cId="4038022811" sldId="2145706488"/>
        </pc:sldMkLst>
        <pc:spChg chg="add del">
          <ac:chgData name="Asif Rehmani" userId="e3bc34669d675361" providerId="LiveId" clId="{849AD93A-ED75-4617-835A-F2613472E069}" dt="2023-05-09T09:40:05.281" v="94"/>
          <ac:spMkLst>
            <pc:docMk/>
            <pc:sldMk cId="4038022811" sldId="2145706488"/>
            <ac:spMk id="2055" creationId="{91DC6ABD-215C-4EA8-A483-CEF5B99AB385}"/>
          </ac:spMkLst>
        </pc:spChg>
        <pc:spChg chg="add del">
          <ac:chgData name="Asif Rehmani" userId="e3bc34669d675361" providerId="LiveId" clId="{849AD93A-ED75-4617-835A-F2613472E069}" dt="2023-05-09T09:40:05.281" v="94"/>
          <ac:spMkLst>
            <pc:docMk/>
            <pc:sldMk cId="4038022811" sldId="2145706488"/>
            <ac:spMk id="2061" creationId="{04357C93-F0CB-4A1C-8F77-4E9063789819}"/>
          </ac:spMkLst>
        </pc:spChg>
        <pc:grpChg chg="add del">
          <ac:chgData name="Asif Rehmani" userId="e3bc34669d675361" providerId="LiveId" clId="{849AD93A-ED75-4617-835A-F2613472E069}" dt="2023-05-09T09:40:05.281" v="94"/>
          <ac:grpSpMkLst>
            <pc:docMk/>
            <pc:sldMk cId="4038022811" sldId="2145706488"/>
            <ac:grpSpMk id="2057" creationId="{3AF6A671-C637-4547-85F4-51B6D1881399}"/>
          </ac:grpSpMkLst>
        </pc:grpChg>
      </pc:sldChg>
      <pc:sldChg chg="addSp delSp add del setBg delDesignElem">
        <pc:chgData name="Asif Rehmani" userId="e3bc34669d675361" providerId="LiveId" clId="{849AD93A-ED75-4617-835A-F2613472E069}" dt="2023-05-09T09:40:05.281" v="94"/>
        <pc:sldMkLst>
          <pc:docMk/>
          <pc:sldMk cId="1160534800" sldId="2145706489"/>
        </pc:sldMkLst>
        <pc:spChg chg="add del">
          <ac:chgData name="Asif Rehmani" userId="e3bc34669d675361" providerId="LiveId" clId="{849AD93A-ED75-4617-835A-F2613472E069}" dt="2023-05-09T09:40:05.281" v="94"/>
          <ac:spMkLst>
            <pc:docMk/>
            <pc:sldMk cId="1160534800" sldId="2145706489"/>
            <ac:spMk id="9" creationId="{6DB7ADBC-26DA-450D-A8BF-E1ACCB46639C}"/>
          </ac:spMkLst>
        </pc:spChg>
        <pc:spChg chg="add del">
          <ac:chgData name="Asif Rehmani" userId="e3bc34669d675361" providerId="LiveId" clId="{849AD93A-ED75-4617-835A-F2613472E069}" dt="2023-05-09T09:40:05.281" v="94"/>
          <ac:spMkLst>
            <pc:docMk/>
            <pc:sldMk cId="1160534800" sldId="2145706489"/>
            <ac:spMk id="11" creationId="{5692FB99-428A-4151-9665-80E56EF03D76}"/>
          </ac:spMkLst>
        </pc:spChg>
        <pc:spChg chg="add del">
          <ac:chgData name="Asif Rehmani" userId="e3bc34669d675361" providerId="LiveId" clId="{849AD93A-ED75-4617-835A-F2613472E069}" dt="2023-05-09T09:40:05.281" v="94"/>
          <ac:spMkLst>
            <pc:docMk/>
            <pc:sldMk cId="1160534800" sldId="2145706489"/>
            <ac:spMk id="13" creationId="{5E3C0EDB-60D3-4CEF-8B80-C6D01E08DEC2}"/>
          </ac:spMkLst>
        </pc:spChg>
        <pc:spChg chg="add del">
          <ac:chgData name="Asif Rehmani" userId="e3bc34669d675361" providerId="LiveId" clId="{849AD93A-ED75-4617-835A-F2613472E069}" dt="2023-05-09T09:40:05.281" v="94"/>
          <ac:spMkLst>
            <pc:docMk/>
            <pc:sldMk cId="1160534800" sldId="2145706489"/>
            <ac:spMk id="15" creationId="{4B306978-A26E-4AC4-9EAA-BD29BD476A4F}"/>
          </ac:spMkLst>
        </pc:spChg>
        <pc:spChg chg="add del">
          <ac:chgData name="Asif Rehmani" userId="e3bc34669d675361" providerId="LiveId" clId="{849AD93A-ED75-4617-835A-F2613472E069}" dt="2023-05-09T09:40:05.281" v="94"/>
          <ac:spMkLst>
            <pc:docMk/>
            <pc:sldMk cId="1160534800" sldId="2145706489"/>
            <ac:spMk id="17" creationId="{40C269CE-FB56-4D68-8CFB-1CFD5F350518}"/>
          </ac:spMkLst>
        </pc:spChg>
        <pc:spChg chg="add del">
          <ac:chgData name="Asif Rehmani" userId="e3bc34669d675361" providerId="LiveId" clId="{849AD93A-ED75-4617-835A-F2613472E069}" dt="2023-05-09T09:40:05.281" v="94"/>
          <ac:spMkLst>
            <pc:docMk/>
            <pc:sldMk cId="1160534800" sldId="2145706489"/>
            <ac:spMk id="19" creationId="{A6ED7E7F-75F7-4581-A930-C4DEBC2A8419}"/>
          </ac:spMkLst>
        </pc:spChg>
      </pc:sldChg>
      <pc:sldChg chg="addSp delSp add del setBg delDesignElem">
        <pc:chgData name="Asif Rehmani" userId="e3bc34669d675361" providerId="LiveId" clId="{849AD93A-ED75-4617-835A-F2613472E069}" dt="2023-05-09T09:40:05.281" v="94"/>
        <pc:sldMkLst>
          <pc:docMk/>
          <pc:sldMk cId="3769211027" sldId="2145706490"/>
        </pc:sldMkLst>
        <pc:spChg chg="add del">
          <ac:chgData name="Asif Rehmani" userId="e3bc34669d675361" providerId="LiveId" clId="{849AD93A-ED75-4617-835A-F2613472E069}" dt="2023-05-09T09:40:05.281" v="94"/>
          <ac:spMkLst>
            <pc:docMk/>
            <pc:sldMk cId="3769211027" sldId="2145706490"/>
            <ac:spMk id="71" creationId="{76E6212F-EB21-4328-8386-832840CB431A}"/>
          </ac:spMkLst>
        </pc:spChg>
        <pc:spChg chg="add del">
          <ac:chgData name="Asif Rehmani" userId="e3bc34669d675361" providerId="LiveId" clId="{849AD93A-ED75-4617-835A-F2613472E069}" dt="2023-05-09T09:40:05.281" v="94"/>
          <ac:spMkLst>
            <pc:docMk/>
            <pc:sldMk cId="3769211027" sldId="2145706490"/>
            <ac:spMk id="73" creationId="{9E74304E-CF2D-41E1-92CF-7FC508311BAE}"/>
          </ac:spMkLst>
        </pc:spChg>
        <pc:cxnChg chg="add del">
          <ac:chgData name="Asif Rehmani" userId="e3bc34669d675361" providerId="LiveId" clId="{849AD93A-ED75-4617-835A-F2613472E069}" dt="2023-05-09T09:40:05.281" v="94"/>
          <ac:cxnSpMkLst>
            <pc:docMk/>
            <pc:sldMk cId="3769211027" sldId="2145706490"/>
            <ac:cxnSpMk id="75" creationId="{4717401F-8127-4697-8085-3D6C69B5D25D}"/>
          </ac:cxnSpMkLst>
        </pc:cxnChg>
      </pc:sldChg>
      <pc:sldChg chg="addSp delSp add del setBg delDesignElem">
        <pc:chgData name="Asif Rehmani" userId="e3bc34669d675361" providerId="LiveId" clId="{849AD93A-ED75-4617-835A-F2613472E069}" dt="2023-05-09T09:40:05.281" v="94"/>
        <pc:sldMkLst>
          <pc:docMk/>
          <pc:sldMk cId="1155233483" sldId="2145706491"/>
        </pc:sldMkLst>
        <pc:spChg chg="add del">
          <ac:chgData name="Asif Rehmani" userId="e3bc34669d675361" providerId="LiveId" clId="{849AD93A-ED75-4617-835A-F2613472E069}" dt="2023-05-09T09:40:05.281" v="94"/>
          <ac:spMkLst>
            <pc:docMk/>
            <pc:sldMk cId="1155233483" sldId="2145706491"/>
            <ac:spMk id="19" creationId="{42A5316D-ED2F-4F89-B4B4-8D9240B1A348}"/>
          </ac:spMkLst>
        </pc:spChg>
      </pc:sldChg>
      <pc:sldChg chg="addSp delSp add del setBg delDesignElem">
        <pc:chgData name="Asif Rehmani" userId="e3bc34669d675361" providerId="LiveId" clId="{849AD93A-ED75-4617-835A-F2613472E069}" dt="2023-05-09T09:40:05.281" v="94"/>
        <pc:sldMkLst>
          <pc:docMk/>
          <pc:sldMk cId="2517727491" sldId="2145706492"/>
        </pc:sldMkLst>
        <pc:spChg chg="add del">
          <ac:chgData name="Asif Rehmani" userId="e3bc34669d675361" providerId="LiveId" clId="{849AD93A-ED75-4617-835A-F2613472E069}" dt="2023-05-09T09:40:05.281" v="94"/>
          <ac:spMkLst>
            <pc:docMk/>
            <pc:sldMk cId="2517727491" sldId="2145706492"/>
            <ac:spMk id="11" creationId="{1DB7C82F-AB7E-4F0C-B829-FA1B9C415180}"/>
          </ac:spMkLst>
        </pc:spChg>
      </pc:sldChg>
      <pc:sldChg chg="addSp delSp add del setBg delDesignElem">
        <pc:chgData name="Asif Rehmani" userId="e3bc34669d675361" providerId="LiveId" clId="{849AD93A-ED75-4617-835A-F2613472E069}" dt="2023-05-09T09:40:05.281" v="94"/>
        <pc:sldMkLst>
          <pc:docMk/>
          <pc:sldMk cId="416987301" sldId="2145706493"/>
        </pc:sldMkLst>
        <pc:spChg chg="add del">
          <ac:chgData name="Asif Rehmani" userId="e3bc34669d675361" providerId="LiveId" clId="{849AD93A-ED75-4617-835A-F2613472E069}" dt="2023-05-09T09:40:05.281" v="94"/>
          <ac:spMkLst>
            <pc:docMk/>
            <pc:sldMk cId="416987301" sldId="2145706493"/>
            <ac:spMk id="73" creationId="{99899462-FC16-43B0-966B-FCA263450716}"/>
          </ac:spMkLst>
        </pc:spChg>
        <pc:cxnChg chg="add del">
          <ac:chgData name="Asif Rehmani" userId="e3bc34669d675361" providerId="LiveId" clId="{849AD93A-ED75-4617-835A-F2613472E069}" dt="2023-05-09T09:40:05.281" v="94"/>
          <ac:cxnSpMkLst>
            <pc:docMk/>
            <pc:sldMk cId="416987301" sldId="2145706493"/>
            <ac:cxnSpMk id="75" creationId="{AAFEA932-2DF1-410C-A00A-7A1E7DBF7511}"/>
          </ac:cxnSpMkLst>
        </pc:cxnChg>
      </pc:sldChg>
      <pc:sldChg chg="addSp delSp add del setBg delDesignElem">
        <pc:chgData name="Asif Rehmani" userId="e3bc34669d675361" providerId="LiveId" clId="{849AD93A-ED75-4617-835A-F2613472E069}" dt="2023-05-09T09:40:05.281" v="94"/>
        <pc:sldMkLst>
          <pc:docMk/>
          <pc:sldMk cId="1806743822" sldId="2145706494"/>
        </pc:sldMkLst>
        <pc:spChg chg="add del">
          <ac:chgData name="Asif Rehmani" userId="e3bc34669d675361" providerId="LiveId" clId="{849AD93A-ED75-4617-835A-F2613472E069}" dt="2023-05-09T09:40:05.281" v="94"/>
          <ac:spMkLst>
            <pc:docMk/>
            <pc:sldMk cId="1806743822" sldId="2145706494"/>
            <ac:spMk id="9" creationId="{6BDBA639-2A71-4A60-A71A-FF1836F546CE}"/>
          </ac:spMkLst>
        </pc:spChg>
        <pc:spChg chg="add del">
          <ac:chgData name="Asif Rehmani" userId="e3bc34669d675361" providerId="LiveId" clId="{849AD93A-ED75-4617-835A-F2613472E069}" dt="2023-05-09T09:40:05.281" v="94"/>
          <ac:spMkLst>
            <pc:docMk/>
            <pc:sldMk cId="1806743822" sldId="2145706494"/>
            <ac:spMk id="32" creationId="{D9C506D7-84CB-4057-A44A-465313E78538}"/>
          </ac:spMkLst>
        </pc:spChg>
        <pc:spChg chg="add del">
          <ac:chgData name="Asif Rehmani" userId="e3bc34669d675361" providerId="LiveId" clId="{849AD93A-ED75-4617-835A-F2613472E069}" dt="2023-05-09T09:40:05.281" v="94"/>
          <ac:spMkLst>
            <pc:docMk/>
            <pc:sldMk cId="1806743822" sldId="2145706494"/>
            <ac:spMk id="34" creationId="{7842FC68-61FD-4700-8A22-BB8B071884DB}"/>
          </ac:spMkLst>
        </pc:spChg>
        <pc:grpChg chg="add del">
          <ac:chgData name="Asif Rehmani" userId="e3bc34669d675361" providerId="LiveId" clId="{849AD93A-ED75-4617-835A-F2613472E069}" dt="2023-05-09T09:40:05.281" v="94"/>
          <ac:grpSpMkLst>
            <pc:docMk/>
            <pc:sldMk cId="1806743822" sldId="2145706494"/>
            <ac:grpSpMk id="11" creationId="{5E208A8B-5EBD-4532-BE72-26414FA7CFF6}"/>
          </ac:grpSpMkLst>
        </pc:grpChg>
      </pc:sldChg>
      <pc:sldChg chg="addSp delSp add del setBg delDesignElem">
        <pc:chgData name="Asif Rehmani" userId="e3bc34669d675361" providerId="LiveId" clId="{849AD93A-ED75-4617-835A-F2613472E069}" dt="2023-05-09T09:40:05.281" v="94"/>
        <pc:sldMkLst>
          <pc:docMk/>
          <pc:sldMk cId="1849571360" sldId="2145706495"/>
        </pc:sldMkLst>
        <pc:spChg chg="add del">
          <ac:chgData name="Asif Rehmani" userId="e3bc34669d675361" providerId="LiveId" clId="{849AD93A-ED75-4617-835A-F2613472E069}" dt="2023-05-09T09:40:05.281" v="94"/>
          <ac:spMkLst>
            <pc:docMk/>
            <pc:sldMk cId="1849571360" sldId="2145706495"/>
            <ac:spMk id="10" creationId="{4038CB10-1F5C-4D54-9DF7-12586DE5B007}"/>
          </ac:spMkLst>
        </pc:spChg>
        <pc:spChg chg="add del">
          <ac:chgData name="Asif Rehmani" userId="e3bc34669d675361" providerId="LiveId" clId="{849AD93A-ED75-4617-835A-F2613472E069}" dt="2023-05-09T09:40:05.281" v="94"/>
          <ac:spMkLst>
            <pc:docMk/>
            <pc:sldMk cId="1849571360" sldId="2145706495"/>
            <ac:spMk id="12" creationId="{73ED6512-6858-4552-B699-9A97FE9A4EA2}"/>
          </ac:spMkLst>
        </pc:spChg>
      </pc:sldChg>
      <pc:sldChg chg="addSp delSp add del setBg delDesignElem">
        <pc:chgData name="Asif Rehmani" userId="e3bc34669d675361" providerId="LiveId" clId="{849AD93A-ED75-4617-835A-F2613472E069}" dt="2023-05-09T09:40:05.281" v="94"/>
        <pc:sldMkLst>
          <pc:docMk/>
          <pc:sldMk cId="3773226803" sldId="2145706496"/>
        </pc:sldMkLst>
        <pc:spChg chg="add del">
          <ac:chgData name="Asif Rehmani" userId="e3bc34669d675361" providerId="LiveId" clId="{849AD93A-ED75-4617-835A-F2613472E069}" dt="2023-05-09T09:40:05.281" v="94"/>
          <ac:spMkLst>
            <pc:docMk/>
            <pc:sldMk cId="3773226803" sldId="2145706496"/>
            <ac:spMk id="9" creationId="{6BDBA639-2A71-4A60-A71A-FF1836F546CE}"/>
          </ac:spMkLst>
        </pc:spChg>
        <pc:spChg chg="add del">
          <ac:chgData name="Asif Rehmani" userId="e3bc34669d675361" providerId="LiveId" clId="{849AD93A-ED75-4617-835A-F2613472E069}" dt="2023-05-09T09:40:05.281" v="94"/>
          <ac:spMkLst>
            <pc:docMk/>
            <pc:sldMk cId="3773226803" sldId="2145706496"/>
            <ac:spMk id="32" creationId="{D9C506D7-84CB-4057-A44A-465313E78538}"/>
          </ac:spMkLst>
        </pc:spChg>
        <pc:spChg chg="add del">
          <ac:chgData name="Asif Rehmani" userId="e3bc34669d675361" providerId="LiveId" clId="{849AD93A-ED75-4617-835A-F2613472E069}" dt="2023-05-09T09:40:05.281" v="94"/>
          <ac:spMkLst>
            <pc:docMk/>
            <pc:sldMk cId="3773226803" sldId="2145706496"/>
            <ac:spMk id="34" creationId="{7842FC68-61FD-4700-8A22-BB8B071884DB}"/>
          </ac:spMkLst>
        </pc:spChg>
        <pc:grpChg chg="add del">
          <ac:chgData name="Asif Rehmani" userId="e3bc34669d675361" providerId="LiveId" clId="{849AD93A-ED75-4617-835A-F2613472E069}" dt="2023-05-09T09:40:05.281" v="94"/>
          <ac:grpSpMkLst>
            <pc:docMk/>
            <pc:sldMk cId="3773226803" sldId="2145706496"/>
            <ac:grpSpMk id="11" creationId="{5E208A8B-5EBD-4532-BE72-26414FA7CFF6}"/>
          </ac:grpSpMkLst>
        </pc:grpChg>
      </pc:sldChg>
      <pc:sldChg chg="addSp delSp add del setBg delDesignElem">
        <pc:chgData name="Asif Rehmani" userId="e3bc34669d675361" providerId="LiveId" clId="{849AD93A-ED75-4617-835A-F2613472E069}" dt="2023-05-09T09:40:05.281" v="94"/>
        <pc:sldMkLst>
          <pc:docMk/>
          <pc:sldMk cId="3623711459" sldId="2145706497"/>
        </pc:sldMkLst>
        <pc:spChg chg="add del">
          <ac:chgData name="Asif Rehmani" userId="e3bc34669d675361" providerId="LiveId" clId="{849AD93A-ED75-4617-835A-F2613472E069}" dt="2023-05-09T09:40:05.281" v="94"/>
          <ac:spMkLst>
            <pc:docMk/>
            <pc:sldMk cId="3623711459" sldId="2145706497"/>
            <ac:spMk id="8" creationId="{B4F5FA0D-0104-4987-8241-EFF7C85B88DE}"/>
          </ac:spMkLst>
        </pc:spChg>
        <pc:picChg chg="add del">
          <ac:chgData name="Asif Rehmani" userId="e3bc34669d675361" providerId="LiveId" clId="{849AD93A-ED75-4617-835A-F2613472E069}" dt="2023-05-09T09:40:05.281" v="94"/>
          <ac:picMkLst>
            <pc:docMk/>
            <pc:sldMk cId="3623711459" sldId="2145706497"/>
            <ac:picMk id="10" creationId="{2897127E-6CEF-446C-BE87-93B7C46E49D1}"/>
          </ac:picMkLst>
        </pc:picChg>
      </pc:sldChg>
      <pc:sldChg chg="addSp delSp add del setBg delDesignElem">
        <pc:chgData name="Asif Rehmani" userId="e3bc34669d675361" providerId="LiveId" clId="{849AD93A-ED75-4617-835A-F2613472E069}" dt="2023-05-09T09:40:05.281" v="94"/>
        <pc:sldMkLst>
          <pc:docMk/>
          <pc:sldMk cId="1649424129" sldId="2145706498"/>
        </pc:sldMkLst>
        <pc:spChg chg="add del">
          <ac:chgData name="Asif Rehmani" userId="e3bc34669d675361" providerId="LiveId" clId="{849AD93A-ED75-4617-835A-F2613472E069}" dt="2023-05-09T09:40:05.281" v="94"/>
          <ac:spMkLst>
            <pc:docMk/>
            <pc:sldMk cId="1649424129" sldId="2145706498"/>
            <ac:spMk id="11" creationId="{35555856-9970-4BC3-9AA9-6A917F53AFBD}"/>
          </ac:spMkLst>
        </pc:spChg>
        <pc:spChg chg="add del">
          <ac:chgData name="Asif Rehmani" userId="e3bc34669d675361" providerId="LiveId" clId="{849AD93A-ED75-4617-835A-F2613472E069}" dt="2023-05-09T09:40:05.281" v="94"/>
          <ac:spMkLst>
            <pc:docMk/>
            <pc:sldMk cId="1649424129" sldId="2145706498"/>
            <ac:spMk id="15" creationId="{13722DD7-BA73-4776-93A3-94491FEF7260}"/>
          </ac:spMkLst>
        </pc:spChg>
        <pc:picChg chg="add del">
          <ac:chgData name="Asif Rehmani" userId="e3bc34669d675361" providerId="LiveId" clId="{849AD93A-ED75-4617-835A-F2613472E069}" dt="2023-05-09T09:40:05.281" v="94"/>
          <ac:picMkLst>
            <pc:docMk/>
            <pc:sldMk cId="1649424129" sldId="2145706498"/>
            <ac:picMk id="13" creationId="{7F487851-BFAF-46D8-A1ED-50CAD6E46F59}"/>
          </ac:picMkLst>
        </pc:picChg>
      </pc:sldChg>
      <pc:sldChg chg="addSp delSp add del setBg delDesignElem">
        <pc:chgData name="Asif Rehmani" userId="e3bc34669d675361" providerId="LiveId" clId="{849AD93A-ED75-4617-835A-F2613472E069}" dt="2023-05-09T09:40:05.281" v="94"/>
        <pc:sldMkLst>
          <pc:docMk/>
          <pc:sldMk cId="23312230" sldId="2145706499"/>
        </pc:sldMkLst>
        <pc:spChg chg="add del">
          <ac:chgData name="Asif Rehmani" userId="e3bc34669d675361" providerId="LiveId" clId="{849AD93A-ED75-4617-835A-F2613472E069}" dt="2023-05-09T09:40:05.281" v="94"/>
          <ac:spMkLst>
            <pc:docMk/>
            <pc:sldMk cId="23312230" sldId="2145706499"/>
            <ac:spMk id="10" creationId="{76E6212F-EB21-4328-8386-832840CB431A}"/>
          </ac:spMkLst>
        </pc:spChg>
        <pc:spChg chg="add del">
          <ac:chgData name="Asif Rehmani" userId="e3bc34669d675361" providerId="LiveId" clId="{849AD93A-ED75-4617-835A-F2613472E069}" dt="2023-05-09T09:40:05.281" v="94"/>
          <ac:spMkLst>
            <pc:docMk/>
            <pc:sldMk cId="23312230" sldId="2145706499"/>
            <ac:spMk id="12" creationId="{9E74304E-CF2D-41E1-92CF-7FC508311BAE}"/>
          </ac:spMkLst>
        </pc:spChg>
        <pc:cxnChg chg="add del">
          <ac:chgData name="Asif Rehmani" userId="e3bc34669d675361" providerId="LiveId" clId="{849AD93A-ED75-4617-835A-F2613472E069}" dt="2023-05-09T09:40:05.281" v="94"/>
          <ac:cxnSpMkLst>
            <pc:docMk/>
            <pc:sldMk cId="23312230" sldId="2145706499"/>
            <ac:cxnSpMk id="14" creationId="{4717401F-8127-4697-8085-3D6C69B5D25D}"/>
          </ac:cxnSpMkLst>
        </pc:cxnChg>
      </pc:sldChg>
      <pc:sldChg chg="addSp delSp add del setBg delDesignElem">
        <pc:chgData name="Asif Rehmani" userId="e3bc34669d675361" providerId="LiveId" clId="{849AD93A-ED75-4617-835A-F2613472E069}" dt="2023-05-09T09:40:05.281" v="94"/>
        <pc:sldMkLst>
          <pc:docMk/>
          <pc:sldMk cId="933442947" sldId="2145706500"/>
        </pc:sldMkLst>
        <pc:spChg chg="add del">
          <ac:chgData name="Asif Rehmani" userId="e3bc34669d675361" providerId="LiveId" clId="{849AD93A-ED75-4617-835A-F2613472E069}" dt="2023-05-09T09:40:05.281" v="94"/>
          <ac:spMkLst>
            <pc:docMk/>
            <pc:sldMk cId="933442947" sldId="2145706500"/>
            <ac:spMk id="37" creationId="{1DB7C82F-AB7E-4F0C-B829-FA1B9C415180}"/>
          </ac:spMkLst>
        </pc:spChg>
        <pc:spChg chg="add del">
          <ac:chgData name="Asif Rehmani" userId="e3bc34669d675361" providerId="LiveId" clId="{849AD93A-ED75-4617-835A-F2613472E069}" dt="2023-05-09T09:40:05.281" v="94"/>
          <ac:spMkLst>
            <pc:docMk/>
            <pc:sldMk cId="933442947" sldId="2145706500"/>
            <ac:spMk id="38" creationId="{F55FFF17-D3D5-4F58-BA56-54EA901CE038}"/>
          </ac:spMkLst>
        </pc:spChg>
      </pc:sldChg>
      <pc:sldChg chg="addSp delSp add del setBg delDesignElem">
        <pc:chgData name="Asif Rehmani" userId="e3bc34669d675361" providerId="LiveId" clId="{849AD93A-ED75-4617-835A-F2613472E069}" dt="2023-05-09T09:40:05.281" v="94"/>
        <pc:sldMkLst>
          <pc:docMk/>
          <pc:sldMk cId="3677724136" sldId="2145706501"/>
        </pc:sldMkLst>
        <pc:spChg chg="add del">
          <ac:chgData name="Asif Rehmani" userId="e3bc34669d675361" providerId="LiveId" clId="{849AD93A-ED75-4617-835A-F2613472E069}" dt="2023-05-09T09:40:05.281" v="94"/>
          <ac:spMkLst>
            <pc:docMk/>
            <pc:sldMk cId="3677724136" sldId="2145706501"/>
            <ac:spMk id="2056" creationId="{87CC2527-562A-4F69-B487-4371E5B243E7}"/>
          </ac:spMkLst>
        </pc:spChg>
        <pc:cxnChg chg="add del">
          <ac:chgData name="Asif Rehmani" userId="e3bc34669d675361" providerId="LiveId" clId="{849AD93A-ED75-4617-835A-F2613472E069}" dt="2023-05-09T09:40:05.281" v="94"/>
          <ac:cxnSpMkLst>
            <pc:docMk/>
            <pc:sldMk cId="3677724136" sldId="2145706501"/>
            <ac:cxnSpMk id="77" creationId="{BCDAEC91-5BCE-4B55-9CC0-43EF94CB734B}"/>
          </ac:cxnSpMkLst>
        </pc:cxnChg>
      </pc:sldChg>
      <pc:sldChg chg="add del">
        <pc:chgData name="Asif Rehmani" userId="e3bc34669d675361" providerId="LiveId" clId="{849AD93A-ED75-4617-835A-F2613472E069}" dt="2023-05-09T09:40:05.281" v="94"/>
        <pc:sldMkLst>
          <pc:docMk/>
          <pc:sldMk cId="2494282122" sldId="2145706502"/>
        </pc:sldMkLst>
      </pc:sldChg>
      <pc:sldChg chg="addSp delSp add del setBg delDesignElem">
        <pc:chgData name="Asif Rehmani" userId="e3bc34669d675361" providerId="LiveId" clId="{849AD93A-ED75-4617-835A-F2613472E069}" dt="2023-05-09T09:40:05.281" v="94"/>
        <pc:sldMkLst>
          <pc:docMk/>
          <pc:sldMk cId="1300966194" sldId="2145706503"/>
        </pc:sldMkLst>
        <pc:spChg chg="add del">
          <ac:chgData name="Asif Rehmani" userId="e3bc34669d675361" providerId="LiveId" clId="{849AD93A-ED75-4617-835A-F2613472E069}" dt="2023-05-09T09:40:05.281" v="94"/>
          <ac:spMkLst>
            <pc:docMk/>
            <pc:sldMk cId="1300966194" sldId="2145706503"/>
            <ac:spMk id="14" creationId="{C0B27210-D0CA-4654-B3E3-9ABB4F178EA1}"/>
          </ac:spMkLst>
        </pc:spChg>
        <pc:spChg chg="add del">
          <ac:chgData name="Asif Rehmani" userId="e3bc34669d675361" providerId="LiveId" clId="{849AD93A-ED75-4617-835A-F2613472E069}" dt="2023-05-09T09:40:05.281" v="94"/>
          <ac:spMkLst>
            <pc:docMk/>
            <pc:sldMk cId="1300966194" sldId="2145706503"/>
            <ac:spMk id="16" creationId="{1DB7C82F-AB7E-4F0C-B829-FA1B9C415180}"/>
          </ac:spMkLst>
        </pc:spChg>
        <pc:spChg chg="add del">
          <ac:chgData name="Asif Rehmani" userId="e3bc34669d675361" providerId="LiveId" clId="{849AD93A-ED75-4617-835A-F2613472E069}" dt="2023-05-09T09:40:05.281" v="94"/>
          <ac:spMkLst>
            <pc:docMk/>
            <pc:sldMk cId="1300966194" sldId="2145706503"/>
            <ac:spMk id="18" creationId="{70B66945-4967-4040-926D-DCA44313CDAB}"/>
          </ac:spMkLst>
        </pc:spChg>
      </pc:sldChg>
      <pc:sldChg chg="addSp delSp add del setBg delDesignElem">
        <pc:chgData name="Asif Rehmani" userId="e3bc34669d675361" providerId="LiveId" clId="{849AD93A-ED75-4617-835A-F2613472E069}" dt="2023-05-09T09:40:05.281" v="94"/>
        <pc:sldMkLst>
          <pc:docMk/>
          <pc:sldMk cId="1268229687" sldId="2145706504"/>
        </pc:sldMkLst>
        <pc:picChg chg="add del">
          <ac:chgData name="Asif Rehmani" userId="e3bc34669d675361" providerId="LiveId" clId="{849AD93A-ED75-4617-835A-F2613472E069}" dt="2023-05-09T09:40:05.281" v="94"/>
          <ac:picMkLst>
            <pc:docMk/>
            <pc:sldMk cId="1268229687" sldId="2145706504"/>
            <ac:picMk id="20" creationId="{2995C01B-C8F5-498C-896C-BF8AC8B9AD5B}"/>
          </ac:picMkLst>
        </pc:picChg>
      </pc:sldChg>
      <pc:sldChg chg="addSp delSp add del setBg delDesignElem">
        <pc:chgData name="Asif Rehmani" userId="e3bc34669d675361" providerId="LiveId" clId="{849AD93A-ED75-4617-835A-F2613472E069}" dt="2023-05-09T09:40:05.281" v="94"/>
        <pc:sldMkLst>
          <pc:docMk/>
          <pc:sldMk cId="1619569369" sldId="2145706505"/>
        </pc:sldMkLst>
        <pc:spChg chg="add del">
          <ac:chgData name="Asif Rehmani" userId="e3bc34669d675361" providerId="LiveId" clId="{849AD93A-ED75-4617-835A-F2613472E069}" dt="2023-05-09T09:40:05.281" v="94"/>
          <ac:spMkLst>
            <pc:docMk/>
            <pc:sldMk cId="1619569369" sldId="2145706505"/>
            <ac:spMk id="71" creationId="{AFA67CD3-AB4E-4A7A-BEB8-53C445D8C44E}"/>
          </ac:spMkLst>
        </pc:spChg>
        <pc:spChg chg="add del">
          <ac:chgData name="Asif Rehmani" userId="e3bc34669d675361" providerId="LiveId" clId="{849AD93A-ED75-4617-835A-F2613472E069}" dt="2023-05-09T09:40:05.281" v="94"/>
          <ac:spMkLst>
            <pc:docMk/>
            <pc:sldMk cId="1619569369" sldId="2145706505"/>
            <ac:spMk id="75" creationId="{339C8D78-A644-462F-B674-F440635E5353}"/>
          </ac:spMkLst>
        </pc:spChg>
        <pc:picChg chg="add del">
          <ac:chgData name="Asif Rehmani" userId="e3bc34669d675361" providerId="LiveId" clId="{849AD93A-ED75-4617-835A-F2613472E069}" dt="2023-05-09T09:40:05.281" v="94"/>
          <ac:picMkLst>
            <pc:docMk/>
            <pc:sldMk cId="1619569369" sldId="2145706505"/>
            <ac:picMk id="73" creationId="{07CF545F-9C2E-4446-97CD-AD92990C2B68}"/>
          </ac:picMkLst>
        </pc:picChg>
      </pc:sldChg>
      <pc:sldChg chg="addSp delSp add del setBg delDesignElem">
        <pc:chgData name="Asif Rehmani" userId="e3bc34669d675361" providerId="LiveId" clId="{849AD93A-ED75-4617-835A-F2613472E069}" dt="2023-05-09T09:40:05.281" v="94"/>
        <pc:sldMkLst>
          <pc:docMk/>
          <pc:sldMk cId="2776354228" sldId="2145706506"/>
        </pc:sldMkLst>
        <pc:spChg chg="add del">
          <ac:chgData name="Asif Rehmani" userId="e3bc34669d675361" providerId="LiveId" clId="{849AD93A-ED75-4617-835A-F2613472E069}" dt="2023-05-09T09:40:05.281" v="94"/>
          <ac:spMkLst>
            <pc:docMk/>
            <pc:sldMk cId="2776354228" sldId="2145706506"/>
            <ac:spMk id="17" creationId="{22A397E7-BF60-45B2-84C7-B074B76C37A7}"/>
          </ac:spMkLst>
        </pc:spChg>
        <pc:spChg chg="add del">
          <ac:chgData name="Asif Rehmani" userId="e3bc34669d675361" providerId="LiveId" clId="{849AD93A-ED75-4617-835A-F2613472E069}" dt="2023-05-09T09:40:05.281" v="94"/>
          <ac:spMkLst>
            <pc:docMk/>
            <pc:sldMk cId="2776354228" sldId="2145706506"/>
            <ac:spMk id="18" creationId="{890DEF05-784E-4B61-89E4-04C4ECF4E5A0}"/>
          </ac:spMkLst>
        </pc:spChg>
        <pc:cxnChg chg="add del">
          <ac:chgData name="Asif Rehmani" userId="e3bc34669d675361" providerId="LiveId" clId="{849AD93A-ED75-4617-835A-F2613472E069}" dt="2023-05-09T09:40:05.281" v="94"/>
          <ac:cxnSpMkLst>
            <pc:docMk/>
            <pc:sldMk cId="2776354228" sldId="2145706506"/>
            <ac:cxnSpMk id="19" creationId="{C41BAEC7-F7B0-4224-8B18-8F74B7D87F0B}"/>
          </ac:cxnSpMkLst>
        </pc:cxnChg>
      </pc:sldChg>
      <pc:sldChg chg="addSp delSp add del setBg delDesignElem">
        <pc:chgData name="Asif Rehmani" userId="e3bc34669d675361" providerId="LiveId" clId="{849AD93A-ED75-4617-835A-F2613472E069}" dt="2023-05-09T09:40:05.281" v="94"/>
        <pc:sldMkLst>
          <pc:docMk/>
          <pc:sldMk cId="1468498427" sldId="2145706507"/>
        </pc:sldMkLst>
        <pc:spChg chg="add del">
          <ac:chgData name="Asif Rehmani" userId="e3bc34669d675361" providerId="LiveId" clId="{849AD93A-ED75-4617-835A-F2613472E069}" dt="2023-05-09T09:40:05.281" v="94"/>
          <ac:spMkLst>
            <pc:docMk/>
            <pc:sldMk cId="1468498427" sldId="2145706507"/>
            <ac:spMk id="9" creationId="{88294908-8B00-4F58-BBBA-20F71A40AA9E}"/>
          </ac:spMkLst>
        </pc:spChg>
        <pc:spChg chg="add del">
          <ac:chgData name="Asif Rehmani" userId="e3bc34669d675361" providerId="LiveId" clId="{849AD93A-ED75-4617-835A-F2613472E069}" dt="2023-05-09T09:40:05.281" v="94"/>
          <ac:spMkLst>
            <pc:docMk/>
            <pc:sldMk cId="1468498427" sldId="2145706507"/>
            <ac:spMk id="11" creationId="{4364C879-1404-4203-8E9D-CC5DE0A621A2}"/>
          </ac:spMkLst>
        </pc:spChg>
        <pc:spChg chg="add del">
          <ac:chgData name="Asif Rehmani" userId="e3bc34669d675361" providerId="LiveId" clId="{849AD93A-ED75-4617-835A-F2613472E069}" dt="2023-05-09T09:40:05.281" v="94"/>
          <ac:spMkLst>
            <pc:docMk/>
            <pc:sldMk cId="1468498427" sldId="2145706507"/>
            <ac:spMk id="13" creationId="{84617302-4B0D-4351-A6BB-6F0930D943AC}"/>
          </ac:spMkLst>
        </pc:spChg>
        <pc:spChg chg="add del">
          <ac:chgData name="Asif Rehmani" userId="e3bc34669d675361" providerId="LiveId" clId="{849AD93A-ED75-4617-835A-F2613472E069}" dt="2023-05-09T09:40:05.281" v="94"/>
          <ac:spMkLst>
            <pc:docMk/>
            <pc:sldMk cId="1468498427" sldId="2145706507"/>
            <ac:spMk id="15" creationId="{DA2C7802-C2E0-4218-8F89-8DD7CCD2CD1C}"/>
          </ac:spMkLst>
        </pc:spChg>
        <pc:spChg chg="add del">
          <ac:chgData name="Asif Rehmani" userId="e3bc34669d675361" providerId="LiveId" clId="{849AD93A-ED75-4617-835A-F2613472E069}" dt="2023-05-09T09:40:05.281" v="94"/>
          <ac:spMkLst>
            <pc:docMk/>
            <pc:sldMk cId="1468498427" sldId="2145706507"/>
            <ac:spMk id="17" creationId="{A6D7111A-21E5-4EE9-8A78-10E5530F0116}"/>
          </ac:spMkLst>
        </pc:spChg>
        <pc:spChg chg="add del">
          <ac:chgData name="Asif Rehmani" userId="e3bc34669d675361" providerId="LiveId" clId="{849AD93A-ED75-4617-835A-F2613472E069}" dt="2023-05-09T09:40:05.281" v="94"/>
          <ac:spMkLst>
            <pc:docMk/>
            <pc:sldMk cId="1468498427" sldId="2145706507"/>
            <ac:spMk id="19" creationId="{A3969E80-A77B-49FC-9122-D89AFD5EE118}"/>
          </ac:spMkLst>
        </pc:spChg>
        <pc:spChg chg="add del">
          <ac:chgData name="Asif Rehmani" userId="e3bc34669d675361" providerId="LiveId" clId="{849AD93A-ED75-4617-835A-F2613472E069}" dt="2023-05-09T09:40:05.281" v="94"/>
          <ac:spMkLst>
            <pc:docMk/>
            <pc:sldMk cId="1468498427" sldId="2145706507"/>
            <ac:spMk id="21" creationId="{1849CA57-76BD-4CF2-80BA-D7A46A01B7B1}"/>
          </ac:spMkLst>
        </pc:spChg>
        <pc:spChg chg="add del">
          <ac:chgData name="Asif Rehmani" userId="e3bc34669d675361" providerId="LiveId" clId="{849AD93A-ED75-4617-835A-F2613472E069}" dt="2023-05-09T09:40:05.281" v="94"/>
          <ac:spMkLst>
            <pc:docMk/>
            <pc:sldMk cId="1468498427" sldId="2145706507"/>
            <ac:spMk id="23" creationId="{35E9085E-E730-4768-83D4-6CB7E9897153}"/>
          </ac:spMkLst>
        </pc:spChg>
        <pc:spChg chg="add del">
          <ac:chgData name="Asif Rehmani" userId="e3bc34669d675361" providerId="LiveId" clId="{849AD93A-ED75-4617-835A-F2613472E069}" dt="2023-05-09T09:40:05.281" v="94"/>
          <ac:spMkLst>
            <pc:docMk/>
            <pc:sldMk cId="1468498427" sldId="2145706507"/>
            <ac:spMk id="25" creationId="{973272FE-A474-4CAE-8CA2-BCC8B476C3F4}"/>
          </ac:spMkLst>
        </pc:spChg>
        <pc:spChg chg="add del">
          <ac:chgData name="Asif Rehmani" userId="e3bc34669d675361" providerId="LiveId" clId="{849AD93A-ED75-4617-835A-F2613472E069}" dt="2023-05-09T09:40:05.281" v="94"/>
          <ac:spMkLst>
            <pc:docMk/>
            <pc:sldMk cId="1468498427" sldId="2145706507"/>
            <ac:spMk id="27" creationId="{E07981EA-05A6-437C-88D7-B377B92B031D}"/>
          </ac:spMkLst>
        </pc:spChg>
        <pc:spChg chg="add del">
          <ac:chgData name="Asif Rehmani" userId="e3bc34669d675361" providerId="LiveId" clId="{849AD93A-ED75-4617-835A-F2613472E069}" dt="2023-05-09T09:40:05.281" v="94"/>
          <ac:spMkLst>
            <pc:docMk/>
            <pc:sldMk cId="1468498427" sldId="2145706507"/>
            <ac:spMk id="29" creationId="{15E3C750-986E-4769-B1AE-49289FBEE757}"/>
          </ac:spMkLst>
        </pc:spChg>
      </pc:sldChg>
      <pc:sldChg chg="add del">
        <pc:chgData name="Asif Rehmani" userId="e3bc34669d675361" providerId="LiveId" clId="{849AD93A-ED75-4617-835A-F2613472E069}" dt="2023-05-09T09:40:05.281" v="94"/>
        <pc:sldMkLst>
          <pc:docMk/>
          <pc:sldMk cId="4023745181" sldId="2145706508"/>
        </pc:sldMkLst>
      </pc:sldChg>
      <pc:sldChg chg="addSp delSp add del setBg delDesignElem">
        <pc:chgData name="Asif Rehmani" userId="e3bc34669d675361" providerId="LiveId" clId="{849AD93A-ED75-4617-835A-F2613472E069}" dt="2023-05-09T09:40:05.281" v="94"/>
        <pc:sldMkLst>
          <pc:docMk/>
          <pc:sldMk cId="3077146439" sldId="2145706509"/>
        </pc:sldMkLst>
        <pc:spChg chg="add del">
          <ac:chgData name="Asif Rehmani" userId="e3bc34669d675361" providerId="LiveId" clId="{849AD93A-ED75-4617-835A-F2613472E069}" dt="2023-05-09T09:40:05.281" v="94"/>
          <ac:spMkLst>
            <pc:docMk/>
            <pc:sldMk cId="3077146439" sldId="2145706509"/>
            <ac:spMk id="9" creationId="{559AE206-7EBA-4D33-8BC9-9D8158553F0E}"/>
          </ac:spMkLst>
        </pc:spChg>
        <pc:spChg chg="add del">
          <ac:chgData name="Asif Rehmani" userId="e3bc34669d675361" providerId="LiveId" clId="{849AD93A-ED75-4617-835A-F2613472E069}" dt="2023-05-09T09:40:05.281" v="94"/>
          <ac:spMkLst>
            <pc:docMk/>
            <pc:sldMk cId="3077146439" sldId="2145706509"/>
            <ac:spMk id="11" creationId="{6437D937-A7F1-4011-92B4-328E5BE1B166}"/>
          </ac:spMkLst>
        </pc:spChg>
        <pc:spChg chg="add del">
          <ac:chgData name="Asif Rehmani" userId="e3bc34669d675361" providerId="LiveId" clId="{849AD93A-ED75-4617-835A-F2613472E069}" dt="2023-05-09T09:40:05.281" v="94"/>
          <ac:spMkLst>
            <pc:docMk/>
            <pc:sldMk cId="3077146439" sldId="2145706509"/>
            <ac:spMk id="13" creationId="{B672F332-AF08-46C6-94F0-77684310D7B7}"/>
          </ac:spMkLst>
        </pc:spChg>
        <pc:spChg chg="add del">
          <ac:chgData name="Asif Rehmani" userId="e3bc34669d675361" providerId="LiveId" clId="{849AD93A-ED75-4617-835A-F2613472E069}" dt="2023-05-09T09:40:05.281" v="94"/>
          <ac:spMkLst>
            <pc:docMk/>
            <pc:sldMk cId="3077146439" sldId="2145706509"/>
            <ac:spMk id="15" creationId="{34244EF8-D73A-40E1-BE73-D46E6B4B04ED}"/>
          </ac:spMkLst>
        </pc:spChg>
        <pc:cxnChg chg="add del">
          <ac:chgData name="Asif Rehmani" userId="e3bc34669d675361" providerId="LiveId" clId="{849AD93A-ED75-4617-835A-F2613472E069}" dt="2023-05-09T09:40:05.281" v="94"/>
          <ac:cxnSpMkLst>
            <pc:docMk/>
            <pc:sldMk cId="3077146439" sldId="2145706509"/>
            <ac:cxnSpMk id="17" creationId="{9E8E38ED-369A-44C2-B635-0BED0E48A6E8}"/>
          </ac:cxnSpMkLst>
        </pc:cxnChg>
      </pc:sldChg>
      <pc:sldChg chg="addSp delSp add del setBg delDesignElem">
        <pc:chgData name="Asif Rehmani" userId="e3bc34669d675361" providerId="LiveId" clId="{849AD93A-ED75-4617-835A-F2613472E069}" dt="2023-05-09T09:40:05.281" v="94"/>
        <pc:sldMkLst>
          <pc:docMk/>
          <pc:sldMk cId="2872661110" sldId="2145706510"/>
        </pc:sldMkLst>
        <pc:picChg chg="add del">
          <ac:chgData name="Asif Rehmani" userId="e3bc34669d675361" providerId="LiveId" clId="{849AD93A-ED75-4617-835A-F2613472E069}" dt="2023-05-09T09:40:05.281" v="94"/>
          <ac:picMkLst>
            <pc:docMk/>
            <pc:sldMk cId="2872661110" sldId="2145706510"/>
            <ac:picMk id="9" creationId="{80C4CD5A-A9D6-4B60-B385-2103DF1AD29B}"/>
          </ac:picMkLst>
        </pc:picChg>
      </pc:sldChg>
      <pc:sldChg chg="addSp delSp add del setBg delDesignElem">
        <pc:chgData name="Asif Rehmani" userId="e3bc34669d675361" providerId="LiveId" clId="{849AD93A-ED75-4617-835A-F2613472E069}" dt="2023-05-09T09:40:05.281" v="94"/>
        <pc:sldMkLst>
          <pc:docMk/>
          <pc:sldMk cId="213534015" sldId="2145706511"/>
        </pc:sldMkLst>
        <pc:spChg chg="add del">
          <ac:chgData name="Asif Rehmani" userId="e3bc34669d675361" providerId="LiveId" clId="{849AD93A-ED75-4617-835A-F2613472E069}" dt="2023-05-09T09:40:05.281" v="94"/>
          <ac:spMkLst>
            <pc:docMk/>
            <pc:sldMk cId="213534015" sldId="2145706511"/>
            <ac:spMk id="9" creationId="{A8384FB5-9ADC-4DDC-881B-597D56F5B15D}"/>
          </ac:spMkLst>
        </pc:spChg>
        <pc:spChg chg="add del">
          <ac:chgData name="Asif Rehmani" userId="e3bc34669d675361" providerId="LiveId" clId="{849AD93A-ED75-4617-835A-F2613472E069}" dt="2023-05-09T09:40:05.281" v="94"/>
          <ac:spMkLst>
            <pc:docMk/>
            <pc:sldMk cId="213534015" sldId="2145706511"/>
            <ac:spMk id="11" creationId="{1199E1B1-A8C0-4FE8-A5A8-1CB41D69F857}"/>
          </ac:spMkLst>
        </pc:spChg>
        <pc:spChg chg="add del">
          <ac:chgData name="Asif Rehmani" userId="e3bc34669d675361" providerId="LiveId" clId="{849AD93A-ED75-4617-835A-F2613472E069}" dt="2023-05-09T09:40:05.281" v="94"/>
          <ac:spMkLst>
            <pc:docMk/>
            <pc:sldMk cId="213534015" sldId="2145706511"/>
            <ac:spMk id="13" creationId="{84A8DE83-DE75-4B41-9DB4-A7EC0B0DEC0B}"/>
          </ac:spMkLst>
        </pc:spChg>
        <pc:spChg chg="add del">
          <ac:chgData name="Asif Rehmani" userId="e3bc34669d675361" providerId="LiveId" clId="{849AD93A-ED75-4617-835A-F2613472E069}" dt="2023-05-09T09:40:05.281" v="94"/>
          <ac:spMkLst>
            <pc:docMk/>
            <pc:sldMk cId="213534015" sldId="2145706511"/>
            <ac:spMk id="15" creationId="{A7009A0A-BEF5-4EAC-AF15-E4F9F002E239}"/>
          </ac:spMkLst>
        </pc:spChg>
      </pc:sldChg>
      <pc:sldChg chg="addSp delSp add del setBg delDesignElem">
        <pc:chgData name="Asif Rehmani" userId="e3bc34669d675361" providerId="LiveId" clId="{849AD93A-ED75-4617-835A-F2613472E069}" dt="2023-05-09T09:40:05.281" v="94"/>
        <pc:sldMkLst>
          <pc:docMk/>
          <pc:sldMk cId="3332347041" sldId="2145706512"/>
        </pc:sldMkLst>
        <pc:spChg chg="add del">
          <ac:chgData name="Asif Rehmani" userId="e3bc34669d675361" providerId="LiveId" clId="{849AD93A-ED75-4617-835A-F2613472E069}" dt="2023-05-09T09:40:05.281" v="94"/>
          <ac:spMkLst>
            <pc:docMk/>
            <pc:sldMk cId="3332347041" sldId="2145706512"/>
            <ac:spMk id="8" creationId="{6BDBA639-2A71-4A60-A71A-FF1836F546CE}"/>
          </ac:spMkLst>
        </pc:spChg>
        <pc:spChg chg="add del">
          <ac:chgData name="Asif Rehmani" userId="e3bc34669d675361" providerId="LiveId" clId="{849AD93A-ED75-4617-835A-F2613472E069}" dt="2023-05-09T09:40:05.281" v="94"/>
          <ac:spMkLst>
            <pc:docMk/>
            <pc:sldMk cId="3332347041" sldId="2145706512"/>
            <ac:spMk id="31" creationId="{D9C506D7-84CB-4057-A44A-465313E78538}"/>
          </ac:spMkLst>
        </pc:spChg>
        <pc:spChg chg="add del">
          <ac:chgData name="Asif Rehmani" userId="e3bc34669d675361" providerId="LiveId" clId="{849AD93A-ED75-4617-835A-F2613472E069}" dt="2023-05-09T09:40:05.281" v="94"/>
          <ac:spMkLst>
            <pc:docMk/>
            <pc:sldMk cId="3332347041" sldId="2145706512"/>
            <ac:spMk id="33" creationId="{7842FC68-61FD-4700-8A22-BB8B071884DB}"/>
          </ac:spMkLst>
        </pc:spChg>
        <pc:grpChg chg="add del">
          <ac:chgData name="Asif Rehmani" userId="e3bc34669d675361" providerId="LiveId" clId="{849AD93A-ED75-4617-835A-F2613472E069}" dt="2023-05-09T09:40:05.281" v="94"/>
          <ac:grpSpMkLst>
            <pc:docMk/>
            <pc:sldMk cId="3332347041" sldId="2145706512"/>
            <ac:grpSpMk id="10" creationId="{5E208A8B-5EBD-4532-BE72-26414FA7CFF6}"/>
          </ac:grpSpMkLst>
        </pc:grpChg>
      </pc:sldChg>
      <pc:sldChg chg="addSp delSp add del setBg delDesignElem">
        <pc:chgData name="Asif Rehmani" userId="e3bc34669d675361" providerId="LiveId" clId="{849AD93A-ED75-4617-835A-F2613472E069}" dt="2023-05-09T09:40:05.281" v="94"/>
        <pc:sldMkLst>
          <pc:docMk/>
          <pc:sldMk cId="1507479161" sldId="2145706513"/>
        </pc:sldMkLst>
        <pc:spChg chg="add del">
          <ac:chgData name="Asif Rehmani" userId="e3bc34669d675361" providerId="LiveId" clId="{849AD93A-ED75-4617-835A-F2613472E069}" dt="2023-05-09T09:40:05.281" v="94"/>
          <ac:spMkLst>
            <pc:docMk/>
            <pc:sldMk cId="1507479161" sldId="2145706513"/>
            <ac:spMk id="8" creationId="{823AC064-BC96-4F32-8AE1-B2FD38754823}"/>
          </ac:spMkLst>
        </pc:spChg>
        <pc:cxnChg chg="add del">
          <ac:chgData name="Asif Rehmani" userId="e3bc34669d675361" providerId="LiveId" clId="{849AD93A-ED75-4617-835A-F2613472E069}" dt="2023-05-09T09:40:05.281" v="94"/>
          <ac:cxnSpMkLst>
            <pc:docMk/>
            <pc:sldMk cId="1507479161" sldId="2145706513"/>
            <ac:cxnSpMk id="10" creationId="{7E7C77BC-7138-40B1-A15B-20F57A494629}"/>
          </ac:cxnSpMkLst>
        </pc:cxnChg>
      </pc:sldChg>
      <pc:sldChg chg="addSp delSp add del setBg delDesignElem">
        <pc:chgData name="Asif Rehmani" userId="e3bc34669d675361" providerId="LiveId" clId="{849AD93A-ED75-4617-835A-F2613472E069}" dt="2023-05-09T09:40:05.281" v="94"/>
        <pc:sldMkLst>
          <pc:docMk/>
          <pc:sldMk cId="3641895581" sldId="2145706514"/>
        </pc:sldMkLst>
        <pc:spChg chg="add del">
          <ac:chgData name="Asif Rehmani" userId="e3bc34669d675361" providerId="LiveId" clId="{849AD93A-ED75-4617-835A-F2613472E069}" dt="2023-05-09T09:40:05.281" v="94"/>
          <ac:spMkLst>
            <pc:docMk/>
            <pc:sldMk cId="3641895581" sldId="2145706514"/>
            <ac:spMk id="10" creationId="{2A8AA5BC-4F7A-4226-8F99-6D824B226A97}"/>
          </ac:spMkLst>
        </pc:spChg>
        <pc:spChg chg="add del">
          <ac:chgData name="Asif Rehmani" userId="e3bc34669d675361" providerId="LiveId" clId="{849AD93A-ED75-4617-835A-F2613472E069}" dt="2023-05-09T09:40:05.281" v="94"/>
          <ac:spMkLst>
            <pc:docMk/>
            <pc:sldMk cId="3641895581" sldId="2145706514"/>
            <ac:spMk id="12" creationId="{3E5445C6-DD42-4979-86FF-03730E8C6DB0}"/>
          </ac:spMkLst>
        </pc:spChg>
        <pc:cxnChg chg="add del">
          <ac:chgData name="Asif Rehmani" userId="e3bc34669d675361" providerId="LiveId" clId="{849AD93A-ED75-4617-835A-F2613472E069}" dt="2023-05-09T09:40:05.281" v="94"/>
          <ac:cxnSpMkLst>
            <pc:docMk/>
            <pc:sldMk cId="3641895581" sldId="2145706514"/>
            <ac:cxnSpMk id="14" creationId="{45000665-DFC7-417E-8FD7-516A0F15C975}"/>
          </ac:cxnSpMkLst>
        </pc:cxnChg>
      </pc:sldChg>
      <pc:sldChg chg="addSp delSp add del setBg delDesignElem">
        <pc:chgData name="Asif Rehmani" userId="e3bc34669d675361" providerId="LiveId" clId="{849AD93A-ED75-4617-835A-F2613472E069}" dt="2023-05-09T09:40:05.281" v="94"/>
        <pc:sldMkLst>
          <pc:docMk/>
          <pc:sldMk cId="3580801363" sldId="2145706515"/>
        </pc:sldMkLst>
        <pc:spChg chg="add del">
          <ac:chgData name="Asif Rehmani" userId="e3bc34669d675361" providerId="LiveId" clId="{849AD93A-ED75-4617-835A-F2613472E069}" dt="2023-05-09T09:40:05.281" v="94"/>
          <ac:spMkLst>
            <pc:docMk/>
            <pc:sldMk cId="3580801363" sldId="2145706515"/>
            <ac:spMk id="10" creationId="{0DE6A193-4755-479A-BC6F-A7EBCA73BE1A}"/>
          </ac:spMkLst>
        </pc:spChg>
        <pc:spChg chg="add del">
          <ac:chgData name="Asif Rehmani" userId="e3bc34669d675361" providerId="LiveId" clId="{849AD93A-ED75-4617-835A-F2613472E069}" dt="2023-05-09T09:40:05.281" v="94"/>
          <ac:spMkLst>
            <pc:docMk/>
            <pc:sldMk cId="3580801363" sldId="2145706515"/>
            <ac:spMk id="12" creationId="{97FCB4AC-74E0-4CC3-95D6-E6158D6ECE76}"/>
          </ac:spMkLst>
        </pc:spChg>
        <pc:spChg chg="add del">
          <ac:chgData name="Asif Rehmani" userId="e3bc34669d675361" providerId="LiveId" clId="{849AD93A-ED75-4617-835A-F2613472E069}" dt="2023-05-09T09:40:05.281" v="94"/>
          <ac:spMkLst>
            <pc:docMk/>
            <pc:sldMk cId="3580801363" sldId="2145706515"/>
            <ac:spMk id="14" creationId="{5C4527E1-0008-421A-B31C-AEA4C2A6A7AC}"/>
          </ac:spMkLst>
        </pc:spChg>
      </pc:sldChg>
      <pc:sldChg chg="add del setBg">
        <pc:chgData name="Asif Rehmani" userId="e3bc34669d675361" providerId="LiveId" clId="{849AD93A-ED75-4617-835A-F2613472E069}" dt="2023-05-09T09:40:05.281" v="94"/>
        <pc:sldMkLst>
          <pc:docMk/>
          <pc:sldMk cId="3193459697" sldId="2145706516"/>
        </pc:sldMkLst>
      </pc:sldChg>
      <pc:sldChg chg="add del setBg">
        <pc:chgData name="Asif Rehmani" userId="e3bc34669d675361" providerId="LiveId" clId="{849AD93A-ED75-4617-835A-F2613472E069}" dt="2023-05-09T09:40:05.281" v="94"/>
        <pc:sldMkLst>
          <pc:docMk/>
          <pc:sldMk cId="2523938178" sldId="2145706517"/>
        </pc:sldMkLst>
      </pc:sldChg>
      <pc:sldChg chg="addSp delSp add del setBg delDesignElem">
        <pc:chgData name="Asif Rehmani" userId="e3bc34669d675361" providerId="LiveId" clId="{849AD93A-ED75-4617-835A-F2613472E069}" dt="2023-05-09T09:40:05.281" v="94"/>
        <pc:sldMkLst>
          <pc:docMk/>
          <pc:sldMk cId="1199881651" sldId="2145706518"/>
        </pc:sldMkLst>
        <pc:spChg chg="add del">
          <ac:chgData name="Asif Rehmani" userId="e3bc34669d675361" providerId="LiveId" clId="{849AD93A-ED75-4617-835A-F2613472E069}" dt="2023-05-09T09:40:05.281" v="94"/>
          <ac:spMkLst>
            <pc:docMk/>
            <pc:sldMk cId="1199881651" sldId="2145706518"/>
            <ac:spMk id="9" creationId="{A8384FB5-9ADC-4DDC-881B-597D56F5B15D}"/>
          </ac:spMkLst>
        </pc:spChg>
        <pc:spChg chg="add del">
          <ac:chgData name="Asif Rehmani" userId="e3bc34669d675361" providerId="LiveId" clId="{849AD93A-ED75-4617-835A-F2613472E069}" dt="2023-05-09T09:40:05.281" v="94"/>
          <ac:spMkLst>
            <pc:docMk/>
            <pc:sldMk cId="1199881651" sldId="2145706518"/>
            <ac:spMk id="11" creationId="{1199E1B1-A8C0-4FE8-A5A8-1CB41D69F857}"/>
          </ac:spMkLst>
        </pc:spChg>
        <pc:spChg chg="add del">
          <ac:chgData name="Asif Rehmani" userId="e3bc34669d675361" providerId="LiveId" clId="{849AD93A-ED75-4617-835A-F2613472E069}" dt="2023-05-09T09:40:05.281" v="94"/>
          <ac:spMkLst>
            <pc:docMk/>
            <pc:sldMk cId="1199881651" sldId="2145706518"/>
            <ac:spMk id="13" creationId="{84A8DE83-DE75-4B41-9DB4-A7EC0B0DEC0B}"/>
          </ac:spMkLst>
        </pc:spChg>
        <pc:spChg chg="add del">
          <ac:chgData name="Asif Rehmani" userId="e3bc34669d675361" providerId="LiveId" clId="{849AD93A-ED75-4617-835A-F2613472E069}" dt="2023-05-09T09:40:05.281" v="94"/>
          <ac:spMkLst>
            <pc:docMk/>
            <pc:sldMk cId="1199881651" sldId="2145706518"/>
            <ac:spMk id="15" creationId="{A7009A0A-BEF5-4EAC-AF15-E4F9F002E239}"/>
          </ac:spMkLst>
        </pc:spChg>
      </pc:sldChg>
      <pc:sldChg chg="addSp delSp add del setBg delDesignElem">
        <pc:chgData name="Asif Rehmani" userId="e3bc34669d675361" providerId="LiveId" clId="{849AD93A-ED75-4617-835A-F2613472E069}" dt="2023-05-09T09:40:05.281" v="94"/>
        <pc:sldMkLst>
          <pc:docMk/>
          <pc:sldMk cId="166518036" sldId="2145706519"/>
        </pc:sldMkLst>
        <pc:spChg chg="add del">
          <ac:chgData name="Asif Rehmani" userId="e3bc34669d675361" providerId="LiveId" clId="{849AD93A-ED75-4617-835A-F2613472E069}" dt="2023-05-09T09:40:05.281" v="94"/>
          <ac:spMkLst>
            <pc:docMk/>
            <pc:sldMk cId="166518036" sldId="2145706519"/>
            <ac:spMk id="9" creationId="{A8384FB5-9ADC-4DDC-881B-597D56F5B15D}"/>
          </ac:spMkLst>
        </pc:spChg>
        <pc:spChg chg="add del">
          <ac:chgData name="Asif Rehmani" userId="e3bc34669d675361" providerId="LiveId" clId="{849AD93A-ED75-4617-835A-F2613472E069}" dt="2023-05-09T09:40:05.281" v="94"/>
          <ac:spMkLst>
            <pc:docMk/>
            <pc:sldMk cId="166518036" sldId="2145706519"/>
            <ac:spMk id="11" creationId="{1199E1B1-A8C0-4FE8-A5A8-1CB41D69F857}"/>
          </ac:spMkLst>
        </pc:spChg>
        <pc:spChg chg="add del">
          <ac:chgData name="Asif Rehmani" userId="e3bc34669d675361" providerId="LiveId" clId="{849AD93A-ED75-4617-835A-F2613472E069}" dt="2023-05-09T09:40:05.281" v="94"/>
          <ac:spMkLst>
            <pc:docMk/>
            <pc:sldMk cId="166518036" sldId="2145706519"/>
            <ac:spMk id="13" creationId="{84A8DE83-DE75-4B41-9DB4-A7EC0B0DEC0B}"/>
          </ac:spMkLst>
        </pc:spChg>
        <pc:spChg chg="add del">
          <ac:chgData name="Asif Rehmani" userId="e3bc34669d675361" providerId="LiveId" clId="{849AD93A-ED75-4617-835A-F2613472E069}" dt="2023-05-09T09:40:05.281" v="94"/>
          <ac:spMkLst>
            <pc:docMk/>
            <pc:sldMk cId="166518036" sldId="2145706519"/>
            <ac:spMk id="15" creationId="{A7009A0A-BEF5-4EAC-AF15-E4F9F002E239}"/>
          </ac:spMkLst>
        </pc:spChg>
      </pc:sldChg>
      <pc:sldChg chg="addSp delSp add del setBg delDesignElem">
        <pc:chgData name="Asif Rehmani" userId="e3bc34669d675361" providerId="LiveId" clId="{849AD93A-ED75-4617-835A-F2613472E069}" dt="2023-05-09T09:40:05.281" v="94"/>
        <pc:sldMkLst>
          <pc:docMk/>
          <pc:sldMk cId="2818617878" sldId="2145706520"/>
        </pc:sldMkLst>
        <pc:spChg chg="add del">
          <ac:chgData name="Asif Rehmani" userId="e3bc34669d675361" providerId="LiveId" clId="{849AD93A-ED75-4617-835A-F2613472E069}" dt="2023-05-09T09:40:05.281" v="94"/>
          <ac:spMkLst>
            <pc:docMk/>
            <pc:sldMk cId="2818617878" sldId="2145706520"/>
            <ac:spMk id="8" creationId="{943CAA20-3569-4189-9E48-239A229A86CA}"/>
          </ac:spMkLst>
        </pc:spChg>
        <pc:spChg chg="add del">
          <ac:chgData name="Asif Rehmani" userId="e3bc34669d675361" providerId="LiveId" clId="{849AD93A-ED75-4617-835A-F2613472E069}" dt="2023-05-09T09:40:05.281" v="94"/>
          <ac:spMkLst>
            <pc:docMk/>
            <pc:sldMk cId="2818617878" sldId="2145706520"/>
            <ac:spMk id="10" creationId="{DA542B6D-E775-4832-91DC-2D20F857813A}"/>
          </ac:spMkLst>
        </pc:spChg>
      </pc:sldChg>
      <pc:sldChg chg="addSp delSp add del setBg delDesignElem">
        <pc:chgData name="Asif Rehmani" userId="e3bc34669d675361" providerId="LiveId" clId="{849AD93A-ED75-4617-835A-F2613472E069}" dt="2023-05-09T09:40:05.281" v="94"/>
        <pc:sldMkLst>
          <pc:docMk/>
          <pc:sldMk cId="4031405512" sldId="2145706521"/>
        </pc:sldMkLst>
        <pc:spChg chg="add del">
          <ac:chgData name="Asif Rehmani" userId="e3bc34669d675361" providerId="LiveId" clId="{849AD93A-ED75-4617-835A-F2613472E069}" dt="2023-05-09T09:40:05.281" v="94"/>
          <ac:spMkLst>
            <pc:docMk/>
            <pc:sldMk cId="4031405512" sldId="2145706521"/>
            <ac:spMk id="8" creationId="{081EA652-8C6A-4E69-BEB9-170809474553}"/>
          </ac:spMkLst>
        </pc:spChg>
        <pc:spChg chg="add del">
          <ac:chgData name="Asif Rehmani" userId="e3bc34669d675361" providerId="LiveId" clId="{849AD93A-ED75-4617-835A-F2613472E069}" dt="2023-05-09T09:40:05.281" v="94"/>
          <ac:spMkLst>
            <pc:docMk/>
            <pc:sldMk cId="4031405512" sldId="2145706521"/>
            <ac:spMk id="10" creationId="{5298780A-33B9-4EA2-8F67-DE68AD62841B}"/>
          </ac:spMkLst>
        </pc:spChg>
        <pc:spChg chg="add del">
          <ac:chgData name="Asif Rehmani" userId="e3bc34669d675361" providerId="LiveId" clId="{849AD93A-ED75-4617-835A-F2613472E069}" dt="2023-05-09T09:40:05.281" v="94"/>
          <ac:spMkLst>
            <pc:docMk/>
            <pc:sldMk cId="4031405512" sldId="2145706521"/>
            <ac:spMk id="12" creationId="{7F488E8B-4E1E-4402-8935-D4E6C02615C7}"/>
          </ac:spMkLst>
        </pc:spChg>
      </pc:sldChg>
      <pc:sldChg chg="addSp delSp add del setBg delDesignElem">
        <pc:chgData name="Asif Rehmani" userId="e3bc34669d675361" providerId="LiveId" clId="{849AD93A-ED75-4617-835A-F2613472E069}" dt="2023-05-09T09:40:05.281" v="94"/>
        <pc:sldMkLst>
          <pc:docMk/>
          <pc:sldMk cId="1536311090" sldId="2145706522"/>
        </pc:sldMkLst>
        <pc:spChg chg="add del">
          <ac:chgData name="Asif Rehmani" userId="e3bc34669d675361" providerId="LiveId" clId="{849AD93A-ED75-4617-835A-F2613472E069}" dt="2023-05-09T09:40:05.281" v="94"/>
          <ac:spMkLst>
            <pc:docMk/>
            <pc:sldMk cId="1536311090" sldId="2145706522"/>
            <ac:spMk id="8" creationId="{934F1179-B481-4F9E-BCA3-AFB972070F83}"/>
          </ac:spMkLst>
        </pc:spChg>
        <pc:spChg chg="add del">
          <ac:chgData name="Asif Rehmani" userId="e3bc34669d675361" providerId="LiveId" clId="{849AD93A-ED75-4617-835A-F2613472E069}" dt="2023-05-09T09:40:05.281" v="94"/>
          <ac:spMkLst>
            <pc:docMk/>
            <pc:sldMk cId="1536311090" sldId="2145706522"/>
            <ac:spMk id="10" creationId="{827DC2C4-B485-428A-BF4A-472D2967F47F}"/>
          </ac:spMkLst>
        </pc:spChg>
        <pc:spChg chg="add del">
          <ac:chgData name="Asif Rehmani" userId="e3bc34669d675361" providerId="LiveId" clId="{849AD93A-ED75-4617-835A-F2613472E069}" dt="2023-05-09T09:40:05.281" v="94"/>
          <ac:spMkLst>
            <pc:docMk/>
            <pc:sldMk cId="1536311090" sldId="2145706522"/>
            <ac:spMk id="12" creationId="{EE04B5EB-F158-4507-90DD-BD23620C7CC9}"/>
          </ac:spMkLst>
        </pc:spChg>
      </pc:sldChg>
      <pc:sldChg chg="addSp delSp add del setBg delDesignElem">
        <pc:chgData name="Asif Rehmani" userId="e3bc34669d675361" providerId="LiveId" clId="{849AD93A-ED75-4617-835A-F2613472E069}" dt="2023-05-09T09:40:05.281" v="94"/>
        <pc:sldMkLst>
          <pc:docMk/>
          <pc:sldMk cId="2412420575" sldId="2145706523"/>
        </pc:sldMkLst>
        <pc:spChg chg="add del">
          <ac:chgData name="Asif Rehmani" userId="e3bc34669d675361" providerId="LiveId" clId="{849AD93A-ED75-4617-835A-F2613472E069}" dt="2023-05-09T09:40:05.281" v="94"/>
          <ac:spMkLst>
            <pc:docMk/>
            <pc:sldMk cId="2412420575" sldId="2145706523"/>
            <ac:spMk id="8" creationId="{934F1179-B481-4F9E-BCA3-AFB972070F83}"/>
          </ac:spMkLst>
        </pc:spChg>
        <pc:spChg chg="add del">
          <ac:chgData name="Asif Rehmani" userId="e3bc34669d675361" providerId="LiveId" clId="{849AD93A-ED75-4617-835A-F2613472E069}" dt="2023-05-09T09:40:05.281" v="94"/>
          <ac:spMkLst>
            <pc:docMk/>
            <pc:sldMk cId="2412420575" sldId="2145706523"/>
            <ac:spMk id="10" creationId="{827DC2C4-B485-428A-BF4A-472D2967F47F}"/>
          </ac:spMkLst>
        </pc:spChg>
        <pc:spChg chg="add del">
          <ac:chgData name="Asif Rehmani" userId="e3bc34669d675361" providerId="LiveId" clId="{849AD93A-ED75-4617-835A-F2613472E069}" dt="2023-05-09T09:40:05.281" v="94"/>
          <ac:spMkLst>
            <pc:docMk/>
            <pc:sldMk cId="2412420575" sldId="2145706523"/>
            <ac:spMk id="12" creationId="{EE04B5EB-F158-4507-90DD-BD23620C7CC9}"/>
          </ac:spMkLst>
        </pc:spChg>
      </pc:sldChg>
      <pc:sldChg chg="add del">
        <pc:chgData name="Asif Rehmani" userId="e3bc34669d675361" providerId="LiveId" clId="{849AD93A-ED75-4617-835A-F2613472E069}" dt="2023-05-09T09:40:05.281" v="94"/>
        <pc:sldMkLst>
          <pc:docMk/>
          <pc:sldMk cId="2487563463" sldId="2145706524"/>
        </pc:sldMkLst>
      </pc:sldChg>
      <pc:sldChg chg="add del">
        <pc:chgData name="Asif Rehmani" userId="e3bc34669d675361" providerId="LiveId" clId="{849AD93A-ED75-4617-835A-F2613472E069}" dt="2023-05-09T09:40:05.281" v="94"/>
        <pc:sldMkLst>
          <pc:docMk/>
          <pc:sldMk cId="3294864477" sldId="2145706525"/>
        </pc:sldMkLst>
      </pc:sldChg>
      <pc:sldChg chg="add del">
        <pc:chgData name="Asif Rehmani" userId="e3bc34669d675361" providerId="LiveId" clId="{849AD93A-ED75-4617-835A-F2613472E069}" dt="2023-05-09T09:40:05.281" v="94"/>
        <pc:sldMkLst>
          <pc:docMk/>
          <pc:sldMk cId="1634432225" sldId="2145706526"/>
        </pc:sldMkLst>
      </pc:sldChg>
      <pc:sldChg chg="add del">
        <pc:chgData name="Asif Rehmani" userId="e3bc34669d675361" providerId="LiveId" clId="{849AD93A-ED75-4617-835A-F2613472E069}" dt="2023-05-09T09:40:05.281" v="94"/>
        <pc:sldMkLst>
          <pc:docMk/>
          <pc:sldMk cId="4089427463" sldId="2145706527"/>
        </pc:sldMkLst>
      </pc:sldChg>
      <pc:sldChg chg="add del">
        <pc:chgData name="Asif Rehmani" userId="e3bc34669d675361" providerId="LiveId" clId="{849AD93A-ED75-4617-835A-F2613472E069}" dt="2023-05-09T09:40:05.281" v="94"/>
        <pc:sldMkLst>
          <pc:docMk/>
          <pc:sldMk cId="638398644" sldId="2145706528"/>
        </pc:sldMkLst>
      </pc:sldChg>
    </pc:docChg>
  </pc:docChgLst>
  <pc:docChgLst>
    <pc:chgData name="Asif Rehmani" userId="e3bc34669d675361" providerId="LiveId" clId="{8102BD82-0A80-4492-9941-1F3F0083DA50}"/>
    <pc:docChg chg="undo custSel addSld delSld modSld sldOrd modSection replTag">
      <pc:chgData name="Asif Rehmani" userId="e3bc34669d675361" providerId="LiveId" clId="{8102BD82-0A80-4492-9941-1F3F0083DA50}" dt="2023-05-23T15:23:50.586" v="4457" actId="20577"/>
      <pc:docMkLst>
        <pc:docMk/>
      </pc:docMkLst>
      <pc:sldChg chg="modTransition">
        <pc:chgData name="Asif Rehmani" userId="e3bc34669d675361" providerId="LiveId" clId="{8102BD82-0A80-4492-9941-1F3F0083DA50}" dt="2023-05-20T12:57:54.531" v="2251"/>
        <pc:sldMkLst>
          <pc:docMk/>
          <pc:sldMk cId="2844751703" sldId="277"/>
        </pc:sldMkLst>
      </pc:sldChg>
      <pc:sldChg chg="add mod modShow modNotesTx">
        <pc:chgData name="Asif Rehmani" userId="e3bc34669d675361" providerId="LiveId" clId="{8102BD82-0A80-4492-9941-1F3F0083DA50}" dt="2023-05-23T15:23:50.586" v="4457" actId="20577"/>
        <pc:sldMkLst>
          <pc:docMk/>
          <pc:sldMk cId="239631888" sldId="2206"/>
        </pc:sldMkLst>
      </pc:sldChg>
      <pc:sldChg chg="add mod modShow">
        <pc:chgData name="Asif Rehmani" userId="e3bc34669d675361" providerId="LiveId" clId="{8102BD82-0A80-4492-9941-1F3F0083DA50}" dt="2023-05-23T15:23:10.463" v="4439" actId="729"/>
        <pc:sldMkLst>
          <pc:docMk/>
          <pc:sldMk cId="1496550153" sldId="2207"/>
        </pc:sldMkLst>
      </pc:sldChg>
      <pc:sldChg chg="modSp mod modTransition modNotesTx">
        <pc:chgData name="Asif Rehmani" userId="e3bc34669d675361" providerId="LiveId" clId="{8102BD82-0A80-4492-9941-1F3F0083DA50}" dt="2023-05-23T15:12:51.256" v="4410" actId="20577"/>
        <pc:sldMkLst>
          <pc:docMk/>
          <pc:sldMk cId="975098877" sldId="2145706478"/>
        </pc:sldMkLst>
        <pc:spChg chg="mod">
          <ac:chgData name="Asif Rehmani" userId="e3bc34669d675361" providerId="LiveId" clId="{8102BD82-0A80-4492-9941-1F3F0083DA50}" dt="2023-05-23T12:56:13.812" v="2306" actId="207"/>
          <ac:spMkLst>
            <pc:docMk/>
            <pc:sldMk cId="975098877" sldId="2145706478"/>
            <ac:spMk id="3" creationId="{49DCD587-C5A5-0040-A508-B9924BDD3AA8}"/>
          </ac:spMkLst>
        </pc:spChg>
      </pc:sldChg>
      <pc:sldChg chg="modSp mod modTransition">
        <pc:chgData name="Asif Rehmani" userId="e3bc34669d675361" providerId="LiveId" clId="{8102BD82-0A80-4492-9941-1F3F0083DA50}" dt="2023-05-23T12:57:14.810" v="2329" actId="6549"/>
        <pc:sldMkLst>
          <pc:docMk/>
          <pc:sldMk cId="745853349" sldId="2145706479"/>
        </pc:sldMkLst>
        <pc:spChg chg="mod">
          <ac:chgData name="Asif Rehmani" userId="e3bc34669d675361" providerId="LiveId" clId="{8102BD82-0A80-4492-9941-1F3F0083DA50}" dt="2023-05-23T12:57:00.023" v="2324" actId="20577"/>
          <ac:spMkLst>
            <pc:docMk/>
            <pc:sldMk cId="745853349" sldId="2145706479"/>
            <ac:spMk id="2" creationId="{00000000-0000-0000-0000-000000000000}"/>
          </ac:spMkLst>
        </pc:spChg>
        <pc:spChg chg="mod">
          <ac:chgData name="Asif Rehmani" userId="e3bc34669d675361" providerId="LiveId" clId="{8102BD82-0A80-4492-9941-1F3F0083DA50}" dt="2023-05-23T12:57:14.810" v="2329" actId="6549"/>
          <ac:spMkLst>
            <pc:docMk/>
            <pc:sldMk cId="745853349" sldId="2145706479"/>
            <ac:spMk id="3" creationId="{00000000-0000-0000-0000-000000000000}"/>
          </ac:spMkLst>
        </pc:spChg>
      </pc:sldChg>
      <pc:sldChg chg="mod modTransition modShow">
        <pc:chgData name="Asif Rehmani" userId="e3bc34669d675361" providerId="LiveId" clId="{8102BD82-0A80-4492-9941-1F3F0083DA50}" dt="2023-05-23T05:21:29.004" v="2284" actId="729"/>
        <pc:sldMkLst>
          <pc:docMk/>
          <pc:sldMk cId="1145889859" sldId="2145706481"/>
        </pc:sldMkLst>
      </pc:sldChg>
      <pc:sldChg chg="modSp mod modTransition">
        <pc:chgData name="Asif Rehmani" userId="e3bc34669d675361" providerId="LiveId" clId="{8102BD82-0A80-4492-9941-1F3F0083DA50}" dt="2023-05-23T12:58:17.587" v="2331" actId="13822"/>
        <pc:sldMkLst>
          <pc:docMk/>
          <pc:sldMk cId="2047753858" sldId="2145706482"/>
        </pc:sldMkLst>
        <pc:spChg chg="mod">
          <ac:chgData name="Asif Rehmani" userId="e3bc34669d675361" providerId="LiveId" clId="{8102BD82-0A80-4492-9941-1F3F0083DA50}" dt="2023-05-20T11:46:13.029" v="491" actId="207"/>
          <ac:spMkLst>
            <pc:docMk/>
            <pc:sldMk cId="2047753858" sldId="2145706482"/>
            <ac:spMk id="8" creationId="{00000000-0000-0000-0000-000000000000}"/>
          </ac:spMkLst>
        </pc:spChg>
        <pc:spChg chg="mod">
          <ac:chgData name="Asif Rehmani" userId="e3bc34669d675361" providerId="LiveId" clId="{8102BD82-0A80-4492-9941-1F3F0083DA50}" dt="2023-05-23T12:58:17.587" v="2331" actId="13822"/>
          <ac:spMkLst>
            <pc:docMk/>
            <pc:sldMk cId="2047753858" sldId="2145706482"/>
            <ac:spMk id="10" creationId="{00000000-0000-0000-0000-000000000000}"/>
          </ac:spMkLst>
        </pc:spChg>
        <pc:spChg chg="mod">
          <ac:chgData name="Asif Rehmani" userId="e3bc34669d675361" providerId="LiveId" clId="{8102BD82-0A80-4492-9941-1F3F0083DA50}" dt="2023-05-23T12:58:11.690" v="2330" actId="13822"/>
          <ac:spMkLst>
            <pc:docMk/>
            <pc:sldMk cId="2047753858" sldId="2145706482"/>
            <ac:spMk id="17" creationId="{00000000-0000-0000-0000-000000000000}"/>
          </ac:spMkLst>
        </pc:spChg>
      </pc:sldChg>
      <pc:sldChg chg="mod ord modTransition modShow modNotesTx">
        <pc:chgData name="Asif Rehmani" userId="e3bc34669d675361" providerId="LiveId" clId="{8102BD82-0A80-4492-9941-1F3F0083DA50}" dt="2023-05-20T12:57:54.531" v="2251"/>
        <pc:sldMkLst>
          <pc:docMk/>
          <pc:sldMk cId="3558240093" sldId="2145706483"/>
        </pc:sldMkLst>
      </pc:sldChg>
      <pc:sldChg chg="modSp mod modTransition">
        <pc:chgData name="Asif Rehmani" userId="e3bc34669d675361" providerId="LiveId" clId="{8102BD82-0A80-4492-9941-1F3F0083DA50}" dt="2023-05-20T12:57:54.531" v="2251"/>
        <pc:sldMkLst>
          <pc:docMk/>
          <pc:sldMk cId="3244316099" sldId="2145706485"/>
        </pc:sldMkLst>
        <pc:spChg chg="mod">
          <ac:chgData name="Asif Rehmani" userId="e3bc34669d675361" providerId="LiveId" clId="{8102BD82-0A80-4492-9941-1F3F0083DA50}" dt="2023-05-20T11:48:35.885" v="571" actId="1076"/>
          <ac:spMkLst>
            <pc:docMk/>
            <pc:sldMk cId="3244316099" sldId="2145706485"/>
            <ac:spMk id="5" creationId="{08F32E3D-EEA6-779D-B24F-9D9BE770F919}"/>
          </ac:spMkLst>
        </pc:spChg>
      </pc:sldChg>
      <pc:sldChg chg="modTransition">
        <pc:chgData name="Asif Rehmani" userId="e3bc34669d675361" providerId="LiveId" clId="{8102BD82-0A80-4492-9941-1F3F0083DA50}" dt="2023-05-20T12:57:54.531" v="2251"/>
        <pc:sldMkLst>
          <pc:docMk/>
          <pc:sldMk cId="2433830678" sldId="2145706491"/>
        </pc:sldMkLst>
      </pc:sldChg>
      <pc:sldChg chg="modTransition">
        <pc:chgData name="Asif Rehmani" userId="e3bc34669d675361" providerId="LiveId" clId="{8102BD82-0A80-4492-9941-1F3F0083DA50}" dt="2023-05-20T12:57:54.531" v="2251"/>
        <pc:sldMkLst>
          <pc:docMk/>
          <pc:sldMk cId="1999760499" sldId="2145706492"/>
        </pc:sldMkLst>
      </pc:sldChg>
      <pc:sldChg chg="modTransition">
        <pc:chgData name="Asif Rehmani" userId="e3bc34669d675361" providerId="LiveId" clId="{8102BD82-0A80-4492-9941-1F3F0083DA50}" dt="2023-05-20T12:57:54.531" v="2251"/>
        <pc:sldMkLst>
          <pc:docMk/>
          <pc:sldMk cId="2262739899" sldId="2145706493"/>
        </pc:sldMkLst>
      </pc:sldChg>
      <pc:sldChg chg="modTransition modNotesTx">
        <pc:chgData name="Asif Rehmani" userId="e3bc34669d675361" providerId="LiveId" clId="{8102BD82-0A80-4492-9941-1F3F0083DA50}" dt="2023-05-20T12:57:54.531" v="2251"/>
        <pc:sldMkLst>
          <pc:docMk/>
          <pc:sldMk cId="3411657828" sldId="2145706494"/>
        </pc:sldMkLst>
      </pc:sldChg>
      <pc:sldChg chg="modTransition modAnim modNotesTx">
        <pc:chgData name="Asif Rehmani" userId="e3bc34669d675361" providerId="LiveId" clId="{8102BD82-0A80-4492-9941-1F3F0083DA50}" dt="2023-05-23T12:59:33.792" v="2332"/>
        <pc:sldMkLst>
          <pc:docMk/>
          <pc:sldMk cId="3928370352" sldId="2145706495"/>
        </pc:sldMkLst>
      </pc:sldChg>
      <pc:sldChg chg="modTransition modNotesTx">
        <pc:chgData name="Asif Rehmani" userId="e3bc34669d675361" providerId="LiveId" clId="{8102BD82-0A80-4492-9941-1F3F0083DA50}" dt="2023-05-20T12:57:54.531" v="2251"/>
        <pc:sldMkLst>
          <pc:docMk/>
          <pc:sldMk cId="2356203023" sldId="2145706496"/>
        </pc:sldMkLst>
      </pc:sldChg>
      <pc:sldChg chg="modSp mod modTransition modNotesTx">
        <pc:chgData name="Asif Rehmani" userId="e3bc34669d675361" providerId="LiveId" clId="{8102BD82-0A80-4492-9941-1F3F0083DA50}" dt="2023-05-20T12:57:54.531" v="2251"/>
        <pc:sldMkLst>
          <pc:docMk/>
          <pc:sldMk cId="1224652746" sldId="2145706497"/>
        </pc:sldMkLst>
        <pc:spChg chg="mod">
          <ac:chgData name="Asif Rehmani" userId="e3bc34669d675361" providerId="LiveId" clId="{8102BD82-0A80-4492-9941-1F3F0083DA50}" dt="2023-05-20T11:54:51.334" v="931" actId="5793"/>
          <ac:spMkLst>
            <pc:docMk/>
            <pc:sldMk cId="1224652746" sldId="2145706497"/>
            <ac:spMk id="3" creationId="{3496B71F-9184-3382-4FD7-80B8658FF3AA}"/>
          </ac:spMkLst>
        </pc:spChg>
      </pc:sldChg>
      <pc:sldChg chg="modSp modTransition modAnim modNotesTx">
        <pc:chgData name="Asif Rehmani" userId="e3bc34669d675361" providerId="LiveId" clId="{8102BD82-0A80-4492-9941-1F3F0083DA50}" dt="2023-05-20T12:57:54.531" v="2251"/>
        <pc:sldMkLst>
          <pc:docMk/>
          <pc:sldMk cId="3649128198" sldId="2145706498"/>
        </pc:sldMkLst>
        <pc:spChg chg="mod">
          <ac:chgData name="Asif Rehmani" userId="e3bc34669d675361" providerId="LiveId" clId="{8102BD82-0A80-4492-9941-1F3F0083DA50}" dt="2023-05-20T12:22:28.995" v="1173" actId="33524"/>
          <ac:spMkLst>
            <pc:docMk/>
            <pc:sldMk cId="3649128198" sldId="2145706498"/>
            <ac:spMk id="3" creationId="{587048CF-8DCB-FB72-EA3A-185F886F8E5B}"/>
          </ac:spMkLst>
        </pc:spChg>
      </pc:sldChg>
      <pc:sldChg chg="modSp mod modTransition">
        <pc:chgData name="Asif Rehmani" userId="e3bc34669d675361" providerId="LiveId" clId="{8102BD82-0A80-4492-9941-1F3F0083DA50}" dt="2023-05-20T12:57:54.531" v="2251"/>
        <pc:sldMkLst>
          <pc:docMk/>
          <pc:sldMk cId="2999775131" sldId="2145706499"/>
        </pc:sldMkLst>
        <pc:spChg chg="mod">
          <ac:chgData name="Asif Rehmani" userId="e3bc34669d675361" providerId="LiveId" clId="{8102BD82-0A80-4492-9941-1F3F0083DA50}" dt="2023-05-20T12:44:32.143" v="1986" actId="20577"/>
          <ac:spMkLst>
            <pc:docMk/>
            <pc:sldMk cId="2999775131" sldId="2145706499"/>
            <ac:spMk id="2" creationId="{00000000-0000-0000-0000-000000000000}"/>
          </ac:spMkLst>
        </pc:spChg>
      </pc:sldChg>
      <pc:sldChg chg="modTransition modNotesTx">
        <pc:chgData name="Asif Rehmani" userId="e3bc34669d675361" providerId="LiveId" clId="{8102BD82-0A80-4492-9941-1F3F0083DA50}" dt="2023-05-20T12:57:54.531" v="2251"/>
        <pc:sldMkLst>
          <pc:docMk/>
          <pc:sldMk cId="1320412914" sldId="2145706500"/>
        </pc:sldMkLst>
      </pc:sldChg>
      <pc:sldChg chg="modTransition modNotesTx">
        <pc:chgData name="Asif Rehmani" userId="e3bc34669d675361" providerId="LiveId" clId="{8102BD82-0A80-4492-9941-1F3F0083DA50}" dt="2023-05-20T12:57:54.531" v="2251"/>
        <pc:sldMkLst>
          <pc:docMk/>
          <pc:sldMk cId="2824573462" sldId="2145706501"/>
        </pc:sldMkLst>
      </pc:sldChg>
      <pc:sldChg chg="modSp ord modTransition modAnim">
        <pc:chgData name="Asif Rehmani" userId="e3bc34669d675361" providerId="LiveId" clId="{8102BD82-0A80-4492-9941-1F3F0083DA50}" dt="2023-05-23T13:03:12.881" v="2390"/>
        <pc:sldMkLst>
          <pc:docMk/>
          <pc:sldMk cId="2493245774" sldId="2145706503"/>
        </pc:sldMkLst>
        <pc:spChg chg="mod">
          <ac:chgData name="Asif Rehmani" userId="e3bc34669d675361" providerId="LiveId" clId="{8102BD82-0A80-4492-9941-1F3F0083DA50}" dt="2023-05-23T13:01:59.993" v="2388" actId="20577"/>
          <ac:spMkLst>
            <pc:docMk/>
            <pc:sldMk cId="2493245774" sldId="2145706503"/>
            <ac:spMk id="3" creationId="{1D25FA31-3C5F-5718-2EA2-D8B4011E727E}"/>
          </ac:spMkLst>
        </pc:spChg>
      </pc:sldChg>
      <pc:sldChg chg="mod ord modTransition modShow">
        <pc:chgData name="Asif Rehmani" userId="e3bc34669d675361" providerId="LiveId" clId="{8102BD82-0A80-4492-9941-1F3F0083DA50}" dt="2023-05-20T12:57:54.531" v="2251"/>
        <pc:sldMkLst>
          <pc:docMk/>
          <pc:sldMk cId="1231040161" sldId="2145706504"/>
        </pc:sldMkLst>
      </pc:sldChg>
      <pc:sldChg chg="modSp mod modTransition">
        <pc:chgData name="Asif Rehmani" userId="e3bc34669d675361" providerId="LiveId" clId="{8102BD82-0A80-4492-9941-1F3F0083DA50}" dt="2023-05-23T13:04:03.754" v="2399" actId="14100"/>
        <pc:sldMkLst>
          <pc:docMk/>
          <pc:sldMk cId="2730602528" sldId="2145706505"/>
        </pc:sldMkLst>
        <pc:spChg chg="mod">
          <ac:chgData name="Asif Rehmani" userId="e3bc34669d675361" providerId="LiveId" clId="{8102BD82-0A80-4492-9941-1F3F0083DA50}" dt="2023-05-23T13:04:03.754" v="2399" actId="14100"/>
          <ac:spMkLst>
            <pc:docMk/>
            <pc:sldMk cId="2730602528" sldId="2145706505"/>
            <ac:spMk id="2" creationId="{00000000-0000-0000-0000-000000000000}"/>
          </ac:spMkLst>
        </pc:spChg>
      </pc:sldChg>
      <pc:sldChg chg="modTransition">
        <pc:chgData name="Asif Rehmani" userId="e3bc34669d675361" providerId="LiveId" clId="{8102BD82-0A80-4492-9941-1F3F0083DA50}" dt="2023-05-20T12:57:54.531" v="2251"/>
        <pc:sldMkLst>
          <pc:docMk/>
          <pc:sldMk cId="93268003" sldId="2145706506"/>
        </pc:sldMkLst>
      </pc:sldChg>
      <pc:sldChg chg="modSp modTransition">
        <pc:chgData name="Asif Rehmani" userId="e3bc34669d675361" providerId="LiveId" clId="{8102BD82-0A80-4492-9941-1F3F0083DA50}" dt="2023-05-20T12:57:54.531" v="2251"/>
        <pc:sldMkLst>
          <pc:docMk/>
          <pc:sldMk cId="3739150814" sldId="2145706507"/>
        </pc:sldMkLst>
        <pc:spChg chg="mod">
          <ac:chgData name="Asif Rehmani" userId="e3bc34669d675361" providerId="LiveId" clId="{8102BD82-0A80-4492-9941-1F3F0083DA50}" dt="2023-05-20T12:43:05.451" v="1984" actId="20577"/>
          <ac:spMkLst>
            <pc:docMk/>
            <pc:sldMk cId="3739150814" sldId="2145706507"/>
            <ac:spMk id="3" creationId="{00000000-0000-0000-0000-000000000000}"/>
          </ac:spMkLst>
        </pc:spChg>
      </pc:sldChg>
      <pc:sldChg chg="modSp mod modTransition">
        <pc:chgData name="Asif Rehmani" userId="e3bc34669d675361" providerId="LiveId" clId="{8102BD82-0A80-4492-9941-1F3F0083DA50}" dt="2023-05-20T12:57:54.531" v="2251"/>
        <pc:sldMkLst>
          <pc:docMk/>
          <pc:sldMk cId="1601193149" sldId="2145706508"/>
        </pc:sldMkLst>
        <pc:spChg chg="mod">
          <ac:chgData name="Asif Rehmani" userId="e3bc34669d675361" providerId="LiveId" clId="{8102BD82-0A80-4492-9941-1F3F0083DA50}" dt="2023-05-20T12:42:49.736" v="1979" actId="1076"/>
          <ac:spMkLst>
            <pc:docMk/>
            <pc:sldMk cId="1601193149" sldId="2145706508"/>
            <ac:spMk id="2" creationId="{801D547D-C6B2-4F4F-9844-4EB580780196}"/>
          </ac:spMkLst>
        </pc:spChg>
      </pc:sldChg>
      <pc:sldChg chg="modTransition">
        <pc:chgData name="Asif Rehmani" userId="e3bc34669d675361" providerId="LiveId" clId="{8102BD82-0A80-4492-9941-1F3F0083DA50}" dt="2023-05-20T12:57:54.531" v="2251"/>
        <pc:sldMkLst>
          <pc:docMk/>
          <pc:sldMk cId="2815126895" sldId="2145706509"/>
        </pc:sldMkLst>
      </pc:sldChg>
      <pc:sldChg chg="modSp mod modTransition modNotesTx">
        <pc:chgData name="Asif Rehmani" userId="e3bc34669d675361" providerId="LiveId" clId="{8102BD82-0A80-4492-9941-1F3F0083DA50}" dt="2023-05-20T12:57:54.531" v="2251"/>
        <pc:sldMkLst>
          <pc:docMk/>
          <pc:sldMk cId="1058086236" sldId="2145706510"/>
        </pc:sldMkLst>
        <pc:spChg chg="mod">
          <ac:chgData name="Asif Rehmani" userId="e3bc34669d675361" providerId="LiveId" clId="{8102BD82-0A80-4492-9941-1F3F0083DA50}" dt="2023-05-20T12:46:14.072" v="1994" actId="20577"/>
          <ac:spMkLst>
            <pc:docMk/>
            <pc:sldMk cId="1058086236" sldId="2145706510"/>
            <ac:spMk id="2" creationId="{801D547D-C6B2-4F4F-9844-4EB580780196}"/>
          </ac:spMkLst>
        </pc:spChg>
      </pc:sldChg>
      <pc:sldChg chg="modTransition">
        <pc:chgData name="Asif Rehmani" userId="e3bc34669d675361" providerId="LiveId" clId="{8102BD82-0A80-4492-9941-1F3F0083DA50}" dt="2023-05-20T12:57:54.531" v="2251"/>
        <pc:sldMkLst>
          <pc:docMk/>
          <pc:sldMk cId="22342636" sldId="2145706512"/>
        </pc:sldMkLst>
      </pc:sldChg>
      <pc:sldChg chg="modTransition">
        <pc:chgData name="Asif Rehmani" userId="e3bc34669d675361" providerId="LiveId" clId="{8102BD82-0A80-4492-9941-1F3F0083DA50}" dt="2023-05-20T12:57:54.531" v="2251"/>
        <pc:sldMkLst>
          <pc:docMk/>
          <pc:sldMk cId="1897944307" sldId="2145706513"/>
        </pc:sldMkLst>
      </pc:sldChg>
      <pc:sldChg chg="modTransition">
        <pc:chgData name="Asif Rehmani" userId="e3bc34669d675361" providerId="LiveId" clId="{8102BD82-0A80-4492-9941-1F3F0083DA50}" dt="2023-05-20T12:57:54.531" v="2251"/>
        <pc:sldMkLst>
          <pc:docMk/>
          <pc:sldMk cId="3336482100" sldId="2145706515"/>
        </pc:sldMkLst>
      </pc:sldChg>
      <pc:sldChg chg="modTransition">
        <pc:chgData name="Asif Rehmani" userId="e3bc34669d675361" providerId="LiveId" clId="{8102BD82-0A80-4492-9941-1F3F0083DA50}" dt="2023-05-20T12:57:54.531" v="2251"/>
        <pc:sldMkLst>
          <pc:docMk/>
          <pc:sldMk cId="585237457" sldId="2145706516"/>
        </pc:sldMkLst>
      </pc:sldChg>
      <pc:sldChg chg="modTransition">
        <pc:chgData name="Asif Rehmani" userId="e3bc34669d675361" providerId="LiveId" clId="{8102BD82-0A80-4492-9941-1F3F0083DA50}" dt="2023-05-20T12:57:54.531" v="2251"/>
        <pc:sldMkLst>
          <pc:docMk/>
          <pc:sldMk cId="2611381094" sldId="2145706517"/>
        </pc:sldMkLst>
      </pc:sldChg>
      <pc:sldChg chg="modTransition">
        <pc:chgData name="Asif Rehmani" userId="e3bc34669d675361" providerId="LiveId" clId="{8102BD82-0A80-4492-9941-1F3F0083DA50}" dt="2023-05-20T12:57:54.531" v="2251"/>
        <pc:sldMkLst>
          <pc:docMk/>
          <pc:sldMk cId="2000457148" sldId="2145706518"/>
        </pc:sldMkLst>
      </pc:sldChg>
      <pc:sldChg chg="modSp mod modTransition">
        <pc:chgData name="Asif Rehmani" userId="e3bc34669d675361" providerId="LiveId" clId="{8102BD82-0A80-4492-9941-1F3F0083DA50}" dt="2023-05-20T12:57:54.531" v="2251"/>
        <pc:sldMkLst>
          <pc:docMk/>
          <pc:sldMk cId="585186169" sldId="2145706519"/>
        </pc:sldMkLst>
        <pc:spChg chg="mod">
          <ac:chgData name="Asif Rehmani" userId="e3bc34669d675361" providerId="LiveId" clId="{8102BD82-0A80-4492-9941-1F3F0083DA50}" dt="2023-05-20T12:49:15.688" v="1997" actId="1076"/>
          <ac:spMkLst>
            <pc:docMk/>
            <pc:sldMk cId="585186169" sldId="2145706519"/>
            <ac:spMk id="3" creationId="{00000000-0000-0000-0000-000000000000}"/>
          </ac:spMkLst>
        </pc:spChg>
      </pc:sldChg>
      <pc:sldChg chg="modSp modTransition">
        <pc:chgData name="Asif Rehmani" userId="e3bc34669d675361" providerId="LiveId" clId="{8102BD82-0A80-4492-9941-1F3F0083DA50}" dt="2023-05-20T12:57:54.531" v="2251"/>
        <pc:sldMkLst>
          <pc:docMk/>
          <pc:sldMk cId="3522768797" sldId="2145706520"/>
        </pc:sldMkLst>
        <pc:spChg chg="mod">
          <ac:chgData name="Asif Rehmani" userId="e3bc34669d675361" providerId="LiveId" clId="{8102BD82-0A80-4492-9941-1F3F0083DA50}" dt="2023-05-20T12:37:03.535" v="1922" actId="20577"/>
          <ac:spMkLst>
            <pc:docMk/>
            <pc:sldMk cId="3522768797" sldId="2145706520"/>
            <ac:spMk id="2" creationId="{00000000-0000-0000-0000-000000000000}"/>
          </ac:spMkLst>
        </pc:spChg>
      </pc:sldChg>
      <pc:sldChg chg="modSp modTransition modNotesTx">
        <pc:chgData name="Asif Rehmani" userId="e3bc34669d675361" providerId="LiveId" clId="{8102BD82-0A80-4492-9941-1F3F0083DA50}" dt="2023-05-23T12:50:34.653" v="2298" actId="20577"/>
        <pc:sldMkLst>
          <pc:docMk/>
          <pc:sldMk cId="102095416" sldId="2145706521"/>
        </pc:sldMkLst>
        <pc:spChg chg="mod">
          <ac:chgData name="Asif Rehmani" userId="e3bc34669d675361" providerId="LiveId" clId="{8102BD82-0A80-4492-9941-1F3F0083DA50}" dt="2023-05-23T12:50:34.653" v="2298" actId="20577"/>
          <ac:spMkLst>
            <pc:docMk/>
            <pc:sldMk cId="102095416" sldId="2145706521"/>
            <ac:spMk id="4" creationId="{8BF76A2D-D27A-4D76-9595-81D751F429BF}"/>
          </ac:spMkLst>
        </pc:spChg>
      </pc:sldChg>
      <pc:sldChg chg="ord modTransition">
        <pc:chgData name="Asif Rehmani" userId="e3bc34669d675361" providerId="LiveId" clId="{8102BD82-0A80-4492-9941-1F3F0083DA50}" dt="2023-05-23T12:51:53.858" v="2300"/>
        <pc:sldMkLst>
          <pc:docMk/>
          <pc:sldMk cId="3731542212" sldId="2145706522"/>
        </pc:sldMkLst>
      </pc:sldChg>
      <pc:sldChg chg="modTransition modNotesTx">
        <pc:chgData name="Asif Rehmani" userId="e3bc34669d675361" providerId="LiveId" clId="{8102BD82-0A80-4492-9941-1F3F0083DA50}" dt="2023-05-23T12:52:27.754" v="2302" actId="20577"/>
        <pc:sldMkLst>
          <pc:docMk/>
          <pc:sldMk cId="40674124" sldId="2145706523"/>
        </pc:sldMkLst>
      </pc:sldChg>
      <pc:sldChg chg="modSp mod modTransition modNotesTx">
        <pc:chgData name="Asif Rehmani" userId="e3bc34669d675361" providerId="LiveId" clId="{8102BD82-0A80-4492-9941-1F3F0083DA50}" dt="2023-05-23T15:10:32.320" v="4402" actId="20577"/>
        <pc:sldMkLst>
          <pc:docMk/>
          <pc:sldMk cId="3860947504" sldId="2145706524"/>
        </pc:sldMkLst>
        <pc:spChg chg="mod">
          <ac:chgData name="Asif Rehmani" userId="e3bc34669d675361" providerId="LiveId" clId="{8102BD82-0A80-4492-9941-1F3F0083DA50}" dt="2023-05-23T13:07:10.581" v="2408" actId="20577"/>
          <ac:spMkLst>
            <pc:docMk/>
            <pc:sldMk cId="3860947504" sldId="2145706524"/>
            <ac:spMk id="2" creationId="{EDFD404D-3691-4C06-A0DC-F02AA898A0FC}"/>
          </ac:spMkLst>
        </pc:spChg>
        <pc:spChg chg="mod">
          <ac:chgData name="Asif Rehmani" userId="e3bc34669d675361" providerId="LiveId" clId="{8102BD82-0A80-4492-9941-1F3F0083DA50}" dt="2023-05-23T12:53:30.760" v="2303" actId="207"/>
          <ac:spMkLst>
            <pc:docMk/>
            <pc:sldMk cId="3860947504" sldId="2145706524"/>
            <ac:spMk id="3" creationId="{E4C07CED-76C8-4F56-85FF-0B846E3824D9}"/>
          </ac:spMkLst>
        </pc:spChg>
      </pc:sldChg>
      <pc:sldChg chg="modTransition">
        <pc:chgData name="Asif Rehmani" userId="e3bc34669d675361" providerId="LiveId" clId="{8102BD82-0A80-4492-9941-1F3F0083DA50}" dt="2023-05-20T12:57:54.531" v="2251"/>
        <pc:sldMkLst>
          <pc:docMk/>
          <pc:sldMk cId="2897159005" sldId="2145706525"/>
        </pc:sldMkLst>
      </pc:sldChg>
      <pc:sldChg chg="modSp mod modTransition modNotesTx">
        <pc:chgData name="Asif Rehmani" userId="e3bc34669d675361" providerId="LiveId" clId="{8102BD82-0A80-4492-9941-1F3F0083DA50}" dt="2023-05-23T14:42:27.390" v="3527" actId="20577"/>
        <pc:sldMkLst>
          <pc:docMk/>
          <pc:sldMk cId="731579840" sldId="2145706526"/>
        </pc:sldMkLst>
        <pc:spChg chg="mod">
          <ac:chgData name="Asif Rehmani" userId="e3bc34669d675361" providerId="LiveId" clId="{8102BD82-0A80-4492-9941-1F3F0083DA50}" dt="2023-05-23T12:53:55.569" v="2305" actId="27636"/>
          <ac:spMkLst>
            <pc:docMk/>
            <pc:sldMk cId="731579840" sldId="2145706526"/>
            <ac:spMk id="3" creationId="{8D2762B6-F3BB-4531-ABF9-438E0DB4F592}"/>
          </ac:spMkLst>
        </pc:spChg>
      </pc:sldChg>
      <pc:sldChg chg="ord modTransition">
        <pc:chgData name="Asif Rehmani" userId="e3bc34669d675361" providerId="LiveId" clId="{8102BD82-0A80-4492-9941-1F3F0083DA50}" dt="2023-05-20T12:57:54.531" v="2251"/>
        <pc:sldMkLst>
          <pc:docMk/>
          <pc:sldMk cId="1157659191" sldId="2145706527"/>
        </pc:sldMkLst>
      </pc:sldChg>
      <pc:sldChg chg="modTransition modNotesTx">
        <pc:chgData name="Asif Rehmani" userId="e3bc34669d675361" providerId="LiveId" clId="{8102BD82-0A80-4492-9941-1F3F0083DA50}" dt="2023-05-23T14:41:43.717" v="3392" actId="20577"/>
        <pc:sldMkLst>
          <pc:docMk/>
          <pc:sldMk cId="1129265635" sldId="2145706528"/>
        </pc:sldMkLst>
      </pc:sldChg>
      <pc:sldChg chg="modTransition modNotesTx">
        <pc:chgData name="Asif Rehmani" userId="e3bc34669d675361" providerId="LiveId" clId="{8102BD82-0A80-4492-9941-1F3F0083DA50}" dt="2023-05-23T14:39:57.077" v="3161" actId="6549"/>
        <pc:sldMkLst>
          <pc:docMk/>
          <pc:sldMk cId="3703642654" sldId="2145706529"/>
        </pc:sldMkLst>
      </pc:sldChg>
      <pc:sldChg chg="modTransition">
        <pc:chgData name="Asif Rehmani" userId="e3bc34669d675361" providerId="LiveId" clId="{8102BD82-0A80-4492-9941-1F3F0083DA50}" dt="2023-05-20T12:57:54.531" v="2251"/>
        <pc:sldMkLst>
          <pc:docMk/>
          <pc:sldMk cId="757368474" sldId="2145706530"/>
        </pc:sldMkLst>
      </pc:sldChg>
      <pc:sldChg chg="modTransition modNotesTx">
        <pc:chgData name="Asif Rehmani" userId="e3bc34669d675361" providerId="LiveId" clId="{8102BD82-0A80-4492-9941-1F3F0083DA50}" dt="2023-05-23T14:39:48.755" v="3160" actId="20577"/>
        <pc:sldMkLst>
          <pc:docMk/>
          <pc:sldMk cId="238362650" sldId="2145706531"/>
        </pc:sldMkLst>
      </pc:sldChg>
      <pc:sldChg chg="mod ord modTransition modShow">
        <pc:chgData name="Asif Rehmani" userId="e3bc34669d675361" providerId="LiveId" clId="{8102BD82-0A80-4492-9941-1F3F0083DA50}" dt="2023-05-23T15:23:24.568" v="4441"/>
        <pc:sldMkLst>
          <pc:docMk/>
          <pc:sldMk cId="3680521199" sldId="2145706532"/>
        </pc:sldMkLst>
      </pc:sldChg>
      <pc:sldChg chg="del mod modTransition modShow">
        <pc:chgData name="Asif Rehmani" userId="e3bc34669d675361" providerId="LiveId" clId="{8102BD82-0A80-4492-9941-1F3F0083DA50}" dt="2023-05-23T15:23:41.770" v="4442" actId="47"/>
        <pc:sldMkLst>
          <pc:docMk/>
          <pc:sldMk cId="3891058962" sldId="2145706533"/>
        </pc:sldMkLst>
      </pc:sldChg>
      <pc:sldChg chg="modSp mod ord modTransition modAnim modNotesTx">
        <pc:chgData name="Asif Rehmani" userId="e3bc34669d675361" providerId="LiveId" clId="{8102BD82-0A80-4492-9941-1F3F0083DA50}" dt="2023-05-23T14:35:17.900" v="2545" actId="20577"/>
        <pc:sldMkLst>
          <pc:docMk/>
          <pc:sldMk cId="530526566" sldId="2145706534"/>
        </pc:sldMkLst>
        <pc:spChg chg="mod">
          <ac:chgData name="Asif Rehmani" userId="e3bc34669d675361" providerId="LiveId" clId="{8102BD82-0A80-4492-9941-1F3F0083DA50}" dt="2023-05-20T12:58:40.082" v="2252" actId="14100"/>
          <ac:spMkLst>
            <pc:docMk/>
            <pc:sldMk cId="530526566" sldId="2145706534"/>
            <ac:spMk id="2" creationId="{9EDF9E40-4A04-58C4-EC05-DA3210A723D9}"/>
          </ac:spMkLst>
        </pc:spChg>
        <pc:spChg chg="mod">
          <ac:chgData name="Asif Rehmani" userId="e3bc34669d675361" providerId="LiveId" clId="{8102BD82-0A80-4492-9941-1F3F0083DA50}" dt="2023-05-20T13:09:26.205" v="2260" actId="20577"/>
          <ac:spMkLst>
            <pc:docMk/>
            <pc:sldMk cId="530526566" sldId="2145706534"/>
            <ac:spMk id="3" creationId="{E90E5E59-BD2E-329F-56D1-CF7A224B95ED}"/>
          </ac:spMkLst>
        </pc:spChg>
      </pc:sldChg>
      <pc:sldChg chg="modSp mod modTransition">
        <pc:chgData name="Asif Rehmani" userId="e3bc34669d675361" providerId="LiveId" clId="{8102BD82-0A80-4492-9941-1F3F0083DA50}" dt="2023-05-20T12:57:54.531" v="2251"/>
        <pc:sldMkLst>
          <pc:docMk/>
          <pc:sldMk cId="2956623663" sldId="2145706540"/>
        </pc:sldMkLst>
        <pc:spChg chg="mod">
          <ac:chgData name="Asif Rehmani" userId="e3bc34669d675361" providerId="LiveId" clId="{8102BD82-0A80-4492-9941-1F3F0083DA50}" dt="2023-05-20T12:39:03.197" v="1929" actId="1035"/>
          <ac:spMkLst>
            <pc:docMk/>
            <pc:sldMk cId="2956623663" sldId="2145706540"/>
            <ac:spMk id="6" creationId="{00000000-0000-0000-0000-000000000000}"/>
          </ac:spMkLst>
        </pc:spChg>
        <pc:spChg chg="mod">
          <ac:chgData name="Asif Rehmani" userId="e3bc34669d675361" providerId="LiveId" clId="{8102BD82-0A80-4492-9941-1F3F0083DA50}" dt="2023-05-20T12:39:03.197" v="1929" actId="1035"/>
          <ac:spMkLst>
            <pc:docMk/>
            <pc:sldMk cId="2956623663" sldId="2145706540"/>
            <ac:spMk id="9" creationId="{00000000-0000-0000-0000-000000000000}"/>
          </ac:spMkLst>
        </pc:spChg>
        <pc:spChg chg="mod">
          <ac:chgData name="Asif Rehmani" userId="e3bc34669d675361" providerId="LiveId" clId="{8102BD82-0A80-4492-9941-1F3F0083DA50}" dt="2023-05-20T12:39:03.197" v="1929" actId="1035"/>
          <ac:spMkLst>
            <pc:docMk/>
            <pc:sldMk cId="2956623663" sldId="2145706540"/>
            <ac:spMk id="13" creationId="{00000000-0000-0000-0000-000000000000}"/>
          </ac:spMkLst>
        </pc:spChg>
        <pc:spChg chg="mod">
          <ac:chgData name="Asif Rehmani" userId="e3bc34669d675361" providerId="LiveId" clId="{8102BD82-0A80-4492-9941-1F3F0083DA50}" dt="2023-05-20T12:39:03.197" v="1929" actId="1035"/>
          <ac:spMkLst>
            <pc:docMk/>
            <pc:sldMk cId="2956623663" sldId="2145706540"/>
            <ac:spMk id="14" creationId="{00000000-0000-0000-0000-000000000000}"/>
          </ac:spMkLst>
        </pc:spChg>
        <pc:spChg chg="mod">
          <ac:chgData name="Asif Rehmani" userId="e3bc34669d675361" providerId="LiveId" clId="{8102BD82-0A80-4492-9941-1F3F0083DA50}" dt="2023-05-20T12:39:03.197" v="1929" actId="1035"/>
          <ac:spMkLst>
            <pc:docMk/>
            <pc:sldMk cId="2956623663" sldId="2145706540"/>
            <ac:spMk id="15" creationId="{00000000-0000-0000-0000-000000000000}"/>
          </ac:spMkLst>
        </pc:spChg>
        <pc:spChg chg="mod">
          <ac:chgData name="Asif Rehmani" userId="e3bc34669d675361" providerId="LiveId" clId="{8102BD82-0A80-4492-9941-1F3F0083DA50}" dt="2023-05-20T12:39:03.197" v="1929" actId="1035"/>
          <ac:spMkLst>
            <pc:docMk/>
            <pc:sldMk cId="2956623663" sldId="2145706540"/>
            <ac:spMk id="16" creationId="{00000000-0000-0000-0000-000000000000}"/>
          </ac:spMkLst>
        </pc:spChg>
        <pc:grpChg chg="mod">
          <ac:chgData name="Asif Rehmani" userId="e3bc34669d675361" providerId="LiveId" clId="{8102BD82-0A80-4492-9941-1F3F0083DA50}" dt="2023-05-20T12:39:03.197" v="1929" actId="1035"/>
          <ac:grpSpMkLst>
            <pc:docMk/>
            <pc:sldMk cId="2956623663" sldId="2145706540"/>
            <ac:grpSpMk id="10" creationId="{00000000-0000-0000-0000-000000000000}"/>
          </ac:grpSpMkLst>
        </pc:grpChg>
        <pc:grpChg chg="mod">
          <ac:chgData name="Asif Rehmani" userId="e3bc34669d675361" providerId="LiveId" clId="{8102BD82-0A80-4492-9941-1F3F0083DA50}" dt="2023-05-20T12:39:03.197" v="1929" actId="1035"/>
          <ac:grpSpMkLst>
            <pc:docMk/>
            <pc:sldMk cId="2956623663" sldId="2145706540"/>
            <ac:grpSpMk id="11" creationId="{00000000-0000-0000-0000-000000000000}"/>
          </ac:grpSpMkLst>
        </pc:grpChg>
      </pc:sldChg>
      <pc:sldChg chg="modSp modTransition">
        <pc:chgData name="Asif Rehmani" userId="e3bc34669d675361" providerId="LiveId" clId="{8102BD82-0A80-4492-9941-1F3F0083DA50}" dt="2023-05-20T12:57:54.531" v="2251"/>
        <pc:sldMkLst>
          <pc:docMk/>
          <pc:sldMk cId="23360512" sldId="2145706541"/>
        </pc:sldMkLst>
        <pc:spChg chg="mod">
          <ac:chgData name="Asif Rehmani" userId="e3bc34669d675361" providerId="LiveId" clId="{8102BD82-0A80-4492-9941-1F3F0083DA50}" dt="2023-05-20T12:38:42.067" v="1923" actId="20577"/>
          <ac:spMkLst>
            <pc:docMk/>
            <pc:sldMk cId="23360512" sldId="2145706541"/>
            <ac:spMk id="13" creationId="{0D60B116-52FF-321E-1AE0-B765E380C514}"/>
          </ac:spMkLst>
        </pc:spChg>
      </pc:sldChg>
      <pc:sldChg chg="modTransition">
        <pc:chgData name="Asif Rehmani" userId="e3bc34669d675361" providerId="LiveId" clId="{8102BD82-0A80-4492-9941-1F3F0083DA50}" dt="2023-05-20T12:57:54.531" v="2251"/>
        <pc:sldMkLst>
          <pc:docMk/>
          <pc:sldMk cId="3248246612" sldId="2145706542"/>
        </pc:sldMkLst>
      </pc:sldChg>
      <pc:sldChg chg="modSp add del mod modTransition modShow">
        <pc:chgData name="Asif Rehmani" userId="e3bc34669d675361" providerId="LiveId" clId="{8102BD82-0A80-4492-9941-1F3F0083DA50}" dt="2023-05-23T15:13:15.976" v="4438" actId="47"/>
        <pc:sldMkLst>
          <pc:docMk/>
          <pc:sldMk cId="1431178889" sldId="2145706543"/>
        </pc:sldMkLst>
        <pc:spChg chg="mod">
          <ac:chgData name="Asif Rehmani" userId="e3bc34669d675361" providerId="LiveId" clId="{8102BD82-0A80-4492-9941-1F3F0083DA50}" dt="2023-05-19T20:57:48.468" v="21" actId="20577"/>
          <ac:spMkLst>
            <pc:docMk/>
            <pc:sldMk cId="1431178889" sldId="2145706543"/>
            <ac:spMk id="11" creationId="{2799B8A1-9301-4590-8A2D-246134E1F32C}"/>
          </ac:spMkLst>
        </pc:spChg>
      </pc:sldChg>
      <pc:sldChg chg="add del">
        <pc:chgData name="Asif Rehmani" userId="e3bc34669d675361" providerId="LiveId" clId="{8102BD82-0A80-4492-9941-1F3F0083DA50}" dt="2023-05-19T20:57:39.041" v="16"/>
        <pc:sldMkLst>
          <pc:docMk/>
          <pc:sldMk cId="4015571880" sldId="2145706543"/>
        </pc:sldMkLst>
      </pc:sldChg>
      <pc:sldChg chg="addSp modSp add mod ord modTransition setBg modAnim replTag">
        <pc:chgData name="Asif Rehmani" userId="e3bc34669d675361" providerId="LiveId" clId="{8102BD82-0A80-4492-9941-1F3F0083DA50}" dt="2023-05-20T12:57:54.531" v="2251"/>
        <pc:sldMkLst>
          <pc:docMk/>
          <pc:sldMk cId="2991145647" sldId="2145706544"/>
        </pc:sldMkLst>
        <pc:spChg chg="add mod replST">
          <ac:chgData name="Asif Rehmani" userId="e3bc34669d675361" providerId="LiveId" clId="{8102BD82-0A80-4492-9941-1F3F0083DA50}" dt="2023-05-20T11:47:17.137" v="494"/>
          <ac:spMkLst>
            <pc:docMk/>
            <pc:sldMk cId="2991145647" sldId="2145706544"/>
            <ac:spMk id="6" creationId="{E98F45BC-BB0B-6C53-ED0F-FF7360941D8C}"/>
          </ac:spMkLst>
        </pc:spChg>
        <pc:spChg chg="add mod replST">
          <ac:chgData name="Asif Rehmani" userId="e3bc34669d675361" providerId="LiveId" clId="{8102BD82-0A80-4492-9941-1F3F0083DA50}" dt="2023-05-19T20:59:03.952" v="52"/>
          <ac:spMkLst>
            <pc:docMk/>
            <pc:sldMk cId="2991145647" sldId="2145706544"/>
            <ac:spMk id="7" creationId="{07E228F4-F217-B0BD-F40E-4F4B73A888E6}"/>
          </ac:spMkLst>
        </pc:spChg>
        <pc:picChg chg="add mod replST">
          <ac:chgData name="Asif Rehmani" userId="e3bc34669d675361" providerId="LiveId" clId="{8102BD82-0A80-4492-9941-1F3F0083DA50}" dt="2023-05-19T20:59:03.758" v="29"/>
          <ac:picMkLst>
            <pc:docMk/>
            <pc:sldMk cId="2991145647" sldId="2145706544"/>
            <ac:picMk id="3" creationId="{5D387B54-E359-7E57-349A-C150B9B449D6}"/>
          </ac:picMkLst>
        </pc:picChg>
        <pc:picChg chg="add mod replST">
          <ac:chgData name="Asif Rehmani" userId="e3bc34669d675361" providerId="LiveId" clId="{8102BD82-0A80-4492-9941-1F3F0083DA50}" dt="2023-05-19T20:59:03.811" v="33"/>
          <ac:picMkLst>
            <pc:docMk/>
            <pc:sldMk cId="2991145647" sldId="2145706544"/>
            <ac:picMk id="5" creationId="{1571580E-5506-8EC7-50BC-328B48DD6CCF}"/>
          </ac:picMkLst>
        </pc:picChg>
      </pc:sldChg>
      <pc:sldChg chg="addSp modSp new mod modTransition setBg">
        <pc:chgData name="Asif Rehmani" userId="e3bc34669d675361" providerId="LiveId" clId="{8102BD82-0A80-4492-9941-1F3F0083DA50}" dt="2023-05-20T12:57:54.531" v="2251"/>
        <pc:sldMkLst>
          <pc:docMk/>
          <pc:sldMk cId="2047510946" sldId="2145706545"/>
        </pc:sldMkLst>
        <pc:spChg chg="add">
          <ac:chgData name="Asif Rehmani" userId="e3bc34669d675361" providerId="LiveId" clId="{8102BD82-0A80-4492-9941-1F3F0083DA50}" dt="2023-05-19T23:29:11.595" v="68" actId="26606"/>
          <ac:spMkLst>
            <pc:docMk/>
            <pc:sldMk cId="2047510946" sldId="2145706545"/>
            <ac:spMk id="1031" creationId="{42A4FC2C-047E-45A5-965D-8E1E3BF09BC6}"/>
          </ac:spMkLst>
        </pc:spChg>
        <pc:picChg chg="add mod">
          <ac:chgData name="Asif Rehmani" userId="e3bc34669d675361" providerId="LiveId" clId="{8102BD82-0A80-4492-9941-1F3F0083DA50}" dt="2023-05-19T23:29:11.595" v="68" actId="26606"/>
          <ac:picMkLst>
            <pc:docMk/>
            <pc:sldMk cId="2047510946" sldId="2145706545"/>
            <ac:picMk id="1026" creationId="{6C8F6D7E-FC77-6B3D-F6EF-B43224A28203}"/>
          </ac:picMkLst>
        </pc:picChg>
      </pc:sldChg>
      <pc:sldChg chg="addSp modSp add mod modTransition setBg replTag">
        <pc:chgData name="Asif Rehmani" userId="e3bc34669d675361" providerId="LiveId" clId="{8102BD82-0A80-4492-9941-1F3F0083DA50}" dt="2023-05-20T12:57:54.531" v="2251"/>
        <pc:sldMkLst>
          <pc:docMk/>
          <pc:sldMk cId="3787228518" sldId="2145706546"/>
        </pc:sldMkLst>
        <pc:spChg chg="add mod replST">
          <ac:chgData name="Asif Rehmani" userId="e3bc34669d675361" providerId="LiveId" clId="{8102BD82-0A80-4492-9941-1F3F0083DA50}" dt="2023-05-19T23:38:29.870" v="271"/>
          <ac:spMkLst>
            <pc:docMk/>
            <pc:sldMk cId="3787228518" sldId="2145706546"/>
            <ac:spMk id="6" creationId="{ED3AE3A4-8C55-D1E5-5A79-18198E369EB5}"/>
          </ac:spMkLst>
        </pc:spChg>
        <pc:spChg chg="add mod replST">
          <ac:chgData name="Asif Rehmani" userId="e3bc34669d675361" providerId="LiveId" clId="{8102BD82-0A80-4492-9941-1F3F0083DA50}" dt="2023-05-19T23:38:29.887" v="281"/>
          <ac:spMkLst>
            <pc:docMk/>
            <pc:sldMk cId="3787228518" sldId="2145706546"/>
            <ac:spMk id="7" creationId="{81831CAE-3EA5-C670-8FC3-90D98E649691}"/>
          </ac:spMkLst>
        </pc:spChg>
        <pc:picChg chg="add mod replST">
          <ac:chgData name="Asif Rehmani" userId="e3bc34669d675361" providerId="LiveId" clId="{8102BD82-0A80-4492-9941-1F3F0083DA50}" dt="2023-05-19T23:38:29.638" v="258"/>
          <ac:picMkLst>
            <pc:docMk/>
            <pc:sldMk cId="3787228518" sldId="2145706546"/>
            <ac:picMk id="3" creationId="{0858969B-E90A-C9D5-392D-C31B12FE265A}"/>
          </ac:picMkLst>
        </pc:picChg>
        <pc:picChg chg="add mod replST">
          <ac:chgData name="Asif Rehmani" userId="e3bc34669d675361" providerId="LiveId" clId="{8102BD82-0A80-4492-9941-1F3F0083DA50}" dt="2023-05-19T23:38:29.819" v="262"/>
          <ac:picMkLst>
            <pc:docMk/>
            <pc:sldMk cId="3787228518" sldId="2145706546"/>
            <ac:picMk id="5" creationId="{8993CF48-E027-56BC-4F76-90B54ACFF906}"/>
          </ac:picMkLst>
        </pc:picChg>
      </pc:sldChg>
      <pc:sldChg chg="addSp delSp modSp new mod modTransition modNotesTx">
        <pc:chgData name="Asif Rehmani" userId="e3bc34669d675361" providerId="LiveId" clId="{8102BD82-0A80-4492-9941-1F3F0083DA50}" dt="2023-05-23T15:13:05.165" v="4437" actId="20577"/>
        <pc:sldMkLst>
          <pc:docMk/>
          <pc:sldMk cId="3653368464" sldId="2145706547"/>
        </pc:sldMkLst>
        <pc:spChg chg="mod">
          <ac:chgData name="Asif Rehmani" userId="e3bc34669d675361" providerId="LiveId" clId="{8102BD82-0A80-4492-9941-1F3F0083DA50}" dt="2023-05-20T11:44:37.350" v="482" actId="1035"/>
          <ac:spMkLst>
            <pc:docMk/>
            <pc:sldMk cId="3653368464" sldId="2145706547"/>
            <ac:spMk id="2" creationId="{62215525-39EC-696C-CE1C-A694247174FE}"/>
          </ac:spMkLst>
        </pc:spChg>
        <pc:picChg chg="add mod">
          <ac:chgData name="Asif Rehmani" userId="e3bc34669d675361" providerId="LiveId" clId="{8102BD82-0A80-4492-9941-1F3F0083DA50}" dt="2023-05-20T11:44:45.834" v="487" actId="1036"/>
          <ac:picMkLst>
            <pc:docMk/>
            <pc:sldMk cId="3653368464" sldId="2145706547"/>
            <ac:picMk id="2050" creationId="{62693ED8-5435-B60F-4DC4-3C9CD5E0E39E}"/>
          </ac:picMkLst>
        </pc:picChg>
        <pc:picChg chg="add mod">
          <ac:chgData name="Asif Rehmani" userId="e3bc34669d675361" providerId="LiveId" clId="{8102BD82-0A80-4492-9941-1F3F0083DA50}" dt="2023-05-20T11:44:45.834" v="487" actId="1036"/>
          <ac:picMkLst>
            <pc:docMk/>
            <pc:sldMk cId="3653368464" sldId="2145706547"/>
            <ac:picMk id="2052" creationId="{752E862C-2AFF-5A83-9159-3F6FF307BB38}"/>
          </ac:picMkLst>
        </pc:picChg>
        <pc:picChg chg="add mod">
          <ac:chgData name="Asif Rehmani" userId="e3bc34669d675361" providerId="LiveId" clId="{8102BD82-0A80-4492-9941-1F3F0083DA50}" dt="2023-05-20T11:44:45.834" v="487" actId="1036"/>
          <ac:picMkLst>
            <pc:docMk/>
            <pc:sldMk cId="3653368464" sldId="2145706547"/>
            <ac:picMk id="2054" creationId="{1ED573E1-20F5-1C70-532A-395B3D7C3BDF}"/>
          </ac:picMkLst>
        </pc:picChg>
        <pc:picChg chg="add mod">
          <ac:chgData name="Asif Rehmani" userId="e3bc34669d675361" providerId="LiveId" clId="{8102BD82-0A80-4492-9941-1F3F0083DA50}" dt="2023-05-20T11:44:45.834" v="487" actId="1036"/>
          <ac:picMkLst>
            <pc:docMk/>
            <pc:sldMk cId="3653368464" sldId="2145706547"/>
            <ac:picMk id="2056" creationId="{A4DD7DFD-931F-4AF0-726B-5532A4E2ABB3}"/>
          </ac:picMkLst>
        </pc:picChg>
        <pc:picChg chg="add mod">
          <ac:chgData name="Asif Rehmani" userId="e3bc34669d675361" providerId="LiveId" clId="{8102BD82-0A80-4492-9941-1F3F0083DA50}" dt="2023-05-20T11:44:45.834" v="487" actId="1036"/>
          <ac:picMkLst>
            <pc:docMk/>
            <pc:sldMk cId="3653368464" sldId="2145706547"/>
            <ac:picMk id="2058" creationId="{E015A85D-C107-5B39-647A-FA3976A0271A}"/>
          </ac:picMkLst>
        </pc:picChg>
        <pc:picChg chg="add mod">
          <ac:chgData name="Asif Rehmani" userId="e3bc34669d675361" providerId="LiveId" clId="{8102BD82-0A80-4492-9941-1F3F0083DA50}" dt="2023-05-20T11:44:58.140" v="489" actId="408"/>
          <ac:picMkLst>
            <pc:docMk/>
            <pc:sldMk cId="3653368464" sldId="2145706547"/>
            <ac:picMk id="2060" creationId="{4E749A0A-2515-2105-81C6-7B1F1AF8FE7D}"/>
          </ac:picMkLst>
        </pc:picChg>
        <pc:picChg chg="add del mod">
          <ac:chgData name="Asif Rehmani" userId="e3bc34669d675361" providerId="LiveId" clId="{8102BD82-0A80-4492-9941-1F3F0083DA50}" dt="2023-05-20T11:44:45.834" v="487" actId="1036"/>
          <ac:picMkLst>
            <pc:docMk/>
            <pc:sldMk cId="3653368464" sldId="2145706547"/>
            <ac:picMk id="2062" creationId="{B9C3899C-1704-17D4-D768-B9C45071E8BF}"/>
          </ac:picMkLst>
        </pc:picChg>
        <pc:picChg chg="add del mod">
          <ac:chgData name="Asif Rehmani" userId="e3bc34669d675361" providerId="LiveId" clId="{8102BD82-0A80-4492-9941-1F3F0083DA50}" dt="2023-05-20T11:44:58.140" v="489" actId="408"/>
          <ac:picMkLst>
            <pc:docMk/>
            <pc:sldMk cId="3653368464" sldId="2145706547"/>
            <ac:picMk id="2064" creationId="{1DFE91C4-F780-DCA3-F955-1A42C4BB9FC7}"/>
          </ac:picMkLst>
        </pc:picChg>
        <pc:picChg chg="add del mod">
          <ac:chgData name="Asif Rehmani" userId="e3bc34669d675361" providerId="LiveId" clId="{8102BD82-0A80-4492-9941-1F3F0083DA50}" dt="2023-05-20T11:44:58.140" v="489" actId="408"/>
          <ac:picMkLst>
            <pc:docMk/>
            <pc:sldMk cId="3653368464" sldId="2145706547"/>
            <ac:picMk id="2066" creationId="{EAC32650-D780-F4B9-5BA3-AEEA131483B9}"/>
          </ac:picMkLst>
        </pc:picChg>
        <pc:picChg chg="add del mod">
          <ac:chgData name="Asif Rehmani" userId="e3bc34669d675361" providerId="LiveId" clId="{8102BD82-0A80-4492-9941-1F3F0083DA50}" dt="2023-05-20T11:44:45.834" v="487" actId="1036"/>
          <ac:picMkLst>
            <pc:docMk/>
            <pc:sldMk cId="3653368464" sldId="2145706547"/>
            <ac:picMk id="2068" creationId="{C110A918-784C-DA72-99FA-01B7E2DD8FC7}"/>
          </ac:picMkLst>
        </pc:picChg>
        <pc:picChg chg="add del mod">
          <ac:chgData name="Asif Rehmani" userId="e3bc34669d675361" providerId="LiveId" clId="{8102BD82-0A80-4492-9941-1F3F0083DA50}" dt="2023-05-20T11:44:45.834" v="487" actId="1036"/>
          <ac:picMkLst>
            <pc:docMk/>
            <pc:sldMk cId="3653368464" sldId="2145706547"/>
            <ac:picMk id="2070" creationId="{0319394A-DBD6-F677-84E5-F2C6BB986DD5}"/>
          </ac:picMkLst>
        </pc:picChg>
        <pc:picChg chg="add del mod">
          <ac:chgData name="Asif Rehmani" userId="e3bc34669d675361" providerId="LiveId" clId="{8102BD82-0A80-4492-9941-1F3F0083DA50}" dt="2023-05-20T11:44:45.834" v="487" actId="1036"/>
          <ac:picMkLst>
            <pc:docMk/>
            <pc:sldMk cId="3653368464" sldId="2145706547"/>
            <ac:picMk id="2072" creationId="{35FC735A-56FE-B68D-54BF-98D5A967F993}"/>
          </ac:picMkLst>
        </pc:picChg>
        <pc:picChg chg="add del mod">
          <ac:chgData name="Asif Rehmani" userId="e3bc34669d675361" providerId="LiveId" clId="{8102BD82-0A80-4492-9941-1F3F0083DA50}" dt="2023-05-20T11:44:45.834" v="487" actId="1036"/>
          <ac:picMkLst>
            <pc:docMk/>
            <pc:sldMk cId="3653368464" sldId="2145706547"/>
            <ac:picMk id="2074" creationId="{942DA455-25E4-6B32-C93A-A21E9EE5815E}"/>
          </ac:picMkLst>
        </pc:picChg>
        <pc:picChg chg="add del mod">
          <ac:chgData name="Asif Rehmani" userId="e3bc34669d675361" providerId="LiveId" clId="{8102BD82-0A80-4492-9941-1F3F0083DA50}" dt="2023-05-20T11:44:58.140" v="489" actId="408"/>
          <ac:picMkLst>
            <pc:docMk/>
            <pc:sldMk cId="3653368464" sldId="2145706547"/>
            <ac:picMk id="2076" creationId="{2CAC239E-F0B8-0877-0D78-F1DCC02F7FDB}"/>
          </ac:picMkLst>
        </pc:picChg>
        <pc:picChg chg="add mod">
          <ac:chgData name="Asif Rehmani" userId="e3bc34669d675361" providerId="LiveId" clId="{8102BD82-0A80-4492-9941-1F3F0083DA50}" dt="2023-05-20T11:44:58.140" v="489" actId="408"/>
          <ac:picMkLst>
            <pc:docMk/>
            <pc:sldMk cId="3653368464" sldId="2145706547"/>
            <ac:picMk id="2078" creationId="{C097EA3A-17FF-674C-1F7B-F252477CDDC2}"/>
          </ac:picMkLst>
        </pc:picChg>
      </pc:sldChg>
      <pc:sldChg chg="modSp new del mod modTransition modShow">
        <pc:chgData name="Asif Rehmani" userId="e3bc34669d675361" providerId="LiveId" clId="{8102BD82-0A80-4492-9941-1F3F0083DA50}" dt="2023-05-20T12:41:37.503" v="1974" actId="47"/>
        <pc:sldMkLst>
          <pc:docMk/>
          <pc:sldMk cId="3026874360" sldId="2145706548"/>
        </pc:sldMkLst>
        <pc:spChg chg="mod">
          <ac:chgData name="Asif Rehmani" userId="e3bc34669d675361" providerId="LiveId" clId="{8102BD82-0A80-4492-9941-1F3F0083DA50}" dt="2023-05-20T12:35:02.576" v="1919" actId="20577"/>
          <ac:spMkLst>
            <pc:docMk/>
            <pc:sldMk cId="3026874360" sldId="2145706548"/>
            <ac:spMk id="2" creationId="{C9319645-198D-1076-B915-F572914B5509}"/>
          </ac:spMkLst>
        </pc:spChg>
      </pc:sldChg>
      <pc:sldChg chg="addSp modSp add mod ord modTransition setBg replTag">
        <pc:chgData name="Asif Rehmani" userId="e3bc34669d675361" providerId="LiveId" clId="{8102BD82-0A80-4492-9941-1F3F0083DA50}" dt="2023-05-20T12:57:54.531" v="2251"/>
        <pc:sldMkLst>
          <pc:docMk/>
          <pc:sldMk cId="1739563564" sldId="2145706549"/>
        </pc:sldMkLst>
        <pc:spChg chg="add mod replST">
          <ac:chgData name="Asif Rehmani" userId="e3bc34669d675361" providerId="LiveId" clId="{8102BD82-0A80-4492-9941-1F3F0083DA50}" dt="2023-05-20T12:40:30.817" v="1967"/>
          <ac:spMkLst>
            <pc:docMk/>
            <pc:sldMk cId="1739563564" sldId="2145706549"/>
            <ac:spMk id="6" creationId="{7D058924-C9DB-BBCF-9EE2-BF0690C064DA}"/>
          </ac:spMkLst>
        </pc:spChg>
        <pc:spChg chg="add mod replST">
          <ac:chgData name="Asif Rehmani" userId="e3bc34669d675361" providerId="LiveId" clId="{8102BD82-0A80-4492-9941-1F3F0083DA50}" dt="2023-05-20T12:40:14.995" v="1960"/>
          <ac:spMkLst>
            <pc:docMk/>
            <pc:sldMk cId="1739563564" sldId="2145706549"/>
            <ac:spMk id="7" creationId="{59EC8D5F-5AEB-40D0-2548-DFC17C894DF6}"/>
          </ac:spMkLst>
        </pc:spChg>
        <pc:picChg chg="add mod replST">
          <ac:chgData name="Asif Rehmani" userId="e3bc34669d675361" providerId="LiveId" clId="{8102BD82-0A80-4492-9941-1F3F0083DA50}" dt="2023-05-20T12:40:14.758" v="1937"/>
          <ac:picMkLst>
            <pc:docMk/>
            <pc:sldMk cId="1739563564" sldId="2145706549"/>
            <ac:picMk id="3" creationId="{E56C19D5-F90C-D194-58DE-DC4518FEBF90}"/>
          </ac:picMkLst>
        </pc:picChg>
        <pc:picChg chg="add mod replST">
          <ac:chgData name="Asif Rehmani" userId="e3bc34669d675361" providerId="LiveId" clId="{8102BD82-0A80-4492-9941-1F3F0083DA50}" dt="2023-05-20T12:40:14.851" v="1941"/>
          <ac:picMkLst>
            <pc:docMk/>
            <pc:sldMk cId="1739563564" sldId="2145706549"/>
            <ac:picMk id="5" creationId="{DDF2CCE9-6397-CF86-286D-56FA1878466B}"/>
          </ac:picMkLst>
        </pc:picChg>
      </pc:sldChg>
      <pc:sldChg chg="modSp new mod modTransition modAnim modNotesTx">
        <pc:chgData name="Asif Rehmani" userId="e3bc34669d675361" providerId="LiveId" clId="{8102BD82-0A80-4492-9941-1F3F0083DA50}" dt="2023-05-23T14:39:19.056" v="3061" actId="20577"/>
        <pc:sldMkLst>
          <pc:docMk/>
          <pc:sldMk cId="1979432646" sldId="2145706550"/>
        </pc:sldMkLst>
        <pc:spChg chg="mod">
          <ac:chgData name="Asif Rehmani" userId="e3bc34669d675361" providerId="LiveId" clId="{8102BD82-0A80-4492-9941-1F3F0083DA50}" dt="2023-05-20T12:57:20.485" v="2248" actId="403"/>
          <ac:spMkLst>
            <pc:docMk/>
            <pc:sldMk cId="1979432646" sldId="2145706550"/>
            <ac:spMk id="2" creationId="{058D5214-DBCA-32FE-7889-231D821F6ED5}"/>
          </ac:spMkLst>
        </pc:spChg>
        <pc:spChg chg="mod">
          <ac:chgData name="Asif Rehmani" userId="e3bc34669d675361" providerId="LiveId" clId="{8102BD82-0A80-4492-9941-1F3F0083DA50}" dt="2023-05-20T13:09:00.304" v="2258" actId="1036"/>
          <ac:spMkLst>
            <pc:docMk/>
            <pc:sldMk cId="1979432646" sldId="2145706550"/>
            <ac:spMk id="3" creationId="{0A4064E9-1535-BFC5-FE56-3A94894BDDE6}"/>
          </ac:spMkLst>
        </pc:spChg>
      </pc:sldChg>
      <pc:sldChg chg="addSp modSp new mod modTransition modAnim">
        <pc:chgData name="Asif Rehmani" userId="e3bc34669d675361" providerId="LiveId" clId="{8102BD82-0A80-4492-9941-1F3F0083DA50}" dt="2023-05-23T05:19:32.484" v="2283"/>
        <pc:sldMkLst>
          <pc:docMk/>
          <pc:sldMk cId="3630546478" sldId="2145706551"/>
        </pc:sldMkLst>
        <pc:spChg chg="mod">
          <ac:chgData name="Asif Rehmani" userId="e3bc34669d675361" providerId="LiveId" clId="{8102BD82-0A80-4492-9941-1F3F0083DA50}" dt="2023-05-23T05:18:23.128" v="2277" actId="5793"/>
          <ac:spMkLst>
            <pc:docMk/>
            <pc:sldMk cId="3630546478" sldId="2145706551"/>
            <ac:spMk id="2" creationId="{A17705EC-9C6F-EC7B-F8AD-94A8DD5957D0}"/>
          </ac:spMkLst>
        </pc:spChg>
        <pc:picChg chg="add mod">
          <ac:chgData name="Asif Rehmani" userId="e3bc34669d675361" providerId="LiveId" clId="{8102BD82-0A80-4492-9941-1F3F0083DA50}" dt="2023-05-23T05:19:15.208" v="2281" actId="14100"/>
          <ac:picMkLst>
            <pc:docMk/>
            <pc:sldMk cId="3630546478" sldId="2145706551"/>
            <ac:picMk id="1026" creationId="{8A9BC394-30E4-C842-FB0C-747D36487283}"/>
          </ac:picMkLst>
        </pc:picChg>
      </pc:sldChg>
    </pc:docChg>
  </pc:docChgLst>
  <pc:docChgLst>
    <pc:chgData name="Asif Rehmani" userId="e3bc34669d675361" providerId="LiveId" clId="{01BD78A7-249D-4EE0-BEE8-8665D7BEE0C5}"/>
    <pc:docChg chg="undo custSel addSld delSld modSld sldOrd delMainMaster modMainMaster delSection modSection">
      <pc:chgData name="Asif Rehmani" userId="e3bc34669d675361" providerId="LiveId" clId="{01BD78A7-249D-4EE0-BEE8-8665D7BEE0C5}" dt="2023-05-12T14:07:50.291" v="448" actId="20577"/>
      <pc:docMkLst>
        <pc:docMk/>
      </pc:docMkLst>
      <pc:sldChg chg="del">
        <pc:chgData name="Asif Rehmani" userId="e3bc34669d675361" providerId="LiveId" clId="{01BD78A7-249D-4EE0-BEE8-8665D7BEE0C5}" dt="2023-05-12T13:38:12.284" v="133" actId="47"/>
        <pc:sldMkLst>
          <pc:docMk/>
          <pc:sldMk cId="178764056" sldId="256"/>
        </pc:sldMkLst>
      </pc:sldChg>
      <pc:sldChg chg="delSp modSp add del mod setBg delDesignElem">
        <pc:chgData name="Asif Rehmani" userId="e3bc34669d675361" providerId="LiveId" clId="{01BD78A7-249D-4EE0-BEE8-8665D7BEE0C5}" dt="2023-05-12T13:38:12.284" v="133" actId="47"/>
        <pc:sldMkLst>
          <pc:docMk/>
          <pc:sldMk cId="92979985" sldId="257"/>
        </pc:sldMkLst>
        <pc:spChg chg="mod">
          <ac:chgData name="Asif Rehmani" userId="e3bc34669d675361" providerId="LiveId" clId="{01BD78A7-249D-4EE0-BEE8-8665D7BEE0C5}" dt="2023-05-12T13:36:49.866" v="104" actId="27636"/>
          <ac:spMkLst>
            <pc:docMk/>
            <pc:sldMk cId="92979985" sldId="257"/>
            <ac:spMk id="2" creationId="{B8318DCF-0B27-4D89-9A9D-DE48973F4FB8}"/>
          </ac:spMkLst>
        </pc:spChg>
        <pc:spChg chg="del">
          <ac:chgData name="Asif Rehmani" userId="e3bc34669d675361" providerId="LiveId" clId="{01BD78A7-249D-4EE0-BEE8-8665D7BEE0C5}" dt="2023-05-12T13:35:40.559" v="46"/>
          <ac:spMkLst>
            <pc:docMk/>
            <pc:sldMk cId="92979985" sldId="257"/>
            <ac:spMk id="11" creationId="{35555856-9970-4BC3-9AA9-6A917F53AFBD}"/>
          </ac:spMkLst>
        </pc:spChg>
        <pc:spChg chg="del">
          <ac:chgData name="Asif Rehmani" userId="e3bc34669d675361" providerId="LiveId" clId="{01BD78A7-249D-4EE0-BEE8-8665D7BEE0C5}" dt="2023-05-12T13:35:40.559" v="46"/>
          <ac:spMkLst>
            <pc:docMk/>
            <pc:sldMk cId="92979985" sldId="257"/>
            <ac:spMk id="15" creationId="{13722DD7-BA73-4776-93A3-94491FEF7260}"/>
          </ac:spMkLst>
        </pc:spChg>
        <pc:picChg chg="del">
          <ac:chgData name="Asif Rehmani" userId="e3bc34669d675361" providerId="LiveId" clId="{01BD78A7-249D-4EE0-BEE8-8665D7BEE0C5}" dt="2023-05-12T13:35:40.559" v="46"/>
          <ac:picMkLst>
            <pc:docMk/>
            <pc:sldMk cId="92979985" sldId="257"/>
            <ac:picMk id="13" creationId="{7F487851-BFAF-46D8-A1ED-50CAD6E46F59}"/>
          </ac:picMkLst>
        </pc:picChg>
      </pc:sldChg>
      <pc:sldChg chg="delSp modSp add del mod setBg delDesignElem">
        <pc:chgData name="Asif Rehmani" userId="e3bc34669d675361" providerId="LiveId" clId="{01BD78A7-249D-4EE0-BEE8-8665D7BEE0C5}" dt="2023-05-12T13:38:12.284" v="133" actId="47"/>
        <pc:sldMkLst>
          <pc:docMk/>
          <pc:sldMk cId="590873812" sldId="258"/>
        </pc:sldMkLst>
        <pc:spChg chg="mod">
          <ac:chgData name="Asif Rehmani" userId="e3bc34669d675361" providerId="LiveId" clId="{01BD78A7-249D-4EE0-BEE8-8665D7BEE0C5}" dt="2023-05-12T13:36:49.819" v="97" actId="27636"/>
          <ac:spMkLst>
            <pc:docMk/>
            <pc:sldMk cId="590873812" sldId="258"/>
            <ac:spMk id="2" creationId="{76F5A798-361C-4430-B129-602D5E0952A0}"/>
          </ac:spMkLst>
        </pc:spChg>
        <pc:spChg chg="del">
          <ac:chgData name="Asif Rehmani" userId="e3bc34669d675361" providerId="LiveId" clId="{01BD78A7-249D-4EE0-BEE8-8665D7BEE0C5}" dt="2023-05-12T13:35:40.559" v="46"/>
          <ac:spMkLst>
            <pc:docMk/>
            <pc:sldMk cId="590873812" sldId="258"/>
            <ac:spMk id="34" creationId="{FFD48BC7-DC40-47DE-87EE-9F4B6ECB9ABB}"/>
          </ac:spMkLst>
        </pc:spChg>
        <pc:spChg chg="del">
          <ac:chgData name="Asif Rehmani" userId="e3bc34669d675361" providerId="LiveId" clId="{01BD78A7-249D-4EE0-BEE8-8665D7BEE0C5}" dt="2023-05-12T13:35:40.559" v="46"/>
          <ac:spMkLst>
            <pc:docMk/>
            <pc:sldMk cId="590873812" sldId="258"/>
            <ac:spMk id="36" creationId="{E502BBC7-2C76-46F3-BC24-5985BC13DB88}"/>
          </ac:spMkLst>
        </pc:spChg>
        <pc:spChg chg="del">
          <ac:chgData name="Asif Rehmani" userId="e3bc34669d675361" providerId="LiveId" clId="{01BD78A7-249D-4EE0-BEE8-8665D7BEE0C5}" dt="2023-05-12T13:35:40.559" v="46"/>
          <ac:spMkLst>
            <pc:docMk/>
            <pc:sldMk cId="590873812" sldId="258"/>
            <ac:spMk id="38" creationId="{C7F28D52-2A5F-4D23-81AE-7CB8B591C7AF}"/>
          </ac:spMkLst>
        </pc:spChg>
        <pc:spChg chg="del">
          <ac:chgData name="Asif Rehmani" userId="e3bc34669d675361" providerId="LiveId" clId="{01BD78A7-249D-4EE0-BEE8-8665D7BEE0C5}" dt="2023-05-12T13:35:40.559" v="46"/>
          <ac:spMkLst>
            <pc:docMk/>
            <pc:sldMk cId="590873812" sldId="258"/>
            <ac:spMk id="40" creationId="{3629484E-3792-4B3D-89AD-7C8A1ED0E0D4}"/>
          </ac:spMkLst>
        </pc:spChg>
      </pc:sldChg>
      <pc:sldChg chg="delSp add del setBg delDesignElem">
        <pc:chgData name="Asif Rehmani" userId="e3bc34669d675361" providerId="LiveId" clId="{01BD78A7-249D-4EE0-BEE8-8665D7BEE0C5}" dt="2023-05-12T13:38:12.284" v="133" actId="47"/>
        <pc:sldMkLst>
          <pc:docMk/>
          <pc:sldMk cId="1953605738" sldId="259"/>
        </pc:sldMkLst>
        <pc:picChg chg="del">
          <ac:chgData name="Asif Rehmani" userId="e3bc34669d675361" providerId="LiveId" clId="{01BD78A7-249D-4EE0-BEE8-8665D7BEE0C5}" dt="2023-05-12T13:35:40.559" v="46"/>
          <ac:picMkLst>
            <pc:docMk/>
            <pc:sldMk cId="1953605738" sldId="259"/>
            <ac:picMk id="9" creationId="{14661F89-0A5A-4F7E-BB92-3FF3D3DE6962}"/>
          </ac:picMkLst>
        </pc:picChg>
      </pc:sldChg>
      <pc:sldChg chg="del">
        <pc:chgData name="Asif Rehmani" userId="e3bc34669d675361" providerId="LiveId" clId="{01BD78A7-249D-4EE0-BEE8-8665D7BEE0C5}" dt="2023-05-12T13:38:12.284" v="133" actId="47"/>
        <pc:sldMkLst>
          <pc:docMk/>
          <pc:sldMk cId="2294718577" sldId="266"/>
        </pc:sldMkLst>
      </pc:sldChg>
      <pc:sldChg chg="del">
        <pc:chgData name="Asif Rehmani" userId="e3bc34669d675361" providerId="LiveId" clId="{01BD78A7-249D-4EE0-BEE8-8665D7BEE0C5}" dt="2023-05-12T13:38:12.284" v="133" actId="47"/>
        <pc:sldMkLst>
          <pc:docMk/>
          <pc:sldMk cId="780049408" sldId="267"/>
        </pc:sldMkLst>
      </pc:sldChg>
      <pc:sldChg chg="del">
        <pc:chgData name="Asif Rehmani" userId="e3bc34669d675361" providerId="LiveId" clId="{01BD78A7-249D-4EE0-BEE8-8665D7BEE0C5}" dt="2023-05-12T13:38:12.284" v="133" actId="47"/>
        <pc:sldMkLst>
          <pc:docMk/>
          <pc:sldMk cId="2138147052" sldId="268"/>
        </pc:sldMkLst>
      </pc:sldChg>
      <pc:sldChg chg="del">
        <pc:chgData name="Asif Rehmani" userId="e3bc34669d675361" providerId="LiveId" clId="{01BD78A7-249D-4EE0-BEE8-8665D7BEE0C5}" dt="2023-05-12T13:38:12.284" v="133" actId="47"/>
        <pc:sldMkLst>
          <pc:docMk/>
          <pc:sldMk cId="2959989580" sldId="269"/>
        </pc:sldMkLst>
      </pc:sldChg>
      <pc:sldChg chg="del">
        <pc:chgData name="Asif Rehmani" userId="e3bc34669d675361" providerId="LiveId" clId="{01BD78A7-249D-4EE0-BEE8-8665D7BEE0C5}" dt="2023-05-12T13:38:12.284" v="133" actId="47"/>
        <pc:sldMkLst>
          <pc:docMk/>
          <pc:sldMk cId="2729133190" sldId="270"/>
        </pc:sldMkLst>
      </pc:sldChg>
      <pc:sldChg chg="del">
        <pc:chgData name="Asif Rehmani" userId="e3bc34669d675361" providerId="LiveId" clId="{01BD78A7-249D-4EE0-BEE8-8665D7BEE0C5}" dt="2023-05-12T13:38:12.284" v="133" actId="47"/>
        <pc:sldMkLst>
          <pc:docMk/>
          <pc:sldMk cId="4195654444" sldId="271"/>
        </pc:sldMkLst>
      </pc:sldChg>
      <pc:sldChg chg="del">
        <pc:chgData name="Asif Rehmani" userId="e3bc34669d675361" providerId="LiveId" clId="{01BD78A7-249D-4EE0-BEE8-8665D7BEE0C5}" dt="2023-05-12T13:38:12.284" v="133" actId="47"/>
        <pc:sldMkLst>
          <pc:docMk/>
          <pc:sldMk cId="704473428" sldId="272"/>
        </pc:sldMkLst>
      </pc:sldChg>
      <pc:sldChg chg="del">
        <pc:chgData name="Asif Rehmani" userId="e3bc34669d675361" providerId="LiveId" clId="{01BD78A7-249D-4EE0-BEE8-8665D7BEE0C5}" dt="2023-05-12T13:38:12.284" v="133" actId="47"/>
        <pc:sldMkLst>
          <pc:docMk/>
          <pc:sldMk cId="2338659217" sldId="274"/>
        </pc:sldMkLst>
      </pc:sldChg>
      <pc:sldChg chg="del">
        <pc:chgData name="Asif Rehmani" userId="e3bc34669d675361" providerId="LiveId" clId="{01BD78A7-249D-4EE0-BEE8-8665D7BEE0C5}" dt="2023-05-12T13:38:12.284" v="133" actId="47"/>
        <pc:sldMkLst>
          <pc:docMk/>
          <pc:sldMk cId="3629878466" sldId="276"/>
        </pc:sldMkLst>
      </pc:sldChg>
      <pc:sldChg chg="ord">
        <pc:chgData name="Asif Rehmani" userId="e3bc34669d675361" providerId="LiveId" clId="{01BD78A7-249D-4EE0-BEE8-8665D7BEE0C5}" dt="2023-05-12T13:39:33.287" v="141" actId="20578"/>
        <pc:sldMkLst>
          <pc:docMk/>
          <pc:sldMk cId="2844751703" sldId="277"/>
        </pc:sldMkLst>
      </pc:sldChg>
      <pc:sldChg chg="del">
        <pc:chgData name="Asif Rehmani" userId="e3bc34669d675361" providerId="LiveId" clId="{01BD78A7-249D-4EE0-BEE8-8665D7BEE0C5}" dt="2023-05-12T14:02:32.197" v="347" actId="47"/>
        <pc:sldMkLst>
          <pc:docMk/>
          <pc:sldMk cId="20916395" sldId="278"/>
        </pc:sldMkLst>
      </pc:sldChg>
      <pc:sldChg chg="del">
        <pc:chgData name="Asif Rehmani" userId="e3bc34669d675361" providerId="LiveId" clId="{01BD78A7-249D-4EE0-BEE8-8665D7BEE0C5}" dt="2023-05-12T14:02:33.963" v="348" actId="47"/>
        <pc:sldMkLst>
          <pc:docMk/>
          <pc:sldMk cId="1827361665" sldId="279"/>
        </pc:sldMkLst>
      </pc:sldChg>
      <pc:sldChg chg="del">
        <pc:chgData name="Asif Rehmani" userId="e3bc34669d675361" providerId="LiveId" clId="{01BD78A7-249D-4EE0-BEE8-8665D7BEE0C5}" dt="2023-05-12T13:38:12.284" v="133" actId="47"/>
        <pc:sldMkLst>
          <pc:docMk/>
          <pc:sldMk cId="1200064613" sldId="280"/>
        </pc:sldMkLst>
      </pc:sldChg>
      <pc:sldChg chg="del">
        <pc:chgData name="Asif Rehmani" userId="e3bc34669d675361" providerId="LiveId" clId="{01BD78A7-249D-4EE0-BEE8-8665D7BEE0C5}" dt="2023-05-12T13:38:12.284" v="133" actId="47"/>
        <pc:sldMkLst>
          <pc:docMk/>
          <pc:sldMk cId="182408687" sldId="281"/>
        </pc:sldMkLst>
      </pc:sldChg>
      <pc:sldChg chg="del">
        <pc:chgData name="Asif Rehmani" userId="e3bc34669d675361" providerId="LiveId" clId="{01BD78A7-249D-4EE0-BEE8-8665D7BEE0C5}" dt="2023-05-12T13:38:12.284" v="133" actId="47"/>
        <pc:sldMkLst>
          <pc:docMk/>
          <pc:sldMk cId="2183839755" sldId="282"/>
        </pc:sldMkLst>
      </pc:sldChg>
      <pc:sldChg chg="del">
        <pc:chgData name="Asif Rehmani" userId="e3bc34669d675361" providerId="LiveId" clId="{01BD78A7-249D-4EE0-BEE8-8665D7BEE0C5}" dt="2023-05-12T13:38:12.284" v="133" actId="47"/>
        <pc:sldMkLst>
          <pc:docMk/>
          <pc:sldMk cId="3846674181" sldId="283"/>
        </pc:sldMkLst>
      </pc:sldChg>
      <pc:sldChg chg="del">
        <pc:chgData name="Asif Rehmani" userId="e3bc34669d675361" providerId="LiveId" clId="{01BD78A7-249D-4EE0-BEE8-8665D7BEE0C5}" dt="2023-05-12T13:38:12.284" v="133" actId="47"/>
        <pc:sldMkLst>
          <pc:docMk/>
          <pc:sldMk cId="792285655" sldId="284"/>
        </pc:sldMkLst>
      </pc:sldChg>
      <pc:sldChg chg="del">
        <pc:chgData name="Asif Rehmani" userId="e3bc34669d675361" providerId="LiveId" clId="{01BD78A7-249D-4EE0-BEE8-8665D7BEE0C5}" dt="2023-05-12T13:38:12.284" v="133" actId="47"/>
        <pc:sldMkLst>
          <pc:docMk/>
          <pc:sldMk cId="1865931446" sldId="285"/>
        </pc:sldMkLst>
      </pc:sldChg>
      <pc:sldChg chg="del">
        <pc:chgData name="Asif Rehmani" userId="e3bc34669d675361" providerId="LiveId" clId="{01BD78A7-249D-4EE0-BEE8-8665D7BEE0C5}" dt="2023-05-12T13:38:12.284" v="133" actId="47"/>
        <pc:sldMkLst>
          <pc:docMk/>
          <pc:sldMk cId="3570724328" sldId="286"/>
        </pc:sldMkLst>
      </pc:sldChg>
      <pc:sldChg chg="del">
        <pc:chgData name="Asif Rehmani" userId="e3bc34669d675361" providerId="LiveId" clId="{01BD78A7-249D-4EE0-BEE8-8665D7BEE0C5}" dt="2023-05-12T13:38:12.284" v="133" actId="47"/>
        <pc:sldMkLst>
          <pc:docMk/>
          <pc:sldMk cId="391513074" sldId="287"/>
        </pc:sldMkLst>
      </pc:sldChg>
      <pc:sldChg chg="del">
        <pc:chgData name="Asif Rehmani" userId="e3bc34669d675361" providerId="LiveId" clId="{01BD78A7-249D-4EE0-BEE8-8665D7BEE0C5}" dt="2023-05-12T13:38:12.284" v="133" actId="47"/>
        <pc:sldMkLst>
          <pc:docMk/>
          <pc:sldMk cId="4229833171" sldId="288"/>
        </pc:sldMkLst>
      </pc:sldChg>
      <pc:sldChg chg="del">
        <pc:chgData name="Asif Rehmani" userId="e3bc34669d675361" providerId="LiveId" clId="{01BD78A7-249D-4EE0-BEE8-8665D7BEE0C5}" dt="2023-05-12T13:38:12.284" v="133" actId="47"/>
        <pc:sldMkLst>
          <pc:docMk/>
          <pc:sldMk cId="1274488273" sldId="289"/>
        </pc:sldMkLst>
      </pc:sldChg>
      <pc:sldChg chg="del">
        <pc:chgData name="Asif Rehmani" userId="e3bc34669d675361" providerId="LiveId" clId="{01BD78A7-249D-4EE0-BEE8-8665D7BEE0C5}" dt="2023-05-12T13:38:12.284" v="133" actId="47"/>
        <pc:sldMkLst>
          <pc:docMk/>
          <pc:sldMk cId="997850495" sldId="290"/>
        </pc:sldMkLst>
      </pc:sldChg>
      <pc:sldChg chg="del">
        <pc:chgData name="Asif Rehmani" userId="e3bc34669d675361" providerId="LiveId" clId="{01BD78A7-249D-4EE0-BEE8-8665D7BEE0C5}" dt="2023-05-12T14:02:23.126" v="344" actId="47"/>
        <pc:sldMkLst>
          <pc:docMk/>
          <pc:sldMk cId="3593741766" sldId="302"/>
        </pc:sldMkLst>
      </pc:sldChg>
      <pc:sldChg chg="del">
        <pc:chgData name="Asif Rehmani" userId="e3bc34669d675361" providerId="LiveId" clId="{01BD78A7-249D-4EE0-BEE8-8665D7BEE0C5}" dt="2023-05-12T14:02:23.914" v="345" actId="47"/>
        <pc:sldMkLst>
          <pc:docMk/>
          <pc:sldMk cId="1085782296" sldId="303"/>
        </pc:sldMkLst>
      </pc:sldChg>
      <pc:sldChg chg="del">
        <pc:chgData name="Asif Rehmani" userId="e3bc34669d675361" providerId="LiveId" clId="{01BD78A7-249D-4EE0-BEE8-8665D7BEE0C5}" dt="2023-05-12T14:02:25.867" v="346" actId="47"/>
        <pc:sldMkLst>
          <pc:docMk/>
          <pc:sldMk cId="3019608856" sldId="304"/>
        </pc:sldMkLst>
      </pc:sldChg>
      <pc:sldChg chg="del">
        <pc:chgData name="Asif Rehmani" userId="e3bc34669d675361" providerId="LiveId" clId="{01BD78A7-249D-4EE0-BEE8-8665D7BEE0C5}" dt="2023-05-12T13:38:12.284" v="133" actId="47"/>
        <pc:sldMkLst>
          <pc:docMk/>
          <pc:sldMk cId="1602283818" sldId="305"/>
        </pc:sldMkLst>
      </pc:sldChg>
      <pc:sldChg chg="del">
        <pc:chgData name="Asif Rehmani" userId="e3bc34669d675361" providerId="LiveId" clId="{01BD78A7-249D-4EE0-BEE8-8665D7BEE0C5}" dt="2023-05-12T13:38:12.284" v="133" actId="47"/>
        <pc:sldMkLst>
          <pc:docMk/>
          <pc:sldMk cId="3333604306" sldId="306"/>
        </pc:sldMkLst>
      </pc:sldChg>
      <pc:sldChg chg="del">
        <pc:chgData name="Asif Rehmani" userId="e3bc34669d675361" providerId="LiveId" clId="{01BD78A7-249D-4EE0-BEE8-8665D7BEE0C5}" dt="2023-05-12T13:38:12.284" v="133" actId="47"/>
        <pc:sldMkLst>
          <pc:docMk/>
          <pc:sldMk cId="3134172079" sldId="307"/>
        </pc:sldMkLst>
      </pc:sldChg>
      <pc:sldChg chg="del">
        <pc:chgData name="Asif Rehmani" userId="e3bc34669d675361" providerId="LiveId" clId="{01BD78A7-249D-4EE0-BEE8-8665D7BEE0C5}" dt="2023-05-12T13:38:12.284" v="133" actId="47"/>
        <pc:sldMkLst>
          <pc:docMk/>
          <pc:sldMk cId="2518265569" sldId="308"/>
        </pc:sldMkLst>
      </pc:sldChg>
      <pc:sldChg chg="del">
        <pc:chgData name="Asif Rehmani" userId="e3bc34669d675361" providerId="LiveId" clId="{01BD78A7-249D-4EE0-BEE8-8665D7BEE0C5}" dt="2023-05-12T13:38:12.284" v="133" actId="47"/>
        <pc:sldMkLst>
          <pc:docMk/>
          <pc:sldMk cId="1771582677" sldId="309"/>
        </pc:sldMkLst>
      </pc:sldChg>
      <pc:sldChg chg="del">
        <pc:chgData name="Asif Rehmani" userId="e3bc34669d675361" providerId="LiveId" clId="{01BD78A7-249D-4EE0-BEE8-8665D7BEE0C5}" dt="2023-05-12T13:38:12.284" v="133" actId="47"/>
        <pc:sldMkLst>
          <pc:docMk/>
          <pc:sldMk cId="2758450635" sldId="310"/>
        </pc:sldMkLst>
      </pc:sldChg>
      <pc:sldChg chg="del">
        <pc:chgData name="Asif Rehmani" userId="e3bc34669d675361" providerId="LiveId" clId="{01BD78A7-249D-4EE0-BEE8-8665D7BEE0C5}" dt="2023-05-12T13:38:12.284" v="133" actId="47"/>
        <pc:sldMkLst>
          <pc:docMk/>
          <pc:sldMk cId="4011005863" sldId="311"/>
        </pc:sldMkLst>
      </pc:sldChg>
      <pc:sldChg chg="del">
        <pc:chgData name="Asif Rehmani" userId="e3bc34669d675361" providerId="LiveId" clId="{01BD78A7-249D-4EE0-BEE8-8665D7BEE0C5}" dt="2023-05-12T13:38:12.284" v="133" actId="47"/>
        <pc:sldMkLst>
          <pc:docMk/>
          <pc:sldMk cId="2896557462" sldId="312"/>
        </pc:sldMkLst>
      </pc:sldChg>
      <pc:sldChg chg="del">
        <pc:chgData name="Asif Rehmani" userId="e3bc34669d675361" providerId="LiveId" clId="{01BD78A7-249D-4EE0-BEE8-8665D7BEE0C5}" dt="2023-05-12T14:02:18.035" v="340" actId="47"/>
        <pc:sldMkLst>
          <pc:docMk/>
          <pc:sldMk cId="360732102" sldId="313"/>
        </pc:sldMkLst>
      </pc:sldChg>
      <pc:sldChg chg="del">
        <pc:chgData name="Asif Rehmani" userId="e3bc34669d675361" providerId="LiveId" clId="{01BD78A7-249D-4EE0-BEE8-8665D7BEE0C5}" dt="2023-05-12T14:02:18.763" v="341" actId="47"/>
        <pc:sldMkLst>
          <pc:docMk/>
          <pc:sldMk cId="3057627521" sldId="314"/>
        </pc:sldMkLst>
      </pc:sldChg>
      <pc:sldChg chg="del">
        <pc:chgData name="Asif Rehmani" userId="e3bc34669d675361" providerId="LiveId" clId="{01BD78A7-249D-4EE0-BEE8-8665D7BEE0C5}" dt="2023-05-12T14:02:20.307" v="343" actId="47"/>
        <pc:sldMkLst>
          <pc:docMk/>
          <pc:sldMk cId="3065117362" sldId="315"/>
        </pc:sldMkLst>
      </pc:sldChg>
      <pc:sldChg chg="add del">
        <pc:chgData name="Asif Rehmani" userId="e3bc34669d675361" providerId="LiveId" clId="{01BD78A7-249D-4EE0-BEE8-8665D7BEE0C5}" dt="2023-05-12T13:38:12.284" v="133" actId="47"/>
        <pc:sldMkLst>
          <pc:docMk/>
          <pc:sldMk cId="2624982921" sldId="316"/>
        </pc:sldMkLst>
      </pc:sldChg>
      <pc:sldChg chg="add del">
        <pc:chgData name="Asif Rehmani" userId="e3bc34669d675361" providerId="LiveId" clId="{01BD78A7-249D-4EE0-BEE8-8665D7BEE0C5}" dt="2023-05-12T13:38:12.284" v="133" actId="47"/>
        <pc:sldMkLst>
          <pc:docMk/>
          <pc:sldMk cId="1057918796" sldId="317"/>
        </pc:sldMkLst>
      </pc:sldChg>
      <pc:sldChg chg="delSp modSp add del mod setBg delDesignElem">
        <pc:chgData name="Asif Rehmani" userId="e3bc34669d675361" providerId="LiveId" clId="{01BD78A7-249D-4EE0-BEE8-8665D7BEE0C5}" dt="2023-05-12T13:38:12.284" v="133" actId="47"/>
        <pc:sldMkLst>
          <pc:docMk/>
          <pc:sldMk cId="3205856081" sldId="364"/>
        </pc:sldMkLst>
        <pc:spChg chg="mod">
          <ac:chgData name="Asif Rehmani" userId="e3bc34669d675361" providerId="LiveId" clId="{01BD78A7-249D-4EE0-BEE8-8665D7BEE0C5}" dt="2023-05-12T13:36:49.809" v="96" actId="27636"/>
          <ac:spMkLst>
            <pc:docMk/>
            <pc:sldMk cId="3205856081" sldId="364"/>
            <ac:spMk id="2" creationId="{00000000-0000-0000-0000-000000000000}"/>
          </ac:spMkLst>
        </pc:spChg>
        <pc:spChg chg="del">
          <ac:chgData name="Asif Rehmani" userId="e3bc34669d675361" providerId="LiveId" clId="{01BD78A7-249D-4EE0-BEE8-8665D7BEE0C5}" dt="2023-05-12T13:35:40.559" v="46"/>
          <ac:spMkLst>
            <pc:docMk/>
            <pc:sldMk cId="3205856081" sldId="364"/>
            <ac:spMk id="5" creationId="{1B15ED52-F352-441B-82BF-E0EA34836D08}"/>
          </ac:spMkLst>
        </pc:spChg>
        <pc:spChg chg="del">
          <ac:chgData name="Asif Rehmani" userId="e3bc34669d675361" providerId="LiveId" clId="{01BD78A7-249D-4EE0-BEE8-8665D7BEE0C5}" dt="2023-05-12T13:35:40.559" v="46"/>
          <ac:spMkLst>
            <pc:docMk/>
            <pc:sldMk cId="3205856081" sldId="364"/>
            <ac:spMk id="6" creationId="{3B2E3793-BFE6-45A2-9B7B-E18844431C99}"/>
          </ac:spMkLst>
        </pc:spChg>
        <pc:spChg chg="del">
          <ac:chgData name="Asif Rehmani" userId="e3bc34669d675361" providerId="LiveId" clId="{01BD78A7-249D-4EE0-BEE8-8665D7BEE0C5}" dt="2023-05-12T13:35:40.559" v="46"/>
          <ac:spMkLst>
            <pc:docMk/>
            <pc:sldMk cId="3205856081" sldId="364"/>
            <ac:spMk id="12" creationId="{BC4C4868-CB8F-4AF9-9CDB-8108F2C19B67}"/>
          </ac:spMkLst>
        </pc:spChg>
        <pc:spChg chg="del">
          <ac:chgData name="Asif Rehmani" userId="e3bc34669d675361" providerId="LiveId" clId="{01BD78A7-249D-4EE0-BEE8-8665D7BEE0C5}" dt="2023-05-12T13:35:40.559" v="46"/>
          <ac:spMkLst>
            <pc:docMk/>
            <pc:sldMk cId="3205856081" sldId="364"/>
            <ac:spMk id="14" creationId="{375E0459-6403-40CD-989D-56A4407CA12E}"/>
          </ac:spMkLst>
        </pc:spChg>
        <pc:spChg chg="del">
          <ac:chgData name="Asif Rehmani" userId="e3bc34669d675361" providerId="LiveId" clId="{01BD78A7-249D-4EE0-BEE8-8665D7BEE0C5}" dt="2023-05-12T13:35:40.559" v="46"/>
          <ac:spMkLst>
            <pc:docMk/>
            <pc:sldMk cId="3205856081" sldId="364"/>
            <ac:spMk id="16" creationId="{53E5B1A8-3AC9-4BD1-9BBC-78CA94F2D1BA}"/>
          </ac:spMkLst>
        </pc:spChg>
      </pc:sldChg>
      <pc:sldChg chg="delSp add del setBg delDesignElem">
        <pc:chgData name="Asif Rehmani" userId="e3bc34669d675361" providerId="LiveId" clId="{01BD78A7-249D-4EE0-BEE8-8665D7BEE0C5}" dt="2023-05-12T13:38:12.284" v="133" actId="47"/>
        <pc:sldMkLst>
          <pc:docMk/>
          <pc:sldMk cId="1656683219" sldId="371"/>
        </pc:sldMkLst>
        <pc:spChg chg="del">
          <ac:chgData name="Asif Rehmani" userId="e3bc34669d675361" providerId="LiveId" clId="{01BD78A7-249D-4EE0-BEE8-8665D7BEE0C5}" dt="2023-05-12T13:35:40.559" v="46"/>
          <ac:spMkLst>
            <pc:docMk/>
            <pc:sldMk cId="1656683219" sldId="371"/>
            <ac:spMk id="11" creationId="{1DB7C82F-AB7E-4F0C-B829-FA1B9C415180}"/>
          </ac:spMkLst>
        </pc:spChg>
      </pc:sldChg>
      <pc:sldChg chg="add del">
        <pc:chgData name="Asif Rehmani" userId="e3bc34669d675361" providerId="LiveId" clId="{01BD78A7-249D-4EE0-BEE8-8665D7BEE0C5}" dt="2023-05-12T13:38:12.284" v="133" actId="47"/>
        <pc:sldMkLst>
          <pc:docMk/>
          <pc:sldMk cId="2278214538" sldId="378"/>
        </pc:sldMkLst>
      </pc:sldChg>
      <pc:sldChg chg="modSp add del mod">
        <pc:chgData name="Asif Rehmani" userId="e3bc34669d675361" providerId="LiveId" clId="{01BD78A7-249D-4EE0-BEE8-8665D7BEE0C5}" dt="2023-05-12T13:38:12.284" v="133" actId="47"/>
        <pc:sldMkLst>
          <pc:docMk/>
          <pc:sldMk cId="2252682291" sldId="391"/>
        </pc:sldMkLst>
        <pc:spChg chg="mod">
          <ac:chgData name="Asif Rehmani" userId="e3bc34669d675361" providerId="LiveId" clId="{01BD78A7-249D-4EE0-BEE8-8665D7BEE0C5}" dt="2023-05-12T13:36:49.922" v="113" actId="27636"/>
          <ac:spMkLst>
            <pc:docMk/>
            <pc:sldMk cId="2252682291" sldId="391"/>
            <ac:spMk id="2" creationId="{00000000-0000-0000-0000-000000000000}"/>
          </ac:spMkLst>
        </pc:spChg>
      </pc:sldChg>
      <pc:sldChg chg="delSp modSp add del mod setBg delDesignElem">
        <pc:chgData name="Asif Rehmani" userId="e3bc34669d675361" providerId="LiveId" clId="{01BD78A7-249D-4EE0-BEE8-8665D7BEE0C5}" dt="2023-05-12T13:38:12.284" v="133" actId="47"/>
        <pc:sldMkLst>
          <pc:docMk/>
          <pc:sldMk cId="687431381" sldId="395"/>
        </pc:sldMkLst>
        <pc:spChg chg="mod">
          <ac:chgData name="Asif Rehmani" userId="e3bc34669d675361" providerId="LiveId" clId="{01BD78A7-249D-4EE0-BEE8-8665D7BEE0C5}" dt="2023-05-12T13:36:49.843" v="101" actId="27636"/>
          <ac:spMkLst>
            <pc:docMk/>
            <pc:sldMk cId="687431381" sldId="395"/>
            <ac:spMk id="2" creationId="{00000000-0000-0000-0000-000000000000}"/>
          </ac:spMkLst>
        </pc:spChg>
        <pc:spChg chg="del">
          <ac:chgData name="Asif Rehmani" userId="e3bc34669d675361" providerId="LiveId" clId="{01BD78A7-249D-4EE0-BEE8-8665D7BEE0C5}" dt="2023-05-12T13:35:40.559" v="46"/>
          <ac:spMkLst>
            <pc:docMk/>
            <pc:sldMk cId="687431381" sldId="395"/>
            <ac:spMk id="2055" creationId="{91DC6ABD-215C-4EA8-A483-CEF5B99AB385}"/>
          </ac:spMkLst>
        </pc:spChg>
        <pc:spChg chg="del">
          <ac:chgData name="Asif Rehmani" userId="e3bc34669d675361" providerId="LiveId" clId="{01BD78A7-249D-4EE0-BEE8-8665D7BEE0C5}" dt="2023-05-12T13:35:40.559" v="46"/>
          <ac:spMkLst>
            <pc:docMk/>
            <pc:sldMk cId="687431381" sldId="395"/>
            <ac:spMk id="2061" creationId="{04357C93-F0CB-4A1C-8F77-4E9063789819}"/>
          </ac:spMkLst>
        </pc:spChg>
        <pc:grpChg chg="del">
          <ac:chgData name="Asif Rehmani" userId="e3bc34669d675361" providerId="LiveId" clId="{01BD78A7-249D-4EE0-BEE8-8665D7BEE0C5}" dt="2023-05-12T13:35:40.559" v="46"/>
          <ac:grpSpMkLst>
            <pc:docMk/>
            <pc:sldMk cId="687431381" sldId="395"/>
            <ac:grpSpMk id="2057" creationId="{3AF6A671-C637-4547-85F4-51B6D1881399}"/>
          </ac:grpSpMkLst>
        </pc:grpChg>
      </pc:sldChg>
      <pc:sldChg chg="delSp add del setBg delDesignElem">
        <pc:chgData name="Asif Rehmani" userId="e3bc34669d675361" providerId="LiveId" clId="{01BD78A7-249D-4EE0-BEE8-8665D7BEE0C5}" dt="2023-05-12T13:38:12.284" v="133" actId="47"/>
        <pc:sldMkLst>
          <pc:docMk/>
          <pc:sldMk cId="4052775538" sldId="396"/>
        </pc:sldMkLst>
        <pc:spChg chg="del">
          <ac:chgData name="Asif Rehmani" userId="e3bc34669d675361" providerId="LiveId" clId="{01BD78A7-249D-4EE0-BEE8-8665D7BEE0C5}" dt="2023-05-12T13:35:40.559" v="46"/>
          <ac:spMkLst>
            <pc:docMk/>
            <pc:sldMk cId="4052775538" sldId="396"/>
            <ac:spMk id="10" creationId="{76E6212F-EB21-4328-8386-832840CB431A}"/>
          </ac:spMkLst>
        </pc:spChg>
        <pc:spChg chg="del">
          <ac:chgData name="Asif Rehmani" userId="e3bc34669d675361" providerId="LiveId" clId="{01BD78A7-249D-4EE0-BEE8-8665D7BEE0C5}" dt="2023-05-12T13:35:40.559" v="46"/>
          <ac:spMkLst>
            <pc:docMk/>
            <pc:sldMk cId="4052775538" sldId="396"/>
            <ac:spMk id="12" creationId="{9E74304E-CF2D-41E1-92CF-7FC508311BAE}"/>
          </ac:spMkLst>
        </pc:spChg>
        <pc:cxnChg chg="del">
          <ac:chgData name="Asif Rehmani" userId="e3bc34669d675361" providerId="LiveId" clId="{01BD78A7-249D-4EE0-BEE8-8665D7BEE0C5}" dt="2023-05-12T13:35:40.559" v="46"/>
          <ac:cxnSpMkLst>
            <pc:docMk/>
            <pc:sldMk cId="4052775538" sldId="396"/>
            <ac:cxnSpMk id="14" creationId="{4717401F-8127-4697-8085-3D6C69B5D25D}"/>
          </ac:cxnSpMkLst>
        </pc:cxnChg>
      </pc:sldChg>
      <pc:sldChg chg="delSp modSp add del mod setBg delDesignElem">
        <pc:chgData name="Asif Rehmani" userId="e3bc34669d675361" providerId="LiveId" clId="{01BD78A7-249D-4EE0-BEE8-8665D7BEE0C5}" dt="2023-05-12T13:38:12.284" v="133" actId="47"/>
        <pc:sldMkLst>
          <pc:docMk/>
          <pc:sldMk cId="1202589231" sldId="397"/>
        </pc:sldMkLst>
        <pc:spChg chg="mod">
          <ac:chgData name="Asif Rehmani" userId="e3bc34669d675361" providerId="LiveId" clId="{01BD78A7-249D-4EE0-BEE8-8665D7BEE0C5}" dt="2023-05-12T13:36:49.880" v="106" actId="27636"/>
          <ac:spMkLst>
            <pc:docMk/>
            <pc:sldMk cId="1202589231" sldId="397"/>
            <ac:spMk id="2" creationId="{00000000-0000-0000-0000-000000000000}"/>
          </ac:spMkLst>
        </pc:spChg>
        <pc:spChg chg="del">
          <ac:chgData name="Asif Rehmani" userId="e3bc34669d675361" providerId="LiveId" clId="{01BD78A7-249D-4EE0-BEE8-8665D7BEE0C5}" dt="2023-05-12T13:35:40.559" v="46"/>
          <ac:spMkLst>
            <pc:docMk/>
            <pc:sldMk cId="1202589231" sldId="397"/>
            <ac:spMk id="17" creationId="{22A397E7-BF60-45B2-84C7-B074B76C37A7}"/>
          </ac:spMkLst>
        </pc:spChg>
        <pc:spChg chg="del">
          <ac:chgData name="Asif Rehmani" userId="e3bc34669d675361" providerId="LiveId" clId="{01BD78A7-249D-4EE0-BEE8-8665D7BEE0C5}" dt="2023-05-12T13:35:40.559" v="46"/>
          <ac:spMkLst>
            <pc:docMk/>
            <pc:sldMk cId="1202589231" sldId="397"/>
            <ac:spMk id="18" creationId="{890DEF05-784E-4B61-89E4-04C4ECF4E5A0}"/>
          </ac:spMkLst>
        </pc:spChg>
        <pc:cxnChg chg="del">
          <ac:chgData name="Asif Rehmani" userId="e3bc34669d675361" providerId="LiveId" clId="{01BD78A7-249D-4EE0-BEE8-8665D7BEE0C5}" dt="2023-05-12T13:35:40.559" v="46"/>
          <ac:cxnSpMkLst>
            <pc:docMk/>
            <pc:sldMk cId="1202589231" sldId="397"/>
            <ac:cxnSpMk id="19" creationId="{C41BAEC7-F7B0-4224-8B18-8F74B7D87F0B}"/>
          </ac:cxnSpMkLst>
        </pc:cxnChg>
      </pc:sldChg>
      <pc:sldChg chg="add del">
        <pc:chgData name="Asif Rehmani" userId="e3bc34669d675361" providerId="LiveId" clId="{01BD78A7-249D-4EE0-BEE8-8665D7BEE0C5}" dt="2023-05-12T13:38:12.284" v="133" actId="47"/>
        <pc:sldMkLst>
          <pc:docMk/>
          <pc:sldMk cId="1663928637" sldId="399"/>
        </pc:sldMkLst>
      </pc:sldChg>
      <pc:sldChg chg="add del">
        <pc:chgData name="Asif Rehmani" userId="e3bc34669d675361" providerId="LiveId" clId="{01BD78A7-249D-4EE0-BEE8-8665D7BEE0C5}" dt="2023-05-12T13:38:12.284" v="133" actId="47"/>
        <pc:sldMkLst>
          <pc:docMk/>
          <pc:sldMk cId="1087614622" sldId="400"/>
        </pc:sldMkLst>
      </pc:sldChg>
      <pc:sldChg chg="delSp add del setBg delDesignElem">
        <pc:chgData name="Asif Rehmani" userId="e3bc34669d675361" providerId="LiveId" clId="{01BD78A7-249D-4EE0-BEE8-8665D7BEE0C5}" dt="2023-05-12T13:38:12.284" v="133" actId="47"/>
        <pc:sldMkLst>
          <pc:docMk/>
          <pc:sldMk cId="2269296754" sldId="401"/>
        </pc:sldMkLst>
        <pc:spChg chg="del">
          <ac:chgData name="Asif Rehmani" userId="e3bc34669d675361" providerId="LiveId" clId="{01BD78A7-249D-4EE0-BEE8-8665D7BEE0C5}" dt="2023-05-12T13:35:40.559" v="46"/>
          <ac:spMkLst>
            <pc:docMk/>
            <pc:sldMk cId="2269296754" sldId="401"/>
            <ac:spMk id="1031" creationId="{362D44EE-C852-4460-B8B5-C4F2BC20510C}"/>
          </ac:spMkLst>
        </pc:spChg>
        <pc:spChg chg="del">
          <ac:chgData name="Asif Rehmani" userId="e3bc34669d675361" providerId="LiveId" clId="{01BD78A7-249D-4EE0-BEE8-8665D7BEE0C5}" dt="2023-05-12T13:35:40.559" v="46"/>
          <ac:spMkLst>
            <pc:docMk/>
            <pc:sldMk cId="2269296754" sldId="401"/>
            <ac:spMk id="1033" creationId="{658970D8-8D1D-4B5C-894B-E871CC86543D}"/>
          </ac:spMkLst>
        </pc:spChg>
        <pc:spChg chg="del">
          <ac:chgData name="Asif Rehmani" userId="e3bc34669d675361" providerId="LiveId" clId="{01BD78A7-249D-4EE0-BEE8-8665D7BEE0C5}" dt="2023-05-12T13:35:40.559" v="46"/>
          <ac:spMkLst>
            <pc:docMk/>
            <pc:sldMk cId="2269296754" sldId="401"/>
            <ac:spMk id="1035" creationId="{F227E5B6-9132-43CA-B503-37A18562ADF2}"/>
          </ac:spMkLst>
        </pc:spChg>
        <pc:spChg chg="del">
          <ac:chgData name="Asif Rehmani" userId="e3bc34669d675361" providerId="LiveId" clId="{01BD78A7-249D-4EE0-BEE8-8665D7BEE0C5}" dt="2023-05-12T13:35:40.559" v="46"/>
          <ac:spMkLst>
            <pc:docMk/>
            <pc:sldMk cId="2269296754" sldId="401"/>
            <ac:spMk id="1037" creationId="{03C2051E-A88D-48E5-BACF-AAED17892722}"/>
          </ac:spMkLst>
        </pc:spChg>
        <pc:spChg chg="del">
          <ac:chgData name="Asif Rehmani" userId="e3bc34669d675361" providerId="LiveId" clId="{01BD78A7-249D-4EE0-BEE8-8665D7BEE0C5}" dt="2023-05-12T13:35:40.559" v="46"/>
          <ac:spMkLst>
            <pc:docMk/>
            <pc:sldMk cId="2269296754" sldId="401"/>
            <ac:spMk id="1039" creationId="{7821A508-2985-4905-874A-527429BAABFA}"/>
          </ac:spMkLst>
        </pc:spChg>
        <pc:spChg chg="del">
          <ac:chgData name="Asif Rehmani" userId="e3bc34669d675361" providerId="LiveId" clId="{01BD78A7-249D-4EE0-BEE8-8665D7BEE0C5}" dt="2023-05-12T13:35:40.559" v="46"/>
          <ac:spMkLst>
            <pc:docMk/>
            <pc:sldMk cId="2269296754" sldId="401"/>
            <ac:spMk id="1041" creationId="{D2929CB1-0E3C-4B2D-ADC5-0154FB33BA44}"/>
          </ac:spMkLst>
        </pc:spChg>
        <pc:spChg chg="del">
          <ac:chgData name="Asif Rehmani" userId="e3bc34669d675361" providerId="LiveId" clId="{01BD78A7-249D-4EE0-BEE8-8665D7BEE0C5}" dt="2023-05-12T13:35:40.559" v="46"/>
          <ac:spMkLst>
            <pc:docMk/>
            <pc:sldMk cId="2269296754" sldId="401"/>
            <ac:spMk id="1043" creationId="{5F2F0C84-BE8C-4DC2-A6D3-30349A801D5C}"/>
          </ac:spMkLst>
        </pc:spChg>
      </pc:sldChg>
      <pc:sldChg chg="delSp add del setBg delDesignElem">
        <pc:chgData name="Asif Rehmani" userId="e3bc34669d675361" providerId="LiveId" clId="{01BD78A7-249D-4EE0-BEE8-8665D7BEE0C5}" dt="2023-05-12T13:38:12.284" v="133" actId="47"/>
        <pc:sldMkLst>
          <pc:docMk/>
          <pc:sldMk cId="1287290202" sldId="402"/>
        </pc:sldMkLst>
        <pc:spChg chg="del">
          <ac:chgData name="Asif Rehmani" userId="e3bc34669d675361" providerId="LiveId" clId="{01BD78A7-249D-4EE0-BEE8-8665D7BEE0C5}" dt="2023-05-12T13:35:40.559" v="46"/>
          <ac:spMkLst>
            <pc:docMk/>
            <pc:sldMk cId="1287290202" sldId="402"/>
            <ac:spMk id="71" creationId="{6753252F-4873-4F63-801D-CC719279A7D5}"/>
          </ac:spMkLst>
        </pc:spChg>
        <pc:spChg chg="del">
          <ac:chgData name="Asif Rehmani" userId="e3bc34669d675361" providerId="LiveId" clId="{01BD78A7-249D-4EE0-BEE8-8665D7BEE0C5}" dt="2023-05-12T13:35:40.559" v="46"/>
          <ac:spMkLst>
            <pc:docMk/>
            <pc:sldMk cId="1287290202" sldId="402"/>
            <ac:spMk id="73" creationId="{047C8CCB-F95D-4249-92DD-651249D3535A}"/>
          </ac:spMkLst>
        </pc:spChg>
      </pc:sldChg>
      <pc:sldChg chg="delSp modSp add del mod setBg delDesignElem">
        <pc:chgData name="Asif Rehmani" userId="e3bc34669d675361" providerId="LiveId" clId="{01BD78A7-249D-4EE0-BEE8-8665D7BEE0C5}" dt="2023-05-12T13:38:12.284" v="133" actId="47"/>
        <pc:sldMkLst>
          <pc:docMk/>
          <pc:sldMk cId="1168838614" sldId="410"/>
        </pc:sldMkLst>
        <pc:spChg chg="mod">
          <ac:chgData name="Asif Rehmani" userId="e3bc34669d675361" providerId="LiveId" clId="{01BD78A7-249D-4EE0-BEE8-8665D7BEE0C5}" dt="2023-05-12T13:36:49.871" v="105" actId="27636"/>
          <ac:spMkLst>
            <pc:docMk/>
            <pc:sldMk cId="1168838614" sldId="410"/>
            <ac:spMk id="2" creationId="{00000000-0000-0000-0000-000000000000}"/>
          </ac:spMkLst>
        </pc:spChg>
        <pc:spChg chg="del">
          <ac:chgData name="Asif Rehmani" userId="e3bc34669d675361" providerId="LiveId" clId="{01BD78A7-249D-4EE0-BEE8-8665D7BEE0C5}" dt="2023-05-12T13:35:40.559" v="46"/>
          <ac:spMkLst>
            <pc:docMk/>
            <pc:sldMk cId="1168838614" sldId="410"/>
            <ac:spMk id="2056" creationId="{87CC2527-562A-4F69-B487-4371E5B243E7}"/>
          </ac:spMkLst>
        </pc:spChg>
        <pc:cxnChg chg="del">
          <ac:chgData name="Asif Rehmani" userId="e3bc34669d675361" providerId="LiveId" clId="{01BD78A7-249D-4EE0-BEE8-8665D7BEE0C5}" dt="2023-05-12T13:35:40.559" v="46"/>
          <ac:cxnSpMkLst>
            <pc:docMk/>
            <pc:sldMk cId="1168838614" sldId="410"/>
            <ac:cxnSpMk id="77" creationId="{BCDAEC91-5BCE-4B55-9CC0-43EF94CB734B}"/>
          </ac:cxnSpMkLst>
        </pc:cxnChg>
      </pc:sldChg>
      <pc:sldChg chg="delSp modSp add del mod setBg delDesignElem">
        <pc:chgData name="Asif Rehmani" userId="e3bc34669d675361" providerId="LiveId" clId="{01BD78A7-249D-4EE0-BEE8-8665D7BEE0C5}" dt="2023-05-12T13:38:12.284" v="133" actId="47"/>
        <pc:sldMkLst>
          <pc:docMk/>
          <pc:sldMk cId="3921274940" sldId="418"/>
        </pc:sldMkLst>
        <pc:spChg chg="mod">
          <ac:chgData name="Asif Rehmani" userId="e3bc34669d675361" providerId="LiveId" clId="{01BD78A7-249D-4EE0-BEE8-8665D7BEE0C5}" dt="2023-05-12T13:36:49.858" v="103" actId="27636"/>
          <ac:spMkLst>
            <pc:docMk/>
            <pc:sldMk cId="3921274940" sldId="418"/>
            <ac:spMk id="3" creationId="{00000000-0000-0000-0000-000000000000}"/>
          </ac:spMkLst>
        </pc:spChg>
        <pc:spChg chg="del">
          <ac:chgData name="Asif Rehmani" userId="e3bc34669d675361" providerId="LiveId" clId="{01BD78A7-249D-4EE0-BEE8-8665D7BEE0C5}" dt="2023-05-12T13:35:40.559" v="46"/>
          <ac:spMkLst>
            <pc:docMk/>
            <pc:sldMk cId="3921274940" sldId="418"/>
            <ac:spMk id="73" creationId="{99899462-FC16-43B0-966B-FCA263450716}"/>
          </ac:spMkLst>
        </pc:spChg>
        <pc:cxnChg chg="del">
          <ac:chgData name="Asif Rehmani" userId="e3bc34669d675361" providerId="LiveId" clId="{01BD78A7-249D-4EE0-BEE8-8665D7BEE0C5}" dt="2023-05-12T13:35:40.559" v="46"/>
          <ac:cxnSpMkLst>
            <pc:docMk/>
            <pc:sldMk cId="3921274940" sldId="418"/>
            <ac:cxnSpMk id="75" creationId="{AAFEA932-2DF1-410C-A00A-7A1E7DBF7511}"/>
          </ac:cxnSpMkLst>
        </pc:cxnChg>
      </pc:sldChg>
      <pc:sldChg chg="delSp add del setBg delDesignElem">
        <pc:chgData name="Asif Rehmani" userId="e3bc34669d675361" providerId="LiveId" clId="{01BD78A7-249D-4EE0-BEE8-8665D7BEE0C5}" dt="2023-05-12T13:38:12.284" v="133" actId="47"/>
        <pc:sldMkLst>
          <pc:docMk/>
          <pc:sldMk cId="4136965224" sldId="419"/>
        </pc:sldMkLst>
        <pc:spChg chg="del">
          <ac:chgData name="Asif Rehmani" userId="e3bc34669d675361" providerId="LiveId" clId="{01BD78A7-249D-4EE0-BEE8-8665D7BEE0C5}" dt="2023-05-12T13:35:40.559" v="46"/>
          <ac:spMkLst>
            <pc:docMk/>
            <pc:sldMk cId="4136965224" sldId="419"/>
            <ac:spMk id="71" creationId="{AFA67CD3-AB4E-4A7A-BEB8-53C445D8C44E}"/>
          </ac:spMkLst>
        </pc:spChg>
        <pc:spChg chg="del">
          <ac:chgData name="Asif Rehmani" userId="e3bc34669d675361" providerId="LiveId" clId="{01BD78A7-249D-4EE0-BEE8-8665D7BEE0C5}" dt="2023-05-12T13:35:40.559" v="46"/>
          <ac:spMkLst>
            <pc:docMk/>
            <pc:sldMk cId="4136965224" sldId="419"/>
            <ac:spMk id="75" creationId="{339C8D78-A644-462F-B674-F440635E5353}"/>
          </ac:spMkLst>
        </pc:spChg>
        <pc:picChg chg="del">
          <ac:chgData name="Asif Rehmani" userId="e3bc34669d675361" providerId="LiveId" clId="{01BD78A7-249D-4EE0-BEE8-8665D7BEE0C5}" dt="2023-05-12T13:35:40.559" v="46"/>
          <ac:picMkLst>
            <pc:docMk/>
            <pc:sldMk cId="4136965224" sldId="419"/>
            <ac:picMk id="73" creationId="{07CF545F-9C2E-4446-97CD-AD92990C2B68}"/>
          </ac:picMkLst>
        </pc:picChg>
      </pc:sldChg>
      <pc:sldChg chg="delSp add del setBg delDesignElem">
        <pc:chgData name="Asif Rehmani" userId="e3bc34669d675361" providerId="LiveId" clId="{01BD78A7-249D-4EE0-BEE8-8665D7BEE0C5}" dt="2023-05-12T13:38:12.284" v="133" actId="47"/>
        <pc:sldMkLst>
          <pc:docMk/>
          <pc:sldMk cId="2791893881" sldId="421"/>
        </pc:sldMkLst>
        <pc:spChg chg="del">
          <ac:chgData name="Asif Rehmani" userId="e3bc34669d675361" providerId="LiveId" clId="{01BD78A7-249D-4EE0-BEE8-8665D7BEE0C5}" dt="2023-05-12T13:35:40.559" v="46"/>
          <ac:spMkLst>
            <pc:docMk/>
            <pc:sldMk cId="2791893881" sldId="421"/>
            <ac:spMk id="19" creationId="{42A5316D-ED2F-4F89-B4B4-8D9240B1A348}"/>
          </ac:spMkLst>
        </pc:spChg>
      </pc:sldChg>
      <pc:sldChg chg="delSp modSp add del mod setBg delDesignElem">
        <pc:chgData name="Asif Rehmani" userId="e3bc34669d675361" providerId="LiveId" clId="{01BD78A7-249D-4EE0-BEE8-8665D7BEE0C5}" dt="2023-05-12T13:38:12.284" v="133" actId="47"/>
        <pc:sldMkLst>
          <pc:docMk/>
          <pc:sldMk cId="2885001308" sldId="423"/>
        </pc:sldMkLst>
        <pc:spChg chg="mod">
          <ac:chgData name="Asif Rehmani" userId="e3bc34669d675361" providerId="LiveId" clId="{01BD78A7-249D-4EE0-BEE8-8665D7BEE0C5}" dt="2023-05-12T13:36:49.848" v="102" actId="27636"/>
          <ac:spMkLst>
            <pc:docMk/>
            <pc:sldMk cId="2885001308" sldId="423"/>
            <ac:spMk id="10" creationId="{9E4AF717-DF12-47CA-8678-9BD8EAABB420}"/>
          </ac:spMkLst>
        </pc:spChg>
        <pc:spChg chg="del">
          <ac:chgData name="Asif Rehmani" userId="e3bc34669d675361" providerId="LiveId" clId="{01BD78A7-249D-4EE0-BEE8-8665D7BEE0C5}" dt="2023-05-12T13:35:40.559" v="46"/>
          <ac:spMkLst>
            <pc:docMk/>
            <pc:sldMk cId="2885001308" sldId="423"/>
            <ac:spMk id="71" creationId="{76E6212F-EB21-4328-8386-832840CB431A}"/>
          </ac:spMkLst>
        </pc:spChg>
        <pc:spChg chg="del">
          <ac:chgData name="Asif Rehmani" userId="e3bc34669d675361" providerId="LiveId" clId="{01BD78A7-249D-4EE0-BEE8-8665D7BEE0C5}" dt="2023-05-12T13:35:40.559" v="46"/>
          <ac:spMkLst>
            <pc:docMk/>
            <pc:sldMk cId="2885001308" sldId="423"/>
            <ac:spMk id="73" creationId="{9E74304E-CF2D-41E1-92CF-7FC508311BAE}"/>
          </ac:spMkLst>
        </pc:spChg>
        <pc:cxnChg chg="del">
          <ac:chgData name="Asif Rehmani" userId="e3bc34669d675361" providerId="LiveId" clId="{01BD78A7-249D-4EE0-BEE8-8665D7BEE0C5}" dt="2023-05-12T13:35:40.559" v="46"/>
          <ac:cxnSpMkLst>
            <pc:docMk/>
            <pc:sldMk cId="2885001308" sldId="423"/>
            <ac:cxnSpMk id="75" creationId="{4717401F-8127-4697-8085-3D6C69B5D25D}"/>
          </ac:cxnSpMkLst>
        </pc:cxnChg>
      </pc:sldChg>
      <pc:sldChg chg="delSp modSp add del mod setBg delDesignElem">
        <pc:chgData name="Asif Rehmani" userId="e3bc34669d675361" providerId="LiveId" clId="{01BD78A7-249D-4EE0-BEE8-8665D7BEE0C5}" dt="2023-05-12T13:38:12.284" v="133" actId="47"/>
        <pc:sldMkLst>
          <pc:docMk/>
          <pc:sldMk cId="829650378" sldId="428"/>
        </pc:sldMkLst>
        <pc:spChg chg="mod">
          <ac:chgData name="Asif Rehmani" userId="e3bc34669d675361" providerId="LiveId" clId="{01BD78A7-249D-4EE0-BEE8-8665D7BEE0C5}" dt="2023-05-12T13:36:49.824" v="98" actId="27636"/>
          <ac:spMkLst>
            <pc:docMk/>
            <pc:sldMk cId="829650378" sldId="428"/>
            <ac:spMk id="2" creationId="{00000000-0000-0000-0000-000000000000}"/>
          </ac:spMkLst>
        </pc:spChg>
        <pc:spChg chg="del">
          <ac:chgData name="Asif Rehmani" userId="e3bc34669d675361" providerId="LiveId" clId="{01BD78A7-249D-4EE0-BEE8-8665D7BEE0C5}" dt="2023-05-12T13:35:40.559" v="46"/>
          <ac:spMkLst>
            <pc:docMk/>
            <pc:sldMk cId="829650378" sldId="428"/>
            <ac:spMk id="8" creationId="{559AE206-7EBA-4D33-8BC9-9D8158553F0E}"/>
          </ac:spMkLst>
        </pc:spChg>
        <pc:spChg chg="del">
          <ac:chgData name="Asif Rehmani" userId="e3bc34669d675361" providerId="LiveId" clId="{01BD78A7-249D-4EE0-BEE8-8665D7BEE0C5}" dt="2023-05-12T13:35:40.559" v="46"/>
          <ac:spMkLst>
            <pc:docMk/>
            <pc:sldMk cId="829650378" sldId="428"/>
            <ac:spMk id="10" creationId="{6437D937-A7F1-4011-92B4-328E5BE1B166}"/>
          </ac:spMkLst>
        </pc:spChg>
        <pc:spChg chg="del">
          <ac:chgData name="Asif Rehmani" userId="e3bc34669d675361" providerId="LiveId" clId="{01BD78A7-249D-4EE0-BEE8-8665D7BEE0C5}" dt="2023-05-12T13:35:40.559" v="46"/>
          <ac:spMkLst>
            <pc:docMk/>
            <pc:sldMk cId="829650378" sldId="428"/>
            <ac:spMk id="12" creationId="{B672F332-AF08-46C6-94F0-77684310D7B7}"/>
          </ac:spMkLst>
        </pc:spChg>
        <pc:spChg chg="del">
          <ac:chgData name="Asif Rehmani" userId="e3bc34669d675361" providerId="LiveId" clId="{01BD78A7-249D-4EE0-BEE8-8665D7BEE0C5}" dt="2023-05-12T13:35:40.559" v="46"/>
          <ac:spMkLst>
            <pc:docMk/>
            <pc:sldMk cId="829650378" sldId="428"/>
            <ac:spMk id="14" creationId="{34244EF8-D73A-40E1-BE73-D46E6B4B04ED}"/>
          </ac:spMkLst>
        </pc:spChg>
        <pc:spChg chg="del">
          <ac:chgData name="Asif Rehmani" userId="e3bc34669d675361" providerId="LiveId" clId="{01BD78A7-249D-4EE0-BEE8-8665D7BEE0C5}" dt="2023-05-12T13:35:40.559" v="46"/>
          <ac:spMkLst>
            <pc:docMk/>
            <pc:sldMk cId="829650378" sldId="428"/>
            <ac:spMk id="16" creationId="{AB84D7E8-4ECB-42D7-ADBF-01689B0F24AE}"/>
          </ac:spMkLst>
        </pc:spChg>
        <pc:cxnChg chg="del">
          <ac:chgData name="Asif Rehmani" userId="e3bc34669d675361" providerId="LiveId" clId="{01BD78A7-249D-4EE0-BEE8-8665D7BEE0C5}" dt="2023-05-12T13:35:40.559" v="46"/>
          <ac:cxnSpMkLst>
            <pc:docMk/>
            <pc:sldMk cId="829650378" sldId="428"/>
            <ac:cxnSpMk id="18" creationId="{9E8E38ED-369A-44C2-B635-0BED0E48A6E8}"/>
          </ac:cxnSpMkLst>
        </pc:cxnChg>
      </pc:sldChg>
      <pc:sldChg chg="delSp add del setBg delDesignElem">
        <pc:chgData name="Asif Rehmani" userId="e3bc34669d675361" providerId="LiveId" clId="{01BD78A7-249D-4EE0-BEE8-8665D7BEE0C5}" dt="2023-05-12T13:38:12.284" v="133" actId="47"/>
        <pc:sldMkLst>
          <pc:docMk/>
          <pc:sldMk cId="1712031016" sldId="434"/>
        </pc:sldMkLst>
        <pc:spChg chg="del">
          <ac:chgData name="Asif Rehmani" userId="e3bc34669d675361" providerId="LiveId" clId="{01BD78A7-249D-4EE0-BEE8-8665D7BEE0C5}" dt="2023-05-12T13:35:40.559" v="46"/>
          <ac:spMkLst>
            <pc:docMk/>
            <pc:sldMk cId="1712031016" sldId="434"/>
            <ac:spMk id="9" creationId="{6DB7ADBC-26DA-450D-A8BF-E1ACCB46639C}"/>
          </ac:spMkLst>
        </pc:spChg>
        <pc:spChg chg="del">
          <ac:chgData name="Asif Rehmani" userId="e3bc34669d675361" providerId="LiveId" clId="{01BD78A7-249D-4EE0-BEE8-8665D7BEE0C5}" dt="2023-05-12T13:35:40.559" v="46"/>
          <ac:spMkLst>
            <pc:docMk/>
            <pc:sldMk cId="1712031016" sldId="434"/>
            <ac:spMk id="11" creationId="{5692FB99-428A-4151-9665-80E56EF03D76}"/>
          </ac:spMkLst>
        </pc:spChg>
        <pc:spChg chg="del">
          <ac:chgData name="Asif Rehmani" userId="e3bc34669d675361" providerId="LiveId" clId="{01BD78A7-249D-4EE0-BEE8-8665D7BEE0C5}" dt="2023-05-12T13:35:40.559" v="46"/>
          <ac:spMkLst>
            <pc:docMk/>
            <pc:sldMk cId="1712031016" sldId="434"/>
            <ac:spMk id="13" creationId="{5E3C0EDB-60D3-4CEF-8B80-C6D01E08DEC2}"/>
          </ac:spMkLst>
        </pc:spChg>
        <pc:spChg chg="del">
          <ac:chgData name="Asif Rehmani" userId="e3bc34669d675361" providerId="LiveId" clId="{01BD78A7-249D-4EE0-BEE8-8665D7BEE0C5}" dt="2023-05-12T13:35:40.559" v="46"/>
          <ac:spMkLst>
            <pc:docMk/>
            <pc:sldMk cId="1712031016" sldId="434"/>
            <ac:spMk id="15" creationId="{4B306978-A26E-4AC4-9EAA-BD29BD476A4F}"/>
          </ac:spMkLst>
        </pc:spChg>
        <pc:spChg chg="del">
          <ac:chgData name="Asif Rehmani" userId="e3bc34669d675361" providerId="LiveId" clId="{01BD78A7-249D-4EE0-BEE8-8665D7BEE0C5}" dt="2023-05-12T13:35:40.559" v="46"/>
          <ac:spMkLst>
            <pc:docMk/>
            <pc:sldMk cId="1712031016" sldId="434"/>
            <ac:spMk id="17" creationId="{40C269CE-FB56-4D68-8CFB-1CFD5F350518}"/>
          </ac:spMkLst>
        </pc:spChg>
        <pc:spChg chg="del">
          <ac:chgData name="Asif Rehmani" userId="e3bc34669d675361" providerId="LiveId" clId="{01BD78A7-249D-4EE0-BEE8-8665D7BEE0C5}" dt="2023-05-12T13:35:40.559" v="46"/>
          <ac:spMkLst>
            <pc:docMk/>
            <pc:sldMk cId="1712031016" sldId="434"/>
            <ac:spMk id="19" creationId="{A6ED7E7F-75F7-4581-A930-C4DEBC2A8419}"/>
          </ac:spMkLst>
        </pc:spChg>
      </pc:sldChg>
      <pc:sldChg chg="delSp add del setBg delDesignElem">
        <pc:chgData name="Asif Rehmani" userId="e3bc34669d675361" providerId="LiveId" clId="{01BD78A7-249D-4EE0-BEE8-8665D7BEE0C5}" dt="2023-05-12T13:38:12.284" v="133" actId="47"/>
        <pc:sldMkLst>
          <pc:docMk/>
          <pc:sldMk cId="3471038400" sldId="437"/>
        </pc:sldMkLst>
        <pc:spChg chg="del">
          <ac:chgData name="Asif Rehmani" userId="e3bc34669d675361" providerId="LiveId" clId="{01BD78A7-249D-4EE0-BEE8-8665D7BEE0C5}" dt="2023-05-12T13:35:40.559" v="46"/>
          <ac:spMkLst>
            <pc:docMk/>
            <pc:sldMk cId="3471038400" sldId="437"/>
            <ac:spMk id="10" creationId="{0DE6A193-4755-479A-BC6F-A7EBCA73BE1A}"/>
          </ac:spMkLst>
        </pc:spChg>
        <pc:spChg chg="del">
          <ac:chgData name="Asif Rehmani" userId="e3bc34669d675361" providerId="LiveId" clId="{01BD78A7-249D-4EE0-BEE8-8665D7BEE0C5}" dt="2023-05-12T13:35:40.559" v="46"/>
          <ac:spMkLst>
            <pc:docMk/>
            <pc:sldMk cId="3471038400" sldId="437"/>
            <ac:spMk id="12" creationId="{97FCB4AC-74E0-4CC3-95D6-E6158D6ECE76}"/>
          </ac:spMkLst>
        </pc:spChg>
        <pc:spChg chg="del">
          <ac:chgData name="Asif Rehmani" userId="e3bc34669d675361" providerId="LiveId" clId="{01BD78A7-249D-4EE0-BEE8-8665D7BEE0C5}" dt="2023-05-12T13:35:40.559" v="46"/>
          <ac:spMkLst>
            <pc:docMk/>
            <pc:sldMk cId="3471038400" sldId="437"/>
            <ac:spMk id="14" creationId="{5C4527E1-0008-421A-B31C-AEA4C2A6A7AC}"/>
          </ac:spMkLst>
        </pc:spChg>
      </pc:sldChg>
      <pc:sldChg chg="delSp add del setBg delDesignElem">
        <pc:chgData name="Asif Rehmani" userId="e3bc34669d675361" providerId="LiveId" clId="{01BD78A7-249D-4EE0-BEE8-8665D7BEE0C5}" dt="2023-05-12T13:38:12.284" v="133" actId="47"/>
        <pc:sldMkLst>
          <pc:docMk/>
          <pc:sldMk cId="3069891695" sldId="440"/>
        </pc:sldMkLst>
        <pc:spChg chg="del">
          <ac:chgData name="Asif Rehmani" userId="e3bc34669d675361" providerId="LiveId" clId="{01BD78A7-249D-4EE0-BEE8-8665D7BEE0C5}" dt="2023-05-12T13:35:40.559" v="46"/>
          <ac:spMkLst>
            <pc:docMk/>
            <pc:sldMk cId="3069891695" sldId="440"/>
            <ac:spMk id="37" creationId="{1DB7C82F-AB7E-4F0C-B829-FA1B9C415180}"/>
          </ac:spMkLst>
        </pc:spChg>
        <pc:spChg chg="del">
          <ac:chgData name="Asif Rehmani" userId="e3bc34669d675361" providerId="LiveId" clId="{01BD78A7-249D-4EE0-BEE8-8665D7BEE0C5}" dt="2023-05-12T13:35:40.559" v="46"/>
          <ac:spMkLst>
            <pc:docMk/>
            <pc:sldMk cId="3069891695" sldId="440"/>
            <ac:spMk id="38" creationId="{F55FFF17-D3D5-4F58-BA56-54EA901CE038}"/>
          </ac:spMkLst>
        </pc:spChg>
      </pc:sldChg>
      <pc:sldChg chg="delSp add del setBg delDesignElem">
        <pc:chgData name="Asif Rehmani" userId="e3bc34669d675361" providerId="LiveId" clId="{01BD78A7-249D-4EE0-BEE8-8665D7BEE0C5}" dt="2023-05-12T13:38:12.284" v="133" actId="47"/>
        <pc:sldMkLst>
          <pc:docMk/>
          <pc:sldMk cId="2599258069" sldId="1727"/>
        </pc:sldMkLst>
        <pc:spChg chg="del">
          <ac:chgData name="Asif Rehmani" userId="e3bc34669d675361" providerId="LiveId" clId="{01BD78A7-249D-4EE0-BEE8-8665D7BEE0C5}" dt="2023-05-12T13:35:40.559" v="46"/>
          <ac:spMkLst>
            <pc:docMk/>
            <pc:sldMk cId="2599258069" sldId="1727"/>
            <ac:spMk id="10" creationId="{2A8AA5BC-4F7A-4226-8F99-6D824B226A97}"/>
          </ac:spMkLst>
        </pc:spChg>
        <pc:spChg chg="del">
          <ac:chgData name="Asif Rehmani" userId="e3bc34669d675361" providerId="LiveId" clId="{01BD78A7-249D-4EE0-BEE8-8665D7BEE0C5}" dt="2023-05-12T13:35:40.559" v="46"/>
          <ac:spMkLst>
            <pc:docMk/>
            <pc:sldMk cId="2599258069" sldId="1727"/>
            <ac:spMk id="12" creationId="{3E5445C6-DD42-4979-86FF-03730E8C6DB0}"/>
          </ac:spMkLst>
        </pc:spChg>
        <pc:cxnChg chg="del">
          <ac:chgData name="Asif Rehmani" userId="e3bc34669d675361" providerId="LiveId" clId="{01BD78A7-249D-4EE0-BEE8-8665D7BEE0C5}" dt="2023-05-12T13:35:40.559" v="46"/>
          <ac:cxnSpMkLst>
            <pc:docMk/>
            <pc:sldMk cId="2599258069" sldId="1727"/>
            <ac:cxnSpMk id="14" creationId="{45000665-DFC7-417E-8FD7-516A0F15C975}"/>
          </ac:cxnSpMkLst>
        </pc:cxnChg>
      </pc:sldChg>
      <pc:sldChg chg="delSp add del setBg delDesignElem">
        <pc:chgData name="Asif Rehmani" userId="e3bc34669d675361" providerId="LiveId" clId="{01BD78A7-249D-4EE0-BEE8-8665D7BEE0C5}" dt="2023-05-12T13:38:12.284" v="133" actId="47"/>
        <pc:sldMkLst>
          <pc:docMk/>
          <pc:sldMk cId="2312998172" sldId="1749"/>
        </pc:sldMkLst>
        <pc:picChg chg="del">
          <ac:chgData name="Asif Rehmani" userId="e3bc34669d675361" providerId="LiveId" clId="{01BD78A7-249D-4EE0-BEE8-8665D7BEE0C5}" dt="2023-05-12T13:35:40.559" v="46"/>
          <ac:picMkLst>
            <pc:docMk/>
            <pc:sldMk cId="2312998172" sldId="1749"/>
            <ac:picMk id="9" creationId="{80C4CD5A-A9D6-4B60-B385-2103DF1AD29B}"/>
          </ac:picMkLst>
        </pc:picChg>
      </pc:sldChg>
      <pc:sldChg chg="add del setBg">
        <pc:chgData name="Asif Rehmani" userId="e3bc34669d675361" providerId="LiveId" clId="{01BD78A7-249D-4EE0-BEE8-8665D7BEE0C5}" dt="2023-05-12T13:38:12.284" v="133" actId="47"/>
        <pc:sldMkLst>
          <pc:docMk/>
          <pc:sldMk cId="950719320" sldId="1752"/>
        </pc:sldMkLst>
      </pc:sldChg>
      <pc:sldChg chg="add del setBg">
        <pc:chgData name="Asif Rehmani" userId="e3bc34669d675361" providerId="LiveId" clId="{01BD78A7-249D-4EE0-BEE8-8665D7BEE0C5}" dt="2023-05-12T13:38:12.284" v="133" actId="47"/>
        <pc:sldMkLst>
          <pc:docMk/>
          <pc:sldMk cId="1452102899" sldId="1753"/>
        </pc:sldMkLst>
      </pc:sldChg>
      <pc:sldChg chg="delSp add del setBg delDesignElem">
        <pc:chgData name="Asif Rehmani" userId="e3bc34669d675361" providerId="LiveId" clId="{01BD78A7-249D-4EE0-BEE8-8665D7BEE0C5}" dt="2023-05-12T13:38:12.284" v="133" actId="47"/>
        <pc:sldMkLst>
          <pc:docMk/>
          <pc:sldMk cId="3906461016" sldId="1769"/>
        </pc:sldMkLst>
        <pc:spChg chg="del">
          <ac:chgData name="Asif Rehmani" userId="e3bc34669d675361" providerId="LiveId" clId="{01BD78A7-249D-4EE0-BEE8-8665D7BEE0C5}" dt="2023-05-12T13:35:40.559" v="46"/>
          <ac:spMkLst>
            <pc:docMk/>
            <pc:sldMk cId="3906461016" sldId="1769"/>
            <ac:spMk id="8" creationId="{6BDBA639-2A71-4A60-A71A-FF1836F546CE}"/>
          </ac:spMkLst>
        </pc:spChg>
        <pc:spChg chg="del">
          <ac:chgData name="Asif Rehmani" userId="e3bc34669d675361" providerId="LiveId" clId="{01BD78A7-249D-4EE0-BEE8-8665D7BEE0C5}" dt="2023-05-12T13:35:40.559" v="46"/>
          <ac:spMkLst>
            <pc:docMk/>
            <pc:sldMk cId="3906461016" sldId="1769"/>
            <ac:spMk id="31" creationId="{D9C506D7-84CB-4057-A44A-465313E78538}"/>
          </ac:spMkLst>
        </pc:spChg>
        <pc:spChg chg="del">
          <ac:chgData name="Asif Rehmani" userId="e3bc34669d675361" providerId="LiveId" clId="{01BD78A7-249D-4EE0-BEE8-8665D7BEE0C5}" dt="2023-05-12T13:35:40.559" v="46"/>
          <ac:spMkLst>
            <pc:docMk/>
            <pc:sldMk cId="3906461016" sldId="1769"/>
            <ac:spMk id="33" creationId="{7842FC68-61FD-4700-8A22-BB8B071884DB}"/>
          </ac:spMkLst>
        </pc:spChg>
        <pc:grpChg chg="del">
          <ac:chgData name="Asif Rehmani" userId="e3bc34669d675361" providerId="LiveId" clId="{01BD78A7-249D-4EE0-BEE8-8665D7BEE0C5}" dt="2023-05-12T13:35:40.559" v="46"/>
          <ac:grpSpMkLst>
            <pc:docMk/>
            <pc:sldMk cId="3906461016" sldId="1769"/>
            <ac:grpSpMk id="10" creationId="{5E208A8B-5EBD-4532-BE72-26414FA7CFF6}"/>
          </ac:grpSpMkLst>
        </pc:grpChg>
      </pc:sldChg>
      <pc:sldChg chg="delSp add del setBg delDesignElem">
        <pc:chgData name="Asif Rehmani" userId="e3bc34669d675361" providerId="LiveId" clId="{01BD78A7-249D-4EE0-BEE8-8665D7BEE0C5}" dt="2023-05-12T13:38:12.284" v="133" actId="47"/>
        <pc:sldMkLst>
          <pc:docMk/>
          <pc:sldMk cId="3760834096" sldId="2019"/>
        </pc:sldMkLst>
        <pc:picChg chg="del">
          <ac:chgData name="Asif Rehmani" userId="e3bc34669d675361" providerId="LiveId" clId="{01BD78A7-249D-4EE0-BEE8-8665D7BEE0C5}" dt="2023-05-12T13:35:40.559" v="46"/>
          <ac:picMkLst>
            <pc:docMk/>
            <pc:sldMk cId="3760834096" sldId="2019"/>
            <ac:picMk id="20" creationId="{2995C01B-C8F5-498C-896C-BF8AC8B9AD5B}"/>
          </ac:picMkLst>
        </pc:picChg>
      </pc:sldChg>
      <pc:sldChg chg="delSp add del setBg delDesignElem">
        <pc:chgData name="Asif Rehmani" userId="e3bc34669d675361" providerId="LiveId" clId="{01BD78A7-249D-4EE0-BEE8-8665D7BEE0C5}" dt="2023-05-12T13:38:12.284" v="133" actId="47"/>
        <pc:sldMkLst>
          <pc:docMk/>
          <pc:sldMk cId="3867768876" sldId="2039"/>
        </pc:sldMkLst>
        <pc:spChg chg="del">
          <ac:chgData name="Asif Rehmani" userId="e3bc34669d675361" providerId="LiveId" clId="{01BD78A7-249D-4EE0-BEE8-8665D7BEE0C5}" dt="2023-05-12T13:35:40.559" v="46"/>
          <ac:spMkLst>
            <pc:docMk/>
            <pc:sldMk cId="3867768876" sldId="2039"/>
            <ac:spMk id="8" creationId="{823AC064-BC96-4F32-8AE1-B2FD38754823}"/>
          </ac:spMkLst>
        </pc:spChg>
        <pc:cxnChg chg="del">
          <ac:chgData name="Asif Rehmani" userId="e3bc34669d675361" providerId="LiveId" clId="{01BD78A7-249D-4EE0-BEE8-8665D7BEE0C5}" dt="2023-05-12T13:35:40.559" v="46"/>
          <ac:cxnSpMkLst>
            <pc:docMk/>
            <pc:sldMk cId="3867768876" sldId="2039"/>
            <ac:cxnSpMk id="10" creationId="{7E7C77BC-7138-40B1-A15B-20F57A494629}"/>
          </ac:cxnSpMkLst>
        </pc:cxnChg>
      </pc:sldChg>
      <pc:sldChg chg="delSp add del setBg delDesignElem">
        <pc:chgData name="Asif Rehmani" userId="e3bc34669d675361" providerId="LiveId" clId="{01BD78A7-249D-4EE0-BEE8-8665D7BEE0C5}" dt="2023-05-12T13:38:12.284" v="133" actId="47"/>
        <pc:sldMkLst>
          <pc:docMk/>
          <pc:sldMk cId="3614328836" sldId="2041"/>
        </pc:sldMkLst>
        <pc:spChg chg="del">
          <ac:chgData name="Asif Rehmani" userId="e3bc34669d675361" providerId="LiveId" clId="{01BD78A7-249D-4EE0-BEE8-8665D7BEE0C5}" dt="2023-05-12T13:35:40.559" v="46"/>
          <ac:spMkLst>
            <pc:docMk/>
            <pc:sldMk cId="3614328836" sldId="2041"/>
            <ac:spMk id="71" creationId="{87CC2527-562A-4F69-B487-4371E5B243E7}"/>
          </ac:spMkLst>
        </pc:spChg>
        <pc:cxnChg chg="del">
          <ac:chgData name="Asif Rehmani" userId="e3bc34669d675361" providerId="LiveId" clId="{01BD78A7-249D-4EE0-BEE8-8665D7BEE0C5}" dt="2023-05-12T13:35:40.559" v="46"/>
          <ac:cxnSpMkLst>
            <pc:docMk/>
            <pc:sldMk cId="3614328836" sldId="2041"/>
            <ac:cxnSpMk id="73" creationId="{BCDAEC91-5BCE-4B55-9CC0-43EF94CB734B}"/>
          </ac:cxnSpMkLst>
        </pc:cxnChg>
      </pc:sldChg>
      <pc:sldChg chg="delSp add del setBg delDesignElem">
        <pc:chgData name="Asif Rehmani" userId="e3bc34669d675361" providerId="LiveId" clId="{01BD78A7-249D-4EE0-BEE8-8665D7BEE0C5}" dt="2023-05-12T13:38:12.284" v="133" actId="47"/>
        <pc:sldMkLst>
          <pc:docMk/>
          <pc:sldMk cId="3717153539" sldId="2043"/>
        </pc:sldMkLst>
        <pc:spChg chg="del">
          <ac:chgData name="Asif Rehmani" userId="e3bc34669d675361" providerId="LiveId" clId="{01BD78A7-249D-4EE0-BEE8-8665D7BEE0C5}" dt="2023-05-12T13:35:40.559" v="46"/>
          <ac:spMkLst>
            <pc:docMk/>
            <pc:sldMk cId="3717153539" sldId="2043"/>
            <ac:spMk id="10" creationId="{4038CB10-1F5C-4D54-9DF7-12586DE5B007}"/>
          </ac:spMkLst>
        </pc:spChg>
        <pc:spChg chg="del">
          <ac:chgData name="Asif Rehmani" userId="e3bc34669d675361" providerId="LiveId" clId="{01BD78A7-249D-4EE0-BEE8-8665D7BEE0C5}" dt="2023-05-12T13:35:40.559" v="46"/>
          <ac:spMkLst>
            <pc:docMk/>
            <pc:sldMk cId="3717153539" sldId="2043"/>
            <ac:spMk id="12" creationId="{73ED6512-6858-4552-B699-9A97FE9A4EA2}"/>
          </ac:spMkLst>
        </pc:spChg>
      </pc:sldChg>
      <pc:sldChg chg="delSp add del setBg delDesignElem">
        <pc:chgData name="Asif Rehmani" userId="e3bc34669d675361" providerId="LiveId" clId="{01BD78A7-249D-4EE0-BEE8-8665D7BEE0C5}" dt="2023-05-12T13:38:12.284" v="133" actId="47"/>
        <pc:sldMkLst>
          <pc:docMk/>
          <pc:sldMk cId="103717560" sldId="2044"/>
        </pc:sldMkLst>
        <pc:spChg chg="del">
          <ac:chgData name="Asif Rehmani" userId="e3bc34669d675361" providerId="LiveId" clId="{01BD78A7-249D-4EE0-BEE8-8665D7BEE0C5}" dt="2023-05-12T13:35:40.559" v="46"/>
          <ac:spMkLst>
            <pc:docMk/>
            <pc:sldMk cId="103717560" sldId="2044"/>
            <ac:spMk id="14" creationId="{C0B27210-D0CA-4654-B3E3-9ABB4F178EA1}"/>
          </ac:spMkLst>
        </pc:spChg>
        <pc:spChg chg="del">
          <ac:chgData name="Asif Rehmani" userId="e3bc34669d675361" providerId="LiveId" clId="{01BD78A7-249D-4EE0-BEE8-8665D7BEE0C5}" dt="2023-05-12T13:35:40.559" v="46"/>
          <ac:spMkLst>
            <pc:docMk/>
            <pc:sldMk cId="103717560" sldId="2044"/>
            <ac:spMk id="16" creationId="{1DB7C82F-AB7E-4F0C-B829-FA1B9C415180}"/>
          </ac:spMkLst>
        </pc:spChg>
        <pc:spChg chg="del">
          <ac:chgData name="Asif Rehmani" userId="e3bc34669d675361" providerId="LiveId" clId="{01BD78A7-249D-4EE0-BEE8-8665D7BEE0C5}" dt="2023-05-12T13:35:40.559" v="46"/>
          <ac:spMkLst>
            <pc:docMk/>
            <pc:sldMk cId="103717560" sldId="2044"/>
            <ac:spMk id="18" creationId="{70B66945-4967-4040-926D-DCA44313CDAB}"/>
          </ac:spMkLst>
        </pc:spChg>
      </pc:sldChg>
      <pc:sldChg chg="delSp add del setBg delDesignElem">
        <pc:chgData name="Asif Rehmani" userId="e3bc34669d675361" providerId="LiveId" clId="{01BD78A7-249D-4EE0-BEE8-8665D7BEE0C5}" dt="2023-05-12T13:38:12.284" v="133" actId="47"/>
        <pc:sldMkLst>
          <pc:docMk/>
          <pc:sldMk cId="247164480" sldId="2046"/>
        </pc:sldMkLst>
        <pc:spChg chg="del">
          <ac:chgData name="Asif Rehmani" userId="e3bc34669d675361" providerId="LiveId" clId="{01BD78A7-249D-4EE0-BEE8-8665D7BEE0C5}" dt="2023-05-12T13:35:40.559" v="46"/>
          <ac:spMkLst>
            <pc:docMk/>
            <pc:sldMk cId="247164480" sldId="2046"/>
            <ac:spMk id="8" creationId="{B4F5FA0D-0104-4987-8241-EFF7C85B88DE}"/>
          </ac:spMkLst>
        </pc:spChg>
        <pc:picChg chg="del">
          <ac:chgData name="Asif Rehmani" userId="e3bc34669d675361" providerId="LiveId" clId="{01BD78A7-249D-4EE0-BEE8-8665D7BEE0C5}" dt="2023-05-12T13:35:40.559" v="46"/>
          <ac:picMkLst>
            <pc:docMk/>
            <pc:sldMk cId="247164480" sldId="2046"/>
            <ac:picMk id="10" creationId="{2897127E-6CEF-446C-BE87-93B7C46E49D1}"/>
          </ac:picMkLst>
        </pc:picChg>
      </pc:sldChg>
      <pc:sldChg chg="delSp add del setBg delDesignElem">
        <pc:chgData name="Asif Rehmani" userId="e3bc34669d675361" providerId="LiveId" clId="{01BD78A7-249D-4EE0-BEE8-8665D7BEE0C5}" dt="2023-05-12T13:38:12.284" v="133" actId="47"/>
        <pc:sldMkLst>
          <pc:docMk/>
          <pc:sldMk cId="506559671" sldId="2069"/>
        </pc:sldMkLst>
        <pc:spChg chg="del">
          <ac:chgData name="Asif Rehmani" userId="e3bc34669d675361" providerId="LiveId" clId="{01BD78A7-249D-4EE0-BEE8-8665D7BEE0C5}" dt="2023-05-12T13:35:40.559" v="46"/>
          <ac:spMkLst>
            <pc:docMk/>
            <pc:sldMk cId="506559671" sldId="2069"/>
            <ac:spMk id="9" creationId="{559AE206-7EBA-4D33-8BC9-9D8158553F0E}"/>
          </ac:spMkLst>
        </pc:spChg>
        <pc:spChg chg="del">
          <ac:chgData name="Asif Rehmani" userId="e3bc34669d675361" providerId="LiveId" clId="{01BD78A7-249D-4EE0-BEE8-8665D7BEE0C5}" dt="2023-05-12T13:35:40.559" v="46"/>
          <ac:spMkLst>
            <pc:docMk/>
            <pc:sldMk cId="506559671" sldId="2069"/>
            <ac:spMk id="11" creationId="{6437D937-A7F1-4011-92B4-328E5BE1B166}"/>
          </ac:spMkLst>
        </pc:spChg>
        <pc:spChg chg="del">
          <ac:chgData name="Asif Rehmani" userId="e3bc34669d675361" providerId="LiveId" clId="{01BD78A7-249D-4EE0-BEE8-8665D7BEE0C5}" dt="2023-05-12T13:35:40.559" v="46"/>
          <ac:spMkLst>
            <pc:docMk/>
            <pc:sldMk cId="506559671" sldId="2069"/>
            <ac:spMk id="13" creationId="{B672F332-AF08-46C6-94F0-77684310D7B7}"/>
          </ac:spMkLst>
        </pc:spChg>
        <pc:spChg chg="del">
          <ac:chgData name="Asif Rehmani" userId="e3bc34669d675361" providerId="LiveId" clId="{01BD78A7-249D-4EE0-BEE8-8665D7BEE0C5}" dt="2023-05-12T13:35:40.559" v="46"/>
          <ac:spMkLst>
            <pc:docMk/>
            <pc:sldMk cId="506559671" sldId="2069"/>
            <ac:spMk id="15" creationId="{34244EF8-D73A-40E1-BE73-D46E6B4B04ED}"/>
          </ac:spMkLst>
        </pc:spChg>
        <pc:cxnChg chg="del">
          <ac:chgData name="Asif Rehmani" userId="e3bc34669d675361" providerId="LiveId" clId="{01BD78A7-249D-4EE0-BEE8-8665D7BEE0C5}" dt="2023-05-12T13:35:40.559" v="46"/>
          <ac:cxnSpMkLst>
            <pc:docMk/>
            <pc:sldMk cId="506559671" sldId="2069"/>
            <ac:cxnSpMk id="17" creationId="{9E8E38ED-369A-44C2-B635-0BED0E48A6E8}"/>
          </ac:cxnSpMkLst>
        </pc:cxnChg>
      </pc:sldChg>
      <pc:sldChg chg="delSp add del setBg delDesignElem">
        <pc:chgData name="Asif Rehmani" userId="e3bc34669d675361" providerId="LiveId" clId="{01BD78A7-249D-4EE0-BEE8-8665D7BEE0C5}" dt="2023-05-12T13:38:12.284" v="133" actId="47"/>
        <pc:sldMkLst>
          <pc:docMk/>
          <pc:sldMk cId="1946410122" sldId="2075"/>
        </pc:sldMkLst>
        <pc:spChg chg="del">
          <ac:chgData name="Asif Rehmani" userId="e3bc34669d675361" providerId="LiveId" clId="{01BD78A7-249D-4EE0-BEE8-8665D7BEE0C5}" dt="2023-05-12T13:35:40.559" v="46"/>
          <ac:spMkLst>
            <pc:docMk/>
            <pc:sldMk cId="1946410122" sldId="2075"/>
            <ac:spMk id="9" creationId="{6BDBA639-2A71-4A60-A71A-FF1836F546CE}"/>
          </ac:spMkLst>
        </pc:spChg>
        <pc:spChg chg="del">
          <ac:chgData name="Asif Rehmani" userId="e3bc34669d675361" providerId="LiveId" clId="{01BD78A7-249D-4EE0-BEE8-8665D7BEE0C5}" dt="2023-05-12T13:35:40.559" v="46"/>
          <ac:spMkLst>
            <pc:docMk/>
            <pc:sldMk cId="1946410122" sldId="2075"/>
            <ac:spMk id="32" creationId="{D9C506D7-84CB-4057-A44A-465313E78538}"/>
          </ac:spMkLst>
        </pc:spChg>
        <pc:spChg chg="del">
          <ac:chgData name="Asif Rehmani" userId="e3bc34669d675361" providerId="LiveId" clId="{01BD78A7-249D-4EE0-BEE8-8665D7BEE0C5}" dt="2023-05-12T13:35:40.559" v="46"/>
          <ac:spMkLst>
            <pc:docMk/>
            <pc:sldMk cId="1946410122" sldId="2075"/>
            <ac:spMk id="34" creationId="{7842FC68-61FD-4700-8A22-BB8B071884DB}"/>
          </ac:spMkLst>
        </pc:spChg>
        <pc:grpChg chg="del">
          <ac:chgData name="Asif Rehmani" userId="e3bc34669d675361" providerId="LiveId" clId="{01BD78A7-249D-4EE0-BEE8-8665D7BEE0C5}" dt="2023-05-12T13:35:40.559" v="46"/>
          <ac:grpSpMkLst>
            <pc:docMk/>
            <pc:sldMk cId="1946410122" sldId="2075"/>
            <ac:grpSpMk id="11" creationId="{5E208A8B-5EBD-4532-BE72-26414FA7CFF6}"/>
          </ac:grpSpMkLst>
        </pc:grpChg>
      </pc:sldChg>
      <pc:sldChg chg="delSp add del setBg delDesignElem">
        <pc:chgData name="Asif Rehmani" userId="e3bc34669d675361" providerId="LiveId" clId="{01BD78A7-249D-4EE0-BEE8-8665D7BEE0C5}" dt="2023-05-12T13:38:12.284" v="133" actId="47"/>
        <pc:sldMkLst>
          <pc:docMk/>
          <pc:sldMk cId="763646943" sldId="2086"/>
        </pc:sldMkLst>
        <pc:spChg chg="del">
          <ac:chgData name="Asif Rehmani" userId="e3bc34669d675361" providerId="LiveId" clId="{01BD78A7-249D-4EE0-BEE8-8665D7BEE0C5}" dt="2023-05-12T13:35:40.559" v="46"/>
          <ac:spMkLst>
            <pc:docMk/>
            <pc:sldMk cId="763646943" sldId="2086"/>
            <ac:spMk id="9" creationId="{88294908-8B00-4F58-BBBA-20F71A40AA9E}"/>
          </ac:spMkLst>
        </pc:spChg>
        <pc:spChg chg="del">
          <ac:chgData name="Asif Rehmani" userId="e3bc34669d675361" providerId="LiveId" clId="{01BD78A7-249D-4EE0-BEE8-8665D7BEE0C5}" dt="2023-05-12T13:35:40.559" v="46"/>
          <ac:spMkLst>
            <pc:docMk/>
            <pc:sldMk cId="763646943" sldId="2086"/>
            <ac:spMk id="11" creationId="{4364C879-1404-4203-8E9D-CC5DE0A621A2}"/>
          </ac:spMkLst>
        </pc:spChg>
        <pc:spChg chg="del">
          <ac:chgData name="Asif Rehmani" userId="e3bc34669d675361" providerId="LiveId" clId="{01BD78A7-249D-4EE0-BEE8-8665D7BEE0C5}" dt="2023-05-12T13:35:40.559" v="46"/>
          <ac:spMkLst>
            <pc:docMk/>
            <pc:sldMk cId="763646943" sldId="2086"/>
            <ac:spMk id="13" creationId="{84617302-4B0D-4351-A6BB-6F0930D943AC}"/>
          </ac:spMkLst>
        </pc:spChg>
        <pc:spChg chg="del">
          <ac:chgData name="Asif Rehmani" userId="e3bc34669d675361" providerId="LiveId" clId="{01BD78A7-249D-4EE0-BEE8-8665D7BEE0C5}" dt="2023-05-12T13:35:40.559" v="46"/>
          <ac:spMkLst>
            <pc:docMk/>
            <pc:sldMk cId="763646943" sldId="2086"/>
            <ac:spMk id="15" creationId="{DA2C7802-C2E0-4218-8F89-8DD7CCD2CD1C}"/>
          </ac:spMkLst>
        </pc:spChg>
        <pc:spChg chg="del">
          <ac:chgData name="Asif Rehmani" userId="e3bc34669d675361" providerId="LiveId" clId="{01BD78A7-249D-4EE0-BEE8-8665D7BEE0C5}" dt="2023-05-12T13:35:40.559" v="46"/>
          <ac:spMkLst>
            <pc:docMk/>
            <pc:sldMk cId="763646943" sldId="2086"/>
            <ac:spMk id="17" creationId="{A6D7111A-21E5-4EE9-8A78-10E5530F0116}"/>
          </ac:spMkLst>
        </pc:spChg>
        <pc:spChg chg="del">
          <ac:chgData name="Asif Rehmani" userId="e3bc34669d675361" providerId="LiveId" clId="{01BD78A7-249D-4EE0-BEE8-8665D7BEE0C5}" dt="2023-05-12T13:35:40.559" v="46"/>
          <ac:spMkLst>
            <pc:docMk/>
            <pc:sldMk cId="763646943" sldId="2086"/>
            <ac:spMk id="19" creationId="{A3969E80-A77B-49FC-9122-D89AFD5EE118}"/>
          </ac:spMkLst>
        </pc:spChg>
        <pc:spChg chg="del">
          <ac:chgData name="Asif Rehmani" userId="e3bc34669d675361" providerId="LiveId" clId="{01BD78A7-249D-4EE0-BEE8-8665D7BEE0C5}" dt="2023-05-12T13:35:40.559" v="46"/>
          <ac:spMkLst>
            <pc:docMk/>
            <pc:sldMk cId="763646943" sldId="2086"/>
            <ac:spMk id="21" creationId="{1849CA57-76BD-4CF2-80BA-D7A46A01B7B1}"/>
          </ac:spMkLst>
        </pc:spChg>
        <pc:spChg chg="del">
          <ac:chgData name="Asif Rehmani" userId="e3bc34669d675361" providerId="LiveId" clId="{01BD78A7-249D-4EE0-BEE8-8665D7BEE0C5}" dt="2023-05-12T13:35:40.559" v="46"/>
          <ac:spMkLst>
            <pc:docMk/>
            <pc:sldMk cId="763646943" sldId="2086"/>
            <ac:spMk id="23" creationId="{35E9085E-E730-4768-83D4-6CB7E9897153}"/>
          </ac:spMkLst>
        </pc:spChg>
        <pc:spChg chg="del">
          <ac:chgData name="Asif Rehmani" userId="e3bc34669d675361" providerId="LiveId" clId="{01BD78A7-249D-4EE0-BEE8-8665D7BEE0C5}" dt="2023-05-12T13:35:40.559" v="46"/>
          <ac:spMkLst>
            <pc:docMk/>
            <pc:sldMk cId="763646943" sldId="2086"/>
            <ac:spMk id="25" creationId="{973272FE-A474-4CAE-8CA2-BCC8B476C3F4}"/>
          </ac:spMkLst>
        </pc:spChg>
        <pc:spChg chg="del">
          <ac:chgData name="Asif Rehmani" userId="e3bc34669d675361" providerId="LiveId" clId="{01BD78A7-249D-4EE0-BEE8-8665D7BEE0C5}" dt="2023-05-12T13:35:40.559" v="46"/>
          <ac:spMkLst>
            <pc:docMk/>
            <pc:sldMk cId="763646943" sldId="2086"/>
            <ac:spMk id="27" creationId="{E07981EA-05A6-437C-88D7-B377B92B031D}"/>
          </ac:spMkLst>
        </pc:spChg>
        <pc:spChg chg="del">
          <ac:chgData name="Asif Rehmani" userId="e3bc34669d675361" providerId="LiveId" clId="{01BD78A7-249D-4EE0-BEE8-8665D7BEE0C5}" dt="2023-05-12T13:35:40.559" v="46"/>
          <ac:spMkLst>
            <pc:docMk/>
            <pc:sldMk cId="763646943" sldId="2086"/>
            <ac:spMk id="29" creationId="{15E3C750-986E-4769-B1AE-49289FBEE757}"/>
          </ac:spMkLst>
        </pc:spChg>
      </pc:sldChg>
      <pc:sldChg chg="add del">
        <pc:chgData name="Asif Rehmani" userId="e3bc34669d675361" providerId="LiveId" clId="{01BD78A7-249D-4EE0-BEE8-8665D7BEE0C5}" dt="2023-05-12T13:38:12.284" v="133" actId="47"/>
        <pc:sldMkLst>
          <pc:docMk/>
          <pc:sldMk cId="239631888" sldId="2206"/>
        </pc:sldMkLst>
      </pc:sldChg>
      <pc:sldChg chg="add del">
        <pc:chgData name="Asif Rehmani" userId="e3bc34669d675361" providerId="LiveId" clId="{01BD78A7-249D-4EE0-BEE8-8665D7BEE0C5}" dt="2023-05-12T13:38:12.284" v="133" actId="47"/>
        <pc:sldMkLst>
          <pc:docMk/>
          <pc:sldMk cId="1496550153" sldId="2207"/>
        </pc:sldMkLst>
      </pc:sldChg>
      <pc:sldChg chg="delSp add del setBg delDesignElem">
        <pc:chgData name="Asif Rehmani" userId="e3bc34669d675361" providerId="LiveId" clId="{01BD78A7-249D-4EE0-BEE8-8665D7BEE0C5}" dt="2023-05-12T13:38:12.284" v="133" actId="47"/>
        <pc:sldMkLst>
          <pc:docMk/>
          <pc:sldMk cId="2977609073" sldId="2224"/>
        </pc:sldMkLst>
        <pc:spChg chg="del">
          <ac:chgData name="Asif Rehmani" userId="e3bc34669d675361" providerId="LiveId" clId="{01BD78A7-249D-4EE0-BEE8-8665D7BEE0C5}" dt="2023-05-12T13:35:40.559" v="46"/>
          <ac:spMkLst>
            <pc:docMk/>
            <pc:sldMk cId="2977609073" sldId="2224"/>
            <ac:spMk id="8" creationId="{907EF6B7-1338-4443-8C46-6A318D952DFD}"/>
          </ac:spMkLst>
        </pc:spChg>
        <pc:spChg chg="del">
          <ac:chgData name="Asif Rehmani" userId="e3bc34669d675361" providerId="LiveId" clId="{01BD78A7-249D-4EE0-BEE8-8665D7BEE0C5}" dt="2023-05-12T13:35:40.559" v="46"/>
          <ac:spMkLst>
            <pc:docMk/>
            <pc:sldMk cId="2977609073" sldId="2224"/>
            <ac:spMk id="10" creationId="{DAAE4CDD-124C-4DCF-9584-B6033B545DD5}"/>
          </ac:spMkLst>
        </pc:spChg>
        <pc:spChg chg="del">
          <ac:chgData name="Asif Rehmani" userId="e3bc34669d675361" providerId="LiveId" clId="{01BD78A7-249D-4EE0-BEE8-8665D7BEE0C5}" dt="2023-05-12T13:35:40.559" v="46"/>
          <ac:spMkLst>
            <pc:docMk/>
            <pc:sldMk cId="2977609073" sldId="2224"/>
            <ac:spMk id="12" creationId="{081E4A58-353D-44AE-B2FC-2A74E2E400F7}"/>
          </ac:spMkLst>
        </pc:spChg>
      </pc:sldChg>
      <pc:sldChg chg="delSp modSp add del mod setBg delDesignElem">
        <pc:chgData name="Asif Rehmani" userId="e3bc34669d675361" providerId="LiveId" clId="{01BD78A7-249D-4EE0-BEE8-8665D7BEE0C5}" dt="2023-05-12T13:38:12.284" v="133" actId="47"/>
        <pc:sldMkLst>
          <pc:docMk/>
          <pc:sldMk cId="1179931827" sldId="2241"/>
        </pc:sldMkLst>
        <pc:spChg chg="mod">
          <ac:chgData name="Asif Rehmani" userId="e3bc34669d675361" providerId="LiveId" clId="{01BD78A7-249D-4EE0-BEE8-8665D7BEE0C5}" dt="2023-05-12T13:36:49.897" v="108" actId="27636"/>
          <ac:spMkLst>
            <pc:docMk/>
            <pc:sldMk cId="1179931827" sldId="2241"/>
            <ac:spMk id="3" creationId="{317E9910-685A-F766-3029-B77FE2066C90}"/>
          </ac:spMkLst>
        </pc:spChg>
        <pc:spChg chg="del">
          <ac:chgData name="Asif Rehmani" userId="e3bc34669d675361" providerId="LiveId" clId="{01BD78A7-249D-4EE0-BEE8-8665D7BEE0C5}" dt="2023-05-12T13:35:40.559" v="46"/>
          <ac:spMkLst>
            <pc:docMk/>
            <pc:sldMk cId="1179931827" sldId="2241"/>
            <ac:spMk id="9" creationId="{A8384FB5-9ADC-4DDC-881B-597D56F5B15D}"/>
          </ac:spMkLst>
        </pc:spChg>
        <pc:spChg chg="del">
          <ac:chgData name="Asif Rehmani" userId="e3bc34669d675361" providerId="LiveId" clId="{01BD78A7-249D-4EE0-BEE8-8665D7BEE0C5}" dt="2023-05-12T13:35:40.559" v="46"/>
          <ac:spMkLst>
            <pc:docMk/>
            <pc:sldMk cId="1179931827" sldId="2241"/>
            <ac:spMk id="11" creationId="{1199E1B1-A8C0-4FE8-A5A8-1CB41D69F857}"/>
          </ac:spMkLst>
        </pc:spChg>
        <pc:spChg chg="del">
          <ac:chgData name="Asif Rehmani" userId="e3bc34669d675361" providerId="LiveId" clId="{01BD78A7-249D-4EE0-BEE8-8665D7BEE0C5}" dt="2023-05-12T13:35:40.559" v="46"/>
          <ac:spMkLst>
            <pc:docMk/>
            <pc:sldMk cId="1179931827" sldId="2241"/>
            <ac:spMk id="13" creationId="{84A8DE83-DE75-4B41-9DB4-A7EC0B0DEC0B}"/>
          </ac:spMkLst>
        </pc:spChg>
        <pc:spChg chg="del">
          <ac:chgData name="Asif Rehmani" userId="e3bc34669d675361" providerId="LiveId" clId="{01BD78A7-249D-4EE0-BEE8-8665D7BEE0C5}" dt="2023-05-12T13:35:40.559" v="46"/>
          <ac:spMkLst>
            <pc:docMk/>
            <pc:sldMk cId="1179931827" sldId="2241"/>
            <ac:spMk id="15" creationId="{A7009A0A-BEF5-4EAC-AF15-E4F9F002E239}"/>
          </ac:spMkLst>
        </pc:spChg>
      </pc:sldChg>
      <pc:sldChg chg="delSp add del setBg delDesignElem">
        <pc:chgData name="Asif Rehmani" userId="e3bc34669d675361" providerId="LiveId" clId="{01BD78A7-249D-4EE0-BEE8-8665D7BEE0C5}" dt="2023-05-12T13:38:12.284" v="133" actId="47"/>
        <pc:sldMkLst>
          <pc:docMk/>
          <pc:sldMk cId="2791861565" sldId="2243"/>
        </pc:sldMkLst>
        <pc:spChg chg="del">
          <ac:chgData name="Asif Rehmani" userId="e3bc34669d675361" providerId="LiveId" clId="{01BD78A7-249D-4EE0-BEE8-8665D7BEE0C5}" dt="2023-05-12T13:35:40.559" v="46"/>
          <ac:spMkLst>
            <pc:docMk/>
            <pc:sldMk cId="2791861565" sldId="2243"/>
            <ac:spMk id="8" creationId="{934F1179-B481-4F9E-BCA3-AFB972070F83}"/>
          </ac:spMkLst>
        </pc:spChg>
        <pc:spChg chg="del">
          <ac:chgData name="Asif Rehmani" userId="e3bc34669d675361" providerId="LiveId" clId="{01BD78A7-249D-4EE0-BEE8-8665D7BEE0C5}" dt="2023-05-12T13:35:40.559" v="46"/>
          <ac:spMkLst>
            <pc:docMk/>
            <pc:sldMk cId="2791861565" sldId="2243"/>
            <ac:spMk id="10" creationId="{827DC2C4-B485-428A-BF4A-472D2967F47F}"/>
          </ac:spMkLst>
        </pc:spChg>
        <pc:spChg chg="del">
          <ac:chgData name="Asif Rehmani" userId="e3bc34669d675361" providerId="LiveId" clId="{01BD78A7-249D-4EE0-BEE8-8665D7BEE0C5}" dt="2023-05-12T13:35:40.559" v="46"/>
          <ac:spMkLst>
            <pc:docMk/>
            <pc:sldMk cId="2791861565" sldId="2243"/>
            <ac:spMk id="12" creationId="{EE04B5EB-F158-4507-90DD-BD23620C7CC9}"/>
          </ac:spMkLst>
        </pc:spChg>
      </pc:sldChg>
      <pc:sldChg chg="delSp modSp add del mod setBg delDesignElem">
        <pc:chgData name="Asif Rehmani" userId="e3bc34669d675361" providerId="LiveId" clId="{01BD78A7-249D-4EE0-BEE8-8665D7BEE0C5}" dt="2023-05-12T13:38:12.284" v="133" actId="47"/>
        <pc:sldMkLst>
          <pc:docMk/>
          <pc:sldMk cId="3522163235" sldId="2245"/>
        </pc:sldMkLst>
        <pc:spChg chg="mod">
          <ac:chgData name="Asif Rehmani" userId="e3bc34669d675361" providerId="LiveId" clId="{01BD78A7-249D-4EE0-BEE8-8665D7BEE0C5}" dt="2023-05-12T13:36:49.917" v="112" actId="27636"/>
          <ac:spMkLst>
            <pc:docMk/>
            <pc:sldMk cId="3522163235" sldId="2245"/>
            <ac:spMk id="2" creationId="{AA659590-FF9C-D350-5934-1245B6867F29}"/>
          </ac:spMkLst>
        </pc:spChg>
        <pc:spChg chg="del">
          <ac:chgData name="Asif Rehmani" userId="e3bc34669d675361" providerId="LiveId" clId="{01BD78A7-249D-4EE0-BEE8-8665D7BEE0C5}" dt="2023-05-12T13:35:40.559" v="46"/>
          <ac:spMkLst>
            <pc:docMk/>
            <pc:sldMk cId="3522163235" sldId="2245"/>
            <ac:spMk id="8" creationId="{934F1179-B481-4F9E-BCA3-AFB972070F83}"/>
          </ac:spMkLst>
        </pc:spChg>
        <pc:spChg chg="del">
          <ac:chgData name="Asif Rehmani" userId="e3bc34669d675361" providerId="LiveId" clId="{01BD78A7-249D-4EE0-BEE8-8665D7BEE0C5}" dt="2023-05-12T13:35:40.559" v="46"/>
          <ac:spMkLst>
            <pc:docMk/>
            <pc:sldMk cId="3522163235" sldId="2245"/>
            <ac:spMk id="10" creationId="{827DC2C4-B485-428A-BF4A-472D2967F47F}"/>
          </ac:spMkLst>
        </pc:spChg>
        <pc:spChg chg="del">
          <ac:chgData name="Asif Rehmani" userId="e3bc34669d675361" providerId="LiveId" clId="{01BD78A7-249D-4EE0-BEE8-8665D7BEE0C5}" dt="2023-05-12T13:35:40.559" v="46"/>
          <ac:spMkLst>
            <pc:docMk/>
            <pc:sldMk cId="3522163235" sldId="2245"/>
            <ac:spMk id="12" creationId="{EE04B5EB-F158-4507-90DD-BD23620C7CC9}"/>
          </ac:spMkLst>
        </pc:spChg>
      </pc:sldChg>
      <pc:sldChg chg="delSp modSp add del mod setBg delDesignElem">
        <pc:chgData name="Asif Rehmani" userId="e3bc34669d675361" providerId="LiveId" clId="{01BD78A7-249D-4EE0-BEE8-8665D7BEE0C5}" dt="2023-05-12T13:38:12.284" v="133" actId="47"/>
        <pc:sldMkLst>
          <pc:docMk/>
          <pc:sldMk cId="2496794219" sldId="2246"/>
        </pc:sldMkLst>
        <pc:spChg chg="mod">
          <ac:chgData name="Asif Rehmani" userId="e3bc34669d675361" providerId="LiveId" clId="{01BD78A7-249D-4EE0-BEE8-8665D7BEE0C5}" dt="2023-05-12T13:36:49.911" v="111" actId="27636"/>
          <ac:spMkLst>
            <pc:docMk/>
            <pc:sldMk cId="2496794219" sldId="2246"/>
            <ac:spMk id="2" creationId="{C35D934B-E595-AC84-182D-E11A15F9E817}"/>
          </ac:spMkLst>
        </pc:spChg>
        <pc:spChg chg="mod">
          <ac:chgData name="Asif Rehmani" userId="e3bc34669d675361" providerId="LiveId" clId="{01BD78A7-249D-4EE0-BEE8-8665D7BEE0C5}" dt="2023-05-12T13:36:49.909" v="110" actId="27636"/>
          <ac:spMkLst>
            <pc:docMk/>
            <pc:sldMk cId="2496794219" sldId="2246"/>
            <ac:spMk id="3" creationId="{E3446948-CDFF-C8D9-E34E-7F9C45414403}"/>
          </ac:spMkLst>
        </pc:spChg>
        <pc:spChg chg="del">
          <ac:chgData name="Asif Rehmani" userId="e3bc34669d675361" providerId="LiveId" clId="{01BD78A7-249D-4EE0-BEE8-8665D7BEE0C5}" dt="2023-05-12T13:35:40.559" v="46"/>
          <ac:spMkLst>
            <pc:docMk/>
            <pc:sldMk cId="2496794219" sldId="2246"/>
            <ac:spMk id="8" creationId="{081EA652-8C6A-4E69-BEB9-170809474553}"/>
          </ac:spMkLst>
        </pc:spChg>
        <pc:spChg chg="del">
          <ac:chgData name="Asif Rehmani" userId="e3bc34669d675361" providerId="LiveId" clId="{01BD78A7-249D-4EE0-BEE8-8665D7BEE0C5}" dt="2023-05-12T13:35:40.559" v="46"/>
          <ac:spMkLst>
            <pc:docMk/>
            <pc:sldMk cId="2496794219" sldId="2246"/>
            <ac:spMk id="10" creationId="{5298780A-33B9-4EA2-8F67-DE68AD62841B}"/>
          </ac:spMkLst>
        </pc:spChg>
        <pc:spChg chg="del">
          <ac:chgData name="Asif Rehmani" userId="e3bc34669d675361" providerId="LiveId" clId="{01BD78A7-249D-4EE0-BEE8-8665D7BEE0C5}" dt="2023-05-12T13:35:40.559" v="46"/>
          <ac:spMkLst>
            <pc:docMk/>
            <pc:sldMk cId="2496794219" sldId="2246"/>
            <ac:spMk id="12" creationId="{7F488E8B-4E1E-4402-8935-D4E6C02615C7}"/>
          </ac:spMkLst>
        </pc:spChg>
      </pc:sldChg>
      <pc:sldChg chg="delSp add del setBg delDesignElem">
        <pc:chgData name="Asif Rehmani" userId="e3bc34669d675361" providerId="LiveId" clId="{01BD78A7-249D-4EE0-BEE8-8665D7BEE0C5}" dt="2023-05-12T13:38:12.284" v="133" actId="47"/>
        <pc:sldMkLst>
          <pc:docMk/>
          <pc:sldMk cId="269583230" sldId="2254"/>
        </pc:sldMkLst>
        <pc:spChg chg="del">
          <ac:chgData name="Asif Rehmani" userId="e3bc34669d675361" providerId="LiveId" clId="{01BD78A7-249D-4EE0-BEE8-8665D7BEE0C5}" dt="2023-05-12T13:35:40.559" v="46"/>
          <ac:spMkLst>
            <pc:docMk/>
            <pc:sldMk cId="269583230" sldId="2254"/>
            <ac:spMk id="9" creationId="{A8384FB5-9ADC-4DDC-881B-597D56F5B15D}"/>
          </ac:spMkLst>
        </pc:spChg>
        <pc:spChg chg="del">
          <ac:chgData name="Asif Rehmani" userId="e3bc34669d675361" providerId="LiveId" clId="{01BD78A7-249D-4EE0-BEE8-8665D7BEE0C5}" dt="2023-05-12T13:35:40.559" v="46"/>
          <ac:spMkLst>
            <pc:docMk/>
            <pc:sldMk cId="269583230" sldId="2254"/>
            <ac:spMk id="11" creationId="{1199E1B1-A8C0-4FE8-A5A8-1CB41D69F857}"/>
          </ac:spMkLst>
        </pc:spChg>
        <pc:spChg chg="del">
          <ac:chgData name="Asif Rehmani" userId="e3bc34669d675361" providerId="LiveId" clId="{01BD78A7-249D-4EE0-BEE8-8665D7BEE0C5}" dt="2023-05-12T13:35:40.559" v="46"/>
          <ac:spMkLst>
            <pc:docMk/>
            <pc:sldMk cId="269583230" sldId="2254"/>
            <ac:spMk id="13" creationId="{84A8DE83-DE75-4B41-9DB4-A7EC0B0DEC0B}"/>
          </ac:spMkLst>
        </pc:spChg>
        <pc:spChg chg="del">
          <ac:chgData name="Asif Rehmani" userId="e3bc34669d675361" providerId="LiveId" clId="{01BD78A7-249D-4EE0-BEE8-8665D7BEE0C5}" dt="2023-05-12T13:35:40.559" v="46"/>
          <ac:spMkLst>
            <pc:docMk/>
            <pc:sldMk cId="269583230" sldId="2254"/>
            <ac:spMk id="15" creationId="{A7009A0A-BEF5-4EAC-AF15-E4F9F002E239}"/>
          </ac:spMkLst>
        </pc:spChg>
      </pc:sldChg>
      <pc:sldChg chg="add del">
        <pc:chgData name="Asif Rehmani" userId="e3bc34669d675361" providerId="LiveId" clId="{01BD78A7-249D-4EE0-BEE8-8665D7BEE0C5}" dt="2023-05-12T13:38:12.284" v="133" actId="47"/>
        <pc:sldMkLst>
          <pc:docMk/>
          <pc:sldMk cId="1266856362" sldId="2255"/>
        </pc:sldMkLst>
      </pc:sldChg>
      <pc:sldChg chg="delSp modSp add del mod setBg delDesignElem">
        <pc:chgData name="Asif Rehmani" userId="e3bc34669d675361" providerId="LiveId" clId="{01BD78A7-249D-4EE0-BEE8-8665D7BEE0C5}" dt="2023-05-12T13:38:12.284" v="133" actId="47"/>
        <pc:sldMkLst>
          <pc:docMk/>
          <pc:sldMk cId="3466055910" sldId="2145706446"/>
        </pc:sldMkLst>
        <pc:spChg chg="mod">
          <ac:chgData name="Asif Rehmani" userId="e3bc34669d675361" providerId="LiveId" clId="{01BD78A7-249D-4EE0-BEE8-8665D7BEE0C5}" dt="2023-05-12T13:36:49.802" v="95" actId="27636"/>
          <ac:spMkLst>
            <pc:docMk/>
            <pc:sldMk cId="3466055910" sldId="2145706446"/>
            <ac:spMk id="2" creationId="{62B16515-B739-4AAA-B465-9230AD51DE11}"/>
          </ac:spMkLst>
        </pc:spChg>
        <pc:spChg chg="del">
          <ac:chgData name="Asif Rehmani" userId="e3bc34669d675361" providerId="LiveId" clId="{01BD78A7-249D-4EE0-BEE8-8665D7BEE0C5}" dt="2023-05-12T13:35:40.559" v="46"/>
          <ac:spMkLst>
            <pc:docMk/>
            <pc:sldMk cId="3466055910" sldId="2145706446"/>
            <ac:spMk id="15" creationId="{B6FACB3C-9069-4791-BC5C-0DB7CD19B853}"/>
          </ac:spMkLst>
        </pc:spChg>
        <pc:spChg chg="del">
          <ac:chgData name="Asif Rehmani" userId="e3bc34669d675361" providerId="LiveId" clId="{01BD78A7-249D-4EE0-BEE8-8665D7BEE0C5}" dt="2023-05-12T13:35:40.559" v="46"/>
          <ac:spMkLst>
            <pc:docMk/>
            <pc:sldMk cId="3466055910" sldId="2145706446"/>
            <ac:spMk id="17" creationId="{71F2038E-D777-4B76-81DD-DD13EE91B9DD}"/>
          </ac:spMkLst>
        </pc:spChg>
        <pc:grpChg chg="del">
          <ac:chgData name="Asif Rehmani" userId="e3bc34669d675361" providerId="LiveId" clId="{01BD78A7-249D-4EE0-BEE8-8665D7BEE0C5}" dt="2023-05-12T13:35:40.559" v="46"/>
          <ac:grpSpMkLst>
            <pc:docMk/>
            <pc:sldMk cId="3466055910" sldId="2145706446"/>
            <ac:grpSpMk id="19" creationId="{DD354807-230F-4402-B1B9-F733A8F1F190}"/>
          </ac:grpSpMkLst>
        </pc:grpChg>
      </pc:sldChg>
      <pc:sldChg chg="delSp add del setBg delDesignElem">
        <pc:chgData name="Asif Rehmani" userId="e3bc34669d675361" providerId="LiveId" clId="{01BD78A7-249D-4EE0-BEE8-8665D7BEE0C5}" dt="2023-05-12T13:38:12.284" v="133" actId="47"/>
        <pc:sldMkLst>
          <pc:docMk/>
          <pc:sldMk cId="624754663" sldId="2145706452"/>
        </pc:sldMkLst>
        <pc:spChg chg="del">
          <ac:chgData name="Asif Rehmani" userId="e3bc34669d675361" providerId="LiveId" clId="{01BD78A7-249D-4EE0-BEE8-8665D7BEE0C5}" dt="2023-05-12T13:35:40.559" v="46"/>
          <ac:spMkLst>
            <pc:docMk/>
            <pc:sldMk cId="624754663" sldId="2145706452"/>
            <ac:spMk id="9" creationId="{6BDBA639-2A71-4A60-A71A-FF1836F546CE}"/>
          </ac:spMkLst>
        </pc:spChg>
        <pc:spChg chg="del">
          <ac:chgData name="Asif Rehmani" userId="e3bc34669d675361" providerId="LiveId" clId="{01BD78A7-249D-4EE0-BEE8-8665D7BEE0C5}" dt="2023-05-12T13:35:40.559" v="46"/>
          <ac:spMkLst>
            <pc:docMk/>
            <pc:sldMk cId="624754663" sldId="2145706452"/>
            <ac:spMk id="32" creationId="{D9C506D7-84CB-4057-A44A-465313E78538}"/>
          </ac:spMkLst>
        </pc:spChg>
        <pc:spChg chg="del">
          <ac:chgData name="Asif Rehmani" userId="e3bc34669d675361" providerId="LiveId" clId="{01BD78A7-249D-4EE0-BEE8-8665D7BEE0C5}" dt="2023-05-12T13:35:40.559" v="46"/>
          <ac:spMkLst>
            <pc:docMk/>
            <pc:sldMk cId="624754663" sldId="2145706452"/>
            <ac:spMk id="34" creationId="{7842FC68-61FD-4700-8A22-BB8B071884DB}"/>
          </ac:spMkLst>
        </pc:spChg>
        <pc:grpChg chg="del">
          <ac:chgData name="Asif Rehmani" userId="e3bc34669d675361" providerId="LiveId" clId="{01BD78A7-249D-4EE0-BEE8-8665D7BEE0C5}" dt="2023-05-12T13:35:40.559" v="46"/>
          <ac:grpSpMkLst>
            <pc:docMk/>
            <pc:sldMk cId="624754663" sldId="2145706452"/>
            <ac:grpSpMk id="11" creationId="{5E208A8B-5EBD-4532-BE72-26414FA7CFF6}"/>
          </ac:grpSpMkLst>
        </pc:grpChg>
      </pc:sldChg>
      <pc:sldChg chg="delSp modSp add del mod setBg delDesignElem">
        <pc:chgData name="Asif Rehmani" userId="e3bc34669d675361" providerId="LiveId" clId="{01BD78A7-249D-4EE0-BEE8-8665D7BEE0C5}" dt="2023-05-12T13:38:12.284" v="133" actId="47"/>
        <pc:sldMkLst>
          <pc:docMk/>
          <pc:sldMk cId="3047955897" sldId="2145706454"/>
        </pc:sldMkLst>
        <pc:spChg chg="mod">
          <ac:chgData name="Asif Rehmani" userId="e3bc34669d675361" providerId="LiveId" clId="{01BD78A7-249D-4EE0-BEE8-8665D7BEE0C5}" dt="2023-05-12T13:36:49.889" v="107" actId="27636"/>
          <ac:spMkLst>
            <pc:docMk/>
            <pc:sldMk cId="3047955897" sldId="2145706454"/>
            <ac:spMk id="3" creationId="{317E9910-685A-F766-3029-B77FE2066C90}"/>
          </ac:spMkLst>
        </pc:spChg>
        <pc:spChg chg="del">
          <ac:chgData name="Asif Rehmani" userId="e3bc34669d675361" providerId="LiveId" clId="{01BD78A7-249D-4EE0-BEE8-8665D7BEE0C5}" dt="2023-05-12T13:35:40.559" v="46"/>
          <ac:spMkLst>
            <pc:docMk/>
            <pc:sldMk cId="3047955897" sldId="2145706454"/>
            <ac:spMk id="9" creationId="{A8384FB5-9ADC-4DDC-881B-597D56F5B15D}"/>
          </ac:spMkLst>
        </pc:spChg>
        <pc:spChg chg="del">
          <ac:chgData name="Asif Rehmani" userId="e3bc34669d675361" providerId="LiveId" clId="{01BD78A7-249D-4EE0-BEE8-8665D7BEE0C5}" dt="2023-05-12T13:35:40.559" v="46"/>
          <ac:spMkLst>
            <pc:docMk/>
            <pc:sldMk cId="3047955897" sldId="2145706454"/>
            <ac:spMk id="11" creationId="{1199E1B1-A8C0-4FE8-A5A8-1CB41D69F857}"/>
          </ac:spMkLst>
        </pc:spChg>
        <pc:spChg chg="del">
          <ac:chgData name="Asif Rehmani" userId="e3bc34669d675361" providerId="LiveId" clId="{01BD78A7-249D-4EE0-BEE8-8665D7BEE0C5}" dt="2023-05-12T13:35:40.559" v="46"/>
          <ac:spMkLst>
            <pc:docMk/>
            <pc:sldMk cId="3047955897" sldId="2145706454"/>
            <ac:spMk id="13" creationId="{84A8DE83-DE75-4B41-9DB4-A7EC0B0DEC0B}"/>
          </ac:spMkLst>
        </pc:spChg>
        <pc:spChg chg="del">
          <ac:chgData name="Asif Rehmani" userId="e3bc34669d675361" providerId="LiveId" clId="{01BD78A7-249D-4EE0-BEE8-8665D7BEE0C5}" dt="2023-05-12T13:35:40.559" v="46"/>
          <ac:spMkLst>
            <pc:docMk/>
            <pc:sldMk cId="3047955897" sldId="2145706454"/>
            <ac:spMk id="15" creationId="{A7009A0A-BEF5-4EAC-AF15-E4F9F002E239}"/>
          </ac:spMkLst>
        </pc:spChg>
      </pc:sldChg>
      <pc:sldChg chg="delSp add del setBg delDesignElem">
        <pc:chgData name="Asif Rehmani" userId="e3bc34669d675361" providerId="LiveId" clId="{01BD78A7-249D-4EE0-BEE8-8665D7BEE0C5}" dt="2023-05-12T13:38:12.284" v="133" actId="47"/>
        <pc:sldMkLst>
          <pc:docMk/>
          <pc:sldMk cId="4192775903" sldId="2145706458"/>
        </pc:sldMkLst>
        <pc:spChg chg="del">
          <ac:chgData name="Asif Rehmani" userId="e3bc34669d675361" providerId="LiveId" clId="{01BD78A7-249D-4EE0-BEE8-8665D7BEE0C5}" dt="2023-05-12T13:35:40.559" v="46"/>
          <ac:spMkLst>
            <pc:docMk/>
            <pc:sldMk cId="4192775903" sldId="2145706458"/>
            <ac:spMk id="8" creationId="{23962611-DFD5-4092-AAFD-559E3DFCE2C9}"/>
          </ac:spMkLst>
        </pc:spChg>
        <pc:picChg chg="del">
          <ac:chgData name="Asif Rehmani" userId="e3bc34669d675361" providerId="LiveId" clId="{01BD78A7-249D-4EE0-BEE8-8665D7BEE0C5}" dt="2023-05-12T13:35:40.559" v="46"/>
          <ac:picMkLst>
            <pc:docMk/>
            <pc:sldMk cId="4192775903" sldId="2145706458"/>
            <ac:picMk id="10" creationId="{2270F1FA-0425-408F-9861-80BF5AFB276D}"/>
          </ac:picMkLst>
        </pc:picChg>
      </pc:sldChg>
      <pc:sldChg chg="delSp modSp add del mod setBg delDesignElem">
        <pc:chgData name="Asif Rehmani" userId="e3bc34669d675361" providerId="LiveId" clId="{01BD78A7-249D-4EE0-BEE8-8665D7BEE0C5}" dt="2023-05-12T13:38:12.284" v="133" actId="47"/>
        <pc:sldMkLst>
          <pc:docMk/>
          <pc:sldMk cId="3504487903" sldId="2145706459"/>
        </pc:sldMkLst>
        <pc:spChg chg="mod">
          <ac:chgData name="Asif Rehmani" userId="e3bc34669d675361" providerId="LiveId" clId="{01BD78A7-249D-4EE0-BEE8-8665D7BEE0C5}" dt="2023-05-12T13:36:49.831" v="99" actId="27636"/>
          <ac:spMkLst>
            <pc:docMk/>
            <pc:sldMk cId="3504487903" sldId="2145706459"/>
            <ac:spMk id="3" creationId="{D5F387AD-E37A-86FC-5E83-2CF41C19BD73}"/>
          </ac:spMkLst>
        </pc:spChg>
        <pc:spChg chg="del">
          <ac:chgData name="Asif Rehmani" userId="e3bc34669d675361" providerId="LiveId" clId="{01BD78A7-249D-4EE0-BEE8-8665D7BEE0C5}" dt="2023-05-12T13:35:40.559" v="46"/>
          <ac:spMkLst>
            <pc:docMk/>
            <pc:sldMk cId="3504487903" sldId="2145706459"/>
            <ac:spMk id="9" creationId="{F944E337-3E5D-4A1F-A5A1-2057F25B8A7B}"/>
          </ac:spMkLst>
        </pc:spChg>
        <pc:spChg chg="del">
          <ac:chgData name="Asif Rehmani" userId="e3bc34669d675361" providerId="LiveId" clId="{01BD78A7-249D-4EE0-BEE8-8665D7BEE0C5}" dt="2023-05-12T13:35:40.559" v="46"/>
          <ac:spMkLst>
            <pc:docMk/>
            <pc:sldMk cId="3504487903" sldId="2145706459"/>
            <ac:spMk id="11" creationId="{4DA50D69-7CF7-4844-B844-A2B821C77F24}"/>
          </ac:spMkLst>
        </pc:spChg>
      </pc:sldChg>
      <pc:sldChg chg="delSp modSp add del mod setBg delDesignElem">
        <pc:chgData name="Asif Rehmani" userId="e3bc34669d675361" providerId="LiveId" clId="{01BD78A7-249D-4EE0-BEE8-8665D7BEE0C5}" dt="2023-05-12T13:38:12.284" v="133" actId="47"/>
        <pc:sldMkLst>
          <pc:docMk/>
          <pc:sldMk cId="2985524205" sldId="2145706460"/>
        </pc:sldMkLst>
        <pc:spChg chg="mod">
          <ac:chgData name="Asif Rehmani" userId="e3bc34669d675361" providerId="LiveId" clId="{01BD78A7-249D-4EE0-BEE8-8665D7BEE0C5}" dt="2023-05-12T13:36:49.836" v="100" actId="27636"/>
          <ac:spMkLst>
            <pc:docMk/>
            <pc:sldMk cId="2985524205" sldId="2145706460"/>
            <ac:spMk id="2" creationId="{1888FA25-615B-2697-D452-198AEABCA362}"/>
          </ac:spMkLst>
        </pc:spChg>
        <pc:spChg chg="del">
          <ac:chgData name="Asif Rehmani" userId="e3bc34669d675361" providerId="LiveId" clId="{01BD78A7-249D-4EE0-BEE8-8665D7BEE0C5}" dt="2023-05-12T13:35:40.559" v="46"/>
          <ac:spMkLst>
            <pc:docMk/>
            <pc:sldMk cId="2985524205" sldId="2145706460"/>
            <ac:spMk id="15" creationId="{4522B21E-B2B9-4C72-9A71-C87EFD137480}"/>
          </ac:spMkLst>
        </pc:spChg>
        <pc:spChg chg="del">
          <ac:chgData name="Asif Rehmani" userId="e3bc34669d675361" providerId="LiveId" clId="{01BD78A7-249D-4EE0-BEE8-8665D7BEE0C5}" dt="2023-05-12T13:35:40.559" v="46"/>
          <ac:spMkLst>
            <pc:docMk/>
            <pc:sldMk cId="2985524205" sldId="2145706460"/>
            <ac:spMk id="17" creationId="{5EB7D2A2-F448-44D4-938C-DC84CBCB3B1E}"/>
          </ac:spMkLst>
        </pc:spChg>
        <pc:spChg chg="del">
          <ac:chgData name="Asif Rehmani" userId="e3bc34669d675361" providerId="LiveId" clId="{01BD78A7-249D-4EE0-BEE8-8665D7BEE0C5}" dt="2023-05-12T13:35:40.559" v="46"/>
          <ac:spMkLst>
            <pc:docMk/>
            <pc:sldMk cId="2985524205" sldId="2145706460"/>
            <ac:spMk id="19" creationId="{871AEA07-1E14-44B4-8E55-64EF049CD66F}"/>
          </ac:spMkLst>
        </pc:spChg>
        <pc:cxnChg chg="del">
          <ac:chgData name="Asif Rehmani" userId="e3bc34669d675361" providerId="LiveId" clId="{01BD78A7-249D-4EE0-BEE8-8665D7BEE0C5}" dt="2023-05-12T13:35:40.559" v="46"/>
          <ac:cxnSpMkLst>
            <pc:docMk/>
            <pc:sldMk cId="2985524205" sldId="2145706460"/>
            <ac:cxnSpMk id="21" creationId="{F7C8EA93-3210-4C62-99E9-153C275E3A87}"/>
          </ac:cxnSpMkLst>
        </pc:cxnChg>
      </pc:sldChg>
      <pc:sldChg chg="delSp add del setBg delDesignElem">
        <pc:chgData name="Asif Rehmani" userId="e3bc34669d675361" providerId="LiveId" clId="{01BD78A7-249D-4EE0-BEE8-8665D7BEE0C5}" dt="2023-05-12T13:38:12.284" v="133" actId="47"/>
        <pc:sldMkLst>
          <pc:docMk/>
          <pc:sldMk cId="1346752076" sldId="2145706461"/>
        </pc:sldMkLst>
        <pc:spChg chg="del">
          <ac:chgData name="Asif Rehmani" userId="e3bc34669d675361" providerId="LiveId" clId="{01BD78A7-249D-4EE0-BEE8-8665D7BEE0C5}" dt="2023-05-12T13:35:40.559" v="46"/>
          <ac:spMkLst>
            <pc:docMk/>
            <pc:sldMk cId="1346752076" sldId="2145706461"/>
            <ac:spMk id="8" creationId="{943CAA20-3569-4189-9E48-239A229A86CA}"/>
          </ac:spMkLst>
        </pc:spChg>
        <pc:spChg chg="del">
          <ac:chgData name="Asif Rehmani" userId="e3bc34669d675361" providerId="LiveId" clId="{01BD78A7-249D-4EE0-BEE8-8665D7BEE0C5}" dt="2023-05-12T13:35:40.559" v="46"/>
          <ac:spMkLst>
            <pc:docMk/>
            <pc:sldMk cId="1346752076" sldId="2145706461"/>
            <ac:spMk id="10" creationId="{DA542B6D-E775-4832-91DC-2D20F857813A}"/>
          </ac:spMkLst>
        </pc:spChg>
      </pc:sldChg>
      <pc:sldChg chg="delSp add del setBg delDesignElem">
        <pc:chgData name="Asif Rehmani" userId="e3bc34669d675361" providerId="LiveId" clId="{01BD78A7-249D-4EE0-BEE8-8665D7BEE0C5}" dt="2023-05-12T13:38:12.284" v="133" actId="47"/>
        <pc:sldMkLst>
          <pc:docMk/>
          <pc:sldMk cId="103690903" sldId="2145706466"/>
        </pc:sldMkLst>
        <pc:spChg chg="del">
          <ac:chgData name="Asif Rehmani" userId="e3bc34669d675361" providerId="LiveId" clId="{01BD78A7-249D-4EE0-BEE8-8665D7BEE0C5}" dt="2023-05-12T13:35:40.559" v="46"/>
          <ac:spMkLst>
            <pc:docMk/>
            <pc:sldMk cId="103690903" sldId="2145706466"/>
            <ac:spMk id="5" creationId="{1B15ED52-F352-441B-82BF-E0EA34836D08}"/>
          </ac:spMkLst>
        </pc:spChg>
        <pc:spChg chg="del">
          <ac:chgData name="Asif Rehmani" userId="e3bc34669d675361" providerId="LiveId" clId="{01BD78A7-249D-4EE0-BEE8-8665D7BEE0C5}" dt="2023-05-12T13:35:40.559" v="46"/>
          <ac:spMkLst>
            <pc:docMk/>
            <pc:sldMk cId="103690903" sldId="2145706466"/>
            <ac:spMk id="6" creationId="{3B2E3793-BFE6-45A2-9B7B-E18844431C99}"/>
          </ac:spMkLst>
        </pc:spChg>
        <pc:spChg chg="del">
          <ac:chgData name="Asif Rehmani" userId="e3bc34669d675361" providerId="LiveId" clId="{01BD78A7-249D-4EE0-BEE8-8665D7BEE0C5}" dt="2023-05-12T13:35:40.559" v="46"/>
          <ac:spMkLst>
            <pc:docMk/>
            <pc:sldMk cId="103690903" sldId="2145706466"/>
            <ac:spMk id="12" creationId="{BC4C4868-CB8F-4AF9-9CDB-8108F2C19B67}"/>
          </ac:spMkLst>
        </pc:spChg>
        <pc:spChg chg="del">
          <ac:chgData name="Asif Rehmani" userId="e3bc34669d675361" providerId="LiveId" clId="{01BD78A7-249D-4EE0-BEE8-8665D7BEE0C5}" dt="2023-05-12T13:35:40.559" v="46"/>
          <ac:spMkLst>
            <pc:docMk/>
            <pc:sldMk cId="103690903" sldId="2145706466"/>
            <ac:spMk id="14" creationId="{375E0459-6403-40CD-989D-56A4407CA12E}"/>
          </ac:spMkLst>
        </pc:spChg>
        <pc:spChg chg="del">
          <ac:chgData name="Asif Rehmani" userId="e3bc34669d675361" providerId="LiveId" clId="{01BD78A7-249D-4EE0-BEE8-8665D7BEE0C5}" dt="2023-05-12T13:35:40.559" v="46"/>
          <ac:spMkLst>
            <pc:docMk/>
            <pc:sldMk cId="103690903" sldId="2145706466"/>
            <ac:spMk id="16" creationId="{53E5B1A8-3AC9-4BD1-9BBC-78CA94F2D1BA}"/>
          </ac:spMkLst>
        </pc:spChg>
      </pc:sldChg>
      <pc:sldChg chg="add del setBg">
        <pc:chgData name="Asif Rehmani" userId="e3bc34669d675361" providerId="LiveId" clId="{01BD78A7-249D-4EE0-BEE8-8665D7BEE0C5}" dt="2023-05-12T13:38:12.284" v="133" actId="47"/>
        <pc:sldMkLst>
          <pc:docMk/>
          <pc:sldMk cId="416301928" sldId="2145706467"/>
        </pc:sldMkLst>
      </pc:sldChg>
      <pc:sldChg chg="add del">
        <pc:chgData name="Asif Rehmani" userId="e3bc34669d675361" providerId="LiveId" clId="{01BD78A7-249D-4EE0-BEE8-8665D7BEE0C5}" dt="2023-05-12T13:38:12.284" v="133" actId="47"/>
        <pc:sldMkLst>
          <pc:docMk/>
          <pc:sldMk cId="3602278267" sldId="2145706468"/>
        </pc:sldMkLst>
      </pc:sldChg>
      <pc:sldChg chg="add del">
        <pc:chgData name="Asif Rehmani" userId="e3bc34669d675361" providerId="LiveId" clId="{01BD78A7-249D-4EE0-BEE8-8665D7BEE0C5}" dt="2023-05-12T13:38:12.284" v="133" actId="47"/>
        <pc:sldMkLst>
          <pc:docMk/>
          <pc:sldMk cId="359581072" sldId="2145706469"/>
        </pc:sldMkLst>
      </pc:sldChg>
      <pc:sldChg chg="add del">
        <pc:chgData name="Asif Rehmani" userId="e3bc34669d675361" providerId="LiveId" clId="{01BD78A7-249D-4EE0-BEE8-8665D7BEE0C5}" dt="2023-05-12T13:38:12.284" v="133" actId="47"/>
        <pc:sldMkLst>
          <pc:docMk/>
          <pc:sldMk cId="1834400245" sldId="2145706470"/>
        </pc:sldMkLst>
      </pc:sldChg>
      <pc:sldChg chg="add del">
        <pc:chgData name="Asif Rehmani" userId="e3bc34669d675361" providerId="LiveId" clId="{01BD78A7-249D-4EE0-BEE8-8665D7BEE0C5}" dt="2023-05-12T13:38:12.284" v="133" actId="47"/>
        <pc:sldMkLst>
          <pc:docMk/>
          <pc:sldMk cId="3870270084" sldId="2145706471"/>
        </pc:sldMkLst>
      </pc:sldChg>
      <pc:sldChg chg="add del">
        <pc:chgData name="Asif Rehmani" userId="e3bc34669d675361" providerId="LiveId" clId="{01BD78A7-249D-4EE0-BEE8-8665D7BEE0C5}" dt="2023-05-12T13:38:12.284" v="133" actId="47"/>
        <pc:sldMkLst>
          <pc:docMk/>
          <pc:sldMk cId="2046441898" sldId="2145706472"/>
        </pc:sldMkLst>
      </pc:sldChg>
      <pc:sldChg chg="add del">
        <pc:chgData name="Asif Rehmani" userId="e3bc34669d675361" providerId="LiveId" clId="{01BD78A7-249D-4EE0-BEE8-8665D7BEE0C5}" dt="2023-05-12T13:38:12.284" v="133" actId="47"/>
        <pc:sldMkLst>
          <pc:docMk/>
          <pc:sldMk cId="2056900781" sldId="2145706473"/>
        </pc:sldMkLst>
      </pc:sldChg>
      <pc:sldChg chg="delSp modSp add del mod setBg delDesignElem">
        <pc:chgData name="Asif Rehmani" userId="e3bc34669d675361" providerId="LiveId" clId="{01BD78A7-249D-4EE0-BEE8-8665D7BEE0C5}" dt="2023-05-12T13:38:12.284" v="133" actId="47"/>
        <pc:sldMkLst>
          <pc:docMk/>
          <pc:sldMk cId="2344359152" sldId="2145706474"/>
        </pc:sldMkLst>
        <pc:spChg chg="mod">
          <ac:chgData name="Asif Rehmani" userId="e3bc34669d675361" providerId="LiveId" clId="{01BD78A7-249D-4EE0-BEE8-8665D7BEE0C5}" dt="2023-05-12T13:36:49.902" v="109" actId="27636"/>
          <ac:spMkLst>
            <pc:docMk/>
            <pc:sldMk cId="2344359152" sldId="2145706474"/>
            <ac:spMk id="4" creationId="{CF2C7CE4-5730-66B2-DB0A-8795588E8333}"/>
          </ac:spMkLst>
        </pc:spChg>
        <pc:spChg chg="del">
          <ac:chgData name="Asif Rehmani" userId="e3bc34669d675361" providerId="LiveId" clId="{01BD78A7-249D-4EE0-BEE8-8665D7BEE0C5}" dt="2023-05-12T13:35:40.559" v="46"/>
          <ac:spMkLst>
            <pc:docMk/>
            <pc:sldMk cId="2344359152" sldId="2145706474"/>
            <ac:spMk id="9" creationId="{A8384FB5-9ADC-4DDC-881B-597D56F5B15D}"/>
          </ac:spMkLst>
        </pc:spChg>
        <pc:spChg chg="del">
          <ac:chgData name="Asif Rehmani" userId="e3bc34669d675361" providerId="LiveId" clId="{01BD78A7-249D-4EE0-BEE8-8665D7BEE0C5}" dt="2023-05-12T13:35:40.559" v="46"/>
          <ac:spMkLst>
            <pc:docMk/>
            <pc:sldMk cId="2344359152" sldId="2145706474"/>
            <ac:spMk id="11" creationId="{1199E1B1-A8C0-4FE8-A5A8-1CB41D69F857}"/>
          </ac:spMkLst>
        </pc:spChg>
        <pc:spChg chg="del">
          <ac:chgData name="Asif Rehmani" userId="e3bc34669d675361" providerId="LiveId" clId="{01BD78A7-249D-4EE0-BEE8-8665D7BEE0C5}" dt="2023-05-12T13:35:40.559" v="46"/>
          <ac:spMkLst>
            <pc:docMk/>
            <pc:sldMk cId="2344359152" sldId="2145706474"/>
            <ac:spMk id="13" creationId="{84A8DE83-DE75-4B41-9DB4-A7EC0B0DEC0B}"/>
          </ac:spMkLst>
        </pc:spChg>
        <pc:spChg chg="del">
          <ac:chgData name="Asif Rehmani" userId="e3bc34669d675361" providerId="LiveId" clId="{01BD78A7-249D-4EE0-BEE8-8665D7BEE0C5}" dt="2023-05-12T13:35:40.559" v="46"/>
          <ac:spMkLst>
            <pc:docMk/>
            <pc:sldMk cId="2344359152" sldId="2145706474"/>
            <ac:spMk id="15" creationId="{A7009A0A-BEF5-4EAC-AF15-E4F9F002E239}"/>
          </ac:spMkLst>
        </pc:spChg>
      </pc:sldChg>
      <pc:sldChg chg="add del">
        <pc:chgData name="Asif Rehmani" userId="e3bc34669d675361" providerId="LiveId" clId="{01BD78A7-249D-4EE0-BEE8-8665D7BEE0C5}" dt="2023-05-12T13:38:12.284" v="133" actId="47"/>
        <pc:sldMkLst>
          <pc:docMk/>
          <pc:sldMk cId="904905075" sldId="2145706475"/>
        </pc:sldMkLst>
      </pc:sldChg>
      <pc:sldChg chg="add del">
        <pc:chgData name="Asif Rehmani" userId="e3bc34669d675361" providerId="LiveId" clId="{01BD78A7-249D-4EE0-BEE8-8665D7BEE0C5}" dt="2023-05-12T13:38:12.284" v="133" actId="47"/>
        <pc:sldMkLst>
          <pc:docMk/>
          <pc:sldMk cId="1635354601" sldId="2145706476"/>
        </pc:sldMkLst>
      </pc:sldChg>
      <pc:sldChg chg="add del">
        <pc:chgData name="Asif Rehmani" userId="e3bc34669d675361" providerId="LiveId" clId="{01BD78A7-249D-4EE0-BEE8-8665D7BEE0C5}" dt="2023-05-12T13:40:38.162" v="144" actId="47"/>
        <pc:sldMkLst>
          <pc:docMk/>
          <pc:sldMk cId="2905191129" sldId="2145706477"/>
        </pc:sldMkLst>
      </pc:sldChg>
      <pc:sldChg chg="add">
        <pc:chgData name="Asif Rehmani" userId="e3bc34669d675361" providerId="LiveId" clId="{01BD78A7-249D-4EE0-BEE8-8665D7BEE0C5}" dt="2023-05-12T13:35:48.919" v="93"/>
        <pc:sldMkLst>
          <pc:docMk/>
          <pc:sldMk cId="975098877" sldId="2145706478"/>
        </pc:sldMkLst>
      </pc:sldChg>
      <pc:sldChg chg="delSp modSp add mod setBg modAnim delDesignElem">
        <pc:chgData name="Asif Rehmani" userId="e3bc34669d675361" providerId="LiveId" clId="{01BD78A7-249D-4EE0-BEE8-8665D7BEE0C5}" dt="2023-05-12T13:42:22.898" v="163"/>
        <pc:sldMkLst>
          <pc:docMk/>
          <pc:sldMk cId="745853349" sldId="2145706479"/>
        </pc:sldMkLst>
        <pc:spChg chg="mod">
          <ac:chgData name="Asif Rehmani" userId="e3bc34669d675361" providerId="LiveId" clId="{01BD78A7-249D-4EE0-BEE8-8665D7BEE0C5}" dt="2023-05-12T13:41:50.348" v="149" actId="108"/>
          <ac:spMkLst>
            <pc:docMk/>
            <pc:sldMk cId="745853349" sldId="2145706479"/>
            <ac:spMk id="2" creationId="{00000000-0000-0000-0000-000000000000}"/>
          </ac:spMkLst>
        </pc:spChg>
        <pc:spChg chg="mod">
          <ac:chgData name="Asif Rehmani" userId="e3bc34669d675361" providerId="LiveId" clId="{01BD78A7-249D-4EE0-BEE8-8665D7BEE0C5}" dt="2023-05-12T13:42:22.898" v="163"/>
          <ac:spMkLst>
            <pc:docMk/>
            <pc:sldMk cId="745853349" sldId="2145706479"/>
            <ac:spMk id="3" creationId="{00000000-0000-0000-0000-000000000000}"/>
          </ac:spMkLst>
        </pc:spChg>
        <pc:spChg chg="del">
          <ac:chgData name="Asif Rehmani" userId="e3bc34669d675361" providerId="LiveId" clId="{01BD78A7-249D-4EE0-BEE8-8665D7BEE0C5}" dt="2023-05-12T13:35:48.919" v="93"/>
          <ac:spMkLst>
            <pc:docMk/>
            <pc:sldMk cId="745853349" sldId="2145706479"/>
            <ac:spMk id="5" creationId="{1B15ED52-F352-441B-82BF-E0EA34836D08}"/>
          </ac:spMkLst>
        </pc:spChg>
        <pc:spChg chg="del">
          <ac:chgData name="Asif Rehmani" userId="e3bc34669d675361" providerId="LiveId" clId="{01BD78A7-249D-4EE0-BEE8-8665D7BEE0C5}" dt="2023-05-12T13:35:48.919" v="93"/>
          <ac:spMkLst>
            <pc:docMk/>
            <pc:sldMk cId="745853349" sldId="2145706479"/>
            <ac:spMk id="6" creationId="{3B2E3793-BFE6-45A2-9B7B-E18844431C99}"/>
          </ac:spMkLst>
        </pc:spChg>
        <pc:spChg chg="del">
          <ac:chgData name="Asif Rehmani" userId="e3bc34669d675361" providerId="LiveId" clId="{01BD78A7-249D-4EE0-BEE8-8665D7BEE0C5}" dt="2023-05-12T13:35:48.919" v="93"/>
          <ac:spMkLst>
            <pc:docMk/>
            <pc:sldMk cId="745853349" sldId="2145706479"/>
            <ac:spMk id="12" creationId="{BC4C4868-CB8F-4AF9-9CDB-8108F2C19B67}"/>
          </ac:spMkLst>
        </pc:spChg>
        <pc:spChg chg="del">
          <ac:chgData name="Asif Rehmani" userId="e3bc34669d675361" providerId="LiveId" clId="{01BD78A7-249D-4EE0-BEE8-8665D7BEE0C5}" dt="2023-05-12T13:35:48.919" v="93"/>
          <ac:spMkLst>
            <pc:docMk/>
            <pc:sldMk cId="745853349" sldId="2145706479"/>
            <ac:spMk id="14" creationId="{375E0459-6403-40CD-989D-56A4407CA12E}"/>
          </ac:spMkLst>
        </pc:spChg>
        <pc:spChg chg="del">
          <ac:chgData name="Asif Rehmani" userId="e3bc34669d675361" providerId="LiveId" clId="{01BD78A7-249D-4EE0-BEE8-8665D7BEE0C5}" dt="2023-05-12T13:35:48.919" v="93"/>
          <ac:spMkLst>
            <pc:docMk/>
            <pc:sldMk cId="745853349" sldId="2145706479"/>
            <ac:spMk id="16" creationId="{53E5B1A8-3AC9-4BD1-9BBC-78CA94F2D1BA}"/>
          </ac:spMkLst>
        </pc:spChg>
      </pc:sldChg>
      <pc:sldChg chg="delSp modSp add del mod setBg delDesignElem">
        <pc:chgData name="Asif Rehmani" userId="e3bc34669d675361" providerId="LiveId" clId="{01BD78A7-249D-4EE0-BEE8-8665D7BEE0C5}" dt="2023-05-12T13:40:59.132" v="145" actId="47"/>
        <pc:sldMkLst>
          <pc:docMk/>
          <pc:sldMk cId="2821972337" sldId="2145706480"/>
        </pc:sldMkLst>
        <pc:spChg chg="mod">
          <ac:chgData name="Asif Rehmani" userId="e3bc34669d675361" providerId="LiveId" clId="{01BD78A7-249D-4EE0-BEE8-8665D7BEE0C5}" dt="2023-05-12T13:36:49.957" v="114" actId="27636"/>
          <ac:spMkLst>
            <pc:docMk/>
            <pc:sldMk cId="2821972337" sldId="2145706480"/>
            <ac:spMk id="2" creationId="{62B16515-B739-4AAA-B465-9230AD51DE11}"/>
          </ac:spMkLst>
        </pc:spChg>
        <pc:spChg chg="del">
          <ac:chgData name="Asif Rehmani" userId="e3bc34669d675361" providerId="LiveId" clId="{01BD78A7-249D-4EE0-BEE8-8665D7BEE0C5}" dt="2023-05-12T13:35:48.919" v="93"/>
          <ac:spMkLst>
            <pc:docMk/>
            <pc:sldMk cId="2821972337" sldId="2145706480"/>
            <ac:spMk id="15" creationId="{B6FACB3C-9069-4791-BC5C-0DB7CD19B853}"/>
          </ac:spMkLst>
        </pc:spChg>
        <pc:spChg chg="del">
          <ac:chgData name="Asif Rehmani" userId="e3bc34669d675361" providerId="LiveId" clId="{01BD78A7-249D-4EE0-BEE8-8665D7BEE0C5}" dt="2023-05-12T13:35:48.919" v="93"/>
          <ac:spMkLst>
            <pc:docMk/>
            <pc:sldMk cId="2821972337" sldId="2145706480"/>
            <ac:spMk id="17" creationId="{71F2038E-D777-4B76-81DD-DD13EE91B9DD}"/>
          </ac:spMkLst>
        </pc:spChg>
        <pc:grpChg chg="del">
          <ac:chgData name="Asif Rehmani" userId="e3bc34669d675361" providerId="LiveId" clId="{01BD78A7-249D-4EE0-BEE8-8665D7BEE0C5}" dt="2023-05-12T13:35:48.919" v="93"/>
          <ac:grpSpMkLst>
            <pc:docMk/>
            <pc:sldMk cId="2821972337" sldId="2145706480"/>
            <ac:grpSpMk id="19" creationId="{DD354807-230F-4402-B1B9-F733A8F1F190}"/>
          </ac:grpSpMkLst>
        </pc:grpChg>
      </pc:sldChg>
      <pc:sldChg chg="delSp modSp add mod setBg delDesignElem">
        <pc:chgData name="Asif Rehmani" userId="e3bc34669d675361" providerId="LiveId" clId="{01BD78A7-249D-4EE0-BEE8-8665D7BEE0C5}" dt="2023-05-12T13:42:36.660" v="164" actId="108"/>
        <pc:sldMkLst>
          <pc:docMk/>
          <pc:sldMk cId="1145889859" sldId="2145706481"/>
        </pc:sldMkLst>
        <pc:spChg chg="mod">
          <ac:chgData name="Asif Rehmani" userId="e3bc34669d675361" providerId="LiveId" clId="{01BD78A7-249D-4EE0-BEE8-8665D7BEE0C5}" dt="2023-05-12T13:42:36.660" v="164" actId="108"/>
          <ac:spMkLst>
            <pc:docMk/>
            <pc:sldMk cId="1145889859" sldId="2145706481"/>
            <ac:spMk id="2" creationId="{00000000-0000-0000-0000-000000000000}"/>
          </ac:spMkLst>
        </pc:spChg>
        <pc:spChg chg="del">
          <ac:chgData name="Asif Rehmani" userId="e3bc34669d675361" providerId="LiveId" clId="{01BD78A7-249D-4EE0-BEE8-8665D7BEE0C5}" dt="2023-05-12T13:35:48.919" v="93"/>
          <ac:spMkLst>
            <pc:docMk/>
            <pc:sldMk cId="1145889859" sldId="2145706481"/>
            <ac:spMk id="5" creationId="{1B15ED52-F352-441B-82BF-E0EA34836D08}"/>
          </ac:spMkLst>
        </pc:spChg>
        <pc:spChg chg="del">
          <ac:chgData name="Asif Rehmani" userId="e3bc34669d675361" providerId="LiveId" clId="{01BD78A7-249D-4EE0-BEE8-8665D7BEE0C5}" dt="2023-05-12T13:35:48.919" v="93"/>
          <ac:spMkLst>
            <pc:docMk/>
            <pc:sldMk cId="1145889859" sldId="2145706481"/>
            <ac:spMk id="6" creationId="{3B2E3793-BFE6-45A2-9B7B-E18844431C99}"/>
          </ac:spMkLst>
        </pc:spChg>
        <pc:spChg chg="del">
          <ac:chgData name="Asif Rehmani" userId="e3bc34669d675361" providerId="LiveId" clId="{01BD78A7-249D-4EE0-BEE8-8665D7BEE0C5}" dt="2023-05-12T13:35:48.919" v="93"/>
          <ac:spMkLst>
            <pc:docMk/>
            <pc:sldMk cId="1145889859" sldId="2145706481"/>
            <ac:spMk id="12" creationId="{BC4C4868-CB8F-4AF9-9CDB-8108F2C19B67}"/>
          </ac:spMkLst>
        </pc:spChg>
        <pc:spChg chg="del">
          <ac:chgData name="Asif Rehmani" userId="e3bc34669d675361" providerId="LiveId" clId="{01BD78A7-249D-4EE0-BEE8-8665D7BEE0C5}" dt="2023-05-12T13:35:48.919" v="93"/>
          <ac:spMkLst>
            <pc:docMk/>
            <pc:sldMk cId="1145889859" sldId="2145706481"/>
            <ac:spMk id="14" creationId="{375E0459-6403-40CD-989D-56A4407CA12E}"/>
          </ac:spMkLst>
        </pc:spChg>
        <pc:spChg chg="del">
          <ac:chgData name="Asif Rehmani" userId="e3bc34669d675361" providerId="LiveId" clId="{01BD78A7-249D-4EE0-BEE8-8665D7BEE0C5}" dt="2023-05-12T13:35:48.919" v="93"/>
          <ac:spMkLst>
            <pc:docMk/>
            <pc:sldMk cId="1145889859" sldId="2145706481"/>
            <ac:spMk id="16" creationId="{53E5B1A8-3AC9-4BD1-9BBC-78CA94F2D1BA}"/>
          </ac:spMkLst>
        </pc:spChg>
      </pc:sldChg>
      <pc:sldChg chg="delSp modSp add mod">
        <pc:chgData name="Asif Rehmani" userId="e3bc34669d675361" providerId="LiveId" clId="{01BD78A7-249D-4EE0-BEE8-8665D7BEE0C5}" dt="2023-05-12T13:44:49.514" v="185" actId="207"/>
        <pc:sldMkLst>
          <pc:docMk/>
          <pc:sldMk cId="2047753858" sldId="2145706482"/>
        </pc:sldMkLst>
        <pc:spChg chg="mod">
          <ac:chgData name="Asif Rehmani" userId="e3bc34669d675361" providerId="LiveId" clId="{01BD78A7-249D-4EE0-BEE8-8665D7BEE0C5}" dt="2023-05-12T13:44:36.428" v="183" actId="1076"/>
          <ac:spMkLst>
            <pc:docMk/>
            <pc:sldMk cId="2047753858" sldId="2145706482"/>
            <ac:spMk id="8" creationId="{00000000-0000-0000-0000-000000000000}"/>
          </ac:spMkLst>
        </pc:spChg>
        <pc:spChg chg="mod">
          <ac:chgData name="Asif Rehmani" userId="e3bc34669d675361" providerId="LiveId" clId="{01BD78A7-249D-4EE0-BEE8-8665D7BEE0C5}" dt="2023-05-12T13:42:48.237" v="166" actId="108"/>
          <ac:spMkLst>
            <pc:docMk/>
            <pc:sldMk cId="2047753858" sldId="2145706482"/>
            <ac:spMk id="11" creationId="{00000000-0000-0000-0000-000000000000}"/>
          </ac:spMkLst>
        </pc:spChg>
        <pc:spChg chg="mod">
          <ac:chgData name="Asif Rehmani" userId="e3bc34669d675361" providerId="LiveId" clId="{01BD78A7-249D-4EE0-BEE8-8665D7BEE0C5}" dt="2023-05-12T13:44:49.514" v="185" actId="207"/>
          <ac:spMkLst>
            <pc:docMk/>
            <pc:sldMk cId="2047753858" sldId="2145706482"/>
            <ac:spMk id="19" creationId="{0D23045E-AE9A-431D-8D78-62EFAF82C044}"/>
          </ac:spMkLst>
        </pc:spChg>
        <pc:picChg chg="del">
          <ac:chgData name="Asif Rehmani" userId="e3bc34669d675361" providerId="LiveId" clId="{01BD78A7-249D-4EE0-BEE8-8665D7BEE0C5}" dt="2023-05-12T13:42:52.083" v="167" actId="478"/>
          <ac:picMkLst>
            <pc:docMk/>
            <pc:sldMk cId="2047753858" sldId="2145706482"/>
            <ac:picMk id="3" creationId="{DF21B2C8-86F4-45CF-86EA-F6BA2B9DC5D3}"/>
          </ac:picMkLst>
        </pc:picChg>
        <pc:picChg chg="mod">
          <ac:chgData name="Asif Rehmani" userId="e3bc34669d675361" providerId="LiveId" clId="{01BD78A7-249D-4EE0-BEE8-8665D7BEE0C5}" dt="2023-05-12T13:44:39.316" v="184" actId="1076"/>
          <ac:picMkLst>
            <pc:docMk/>
            <pc:sldMk cId="2047753858" sldId="2145706482"/>
            <ac:picMk id="6" creationId="{3D37A7CF-384D-4408-A120-7A79B123BBA5}"/>
          </ac:picMkLst>
        </pc:picChg>
      </pc:sldChg>
      <pc:sldChg chg="delSp modSp add mod setBg delDesignElem">
        <pc:chgData name="Asif Rehmani" userId="e3bc34669d675361" providerId="LiveId" clId="{01BD78A7-249D-4EE0-BEE8-8665D7BEE0C5}" dt="2023-05-12T13:45:29.132" v="189" actId="108"/>
        <pc:sldMkLst>
          <pc:docMk/>
          <pc:sldMk cId="3558240093" sldId="2145706483"/>
        </pc:sldMkLst>
        <pc:spChg chg="mod">
          <ac:chgData name="Asif Rehmani" userId="e3bc34669d675361" providerId="LiveId" clId="{01BD78A7-249D-4EE0-BEE8-8665D7BEE0C5}" dt="2023-05-12T13:45:18.629" v="186" actId="108"/>
          <ac:spMkLst>
            <pc:docMk/>
            <pc:sldMk cId="3558240093" sldId="2145706483"/>
            <ac:spMk id="3" creationId="{04F0FFC9-E27A-4304-81CD-F5D814809737}"/>
          </ac:spMkLst>
        </pc:spChg>
        <pc:spChg chg="del">
          <ac:chgData name="Asif Rehmani" userId="e3bc34669d675361" providerId="LiveId" clId="{01BD78A7-249D-4EE0-BEE8-8665D7BEE0C5}" dt="2023-05-12T13:35:48.919" v="93"/>
          <ac:spMkLst>
            <pc:docMk/>
            <pc:sldMk cId="3558240093" sldId="2145706483"/>
            <ac:spMk id="8" creationId="{907EF6B7-1338-4443-8C46-6A318D952DFD}"/>
          </ac:spMkLst>
        </pc:spChg>
        <pc:spChg chg="del">
          <ac:chgData name="Asif Rehmani" userId="e3bc34669d675361" providerId="LiveId" clId="{01BD78A7-249D-4EE0-BEE8-8665D7BEE0C5}" dt="2023-05-12T13:35:48.919" v="93"/>
          <ac:spMkLst>
            <pc:docMk/>
            <pc:sldMk cId="3558240093" sldId="2145706483"/>
            <ac:spMk id="10" creationId="{DAAE4CDD-124C-4DCF-9584-B6033B545DD5}"/>
          </ac:spMkLst>
        </pc:spChg>
        <pc:spChg chg="mod">
          <ac:chgData name="Asif Rehmani" userId="e3bc34669d675361" providerId="LiveId" clId="{01BD78A7-249D-4EE0-BEE8-8665D7BEE0C5}" dt="2023-05-12T13:45:29.132" v="189" actId="108"/>
          <ac:spMkLst>
            <pc:docMk/>
            <pc:sldMk cId="3558240093" sldId="2145706483"/>
            <ac:spMk id="11" creationId="{2799B8A1-9301-4590-8A2D-246134E1F32C}"/>
          </ac:spMkLst>
        </pc:spChg>
        <pc:spChg chg="del">
          <ac:chgData name="Asif Rehmani" userId="e3bc34669d675361" providerId="LiveId" clId="{01BD78A7-249D-4EE0-BEE8-8665D7BEE0C5}" dt="2023-05-12T13:35:48.919" v="93"/>
          <ac:spMkLst>
            <pc:docMk/>
            <pc:sldMk cId="3558240093" sldId="2145706483"/>
            <ac:spMk id="12" creationId="{081E4A58-353D-44AE-B2FC-2A74E2E400F7}"/>
          </ac:spMkLst>
        </pc:spChg>
      </pc:sldChg>
      <pc:sldChg chg="add del setBg">
        <pc:chgData name="Asif Rehmani" userId="e3bc34669d675361" providerId="LiveId" clId="{01BD78A7-249D-4EE0-BEE8-8665D7BEE0C5}" dt="2023-05-12T13:45:33.349" v="190" actId="47"/>
        <pc:sldMkLst>
          <pc:docMk/>
          <pc:sldMk cId="4047239649" sldId="2145706484"/>
        </pc:sldMkLst>
      </pc:sldChg>
      <pc:sldChg chg="delSp modSp add mod setBg delDesignElem">
        <pc:chgData name="Asif Rehmani" userId="e3bc34669d675361" providerId="LiveId" clId="{01BD78A7-249D-4EE0-BEE8-8665D7BEE0C5}" dt="2023-05-12T13:45:38.812" v="191" actId="108"/>
        <pc:sldMkLst>
          <pc:docMk/>
          <pc:sldMk cId="3244316099" sldId="2145706485"/>
        </pc:sldMkLst>
        <pc:spChg chg="mod">
          <ac:chgData name="Asif Rehmani" userId="e3bc34669d675361" providerId="LiveId" clId="{01BD78A7-249D-4EE0-BEE8-8665D7BEE0C5}" dt="2023-05-12T13:45:38.812" v="191" actId="108"/>
          <ac:spMkLst>
            <pc:docMk/>
            <pc:sldMk cId="3244316099" sldId="2145706485"/>
            <ac:spMk id="3" creationId="{317E9910-685A-F766-3029-B77FE2066C90}"/>
          </ac:spMkLst>
        </pc:spChg>
        <pc:spChg chg="del">
          <ac:chgData name="Asif Rehmani" userId="e3bc34669d675361" providerId="LiveId" clId="{01BD78A7-249D-4EE0-BEE8-8665D7BEE0C5}" dt="2023-05-12T13:35:48.919" v="93"/>
          <ac:spMkLst>
            <pc:docMk/>
            <pc:sldMk cId="3244316099" sldId="2145706485"/>
            <ac:spMk id="9" creationId="{A8384FB5-9ADC-4DDC-881B-597D56F5B15D}"/>
          </ac:spMkLst>
        </pc:spChg>
        <pc:spChg chg="del">
          <ac:chgData name="Asif Rehmani" userId="e3bc34669d675361" providerId="LiveId" clId="{01BD78A7-249D-4EE0-BEE8-8665D7BEE0C5}" dt="2023-05-12T13:35:48.919" v="93"/>
          <ac:spMkLst>
            <pc:docMk/>
            <pc:sldMk cId="3244316099" sldId="2145706485"/>
            <ac:spMk id="11" creationId="{1199E1B1-A8C0-4FE8-A5A8-1CB41D69F857}"/>
          </ac:spMkLst>
        </pc:spChg>
        <pc:spChg chg="del">
          <ac:chgData name="Asif Rehmani" userId="e3bc34669d675361" providerId="LiveId" clId="{01BD78A7-249D-4EE0-BEE8-8665D7BEE0C5}" dt="2023-05-12T13:35:48.919" v="93"/>
          <ac:spMkLst>
            <pc:docMk/>
            <pc:sldMk cId="3244316099" sldId="2145706485"/>
            <ac:spMk id="13" creationId="{84A8DE83-DE75-4B41-9DB4-A7EC0B0DEC0B}"/>
          </ac:spMkLst>
        </pc:spChg>
        <pc:spChg chg="del">
          <ac:chgData name="Asif Rehmani" userId="e3bc34669d675361" providerId="LiveId" clId="{01BD78A7-249D-4EE0-BEE8-8665D7BEE0C5}" dt="2023-05-12T13:35:48.919" v="93"/>
          <ac:spMkLst>
            <pc:docMk/>
            <pc:sldMk cId="3244316099" sldId="2145706485"/>
            <ac:spMk id="15" creationId="{A7009A0A-BEF5-4EAC-AF15-E4F9F002E239}"/>
          </ac:spMkLst>
        </pc:spChg>
      </pc:sldChg>
      <pc:sldChg chg="delSp add del setBg delDesignElem">
        <pc:chgData name="Asif Rehmani" userId="e3bc34669d675361" providerId="LiveId" clId="{01BD78A7-249D-4EE0-BEE8-8665D7BEE0C5}" dt="2023-05-12T13:45:43.044" v="192" actId="47"/>
        <pc:sldMkLst>
          <pc:docMk/>
          <pc:sldMk cId="2095890575" sldId="2145706486"/>
        </pc:sldMkLst>
        <pc:spChg chg="del">
          <ac:chgData name="Asif Rehmani" userId="e3bc34669d675361" providerId="LiveId" clId="{01BD78A7-249D-4EE0-BEE8-8665D7BEE0C5}" dt="2023-05-12T13:35:48.919" v="93"/>
          <ac:spMkLst>
            <pc:docMk/>
            <pc:sldMk cId="2095890575" sldId="2145706486"/>
            <ac:spMk id="8" creationId="{23962611-DFD5-4092-AAFD-559E3DFCE2C9}"/>
          </ac:spMkLst>
        </pc:spChg>
        <pc:picChg chg="del">
          <ac:chgData name="Asif Rehmani" userId="e3bc34669d675361" providerId="LiveId" clId="{01BD78A7-249D-4EE0-BEE8-8665D7BEE0C5}" dt="2023-05-12T13:35:48.919" v="93"/>
          <ac:picMkLst>
            <pc:docMk/>
            <pc:sldMk cId="2095890575" sldId="2145706486"/>
            <ac:picMk id="10" creationId="{2270F1FA-0425-408F-9861-80BF5AFB276D}"/>
          </ac:picMkLst>
        </pc:picChg>
      </pc:sldChg>
      <pc:sldChg chg="add del">
        <pc:chgData name="Asif Rehmani" userId="e3bc34669d675361" providerId="LiveId" clId="{01BD78A7-249D-4EE0-BEE8-8665D7BEE0C5}" dt="2023-05-12T13:45:46.032" v="193" actId="47"/>
        <pc:sldMkLst>
          <pc:docMk/>
          <pc:sldMk cId="1627630271" sldId="2145706487"/>
        </pc:sldMkLst>
      </pc:sldChg>
      <pc:sldChg chg="delSp modSp add del mod setBg delDesignElem">
        <pc:chgData name="Asif Rehmani" userId="e3bc34669d675361" providerId="LiveId" clId="{01BD78A7-249D-4EE0-BEE8-8665D7BEE0C5}" dt="2023-05-12T13:45:47.201" v="194" actId="47"/>
        <pc:sldMkLst>
          <pc:docMk/>
          <pc:sldMk cId="2734640873" sldId="2145706488"/>
        </pc:sldMkLst>
        <pc:spChg chg="mod">
          <ac:chgData name="Asif Rehmani" userId="e3bc34669d675361" providerId="LiveId" clId="{01BD78A7-249D-4EE0-BEE8-8665D7BEE0C5}" dt="2023-05-12T13:36:49.992" v="116" actId="27636"/>
          <ac:spMkLst>
            <pc:docMk/>
            <pc:sldMk cId="2734640873" sldId="2145706488"/>
            <ac:spMk id="2" creationId="{76F5A798-361C-4430-B129-602D5E0952A0}"/>
          </ac:spMkLst>
        </pc:spChg>
        <pc:spChg chg="del">
          <ac:chgData name="Asif Rehmani" userId="e3bc34669d675361" providerId="LiveId" clId="{01BD78A7-249D-4EE0-BEE8-8665D7BEE0C5}" dt="2023-05-12T13:35:48.919" v="93"/>
          <ac:spMkLst>
            <pc:docMk/>
            <pc:sldMk cId="2734640873" sldId="2145706488"/>
            <ac:spMk id="34" creationId="{FFD48BC7-DC40-47DE-87EE-9F4B6ECB9ABB}"/>
          </ac:spMkLst>
        </pc:spChg>
        <pc:spChg chg="del">
          <ac:chgData name="Asif Rehmani" userId="e3bc34669d675361" providerId="LiveId" clId="{01BD78A7-249D-4EE0-BEE8-8665D7BEE0C5}" dt="2023-05-12T13:35:48.919" v="93"/>
          <ac:spMkLst>
            <pc:docMk/>
            <pc:sldMk cId="2734640873" sldId="2145706488"/>
            <ac:spMk id="36" creationId="{E502BBC7-2C76-46F3-BC24-5985BC13DB88}"/>
          </ac:spMkLst>
        </pc:spChg>
        <pc:spChg chg="del">
          <ac:chgData name="Asif Rehmani" userId="e3bc34669d675361" providerId="LiveId" clId="{01BD78A7-249D-4EE0-BEE8-8665D7BEE0C5}" dt="2023-05-12T13:35:48.919" v="93"/>
          <ac:spMkLst>
            <pc:docMk/>
            <pc:sldMk cId="2734640873" sldId="2145706488"/>
            <ac:spMk id="38" creationId="{C7F28D52-2A5F-4D23-81AE-7CB8B591C7AF}"/>
          </ac:spMkLst>
        </pc:spChg>
        <pc:spChg chg="del">
          <ac:chgData name="Asif Rehmani" userId="e3bc34669d675361" providerId="LiveId" clId="{01BD78A7-249D-4EE0-BEE8-8665D7BEE0C5}" dt="2023-05-12T13:35:48.919" v="93"/>
          <ac:spMkLst>
            <pc:docMk/>
            <pc:sldMk cId="2734640873" sldId="2145706488"/>
            <ac:spMk id="40" creationId="{3629484E-3792-4B3D-89AD-7C8A1ED0E0D4}"/>
          </ac:spMkLst>
        </pc:spChg>
      </pc:sldChg>
      <pc:sldChg chg="delSp add del setBg delDesignElem">
        <pc:chgData name="Asif Rehmani" userId="e3bc34669d675361" providerId="LiveId" clId="{01BD78A7-249D-4EE0-BEE8-8665D7BEE0C5}" dt="2023-05-12T13:45:48.307" v="195" actId="47"/>
        <pc:sldMkLst>
          <pc:docMk/>
          <pc:sldMk cId="1024120669" sldId="2145706489"/>
        </pc:sldMkLst>
        <pc:spChg chg="del">
          <ac:chgData name="Asif Rehmani" userId="e3bc34669d675361" providerId="LiveId" clId="{01BD78A7-249D-4EE0-BEE8-8665D7BEE0C5}" dt="2023-05-12T13:35:48.919" v="93"/>
          <ac:spMkLst>
            <pc:docMk/>
            <pc:sldMk cId="1024120669" sldId="2145706489"/>
            <ac:spMk id="71" creationId="{87CC2527-562A-4F69-B487-4371E5B243E7}"/>
          </ac:spMkLst>
        </pc:spChg>
        <pc:cxnChg chg="del">
          <ac:chgData name="Asif Rehmani" userId="e3bc34669d675361" providerId="LiveId" clId="{01BD78A7-249D-4EE0-BEE8-8665D7BEE0C5}" dt="2023-05-12T13:35:48.919" v="93"/>
          <ac:cxnSpMkLst>
            <pc:docMk/>
            <pc:sldMk cId="1024120669" sldId="2145706489"/>
            <ac:cxnSpMk id="73" creationId="{BCDAEC91-5BCE-4B55-9CC0-43EF94CB734B}"/>
          </ac:cxnSpMkLst>
        </pc:cxnChg>
      </pc:sldChg>
      <pc:sldChg chg="delSp add del setBg delDesignElem">
        <pc:chgData name="Asif Rehmani" userId="e3bc34669d675361" providerId="LiveId" clId="{01BD78A7-249D-4EE0-BEE8-8665D7BEE0C5}" dt="2023-05-12T13:45:54.694" v="196" actId="47"/>
        <pc:sldMkLst>
          <pc:docMk/>
          <pc:sldMk cId="1223467590" sldId="2145706490"/>
        </pc:sldMkLst>
        <pc:spChg chg="del">
          <ac:chgData name="Asif Rehmani" userId="e3bc34669d675361" providerId="LiveId" clId="{01BD78A7-249D-4EE0-BEE8-8665D7BEE0C5}" dt="2023-05-12T13:35:48.919" v="93"/>
          <ac:spMkLst>
            <pc:docMk/>
            <pc:sldMk cId="1223467590" sldId="2145706490"/>
            <ac:spMk id="71" creationId="{6753252F-4873-4F63-801D-CC719279A7D5}"/>
          </ac:spMkLst>
        </pc:spChg>
        <pc:spChg chg="del">
          <ac:chgData name="Asif Rehmani" userId="e3bc34669d675361" providerId="LiveId" clId="{01BD78A7-249D-4EE0-BEE8-8665D7BEE0C5}" dt="2023-05-12T13:35:48.919" v="93"/>
          <ac:spMkLst>
            <pc:docMk/>
            <pc:sldMk cId="1223467590" sldId="2145706490"/>
            <ac:spMk id="73" creationId="{047C8CCB-F95D-4249-92DD-651249D3535A}"/>
          </ac:spMkLst>
        </pc:spChg>
      </pc:sldChg>
      <pc:sldChg chg="delSp modSp add setBg delDesignElem">
        <pc:chgData name="Asif Rehmani" userId="e3bc34669d675361" providerId="LiveId" clId="{01BD78A7-249D-4EE0-BEE8-8665D7BEE0C5}" dt="2023-05-12T13:46:05.492" v="197" actId="108"/>
        <pc:sldMkLst>
          <pc:docMk/>
          <pc:sldMk cId="2433830678" sldId="2145706491"/>
        </pc:sldMkLst>
        <pc:spChg chg="mod">
          <ac:chgData name="Asif Rehmani" userId="e3bc34669d675361" providerId="LiveId" clId="{01BD78A7-249D-4EE0-BEE8-8665D7BEE0C5}" dt="2023-05-12T13:46:05.492" v="197" actId="108"/>
          <ac:spMkLst>
            <pc:docMk/>
            <pc:sldMk cId="2433830678" sldId="2145706491"/>
            <ac:spMk id="2" creationId="{CA8118A3-F1B9-4ADC-8CCE-3E4EC5515DCC}"/>
          </ac:spMkLst>
        </pc:spChg>
        <pc:picChg chg="del">
          <ac:chgData name="Asif Rehmani" userId="e3bc34669d675361" providerId="LiveId" clId="{01BD78A7-249D-4EE0-BEE8-8665D7BEE0C5}" dt="2023-05-12T13:35:48.919" v="93"/>
          <ac:picMkLst>
            <pc:docMk/>
            <pc:sldMk cId="2433830678" sldId="2145706491"/>
            <ac:picMk id="9" creationId="{14661F89-0A5A-4F7E-BB92-3FF3D3DE6962}"/>
          </ac:picMkLst>
        </pc:picChg>
      </pc:sldChg>
      <pc:sldChg chg="delSp modSp add mod setBg modClrScheme delDesignElem chgLayout">
        <pc:chgData name="Asif Rehmani" userId="e3bc34669d675361" providerId="LiveId" clId="{01BD78A7-249D-4EE0-BEE8-8665D7BEE0C5}" dt="2023-05-12T13:46:56.653" v="203" actId="14100"/>
        <pc:sldMkLst>
          <pc:docMk/>
          <pc:sldMk cId="1999760499" sldId="2145706492"/>
        </pc:sldMkLst>
        <pc:spChg chg="mod ord">
          <ac:chgData name="Asif Rehmani" userId="e3bc34669d675361" providerId="LiveId" clId="{01BD78A7-249D-4EE0-BEE8-8665D7BEE0C5}" dt="2023-05-12T13:46:56.653" v="203" actId="14100"/>
          <ac:spMkLst>
            <pc:docMk/>
            <pc:sldMk cId="1999760499" sldId="2145706492"/>
            <ac:spMk id="2" creationId="{00000000-0000-0000-0000-000000000000}"/>
          </ac:spMkLst>
        </pc:spChg>
        <pc:spChg chg="mod ord">
          <ac:chgData name="Asif Rehmani" userId="e3bc34669d675361" providerId="LiveId" clId="{01BD78A7-249D-4EE0-BEE8-8665D7BEE0C5}" dt="2023-05-12T13:46:40.381" v="200" actId="700"/>
          <ac:spMkLst>
            <pc:docMk/>
            <pc:sldMk cId="1999760499" sldId="2145706492"/>
            <ac:spMk id="3" creationId="{00000000-0000-0000-0000-000000000000}"/>
          </ac:spMkLst>
        </pc:spChg>
        <pc:spChg chg="del">
          <ac:chgData name="Asif Rehmani" userId="e3bc34669d675361" providerId="LiveId" clId="{01BD78A7-249D-4EE0-BEE8-8665D7BEE0C5}" dt="2023-05-12T13:35:48.919" v="93"/>
          <ac:spMkLst>
            <pc:docMk/>
            <pc:sldMk cId="1999760499" sldId="2145706492"/>
            <ac:spMk id="8" creationId="{559AE206-7EBA-4D33-8BC9-9D8158553F0E}"/>
          </ac:spMkLst>
        </pc:spChg>
        <pc:spChg chg="del">
          <ac:chgData name="Asif Rehmani" userId="e3bc34669d675361" providerId="LiveId" clId="{01BD78A7-249D-4EE0-BEE8-8665D7BEE0C5}" dt="2023-05-12T13:35:48.919" v="93"/>
          <ac:spMkLst>
            <pc:docMk/>
            <pc:sldMk cId="1999760499" sldId="2145706492"/>
            <ac:spMk id="10" creationId="{6437D937-A7F1-4011-92B4-328E5BE1B166}"/>
          </ac:spMkLst>
        </pc:spChg>
        <pc:spChg chg="del">
          <ac:chgData name="Asif Rehmani" userId="e3bc34669d675361" providerId="LiveId" clId="{01BD78A7-249D-4EE0-BEE8-8665D7BEE0C5}" dt="2023-05-12T13:35:48.919" v="93"/>
          <ac:spMkLst>
            <pc:docMk/>
            <pc:sldMk cId="1999760499" sldId="2145706492"/>
            <ac:spMk id="12" creationId="{B672F332-AF08-46C6-94F0-77684310D7B7}"/>
          </ac:spMkLst>
        </pc:spChg>
        <pc:spChg chg="del">
          <ac:chgData name="Asif Rehmani" userId="e3bc34669d675361" providerId="LiveId" clId="{01BD78A7-249D-4EE0-BEE8-8665D7BEE0C5}" dt="2023-05-12T13:35:48.919" v="93"/>
          <ac:spMkLst>
            <pc:docMk/>
            <pc:sldMk cId="1999760499" sldId="2145706492"/>
            <ac:spMk id="14" creationId="{34244EF8-D73A-40E1-BE73-D46E6B4B04ED}"/>
          </ac:spMkLst>
        </pc:spChg>
        <pc:spChg chg="del">
          <ac:chgData name="Asif Rehmani" userId="e3bc34669d675361" providerId="LiveId" clId="{01BD78A7-249D-4EE0-BEE8-8665D7BEE0C5}" dt="2023-05-12T13:35:48.919" v="93"/>
          <ac:spMkLst>
            <pc:docMk/>
            <pc:sldMk cId="1999760499" sldId="2145706492"/>
            <ac:spMk id="16" creationId="{AB84D7E8-4ECB-42D7-ADBF-01689B0F24AE}"/>
          </ac:spMkLst>
        </pc:spChg>
        <pc:cxnChg chg="del">
          <ac:chgData name="Asif Rehmani" userId="e3bc34669d675361" providerId="LiveId" clId="{01BD78A7-249D-4EE0-BEE8-8665D7BEE0C5}" dt="2023-05-12T13:35:48.919" v="93"/>
          <ac:cxnSpMkLst>
            <pc:docMk/>
            <pc:sldMk cId="1999760499" sldId="2145706492"/>
            <ac:cxnSpMk id="18" creationId="{9E8E38ED-369A-44C2-B635-0BED0E48A6E8}"/>
          </ac:cxnSpMkLst>
        </pc:cxnChg>
      </pc:sldChg>
      <pc:sldChg chg="delSp modSp add mod setBg delDesignElem">
        <pc:chgData name="Asif Rehmani" userId="e3bc34669d675361" providerId="LiveId" clId="{01BD78A7-249D-4EE0-BEE8-8665D7BEE0C5}" dt="2023-05-12T13:47:06.517" v="204" actId="14100"/>
        <pc:sldMkLst>
          <pc:docMk/>
          <pc:sldMk cId="2262739899" sldId="2145706493"/>
        </pc:sldMkLst>
        <pc:spChg chg="mod">
          <ac:chgData name="Asif Rehmani" userId="e3bc34669d675361" providerId="LiveId" clId="{01BD78A7-249D-4EE0-BEE8-8665D7BEE0C5}" dt="2023-05-12T13:47:06.517" v="204" actId="14100"/>
          <ac:spMkLst>
            <pc:docMk/>
            <pc:sldMk cId="2262739899" sldId="2145706493"/>
            <ac:spMk id="2" creationId="{00000000-0000-0000-0000-000000000000}"/>
          </ac:spMkLst>
        </pc:spChg>
        <pc:spChg chg="del">
          <ac:chgData name="Asif Rehmani" userId="e3bc34669d675361" providerId="LiveId" clId="{01BD78A7-249D-4EE0-BEE8-8665D7BEE0C5}" dt="2023-05-12T13:35:48.919" v="93"/>
          <ac:spMkLst>
            <pc:docMk/>
            <pc:sldMk cId="2262739899" sldId="2145706493"/>
            <ac:spMk id="1031" creationId="{362D44EE-C852-4460-B8B5-C4F2BC20510C}"/>
          </ac:spMkLst>
        </pc:spChg>
        <pc:spChg chg="del">
          <ac:chgData name="Asif Rehmani" userId="e3bc34669d675361" providerId="LiveId" clId="{01BD78A7-249D-4EE0-BEE8-8665D7BEE0C5}" dt="2023-05-12T13:35:48.919" v="93"/>
          <ac:spMkLst>
            <pc:docMk/>
            <pc:sldMk cId="2262739899" sldId="2145706493"/>
            <ac:spMk id="1033" creationId="{658970D8-8D1D-4B5C-894B-E871CC86543D}"/>
          </ac:spMkLst>
        </pc:spChg>
        <pc:spChg chg="del">
          <ac:chgData name="Asif Rehmani" userId="e3bc34669d675361" providerId="LiveId" clId="{01BD78A7-249D-4EE0-BEE8-8665D7BEE0C5}" dt="2023-05-12T13:35:48.919" v="93"/>
          <ac:spMkLst>
            <pc:docMk/>
            <pc:sldMk cId="2262739899" sldId="2145706493"/>
            <ac:spMk id="1035" creationId="{F227E5B6-9132-43CA-B503-37A18562ADF2}"/>
          </ac:spMkLst>
        </pc:spChg>
        <pc:spChg chg="del">
          <ac:chgData name="Asif Rehmani" userId="e3bc34669d675361" providerId="LiveId" clId="{01BD78A7-249D-4EE0-BEE8-8665D7BEE0C5}" dt="2023-05-12T13:35:48.919" v="93"/>
          <ac:spMkLst>
            <pc:docMk/>
            <pc:sldMk cId="2262739899" sldId="2145706493"/>
            <ac:spMk id="1037" creationId="{03C2051E-A88D-48E5-BACF-AAED17892722}"/>
          </ac:spMkLst>
        </pc:spChg>
        <pc:spChg chg="del">
          <ac:chgData name="Asif Rehmani" userId="e3bc34669d675361" providerId="LiveId" clId="{01BD78A7-249D-4EE0-BEE8-8665D7BEE0C5}" dt="2023-05-12T13:35:48.919" v="93"/>
          <ac:spMkLst>
            <pc:docMk/>
            <pc:sldMk cId="2262739899" sldId="2145706493"/>
            <ac:spMk id="1039" creationId="{7821A508-2985-4905-874A-527429BAABFA}"/>
          </ac:spMkLst>
        </pc:spChg>
        <pc:spChg chg="del">
          <ac:chgData name="Asif Rehmani" userId="e3bc34669d675361" providerId="LiveId" clId="{01BD78A7-249D-4EE0-BEE8-8665D7BEE0C5}" dt="2023-05-12T13:35:48.919" v="93"/>
          <ac:spMkLst>
            <pc:docMk/>
            <pc:sldMk cId="2262739899" sldId="2145706493"/>
            <ac:spMk id="1041" creationId="{D2929CB1-0E3C-4B2D-ADC5-0154FB33BA44}"/>
          </ac:spMkLst>
        </pc:spChg>
        <pc:spChg chg="del">
          <ac:chgData name="Asif Rehmani" userId="e3bc34669d675361" providerId="LiveId" clId="{01BD78A7-249D-4EE0-BEE8-8665D7BEE0C5}" dt="2023-05-12T13:35:48.919" v="93"/>
          <ac:spMkLst>
            <pc:docMk/>
            <pc:sldMk cId="2262739899" sldId="2145706493"/>
            <ac:spMk id="1043" creationId="{5F2F0C84-BE8C-4DC2-A6D3-30349A801D5C}"/>
          </ac:spMkLst>
        </pc:spChg>
      </pc:sldChg>
      <pc:sldChg chg="delSp modSp add mod setBg delDesignElem">
        <pc:chgData name="Asif Rehmani" userId="e3bc34669d675361" providerId="LiveId" clId="{01BD78A7-249D-4EE0-BEE8-8665D7BEE0C5}" dt="2023-05-12T13:47:16.286" v="206" actId="27636"/>
        <pc:sldMkLst>
          <pc:docMk/>
          <pc:sldMk cId="3411657828" sldId="2145706494"/>
        </pc:sldMkLst>
        <pc:spChg chg="mod">
          <ac:chgData name="Asif Rehmani" userId="e3bc34669d675361" providerId="LiveId" clId="{01BD78A7-249D-4EE0-BEE8-8665D7BEE0C5}" dt="2023-05-12T13:47:16.286" v="206" actId="27636"/>
          <ac:spMkLst>
            <pc:docMk/>
            <pc:sldMk cId="3411657828" sldId="2145706494"/>
            <ac:spMk id="3" creationId="{D5F387AD-E37A-86FC-5E83-2CF41C19BD73}"/>
          </ac:spMkLst>
        </pc:spChg>
        <pc:spChg chg="del">
          <ac:chgData name="Asif Rehmani" userId="e3bc34669d675361" providerId="LiveId" clId="{01BD78A7-249D-4EE0-BEE8-8665D7BEE0C5}" dt="2023-05-12T13:35:48.919" v="93"/>
          <ac:spMkLst>
            <pc:docMk/>
            <pc:sldMk cId="3411657828" sldId="2145706494"/>
            <ac:spMk id="9" creationId="{F944E337-3E5D-4A1F-A5A1-2057F25B8A7B}"/>
          </ac:spMkLst>
        </pc:spChg>
        <pc:spChg chg="del">
          <ac:chgData name="Asif Rehmani" userId="e3bc34669d675361" providerId="LiveId" clId="{01BD78A7-249D-4EE0-BEE8-8665D7BEE0C5}" dt="2023-05-12T13:35:48.919" v="93"/>
          <ac:spMkLst>
            <pc:docMk/>
            <pc:sldMk cId="3411657828" sldId="2145706494"/>
            <ac:spMk id="11" creationId="{4DA50D69-7CF7-4844-B844-A2B821C77F24}"/>
          </ac:spMkLst>
        </pc:spChg>
      </pc:sldChg>
      <pc:sldChg chg="modSp add mod">
        <pc:chgData name="Asif Rehmani" userId="e3bc34669d675361" providerId="LiveId" clId="{01BD78A7-249D-4EE0-BEE8-8665D7BEE0C5}" dt="2023-05-12T13:48:46.676" v="215" actId="20577"/>
        <pc:sldMkLst>
          <pc:docMk/>
          <pc:sldMk cId="3928370352" sldId="2145706495"/>
        </pc:sldMkLst>
        <pc:spChg chg="mod">
          <ac:chgData name="Asif Rehmani" userId="e3bc34669d675361" providerId="LiveId" clId="{01BD78A7-249D-4EE0-BEE8-8665D7BEE0C5}" dt="2023-05-12T13:48:46.676" v="215" actId="20577"/>
          <ac:spMkLst>
            <pc:docMk/>
            <pc:sldMk cId="3928370352" sldId="2145706495"/>
            <ac:spMk id="3" creationId="{EEF59CA9-20E5-9D07-70C7-7C5EE1D30F80}"/>
          </ac:spMkLst>
        </pc:spChg>
      </pc:sldChg>
      <pc:sldChg chg="delSp modSp add mod setBg delDesignElem">
        <pc:chgData name="Asif Rehmani" userId="e3bc34669d675361" providerId="LiveId" clId="{01BD78A7-249D-4EE0-BEE8-8665D7BEE0C5}" dt="2023-05-12T13:48:24.149" v="210" actId="403"/>
        <pc:sldMkLst>
          <pc:docMk/>
          <pc:sldMk cId="2356203023" sldId="2145706496"/>
        </pc:sldMkLst>
        <pc:spChg chg="mod">
          <ac:chgData name="Asif Rehmani" userId="e3bc34669d675361" providerId="LiveId" clId="{01BD78A7-249D-4EE0-BEE8-8665D7BEE0C5}" dt="2023-05-12T13:48:24.149" v="210" actId="403"/>
          <ac:spMkLst>
            <pc:docMk/>
            <pc:sldMk cId="2356203023" sldId="2145706496"/>
            <ac:spMk id="2" creationId="{1888FA25-615B-2697-D452-198AEABCA362}"/>
          </ac:spMkLst>
        </pc:spChg>
        <pc:spChg chg="del">
          <ac:chgData name="Asif Rehmani" userId="e3bc34669d675361" providerId="LiveId" clId="{01BD78A7-249D-4EE0-BEE8-8665D7BEE0C5}" dt="2023-05-12T13:35:48.919" v="93"/>
          <ac:spMkLst>
            <pc:docMk/>
            <pc:sldMk cId="2356203023" sldId="2145706496"/>
            <ac:spMk id="15" creationId="{4522B21E-B2B9-4C72-9A71-C87EFD137480}"/>
          </ac:spMkLst>
        </pc:spChg>
        <pc:spChg chg="del">
          <ac:chgData name="Asif Rehmani" userId="e3bc34669d675361" providerId="LiveId" clId="{01BD78A7-249D-4EE0-BEE8-8665D7BEE0C5}" dt="2023-05-12T13:35:48.919" v="93"/>
          <ac:spMkLst>
            <pc:docMk/>
            <pc:sldMk cId="2356203023" sldId="2145706496"/>
            <ac:spMk id="17" creationId="{5EB7D2A2-F448-44D4-938C-DC84CBCB3B1E}"/>
          </ac:spMkLst>
        </pc:spChg>
        <pc:spChg chg="del">
          <ac:chgData name="Asif Rehmani" userId="e3bc34669d675361" providerId="LiveId" clId="{01BD78A7-249D-4EE0-BEE8-8665D7BEE0C5}" dt="2023-05-12T13:35:48.919" v="93"/>
          <ac:spMkLst>
            <pc:docMk/>
            <pc:sldMk cId="2356203023" sldId="2145706496"/>
            <ac:spMk id="19" creationId="{871AEA07-1E14-44B4-8E55-64EF049CD66F}"/>
          </ac:spMkLst>
        </pc:spChg>
        <pc:cxnChg chg="del">
          <ac:chgData name="Asif Rehmani" userId="e3bc34669d675361" providerId="LiveId" clId="{01BD78A7-249D-4EE0-BEE8-8665D7BEE0C5}" dt="2023-05-12T13:35:48.919" v="93"/>
          <ac:cxnSpMkLst>
            <pc:docMk/>
            <pc:sldMk cId="2356203023" sldId="2145706496"/>
            <ac:cxnSpMk id="21" creationId="{F7C8EA93-3210-4C62-99E9-153C275E3A87}"/>
          </ac:cxnSpMkLst>
        </pc:cxnChg>
      </pc:sldChg>
      <pc:sldChg chg="add">
        <pc:chgData name="Asif Rehmani" userId="e3bc34669d675361" providerId="LiveId" clId="{01BD78A7-249D-4EE0-BEE8-8665D7BEE0C5}" dt="2023-05-12T13:35:48.919" v="93"/>
        <pc:sldMkLst>
          <pc:docMk/>
          <pc:sldMk cId="1224652746" sldId="2145706497"/>
        </pc:sldMkLst>
      </pc:sldChg>
      <pc:sldChg chg="modSp add mod">
        <pc:chgData name="Asif Rehmani" userId="e3bc34669d675361" providerId="LiveId" clId="{01BD78A7-249D-4EE0-BEE8-8665D7BEE0C5}" dt="2023-05-12T14:07:50.291" v="448" actId="20577"/>
        <pc:sldMkLst>
          <pc:docMk/>
          <pc:sldMk cId="3649128198" sldId="2145706498"/>
        </pc:sldMkLst>
        <pc:spChg chg="mod">
          <ac:chgData name="Asif Rehmani" userId="e3bc34669d675361" providerId="LiveId" clId="{01BD78A7-249D-4EE0-BEE8-8665D7BEE0C5}" dt="2023-05-12T14:07:50.291" v="448" actId="20577"/>
          <ac:spMkLst>
            <pc:docMk/>
            <pc:sldMk cId="3649128198" sldId="2145706498"/>
            <ac:spMk id="3" creationId="{587048CF-8DCB-FB72-EA3A-185F886F8E5B}"/>
          </ac:spMkLst>
        </pc:spChg>
      </pc:sldChg>
      <pc:sldChg chg="delSp modSp add mod setBg delDesignElem">
        <pc:chgData name="Asif Rehmani" userId="e3bc34669d675361" providerId="LiveId" clId="{01BD78A7-249D-4EE0-BEE8-8665D7BEE0C5}" dt="2023-05-12T13:49:36.940" v="222" actId="108"/>
        <pc:sldMkLst>
          <pc:docMk/>
          <pc:sldMk cId="2999775131" sldId="2145706499"/>
        </pc:sldMkLst>
        <pc:spChg chg="mod">
          <ac:chgData name="Asif Rehmani" userId="e3bc34669d675361" providerId="LiveId" clId="{01BD78A7-249D-4EE0-BEE8-8665D7BEE0C5}" dt="2023-05-12T13:49:36.940" v="222" actId="108"/>
          <ac:spMkLst>
            <pc:docMk/>
            <pc:sldMk cId="2999775131" sldId="2145706499"/>
            <ac:spMk id="2" creationId="{00000000-0000-0000-0000-000000000000}"/>
          </ac:spMkLst>
        </pc:spChg>
        <pc:spChg chg="del">
          <ac:chgData name="Asif Rehmani" userId="e3bc34669d675361" providerId="LiveId" clId="{01BD78A7-249D-4EE0-BEE8-8665D7BEE0C5}" dt="2023-05-12T13:35:48.919" v="93"/>
          <ac:spMkLst>
            <pc:docMk/>
            <pc:sldMk cId="2999775131" sldId="2145706499"/>
            <ac:spMk id="2055" creationId="{91DC6ABD-215C-4EA8-A483-CEF5B99AB385}"/>
          </ac:spMkLst>
        </pc:spChg>
        <pc:spChg chg="del">
          <ac:chgData name="Asif Rehmani" userId="e3bc34669d675361" providerId="LiveId" clId="{01BD78A7-249D-4EE0-BEE8-8665D7BEE0C5}" dt="2023-05-12T13:35:48.919" v="93"/>
          <ac:spMkLst>
            <pc:docMk/>
            <pc:sldMk cId="2999775131" sldId="2145706499"/>
            <ac:spMk id="2061" creationId="{04357C93-F0CB-4A1C-8F77-4E9063789819}"/>
          </ac:spMkLst>
        </pc:spChg>
        <pc:grpChg chg="del">
          <ac:chgData name="Asif Rehmani" userId="e3bc34669d675361" providerId="LiveId" clId="{01BD78A7-249D-4EE0-BEE8-8665D7BEE0C5}" dt="2023-05-12T13:35:48.919" v="93"/>
          <ac:grpSpMkLst>
            <pc:docMk/>
            <pc:sldMk cId="2999775131" sldId="2145706499"/>
            <ac:grpSpMk id="2057" creationId="{3AF6A671-C637-4547-85F4-51B6D1881399}"/>
          </ac:grpSpMkLst>
        </pc:grpChg>
      </pc:sldChg>
      <pc:sldChg chg="add">
        <pc:chgData name="Asif Rehmani" userId="e3bc34669d675361" providerId="LiveId" clId="{01BD78A7-249D-4EE0-BEE8-8665D7BEE0C5}" dt="2023-05-12T13:35:48.919" v="93"/>
        <pc:sldMkLst>
          <pc:docMk/>
          <pc:sldMk cId="1320412914" sldId="2145706500"/>
        </pc:sldMkLst>
      </pc:sldChg>
      <pc:sldChg chg="delSp modSp add mod setBg delDesignElem">
        <pc:chgData name="Asif Rehmani" userId="e3bc34669d675361" providerId="LiveId" clId="{01BD78A7-249D-4EE0-BEE8-8665D7BEE0C5}" dt="2023-05-12T13:50:10.899" v="228" actId="1076"/>
        <pc:sldMkLst>
          <pc:docMk/>
          <pc:sldMk cId="2824573462" sldId="2145706501"/>
        </pc:sldMkLst>
        <pc:spChg chg="mod">
          <ac:chgData name="Asif Rehmani" userId="e3bc34669d675361" providerId="LiveId" clId="{01BD78A7-249D-4EE0-BEE8-8665D7BEE0C5}" dt="2023-05-12T13:50:04.205" v="227" actId="403"/>
          <ac:spMkLst>
            <pc:docMk/>
            <pc:sldMk cId="2824573462" sldId="2145706501"/>
            <ac:spMk id="5" creationId="{1FA78FAF-9260-4E65-8FA8-31246D19E538}"/>
          </ac:spMkLst>
        </pc:spChg>
        <pc:spChg chg="mod">
          <ac:chgData name="Asif Rehmani" userId="e3bc34669d675361" providerId="LiveId" clId="{01BD78A7-249D-4EE0-BEE8-8665D7BEE0C5}" dt="2023-05-12T13:50:10.899" v="228" actId="1076"/>
          <ac:spMkLst>
            <pc:docMk/>
            <pc:sldMk cId="2824573462" sldId="2145706501"/>
            <ac:spMk id="10" creationId="{9E4AF717-DF12-47CA-8678-9BD8EAABB420}"/>
          </ac:spMkLst>
        </pc:spChg>
        <pc:spChg chg="del">
          <ac:chgData name="Asif Rehmani" userId="e3bc34669d675361" providerId="LiveId" clId="{01BD78A7-249D-4EE0-BEE8-8665D7BEE0C5}" dt="2023-05-12T13:35:48.919" v="93"/>
          <ac:spMkLst>
            <pc:docMk/>
            <pc:sldMk cId="2824573462" sldId="2145706501"/>
            <ac:spMk id="71" creationId="{76E6212F-EB21-4328-8386-832840CB431A}"/>
          </ac:spMkLst>
        </pc:spChg>
        <pc:spChg chg="del">
          <ac:chgData name="Asif Rehmani" userId="e3bc34669d675361" providerId="LiveId" clId="{01BD78A7-249D-4EE0-BEE8-8665D7BEE0C5}" dt="2023-05-12T13:35:48.919" v="93"/>
          <ac:spMkLst>
            <pc:docMk/>
            <pc:sldMk cId="2824573462" sldId="2145706501"/>
            <ac:spMk id="73" creationId="{9E74304E-CF2D-41E1-92CF-7FC508311BAE}"/>
          </ac:spMkLst>
        </pc:spChg>
        <pc:cxnChg chg="del">
          <ac:chgData name="Asif Rehmani" userId="e3bc34669d675361" providerId="LiveId" clId="{01BD78A7-249D-4EE0-BEE8-8665D7BEE0C5}" dt="2023-05-12T13:35:48.919" v="93"/>
          <ac:cxnSpMkLst>
            <pc:docMk/>
            <pc:sldMk cId="2824573462" sldId="2145706501"/>
            <ac:cxnSpMk id="75" creationId="{4717401F-8127-4697-8085-3D6C69B5D25D}"/>
          </ac:cxnSpMkLst>
        </pc:cxnChg>
      </pc:sldChg>
      <pc:sldChg chg="delSp add del setBg delDesignElem">
        <pc:chgData name="Asif Rehmani" userId="e3bc34669d675361" providerId="LiveId" clId="{01BD78A7-249D-4EE0-BEE8-8665D7BEE0C5}" dt="2023-05-12T13:50:20.626" v="229" actId="47"/>
        <pc:sldMkLst>
          <pc:docMk/>
          <pc:sldMk cId="4277613486" sldId="2145706502"/>
        </pc:sldMkLst>
        <pc:spChg chg="del">
          <ac:chgData name="Asif Rehmani" userId="e3bc34669d675361" providerId="LiveId" clId="{01BD78A7-249D-4EE0-BEE8-8665D7BEE0C5}" dt="2023-05-12T13:35:48.919" v="93"/>
          <ac:spMkLst>
            <pc:docMk/>
            <pc:sldMk cId="4277613486" sldId="2145706502"/>
            <ac:spMk id="9" creationId="{6DB7ADBC-26DA-450D-A8BF-E1ACCB46639C}"/>
          </ac:spMkLst>
        </pc:spChg>
        <pc:spChg chg="del">
          <ac:chgData name="Asif Rehmani" userId="e3bc34669d675361" providerId="LiveId" clId="{01BD78A7-249D-4EE0-BEE8-8665D7BEE0C5}" dt="2023-05-12T13:35:48.919" v="93"/>
          <ac:spMkLst>
            <pc:docMk/>
            <pc:sldMk cId="4277613486" sldId="2145706502"/>
            <ac:spMk id="11" creationId="{5692FB99-428A-4151-9665-80E56EF03D76}"/>
          </ac:spMkLst>
        </pc:spChg>
        <pc:spChg chg="del">
          <ac:chgData name="Asif Rehmani" userId="e3bc34669d675361" providerId="LiveId" clId="{01BD78A7-249D-4EE0-BEE8-8665D7BEE0C5}" dt="2023-05-12T13:35:48.919" v="93"/>
          <ac:spMkLst>
            <pc:docMk/>
            <pc:sldMk cId="4277613486" sldId="2145706502"/>
            <ac:spMk id="13" creationId="{5E3C0EDB-60D3-4CEF-8B80-C6D01E08DEC2}"/>
          </ac:spMkLst>
        </pc:spChg>
        <pc:spChg chg="del">
          <ac:chgData name="Asif Rehmani" userId="e3bc34669d675361" providerId="LiveId" clId="{01BD78A7-249D-4EE0-BEE8-8665D7BEE0C5}" dt="2023-05-12T13:35:48.919" v="93"/>
          <ac:spMkLst>
            <pc:docMk/>
            <pc:sldMk cId="4277613486" sldId="2145706502"/>
            <ac:spMk id="15" creationId="{4B306978-A26E-4AC4-9EAA-BD29BD476A4F}"/>
          </ac:spMkLst>
        </pc:spChg>
        <pc:spChg chg="del">
          <ac:chgData name="Asif Rehmani" userId="e3bc34669d675361" providerId="LiveId" clId="{01BD78A7-249D-4EE0-BEE8-8665D7BEE0C5}" dt="2023-05-12T13:35:48.919" v="93"/>
          <ac:spMkLst>
            <pc:docMk/>
            <pc:sldMk cId="4277613486" sldId="2145706502"/>
            <ac:spMk id="17" creationId="{40C269CE-FB56-4D68-8CFB-1CFD5F350518}"/>
          </ac:spMkLst>
        </pc:spChg>
        <pc:spChg chg="del">
          <ac:chgData name="Asif Rehmani" userId="e3bc34669d675361" providerId="LiveId" clId="{01BD78A7-249D-4EE0-BEE8-8665D7BEE0C5}" dt="2023-05-12T13:35:48.919" v="93"/>
          <ac:spMkLst>
            <pc:docMk/>
            <pc:sldMk cId="4277613486" sldId="2145706502"/>
            <ac:spMk id="19" creationId="{A6ED7E7F-75F7-4581-A930-C4DEBC2A8419}"/>
          </ac:spMkLst>
        </pc:spChg>
      </pc:sldChg>
      <pc:sldChg chg="add">
        <pc:chgData name="Asif Rehmani" userId="e3bc34669d675361" providerId="LiveId" clId="{01BD78A7-249D-4EE0-BEE8-8665D7BEE0C5}" dt="2023-05-12T13:35:48.919" v="93"/>
        <pc:sldMkLst>
          <pc:docMk/>
          <pc:sldMk cId="2493245774" sldId="2145706503"/>
        </pc:sldMkLst>
      </pc:sldChg>
      <pc:sldChg chg="modSp add mod">
        <pc:chgData name="Asif Rehmani" userId="e3bc34669d675361" providerId="LiveId" clId="{01BD78A7-249D-4EE0-BEE8-8665D7BEE0C5}" dt="2023-05-12T13:50:35.563" v="235" actId="20577"/>
        <pc:sldMkLst>
          <pc:docMk/>
          <pc:sldMk cId="1231040161" sldId="2145706504"/>
        </pc:sldMkLst>
        <pc:spChg chg="mod">
          <ac:chgData name="Asif Rehmani" userId="e3bc34669d675361" providerId="LiveId" clId="{01BD78A7-249D-4EE0-BEE8-8665D7BEE0C5}" dt="2023-05-12T13:50:35.563" v="235" actId="20577"/>
          <ac:spMkLst>
            <pc:docMk/>
            <pc:sldMk cId="1231040161" sldId="2145706504"/>
            <ac:spMk id="2" creationId="{C881E7DC-74E4-CF64-90AB-EEEA7F95C847}"/>
          </ac:spMkLst>
        </pc:spChg>
      </pc:sldChg>
      <pc:sldChg chg="delSp modSp add mod setBg delDesignElem">
        <pc:chgData name="Asif Rehmani" userId="e3bc34669d675361" providerId="LiveId" clId="{01BD78A7-249D-4EE0-BEE8-8665D7BEE0C5}" dt="2023-05-12T13:50:50.470" v="238" actId="404"/>
        <pc:sldMkLst>
          <pc:docMk/>
          <pc:sldMk cId="2730602528" sldId="2145706505"/>
        </pc:sldMkLst>
        <pc:spChg chg="mod">
          <ac:chgData name="Asif Rehmani" userId="e3bc34669d675361" providerId="LiveId" clId="{01BD78A7-249D-4EE0-BEE8-8665D7BEE0C5}" dt="2023-05-12T13:50:50.470" v="238" actId="404"/>
          <ac:spMkLst>
            <pc:docMk/>
            <pc:sldMk cId="2730602528" sldId="2145706505"/>
            <ac:spMk id="2" creationId="{00000000-0000-0000-0000-000000000000}"/>
          </ac:spMkLst>
        </pc:spChg>
        <pc:spChg chg="del">
          <ac:chgData name="Asif Rehmani" userId="e3bc34669d675361" providerId="LiveId" clId="{01BD78A7-249D-4EE0-BEE8-8665D7BEE0C5}" dt="2023-05-12T13:35:48.919" v="93"/>
          <ac:spMkLst>
            <pc:docMk/>
            <pc:sldMk cId="2730602528" sldId="2145706505"/>
            <ac:spMk id="19" creationId="{42A5316D-ED2F-4F89-B4B4-8D9240B1A348}"/>
          </ac:spMkLst>
        </pc:spChg>
      </pc:sldChg>
      <pc:sldChg chg="delSp add setBg delDesignElem">
        <pc:chgData name="Asif Rehmani" userId="e3bc34669d675361" providerId="LiveId" clId="{01BD78A7-249D-4EE0-BEE8-8665D7BEE0C5}" dt="2023-05-12T13:35:48.919" v="93"/>
        <pc:sldMkLst>
          <pc:docMk/>
          <pc:sldMk cId="93268003" sldId="2145706506"/>
        </pc:sldMkLst>
        <pc:spChg chg="del">
          <ac:chgData name="Asif Rehmani" userId="e3bc34669d675361" providerId="LiveId" clId="{01BD78A7-249D-4EE0-BEE8-8665D7BEE0C5}" dt="2023-05-12T13:35:48.919" v="93"/>
          <ac:spMkLst>
            <pc:docMk/>
            <pc:sldMk cId="93268003" sldId="2145706506"/>
            <ac:spMk id="11" creationId="{1DB7C82F-AB7E-4F0C-B829-FA1B9C415180}"/>
          </ac:spMkLst>
        </pc:spChg>
      </pc:sldChg>
      <pc:sldChg chg="delSp modSp add mod setBg delDesignElem">
        <pc:chgData name="Asif Rehmani" userId="e3bc34669d675361" providerId="LiveId" clId="{01BD78A7-249D-4EE0-BEE8-8665D7BEE0C5}" dt="2023-05-12T13:51:25.844" v="240" actId="108"/>
        <pc:sldMkLst>
          <pc:docMk/>
          <pc:sldMk cId="3739150814" sldId="2145706507"/>
        </pc:sldMkLst>
        <pc:spChg chg="mod">
          <ac:chgData name="Asif Rehmani" userId="e3bc34669d675361" providerId="LiveId" clId="{01BD78A7-249D-4EE0-BEE8-8665D7BEE0C5}" dt="2023-05-12T13:51:25.844" v="240" actId="108"/>
          <ac:spMkLst>
            <pc:docMk/>
            <pc:sldMk cId="3739150814" sldId="2145706507"/>
            <ac:spMk id="2" creationId="{00000000-0000-0000-0000-000000000000}"/>
          </ac:spMkLst>
        </pc:spChg>
        <pc:spChg chg="mod">
          <ac:chgData name="Asif Rehmani" userId="e3bc34669d675361" providerId="LiveId" clId="{01BD78A7-249D-4EE0-BEE8-8665D7BEE0C5}" dt="2023-05-12T13:51:11.935" v="239" actId="207"/>
          <ac:spMkLst>
            <pc:docMk/>
            <pc:sldMk cId="3739150814" sldId="2145706507"/>
            <ac:spMk id="3" creationId="{00000000-0000-0000-0000-000000000000}"/>
          </ac:spMkLst>
        </pc:spChg>
        <pc:spChg chg="del">
          <ac:chgData name="Asif Rehmani" userId="e3bc34669d675361" providerId="LiveId" clId="{01BD78A7-249D-4EE0-BEE8-8665D7BEE0C5}" dt="2023-05-12T13:35:48.919" v="93"/>
          <ac:spMkLst>
            <pc:docMk/>
            <pc:sldMk cId="3739150814" sldId="2145706507"/>
            <ac:spMk id="73" creationId="{99899462-FC16-43B0-966B-FCA263450716}"/>
          </ac:spMkLst>
        </pc:spChg>
        <pc:cxnChg chg="del">
          <ac:chgData name="Asif Rehmani" userId="e3bc34669d675361" providerId="LiveId" clId="{01BD78A7-249D-4EE0-BEE8-8665D7BEE0C5}" dt="2023-05-12T13:35:48.919" v="93"/>
          <ac:cxnSpMkLst>
            <pc:docMk/>
            <pc:sldMk cId="3739150814" sldId="2145706507"/>
            <ac:cxnSpMk id="75" creationId="{AAFEA932-2DF1-410C-A00A-7A1E7DBF7511}"/>
          </ac:cxnSpMkLst>
        </pc:cxnChg>
      </pc:sldChg>
      <pc:sldChg chg="delSp modSp add mod setBg delDesignElem">
        <pc:chgData name="Asif Rehmani" userId="e3bc34669d675361" providerId="LiveId" clId="{01BD78A7-249D-4EE0-BEE8-8665D7BEE0C5}" dt="2023-05-12T13:51:40.302" v="243" actId="114"/>
        <pc:sldMkLst>
          <pc:docMk/>
          <pc:sldMk cId="1601193149" sldId="2145706508"/>
        </pc:sldMkLst>
        <pc:spChg chg="mod">
          <ac:chgData name="Asif Rehmani" userId="e3bc34669d675361" providerId="LiveId" clId="{01BD78A7-249D-4EE0-BEE8-8665D7BEE0C5}" dt="2023-05-12T13:51:40.302" v="243" actId="114"/>
          <ac:spMkLst>
            <pc:docMk/>
            <pc:sldMk cId="1601193149" sldId="2145706508"/>
            <ac:spMk id="2" creationId="{801D547D-C6B2-4F4F-9844-4EB580780196}"/>
          </ac:spMkLst>
        </pc:spChg>
        <pc:spChg chg="del">
          <ac:chgData name="Asif Rehmani" userId="e3bc34669d675361" providerId="LiveId" clId="{01BD78A7-249D-4EE0-BEE8-8665D7BEE0C5}" dt="2023-05-12T13:35:48.919" v="93"/>
          <ac:spMkLst>
            <pc:docMk/>
            <pc:sldMk cId="1601193149" sldId="2145706508"/>
            <ac:spMk id="9" creationId="{6BDBA639-2A71-4A60-A71A-FF1836F546CE}"/>
          </ac:spMkLst>
        </pc:spChg>
        <pc:spChg chg="del">
          <ac:chgData name="Asif Rehmani" userId="e3bc34669d675361" providerId="LiveId" clId="{01BD78A7-249D-4EE0-BEE8-8665D7BEE0C5}" dt="2023-05-12T13:35:48.919" v="93"/>
          <ac:spMkLst>
            <pc:docMk/>
            <pc:sldMk cId="1601193149" sldId="2145706508"/>
            <ac:spMk id="32" creationId="{D9C506D7-84CB-4057-A44A-465313E78538}"/>
          </ac:spMkLst>
        </pc:spChg>
        <pc:spChg chg="del">
          <ac:chgData name="Asif Rehmani" userId="e3bc34669d675361" providerId="LiveId" clId="{01BD78A7-249D-4EE0-BEE8-8665D7BEE0C5}" dt="2023-05-12T13:35:48.919" v="93"/>
          <ac:spMkLst>
            <pc:docMk/>
            <pc:sldMk cId="1601193149" sldId="2145706508"/>
            <ac:spMk id="34" creationId="{7842FC68-61FD-4700-8A22-BB8B071884DB}"/>
          </ac:spMkLst>
        </pc:spChg>
        <pc:grpChg chg="del">
          <ac:chgData name="Asif Rehmani" userId="e3bc34669d675361" providerId="LiveId" clId="{01BD78A7-249D-4EE0-BEE8-8665D7BEE0C5}" dt="2023-05-12T13:35:48.919" v="93"/>
          <ac:grpSpMkLst>
            <pc:docMk/>
            <pc:sldMk cId="1601193149" sldId="2145706508"/>
            <ac:grpSpMk id="11" creationId="{5E208A8B-5EBD-4532-BE72-26414FA7CFF6}"/>
          </ac:grpSpMkLst>
        </pc:grpChg>
      </pc:sldChg>
      <pc:sldChg chg="delSp modSp add mod setBg delDesignElem">
        <pc:chgData name="Asif Rehmani" userId="e3bc34669d675361" providerId="LiveId" clId="{01BD78A7-249D-4EE0-BEE8-8665D7BEE0C5}" dt="2023-05-12T13:52:00.163" v="247" actId="1076"/>
        <pc:sldMkLst>
          <pc:docMk/>
          <pc:sldMk cId="2815126895" sldId="2145706509"/>
        </pc:sldMkLst>
        <pc:spChg chg="mod">
          <ac:chgData name="Asif Rehmani" userId="e3bc34669d675361" providerId="LiveId" clId="{01BD78A7-249D-4EE0-BEE8-8665D7BEE0C5}" dt="2023-05-12T13:52:00.163" v="247" actId="1076"/>
          <ac:spMkLst>
            <pc:docMk/>
            <pc:sldMk cId="2815126895" sldId="2145706509"/>
            <ac:spMk id="2" creationId="{00000000-0000-0000-0000-000000000000}"/>
          </ac:spMkLst>
        </pc:spChg>
        <pc:spChg chg="mod">
          <ac:chgData name="Asif Rehmani" userId="e3bc34669d675361" providerId="LiveId" clId="{01BD78A7-249D-4EE0-BEE8-8665D7BEE0C5}" dt="2023-05-12T13:51:48.887" v="244" actId="207"/>
          <ac:spMkLst>
            <pc:docMk/>
            <pc:sldMk cId="2815126895" sldId="2145706509"/>
            <ac:spMk id="3" creationId="{00000000-0000-0000-0000-000000000000}"/>
          </ac:spMkLst>
        </pc:spChg>
        <pc:spChg chg="del">
          <ac:chgData name="Asif Rehmani" userId="e3bc34669d675361" providerId="LiveId" clId="{01BD78A7-249D-4EE0-BEE8-8665D7BEE0C5}" dt="2023-05-12T13:35:48.919" v="93"/>
          <ac:spMkLst>
            <pc:docMk/>
            <pc:sldMk cId="2815126895" sldId="2145706509"/>
            <ac:spMk id="10" creationId="{4038CB10-1F5C-4D54-9DF7-12586DE5B007}"/>
          </ac:spMkLst>
        </pc:spChg>
        <pc:spChg chg="del">
          <ac:chgData name="Asif Rehmani" userId="e3bc34669d675361" providerId="LiveId" clId="{01BD78A7-249D-4EE0-BEE8-8665D7BEE0C5}" dt="2023-05-12T13:35:48.919" v="93"/>
          <ac:spMkLst>
            <pc:docMk/>
            <pc:sldMk cId="2815126895" sldId="2145706509"/>
            <ac:spMk id="12" creationId="{73ED6512-6858-4552-B699-9A97FE9A4EA2}"/>
          </ac:spMkLst>
        </pc:spChg>
      </pc:sldChg>
      <pc:sldChg chg="delSp modSp add mod setBg delDesignElem">
        <pc:chgData name="Asif Rehmani" userId="e3bc34669d675361" providerId="LiveId" clId="{01BD78A7-249D-4EE0-BEE8-8665D7BEE0C5}" dt="2023-05-12T13:52:16.972" v="248" actId="108"/>
        <pc:sldMkLst>
          <pc:docMk/>
          <pc:sldMk cId="1058086236" sldId="2145706510"/>
        </pc:sldMkLst>
        <pc:spChg chg="mod">
          <ac:chgData name="Asif Rehmani" userId="e3bc34669d675361" providerId="LiveId" clId="{01BD78A7-249D-4EE0-BEE8-8665D7BEE0C5}" dt="2023-05-12T13:52:16.972" v="248" actId="108"/>
          <ac:spMkLst>
            <pc:docMk/>
            <pc:sldMk cId="1058086236" sldId="2145706510"/>
            <ac:spMk id="2" creationId="{801D547D-C6B2-4F4F-9844-4EB580780196}"/>
          </ac:spMkLst>
        </pc:spChg>
        <pc:spChg chg="del">
          <ac:chgData name="Asif Rehmani" userId="e3bc34669d675361" providerId="LiveId" clId="{01BD78A7-249D-4EE0-BEE8-8665D7BEE0C5}" dt="2023-05-12T13:35:48.919" v="93"/>
          <ac:spMkLst>
            <pc:docMk/>
            <pc:sldMk cId="1058086236" sldId="2145706510"/>
            <ac:spMk id="9" creationId="{6BDBA639-2A71-4A60-A71A-FF1836F546CE}"/>
          </ac:spMkLst>
        </pc:spChg>
        <pc:spChg chg="del">
          <ac:chgData name="Asif Rehmani" userId="e3bc34669d675361" providerId="LiveId" clId="{01BD78A7-249D-4EE0-BEE8-8665D7BEE0C5}" dt="2023-05-12T13:35:48.919" v="93"/>
          <ac:spMkLst>
            <pc:docMk/>
            <pc:sldMk cId="1058086236" sldId="2145706510"/>
            <ac:spMk id="32" creationId="{D9C506D7-84CB-4057-A44A-465313E78538}"/>
          </ac:spMkLst>
        </pc:spChg>
        <pc:spChg chg="del">
          <ac:chgData name="Asif Rehmani" userId="e3bc34669d675361" providerId="LiveId" clId="{01BD78A7-249D-4EE0-BEE8-8665D7BEE0C5}" dt="2023-05-12T13:35:48.919" v="93"/>
          <ac:spMkLst>
            <pc:docMk/>
            <pc:sldMk cId="1058086236" sldId="2145706510"/>
            <ac:spMk id="34" creationId="{7842FC68-61FD-4700-8A22-BB8B071884DB}"/>
          </ac:spMkLst>
        </pc:spChg>
        <pc:grpChg chg="del">
          <ac:chgData name="Asif Rehmani" userId="e3bc34669d675361" providerId="LiveId" clId="{01BD78A7-249D-4EE0-BEE8-8665D7BEE0C5}" dt="2023-05-12T13:35:48.919" v="93"/>
          <ac:grpSpMkLst>
            <pc:docMk/>
            <pc:sldMk cId="1058086236" sldId="2145706510"/>
            <ac:grpSpMk id="11" creationId="{5E208A8B-5EBD-4532-BE72-26414FA7CFF6}"/>
          </ac:grpSpMkLst>
        </pc:grpChg>
      </pc:sldChg>
      <pc:sldChg chg="delSp modSp add del mod setBg delDesignElem">
        <pc:chgData name="Asif Rehmani" userId="e3bc34669d675361" providerId="LiveId" clId="{01BD78A7-249D-4EE0-BEE8-8665D7BEE0C5}" dt="2023-05-12T13:52:42.896" v="251" actId="47"/>
        <pc:sldMkLst>
          <pc:docMk/>
          <pc:sldMk cId="2393417738" sldId="2145706511"/>
        </pc:sldMkLst>
        <pc:spChg chg="mod">
          <ac:chgData name="Asif Rehmani" userId="e3bc34669d675361" providerId="LiveId" clId="{01BD78A7-249D-4EE0-BEE8-8665D7BEE0C5}" dt="2023-05-12T13:52:33.003" v="249" actId="108"/>
          <ac:spMkLst>
            <pc:docMk/>
            <pc:sldMk cId="2393417738" sldId="2145706511"/>
            <ac:spMk id="2" creationId="{00000000-0000-0000-0000-000000000000}"/>
          </ac:spMkLst>
        </pc:spChg>
        <pc:spChg chg="del">
          <ac:chgData name="Asif Rehmani" userId="e3bc34669d675361" providerId="LiveId" clId="{01BD78A7-249D-4EE0-BEE8-8665D7BEE0C5}" dt="2023-05-12T13:35:48.919" v="93"/>
          <ac:spMkLst>
            <pc:docMk/>
            <pc:sldMk cId="2393417738" sldId="2145706511"/>
            <ac:spMk id="8" creationId="{B4F5FA0D-0104-4987-8241-EFF7C85B88DE}"/>
          </ac:spMkLst>
        </pc:spChg>
        <pc:picChg chg="del">
          <ac:chgData name="Asif Rehmani" userId="e3bc34669d675361" providerId="LiveId" clId="{01BD78A7-249D-4EE0-BEE8-8665D7BEE0C5}" dt="2023-05-12T13:35:48.919" v="93"/>
          <ac:picMkLst>
            <pc:docMk/>
            <pc:sldMk cId="2393417738" sldId="2145706511"/>
            <ac:picMk id="10" creationId="{2897127E-6CEF-446C-BE87-93B7C46E49D1}"/>
          </ac:picMkLst>
        </pc:picChg>
      </pc:sldChg>
      <pc:sldChg chg="delSp modSp add mod setBg delDesignElem">
        <pc:chgData name="Asif Rehmani" userId="e3bc34669d675361" providerId="LiveId" clId="{01BD78A7-249D-4EE0-BEE8-8665D7BEE0C5}" dt="2023-05-12T13:52:36.724" v="250" actId="108"/>
        <pc:sldMkLst>
          <pc:docMk/>
          <pc:sldMk cId="22342636" sldId="2145706512"/>
        </pc:sldMkLst>
        <pc:spChg chg="mod">
          <ac:chgData name="Asif Rehmani" userId="e3bc34669d675361" providerId="LiveId" clId="{01BD78A7-249D-4EE0-BEE8-8665D7BEE0C5}" dt="2023-05-12T13:52:36.724" v="250" actId="108"/>
          <ac:spMkLst>
            <pc:docMk/>
            <pc:sldMk cId="22342636" sldId="2145706512"/>
            <ac:spMk id="2" creationId="{B8318DCF-0B27-4D89-9A9D-DE48973F4FB8}"/>
          </ac:spMkLst>
        </pc:spChg>
        <pc:spChg chg="del">
          <ac:chgData name="Asif Rehmani" userId="e3bc34669d675361" providerId="LiveId" clId="{01BD78A7-249D-4EE0-BEE8-8665D7BEE0C5}" dt="2023-05-12T13:35:48.919" v="93"/>
          <ac:spMkLst>
            <pc:docMk/>
            <pc:sldMk cId="22342636" sldId="2145706512"/>
            <ac:spMk id="11" creationId="{35555856-9970-4BC3-9AA9-6A917F53AFBD}"/>
          </ac:spMkLst>
        </pc:spChg>
        <pc:spChg chg="del">
          <ac:chgData name="Asif Rehmani" userId="e3bc34669d675361" providerId="LiveId" clId="{01BD78A7-249D-4EE0-BEE8-8665D7BEE0C5}" dt="2023-05-12T13:35:48.919" v="93"/>
          <ac:spMkLst>
            <pc:docMk/>
            <pc:sldMk cId="22342636" sldId="2145706512"/>
            <ac:spMk id="15" creationId="{13722DD7-BA73-4776-93A3-94491FEF7260}"/>
          </ac:spMkLst>
        </pc:spChg>
        <pc:picChg chg="del">
          <ac:chgData name="Asif Rehmani" userId="e3bc34669d675361" providerId="LiveId" clId="{01BD78A7-249D-4EE0-BEE8-8665D7BEE0C5}" dt="2023-05-12T13:35:48.919" v="93"/>
          <ac:picMkLst>
            <pc:docMk/>
            <pc:sldMk cId="22342636" sldId="2145706512"/>
            <ac:picMk id="13" creationId="{7F487851-BFAF-46D8-A1ED-50CAD6E46F59}"/>
          </ac:picMkLst>
        </pc:picChg>
      </pc:sldChg>
      <pc:sldChg chg="delSp modSp add setBg delDesignElem">
        <pc:chgData name="Asif Rehmani" userId="e3bc34669d675361" providerId="LiveId" clId="{01BD78A7-249D-4EE0-BEE8-8665D7BEE0C5}" dt="2023-05-12T13:53:06.700" v="253" actId="108"/>
        <pc:sldMkLst>
          <pc:docMk/>
          <pc:sldMk cId="1897944307" sldId="2145706513"/>
        </pc:sldMkLst>
        <pc:spChg chg="mod">
          <ac:chgData name="Asif Rehmani" userId="e3bc34669d675361" providerId="LiveId" clId="{01BD78A7-249D-4EE0-BEE8-8665D7BEE0C5}" dt="2023-05-12T13:53:06.700" v="253" actId="108"/>
          <ac:spMkLst>
            <pc:docMk/>
            <pc:sldMk cId="1897944307" sldId="2145706513"/>
            <ac:spMk id="9" creationId="{655559EC-8413-4F0B-8E4A-2B60CF744AE3}"/>
          </ac:spMkLst>
        </pc:spChg>
        <pc:spChg chg="del">
          <ac:chgData name="Asif Rehmani" userId="e3bc34669d675361" providerId="LiveId" clId="{01BD78A7-249D-4EE0-BEE8-8665D7BEE0C5}" dt="2023-05-12T13:35:48.919" v="93"/>
          <ac:spMkLst>
            <pc:docMk/>
            <pc:sldMk cId="1897944307" sldId="2145706513"/>
            <ac:spMk id="10" creationId="{76E6212F-EB21-4328-8386-832840CB431A}"/>
          </ac:spMkLst>
        </pc:spChg>
        <pc:spChg chg="del">
          <ac:chgData name="Asif Rehmani" userId="e3bc34669d675361" providerId="LiveId" clId="{01BD78A7-249D-4EE0-BEE8-8665D7BEE0C5}" dt="2023-05-12T13:35:48.919" v="93"/>
          <ac:spMkLst>
            <pc:docMk/>
            <pc:sldMk cId="1897944307" sldId="2145706513"/>
            <ac:spMk id="12" creationId="{9E74304E-CF2D-41E1-92CF-7FC508311BAE}"/>
          </ac:spMkLst>
        </pc:spChg>
        <pc:cxnChg chg="del">
          <ac:chgData name="Asif Rehmani" userId="e3bc34669d675361" providerId="LiveId" clId="{01BD78A7-249D-4EE0-BEE8-8665D7BEE0C5}" dt="2023-05-12T13:35:48.919" v="93"/>
          <ac:cxnSpMkLst>
            <pc:docMk/>
            <pc:sldMk cId="1897944307" sldId="2145706513"/>
            <ac:cxnSpMk id="14" creationId="{4717401F-8127-4697-8085-3D6C69B5D25D}"/>
          </ac:cxnSpMkLst>
        </pc:cxnChg>
      </pc:sldChg>
      <pc:sldChg chg="delSp add del setBg delDesignElem">
        <pc:chgData name="Asif Rehmani" userId="e3bc34669d675361" providerId="LiveId" clId="{01BD78A7-249D-4EE0-BEE8-8665D7BEE0C5}" dt="2023-05-12T13:53:13.436" v="254" actId="47"/>
        <pc:sldMkLst>
          <pc:docMk/>
          <pc:sldMk cId="2028454109" sldId="2145706514"/>
        </pc:sldMkLst>
        <pc:spChg chg="del">
          <ac:chgData name="Asif Rehmani" userId="e3bc34669d675361" providerId="LiveId" clId="{01BD78A7-249D-4EE0-BEE8-8665D7BEE0C5}" dt="2023-05-12T13:35:48.919" v="93"/>
          <ac:spMkLst>
            <pc:docMk/>
            <pc:sldMk cId="2028454109" sldId="2145706514"/>
            <ac:spMk id="37" creationId="{1DB7C82F-AB7E-4F0C-B829-FA1B9C415180}"/>
          </ac:spMkLst>
        </pc:spChg>
        <pc:spChg chg="del">
          <ac:chgData name="Asif Rehmani" userId="e3bc34669d675361" providerId="LiveId" clId="{01BD78A7-249D-4EE0-BEE8-8665D7BEE0C5}" dt="2023-05-12T13:35:48.919" v="93"/>
          <ac:spMkLst>
            <pc:docMk/>
            <pc:sldMk cId="2028454109" sldId="2145706514"/>
            <ac:spMk id="38" creationId="{F55FFF17-D3D5-4F58-BA56-54EA901CE038}"/>
          </ac:spMkLst>
        </pc:spChg>
      </pc:sldChg>
      <pc:sldChg chg="delSp modSp add mod setBg delDesignElem">
        <pc:chgData name="Asif Rehmani" userId="e3bc34669d675361" providerId="LiveId" clId="{01BD78A7-249D-4EE0-BEE8-8665D7BEE0C5}" dt="2023-05-12T13:53:36.867" v="258" actId="1076"/>
        <pc:sldMkLst>
          <pc:docMk/>
          <pc:sldMk cId="3336482100" sldId="2145706515"/>
        </pc:sldMkLst>
        <pc:spChg chg="mod">
          <ac:chgData name="Asif Rehmani" userId="e3bc34669d675361" providerId="LiveId" clId="{01BD78A7-249D-4EE0-BEE8-8665D7BEE0C5}" dt="2023-05-12T13:53:36.867" v="258" actId="1076"/>
          <ac:spMkLst>
            <pc:docMk/>
            <pc:sldMk cId="3336482100" sldId="2145706515"/>
            <ac:spMk id="2" creationId="{00000000-0000-0000-0000-000000000000}"/>
          </ac:spMkLst>
        </pc:spChg>
        <pc:spChg chg="del">
          <ac:chgData name="Asif Rehmani" userId="e3bc34669d675361" providerId="LiveId" clId="{01BD78A7-249D-4EE0-BEE8-8665D7BEE0C5}" dt="2023-05-12T13:35:48.919" v="93"/>
          <ac:spMkLst>
            <pc:docMk/>
            <pc:sldMk cId="3336482100" sldId="2145706515"/>
            <ac:spMk id="2056" creationId="{87CC2527-562A-4F69-B487-4371E5B243E7}"/>
          </ac:spMkLst>
        </pc:spChg>
        <pc:cxnChg chg="del">
          <ac:chgData name="Asif Rehmani" userId="e3bc34669d675361" providerId="LiveId" clId="{01BD78A7-249D-4EE0-BEE8-8665D7BEE0C5}" dt="2023-05-12T13:35:48.919" v="93"/>
          <ac:cxnSpMkLst>
            <pc:docMk/>
            <pc:sldMk cId="3336482100" sldId="2145706515"/>
            <ac:cxnSpMk id="77" creationId="{BCDAEC91-5BCE-4B55-9CC0-43EF94CB734B}"/>
          </ac:cxnSpMkLst>
        </pc:cxnChg>
      </pc:sldChg>
      <pc:sldChg chg="modSp add mod">
        <pc:chgData name="Asif Rehmani" userId="e3bc34669d675361" providerId="LiveId" clId="{01BD78A7-249D-4EE0-BEE8-8665D7BEE0C5}" dt="2023-05-12T13:53:55.212" v="259" actId="108"/>
        <pc:sldMkLst>
          <pc:docMk/>
          <pc:sldMk cId="585237457" sldId="2145706516"/>
        </pc:sldMkLst>
        <pc:spChg chg="mod">
          <ac:chgData name="Asif Rehmani" userId="e3bc34669d675361" providerId="LiveId" clId="{01BD78A7-249D-4EE0-BEE8-8665D7BEE0C5}" dt="2023-05-12T13:53:55.212" v="259" actId="108"/>
          <ac:spMkLst>
            <pc:docMk/>
            <pc:sldMk cId="585237457" sldId="2145706516"/>
            <ac:spMk id="7" creationId="{00000000-0000-0000-0000-000000000000}"/>
          </ac:spMkLst>
        </pc:spChg>
      </pc:sldChg>
      <pc:sldChg chg="delSp modSp add mod setBg delDesignElem">
        <pc:chgData name="Asif Rehmani" userId="e3bc34669d675361" providerId="LiveId" clId="{01BD78A7-249D-4EE0-BEE8-8665D7BEE0C5}" dt="2023-05-12T13:54:14.523" v="262" actId="207"/>
        <pc:sldMkLst>
          <pc:docMk/>
          <pc:sldMk cId="2611381094" sldId="2145706517"/>
        </pc:sldMkLst>
        <pc:spChg chg="mod">
          <ac:chgData name="Asif Rehmani" userId="e3bc34669d675361" providerId="LiveId" clId="{01BD78A7-249D-4EE0-BEE8-8665D7BEE0C5}" dt="2023-05-12T13:54:10.074" v="260" actId="1076"/>
          <ac:spMkLst>
            <pc:docMk/>
            <pc:sldMk cId="2611381094" sldId="2145706517"/>
            <ac:spMk id="2" creationId="{DD2D4E04-E7A6-4374-B7C9-063BEA7A0201}"/>
          </ac:spMkLst>
        </pc:spChg>
        <pc:spChg chg="mod">
          <ac:chgData name="Asif Rehmani" userId="e3bc34669d675361" providerId="LiveId" clId="{01BD78A7-249D-4EE0-BEE8-8665D7BEE0C5}" dt="2023-05-12T13:54:14.523" v="262" actId="207"/>
          <ac:spMkLst>
            <pc:docMk/>
            <pc:sldMk cId="2611381094" sldId="2145706517"/>
            <ac:spMk id="3" creationId="{3B618356-C9A5-4130-B67E-38DB4DD3B362}"/>
          </ac:spMkLst>
        </pc:spChg>
        <pc:spChg chg="del">
          <ac:chgData name="Asif Rehmani" userId="e3bc34669d675361" providerId="LiveId" clId="{01BD78A7-249D-4EE0-BEE8-8665D7BEE0C5}" dt="2023-05-12T13:35:48.919" v="93"/>
          <ac:spMkLst>
            <pc:docMk/>
            <pc:sldMk cId="2611381094" sldId="2145706517"/>
            <ac:spMk id="14" creationId="{C0B27210-D0CA-4654-B3E3-9ABB4F178EA1}"/>
          </ac:spMkLst>
        </pc:spChg>
        <pc:spChg chg="del">
          <ac:chgData name="Asif Rehmani" userId="e3bc34669d675361" providerId="LiveId" clId="{01BD78A7-249D-4EE0-BEE8-8665D7BEE0C5}" dt="2023-05-12T13:35:48.919" v="93"/>
          <ac:spMkLst>
            <pc:docMk/>
            <pc:sldMk cId="2611381094" sldId="2145706517"/>
            <ac:spMk id="16" creationId="{1DB7C82F-AB7E-4F0C-B829-FA1B9C415180}"/>
          </ac:spMkLst>
        </pc:spChg>
        <pc:spChg chg="del">
          <ac:chgData name="Asif Rehmani" userId="e3bc34669d675361" providerId="LiveId" clId="{01BD78A7-249D-4EE0-BEE8-8665D7BEE0C5}" dt="2023-05-12T13:35:48.919" v="93"/>
          <ac:spMkLst>
            <pc:docMk/>
            <pc:sldMk cId="2611381094" sldId="2145706517"/>
            <ac:spMk id="18" creationId="{70B66945-4967-4040-926D-DCA44313CDAB}"/>
          </ac:spMkLst>
        </pc:spChg>
      </pc:sldChg>
      <pc:sldChg chg="delSp modSp add mod setBg delDesignElem">
        <pc:chgData name="Asif Rehmani" userId="e3bc34669d675361" providerId="LiveId" clId="{01BD78A7-249D-4EE0-BEE8-8665D7BEE0C5}" dt="2023-05-12T13:56:17.875" v="275" actId="14100"/>
        <pc:sldMkLst>
          <pc:docMk/>
          <pc:sldMk cId="2000457148" sldId="2145706518"/>
        </pc:sldMkLst>
        <pc:spChg chg="mod">
          <ac:chgData name="Asif Rehmani" userId="e3bc34669d675361" providerId="LiveId" clId="{01BD78A7-249D-4EE0-BEE8-8665D7BEE0C5}" dt="2023-05-12T13:56:17.875" v="275" actId="14100"/>
          <ac:spMkLst>
            <pc:docMk/>
            <pc:sldMk cId="2000457148" sldId="2145706518"/>
            <ac:spMk id="9" creationId="{655559EC-8413-4F0B-8E4A-2B60CF744AE3}"/>
          </ac:spMkLst>
        </pc:spChg>
        <pc:picChg chg="del">
          <ac:chgData name="Asif Rehmani" userId="e3bc34669d675361" providerId="LiveId" clId="{01BD78A7-249D-4EE0-BEE8-8665D7BEE0C5}" dt="2023-05-12T13:35:48.919" v="93"/>
          <ac:picMkLst>
            <pc:docMk/>
            <pc:sldMk cId="2000457148" sldId="2145706518"/>
            <ac:picMk id="20" creationId="{2995C01B-C8F5-498C-896C-BF8AC8B9AD5B}"/>
          </ac:picMkLst>
        </pc:picChg>
      </pc:sldChg>
      <pc:sldChg chg="delSp modSp add mod setBg delDesignElem">
        <pc:chgData name="Asif Rehmani" userId="e3bc34669d675361" providerId="LiveId" clId="{01BD78A7-249D-4EE0-BEE8-8665D7BEE0C5}" dt="2023-05-12T13:56:56.195" v="290" actId="14100"/>
        <pc:sldMkLst>
          <pc:docMk/>
          <pc:sldMk cId="585186169" sldId="2145706519"/>
        </pc:sldMkLst>
        <pc:spChg chg="mod">
          <ac:chgData name="Asif Rehmani" userId="e3bc34669d675361" providerId="LiveId" clId="{01BD78A7-249D-4EE0-BEE8-8665D7BEE0C5}" dt="2023-05-12T13:56:33.260" v="277" actId="27636"/>
          <ac:spMkLst>
            <pc:docMk/>
            <pc:sldMk cId="585186169" sldId="2145706519"/>
            <ac:spMk id="2" creationId="{00000000-0000-0000-0000-000000000000}"/>
          </ac:spMkLst>
        </pc:spChg>
        <pc:spChg chg="mod">
          <ac:chgData name="Asif Rehmani" userId="e3bc34669d675361" providerId="LiveId" clId="{01BD78A7-249D-4EE0-BEE8-8665D7BEE0C5}" dt="2023-05-12T13:56:56.195" v="290" actId="14100"/>
          <ac:spMkLst>
            <pc:docMk/>
            <pc:sldMk cId="585186169" sldId="2145706519"/>
            <ac:spMk id="3" creationId="{00000000-0000-0000-0000-000000000000}"/>
          </ac:spMkLst>
        </pc:spChg>
        <pc:spChg chg="del">
          <ac:chgData name="Asif Rehmani" userId="e3bc34669d675361" providerId="LiveId" clId="{01BD78A7-249D-4EE0-BEE8-8665D7BEE0C5}" dt="2023-05-12T13:35:48.919" v="93"/>
          <ac:spMkLst>
            <pc:docMk/>
            <pc:sldMk cId="585186169" sldId="2145706519"/>
            <ac:spMk id="71" creationId="{AFA67CD3-AB4E-4A7A-BEB8-53C445D8C44E}"/>
          </ac:spMkLst>
        </pc:spChg>
        <pc:spChg chg="del">
          <ac:chgData name="Asif Rehmani" userId="e3bc34669d675361" providerId="LiveId" clId="{01BD78A7-249D-4EE0-BEE8-8665D7BEE0C5}" dt="2023-05-12T13:35:48.919" v="93"/>
          <ac:spMkLst>
            <pc:docMk/>
            <pc:sldMk cId="585186169" sldId="2145706519"/>
            <ac:spMk id="75" creationId="{339C8D78-A644-462F-B674-F440635E5353}"/>
          </ac:spMkLst>
        </pc:spChg>
        <pc:picChg chg="del">
          <ac:chgData name="Asif Rehmani" userId="e3bc34669d675361" providerId="LiveId" clId="{01BD78A7-249D-4EE0-BEE8-8665D7BEE0C5}" dt="2023-05-12T13:35:48.919" v="93"/>
          <ac:picMkLst>
            <pc:docMk/>
            <pc:sldMk cId="585186169" sldId="2145706519"/>
            <ac:picMk id="73" creationId="{07CF545F-9C2E-4446-97CD-AD92990C2B68}"/>
          </ac:picMkLst>
        </pc:picChg>
      </pc:sldChg>
      <pc:sldChg chg="delSp modSp add mod setBg delDesignElem">
        <pc:chgData name="Asif Rehmani" userId="e3bc34669d675361" providerId="LiveId" clId="{01BD78A7-249D-4EE0-BEE8-8665D7BEE0C5}" dt="2023-05-12T13:55:34.317" v="269" actId="6549"/>
        <pc:sldMkLst>
          <pc:docMk/>
          <pc:sldMk cId="3522768797" sldId="2145706520"/>
        </pc:sldMkLst>
        <pc:spChg chg="mod">
          <ac:chgData name="Asif Rehmani" userId="e3bc34669d675361" providerId="LiveId" clId="{01BD78A7-249D-4EE0-BEE8-8665D7BEE0C5}" dt="2023-05-12T13:55:21.212" v="265" actId="1076"/>
          <ac:spMkLst>
            <pc:docMk/>
            <pc:sldMk cId="3522768797" sldId="2145706520"/>
            <ac:spMk id="2" creationId="{00000000-0000-0000-0000-000000000000}"/>
          </ac:spMkLst>
        </pc:spChg>
        <pc:spChg chg="mod">
          <ac:chgData name="Asif Rehmani" userId="e3bc34669d675361" providerId="LiveId" clId="{01BD78A7-249D-4EE0-BEE8-8665D7BEE0C5}" dt="2023-05-12T13:55:34.317" v="269" actId="6549"/>
          <ac:spMkLst>
            <pc:docMk/>
            <pc:sldMk cId="3522768797" sldId="2145706520"/>
            <ac:spMk id="5" creationId="{81D57689-B694-4249-851E-21FBF8DA84EB}"/>
          </ac:spMkLst>
        </pc:spChg>
        <pc:spChg chg="del">
          <ac:chgData name="Asif Rehmani" userId="e3bc34669d675361" providerId="LiveId" clId="{01BD78A7-249D-4EE0-BEE8-8665D7BEE0C5}" dt="2023-05-12T13:35:48.919" v="93"/>
          <ac:spMkLst>
            <pc:docMk/>
            <pc:sldMk cId="3522768797" sldId="2145706520"/>
            <ac:spMk id="17" creationId="{22A397E7-BF60-45B2-84C7-B074B76C37A7}"/>
          </ac:spMkLst>
        </pc:spChg>
        <pc:spChg chg="del">
          <ac:chgData name="Asif Rehmani" userId="e3bc34669d675361" providerId="LiveId" clId="{01BD78A7-249D-4EE0-BEE8-8665D7BEE0C5}" dt="2023-05-12T13:35:48.919" v="93"/>
          <ac:spMkLst>
            <pc:docMk/>
            <pc:sldMk cId="3522768797" sldId="2145706520"/>
            <ac:spMk id="18" creationId="{890DEF05-784E-4B61-89E4-04C4ECF4E5A0}"/>
          </ac:spMkLst>
        </pc:spChg>
        <pc:cxnChg chg="del">
          <ac:chgData name="Asif Rehmani" userId="e3bc34669d675361" providerId="LiveId" clId="{01BD78A7-249D-4EE0-BEE8-8665D7BEE0C5}" dt="2023-05-12T13:35:48.919" v="93"/>
          <ac:cxnSpMkLst>
            <pc:docMk/>
            <pc:sldMk cId="3522768797" sldId="2145706520"/>
            <ac:cxnSpMk id="19" creationId="{C41BAEC7-F7B0-4224-8B18-8F74B7D87F0B}"/>
          </ac:cxnSpMkLst>
        </pc:cxnChg>
      </pc:sldChg>
      <pc:sldChg chg="delSp modSp add mod setBg delDesignElem">
        <pc:chgData name="Asif Rehmani" userId="e3bc34669d675361" providerId="LiveId" clId="{01BD78A7-249D-4EE0-BEE8-8665D7BEE0C5}" dt="2023-05-12T13:57:54.047" v="299"/>
        <pc:sldMkLst>
          <pc:docMk/>
          <pc:sldMk cId="102095416" sldId="2145706521"/>
        </pc:sldMkLst>
        <pc:spChg chg="mod">
          <ac:chgData name="Asif Rehmani" userId="e3bc34669d675361" providerId="LiveId" clId="{01BD78A7-249D-4EE0-BEE8-8665D7BEE0C5}" dt="2023-05-12T13:57:54.047" v="299"/>
          <ac:spMkLst>
            <pc:docMk/>
            <pc:sldMk cId="102095416" sldId="2145706521"/>
            <ac:spMk id="2" creationId="{AEA8E3FC-41ED-4E40-B786-39BC1933E2DA}"/>
          </ac:spMkLst>
        </pc:spChg>
        <pc:spChg chg="del">
          <ac:chgData name="Asif Rehmani" userId="e3bc34669d675361" providerId="LiveId" clId="{01BD78A7-249D-4EE0-BEE8-8665D7BEE0C5}" dt="2023-05-12T13:35:48.919" v="93"/>
          <ac:spMkLst>
            <pc:docMk/>
            <pc:sldMk cId="102095416" sldId="2145706521"/>
            <ac:spMk id="9" creationId="{88294908-8B00-4F58-BBBA-20F71A40AA9E}"/>
          </ac:spMkLst>
        </pc:spChg>
        <pc:spChg chg="del">
          <ac:chgData name="Asif Rehmani" userId="e3bc34669d675361" providerId="LiveId" clId="{01BD78A7-249D-4EE0-BEE8-8665D7BEE0C5}" dt="2023-05-12T13:35:48.919" v="93"/>
          <ac:spMkLst>
            <pc:docMk/>
            <pc:sldMk cId="102095416" sldId="2145706521"/>
            <ac:spMk id="11" creationId="{4364C879-1404-4203-8E9D-CC5DE0A621A2}"/>
          </ac:spMkLst>
        </pc:spChg>
        <pc:spChg chg="del">
          <ac:chgData name="Asif Rehmani" userId="e3bc34669d675361" providerId="LiveId" clId="{01BD78A7-249D-4EE0-BEE8-8665D7BEE0C5}" dt="2023-05-12T13:35:48.919" v="93"/>
          <ac:spMkLst>
            <pc:docMk/>
            <pc:sldMk cId="102095416" sldId="2145706521"/>
            <ac:spMk id="13" creationId="{84617302-4B0D-4351-A6BB-6F0930D943AC}"/>
          </ac:spMkLst>
        </pc:spChg>
        <pc:spChg chg="del">
          <ac:chgData name="Asif Rehmani" userId="e3bc34669d675361" providerId="LiveId" clId="{01BD78A7-249D-4EE0-BEE8-8665D7BEE0C5}" dt="2023-05-12T13:35:48.919" v="93"/>
          <ac:spMkLst>
            <pc:docMk/>
            <pc:sldMk cId="102095416" sldId="2145706521"/>
            <ac:spMk id="15" creationId="{DA2C7802-C2E0-4218-8F89-8DD7CCD2CD1C}"/>
          </ac:spMkLst>
        </pc:spChg>
        <pc:spChg chg="del">
          <ac:chgData name="Asif Rehmani" userId="e3bc34669d675361" providerId="LiveId" clId="{01BD78A7-249D-4EE0-BEE8-8665D7BEE0C5}" dt="2023-05-12T13:35:48.919" v="93"/>
          <ac:spMkLst>
            <pc:docMk/>
            <pc:sldMk cId="102095416" sldId="2145706521"/>
            <ac:spMk id="17" creationId="{A6D7111A-21E5-4EE9-8A78-10E5530F0116}"/>
          </ac:spMkLst>
        </pc:spChg>
        <pc:spChg chg="del">
          <ac:chgData name="Asif Rehmani" userId="e3bc34669d675361" providerId="LiveId" clId="{01BD78A7-249D-4EE0-BEE8-8665D7BEE0C5}" dt="2023-05-12T13:35:48.919" v="93"/>
          <ac:spMkLst>
            <pc:docMk/>
            <pc:sldMk cId="102095416" sldId="2145706521"/>
            <ac:spMk id="19" creationId="{A3969E80-A77B-49FC-9122-D89AFD5EE118}"/>
          </ac:spMkLst>
        </pc:spChg>
        <pc:spChg chg="del">
          <ac:chgData name="Asif Rehmani" userId="e3bc34669d675361" providerId="LiveId" clId="{01BD78A7-249D-4EE0-BEE8-8665D7BEE0C5}" dt="2023-05-12T13:35:48.919" v="93"/>
          <ac:spMkLst>
            <pc:docMk/>
            <pc:sldMk cId="102095416" sldId="2145706521"/>
            <ac:spMk id="21" creationId="{1849CA57-76BD-4CF2-80BA-D7A46A01B7B1}"/>
          </ac:spMkLst>
        </pc:spChg>
        <pc:spChg chg="del">
          <ac:chgData name="Asif Rehmani" userId="e3bc34669d675361" providerId="LiveId" clId="{01BD78A7-249D-4EE0-BEE8-8665D7BEE0C5}" dt="2023-05-12T13:35:48.919" v="93"/>
          <ac:spMkLst>
            <pc:docMk/>
            <pc:sldMk cId="102095416" sldId="2145706521"/>
            <ac:spMk id="23" creationId="{35E9085E-E730-4768-83D4-6CB7E9897153}"/>
          </ac:spMkLst>
        </pc:spChg>
        <pc:spChg chg="del">
          <ac:chgData name="Asif Rehmani" userId="e3bc34669d675361" providerId="LiveId" clId="{01BD78A7-249D-4EE0-BEE8-8665D7BEE0C5}" dt="2023-05-12T13:35:48.919" v="93"/>
          <ac:spMkLst>
            <pc:docMk/>
            <pc:sldMk cId="102095416" sldId="2145706521"/>
            <ac:spMk id="25" creationId="{973272FE-A474-4CAE-8CA2-BCC8B476C3F4}"/>
          </ac:spMkLst>
        </pc:spChg>
        <pc:spChg chg="del">
          <ac:chgData name="Asif Rehmani" userId="e3bc34669d675361" providerId="LiveId" clId="{01BD78A7-249D-4EE0-BEE8-8665D7BEE0C5}" dt="2023-05-12T13:35:48.919" v="93"/>
          <ac:spMkLst>
            <pc:docMk/>
            <pc:sldMk cId="102095416" sldId="2145706521"/>
            <ac:spMk id="27" creationId="{E07981EA-05A6-437C-88D7-B377B92B031D}"/>
          </ac:spMkLst>
        </pc:spChg>
        <pc:spChg chg="del">
          <ac:chgData name="Asif Rehmani" userId="e3bc34669d675361" providerId="LiveId" clId="{01BD78A7-249D-4EE0-BEE8-8665D7BEE0C5}" dt="2023-05-12T13:35:48.919" v="93"/>
          <ac:spMkLst>
            <pc:docMk/>
            <pc:sldMk cId="102095416" sldId="2145706521"/>
            <ac:spMk id="29" creationId="{15E3C750-986E-4769-B1AE-49289FBEE757}"/>
          </ac:spMkLst>
        </pc:spChg>
      </pc:sldChg>
      <pc:sldChg chg="modSp add mod">
        <pc:chgData name="Asif Rehmani" userId="e3bc34669d675361" providerId="LiveId" clId="{01BD78A7-249D-4EE0-BEE8-8665D7BEE0C5}" dt="2023-05-12T13:58:04.091" v="300" actId="1076"/>
        <pc:sldMkLst>
          <pc:docMk/>
          <pc:sldMk cId="3731542212" sldId="2145706522"/>
        </pc:sldMkLst>
        <pc:spChg chg="mod">
          <ac:chgData name="Asif Rehmani" userId="e3bc34669d675361" providerId="LiveId" clId="{01BD78A7-249D-4EE0-BEE8-8665D7BEE0C5}" dt="2023-05-12T13:58:04.091" v="300" actId="1076"/>
          <ac:spMkLst>
            <pc:docMk/>
            <pc:sldMk cId="3731542212" sldId="2145706522"/>
            <ac:spMk id="2" creationId="{00000000-0000-0000-0000-000000000000}"/>
          </ac:spMkLst>
        </pc:spChg>
      </pc:sldChg>
      <pc:sldChg chg="delSp add setBg delDesignElem">
        <pc:chgData name="Asif Rehmani" userId="e3bc34669d675361" providerId="LiveId" clId="{01BD78A7-249D-4EE0-BEE8-8665D7BEE0C5}" dt="2023-05-12T13:35:48.919" v="93"/>
        <pc:sldMkLst>
          <pc:docMk/>
          <pc:sldMk cId="40674124" sldId="2145706523"/>
        </pc:sldMkLst>
        <pc:spChg chg="del">
          <ac:chgData name="Asif Rehmani" userId="e3bc34669d675361" providerId="LiveId" clId="{01BD78A7-249D-4EE0-BEE8-8665D7BEE0C5}" dt="2023-05-12T13:35:48.919" v="93"/>
          <ac:spMkLst>
            <pc:docMk/>
            <pc:sldMk cId="40674124" sldId="2145706523"/>
            <ac:spMk id="9" creationId="{559AE206-7EBA-4D33-8BC9-9D8158553F0E}"/>
          </ac:spMkLst>
        </pc:spChg>
        <pc:spChg chg="del">
          <ac:chgData name="Asif Rehmani" userId="e3bc34669d675361" providerId="LiveId" clId="{01BD78A7-249D-4EE0-BEE8-8665D7BEE0C5}" dt="2023-05-12T13:35:48.919" v="93"/>
          <ac:spMkLst>
            <pc:docMk/>
            <pc:sldMk cId="40674124" sldId="2145706523"/>
            <ac:spMk id="11" creationId="{6437D937-A7F1-4011-92B4-328E5BE1B166}"/>
          </ac:spMkLst>
        </pc:spChg>
        <pc:spChg chg="del">
          <ac:chgData name="Asif Rehmani" userId="e3bc34669d675361" providerId="LiveId" clId="{01BD78A7-249D-4EE0-BEE8-8665D7BEE0C5}" dt="2023-05-12T13:35:48.919" v="93"/>
          <ac:spMkLst>
            <pc:docMk/>
            <pc:sldMk cId="40674124" sldId="2145706523"/>
            <ac:spMk id="13" creationId="{B672F332-AF08-46C6-94F0-77684310D7B7}"/>
          </ac:spMkLst>
        </pc:spChg>
        <pc:spChg chg="del">
          <ac:chgData name="Asif Rehmani" userId="e3bc34669d675361" providerId="LiveId" clId="{01BD78A7-249D-4EE0-BEE8-8665D7BEE0C5}" dt="2023-05-12T13:35:48.919" v="93"/>
          <ac:spMkLst>
            <pc:docMk/>
            <pc:sldMk cId="40674124" sldId="2145706523"/>
            <ac:spMk id="15" creationId="{34244EF8-D73A-40E1-BE73-D46E6B4B04ED}"/>
          </ac:spMkLst>
        </pc:spChg>
        <pc:cxnChg chg="del">
          <ac:chgData name="Asif Rehmani" userId="e3bc34669d675361" providerId="LiveId" clId="{01BD78A7-249D-4EE0-BEE8-8665D7BEE0C5}" dt="2023-05-12T13:35:48.919" v="93"/>
          <ac:cxnSpMkLst>
            <pc:docMk/>
            <pc:sldMk cId="40674124" sldId="2145706523"/>
            <ac:cxnSpMk id="17" creationId="{9E8E38ED-369A-44C2-B635-0BED0E48A6E8}"/>
          </ac:cxnSpMkLst>
        </pc:cxnChg>
      </pc:sldChg>
      <pc:sldChg chg="delSp modSp add mod setBg delDesignElem">
        <pc:chgData name="Asif Rehmani" userId="e3bc34669d675361" providerId="LiveId" clId="{01BD78A7-249D-4EE0-BEE8-8665D7BEE0C5}" dt="2023-05-12T13:58:49.260" v="304" actId="1076"/>
        <pc:sldMkLst>
          <pc:docMk/>
          <pc:sldMk cId="3860947504" sldId="2145706524"/>
        </pc:sldMkLst>
        <pc:spChg chg="mod">
          <ac:chgData name="Asif Rehmani" userId="e3bc34669d675361" providerId="LiveId" clId="{01BD78A7-249D-4EE0-BEE8-8665D7BEE0C5}" dt="2023-05-12T13:58:49.260" v="304" actId="1076"/>
          <ac:spMkLst>
            <pc:docMk/>
            <pc:sldMk cId="3860947504" sldId="2145706524"/>
            <ac:spMk id="2" creationId="{EDFD404D-3691-4C06-A0DC-F02AA898A0FC}"/>
          </ac:spMkLst>
        </pc:spChg>
        <pc:picChg chg="del">
          <ac:chgData name="Asif Rehmani" userId="e3bc34669d675361" providerId="LiveId" clId="{01BD78A7-249D-4EE0-BEE8-8665D7BEE0C5}" dt="2023-05-12T13:35:48.919" v="93"/>
          <ac:picMkLst>
            <pc:docMk/>
            <pc:sldMk cId="3860947504" sldId="2145706524"/>
            <ac:picMk id="9" creationId="{80C4CD5A-A9D6-4B60-B385-2103DF1AD29B}"/>
          </ac:picMkLst>
        </pc:picChg>
      </pc:sldChg>
      <pc:sldChg chg="delSp modSp add mod setBg delDesignElem">
        <pc:chgData name="Asif Rehmani" userId="e3bc34669d675361" providerId="LiveId" clId="{01BD78A7-249D-4EE0-BEE8-8665D7BEE0C5}" dt="2023-05-12T14:00:32.948" v="309" actId="108"/>
        <pc:sldMkLst>
          <pc:docMk/>
          <pc:sldMk cId="2897159005" sldId="2145706525"/>
        </pc:sldMkLst>
        <pc:spChg chg="mod">
          <ac:chgData name="Asif Rehmani" userId="e3bc34669d675361" providerId="LiveId" clId="{01BD78A7-249D-4EE0-BEE8-8665D7BEE0C5}" dt="2023-05-12T14:00:32.948" v="309" actId="108"/>
          <ac:spMkLst>
            <pc:docMk/>
            <pc:sldMk cId="2897159005" sldId="2145706525"/>
            <ac:spMk id="3" creationId="{317E9910-685A-F766-3029-B77FE2066C90}"/>
          </ac:spMkLst>
        </pc:spChg>
        <pc:spChg chg="del">
          <ac:chgData name="Asif Rehmani" userId="e3bc34669d675361" providerId="LiveId" clId="{01BD78A7-249D-4EE0-BEE8-8665D7BEE0C5}" dt="2023-05-12T13:35:48.919" v="93"/>
          <ac:spMkLst>
            <pc:docMk/>
            <pc:sldMk cId="2897159005" sldId="2145706525"/>
            <ac:spMk id="9" creationId="{A8384FB5-9ADC-4DDC-881B-597D56F5B15D}"/>
          </ac:spMkLst>
        </pc:spChg>
        <pc:spChg chg="del">
          <ac:chgData name="Asif Rehmani" userId="e3bc34669d675361" providerId="LiveId" clId="{01BD78A7-249D-4EE0-BEE8-8665D7BEE0C5}" dt="2023-05-12T13:35:48.919" v="93"/>
          <ac:spMkLst>
            <pc:docMk/>
            <pc:sldMk cId="2897159005" sldId="2145706525"/>
            <ac:spMk id="11" creationId="{1199E1B1-A8C0-4FE8-A5A8-1CB41D69F857}"/>
          </ac:spMkLst>
        </pc:spChg>
        <pc:spChg chg="del">
          <ac:chgData name="Asif Rehmani" userId="e3bc34669d675361" providerId="LiveId" clId="{01BD78A7-249D-4EE0-BEE8-8665D7BEE0C5}" dt="2023-05-12T13:35:48.919" v="93"/>
          <ac:spMkLst>
            <pc:docMk/>
            <pc:sldMk cId="2897159005" sldId="2145706525"/>
            <ac:spMk id="13" creationId="{84A8DE83-DE75-4B41-9DB4-A7EC0B0DEC0B}"/>
          </ac:spMkLst>
        </pc:spChg>
        <pc:spChg chg="del">
          <ac:chgData name="Asif Rehmani" userId="e3bc34669d675361" providerId="LiveId" clId="{01BD78A7-249D-4EE0-BEE8-8665D7BEE0C5}" dt="2023-05-12T13:35:48.919" v="93"/>
          <ac:spMkLst>
            <pc:docMk/>
            <pc:sldMk cId="2897159005" sldId="2145706525"/>
            <ac:spMk id="15" creationId="{A7009A0A-BEF5-4EAC-AF15-E4F9F002E239}"/>
          </ac:spMkLst>
        </pc:spChg>
      </pc:sldChg>
      <pc:sldChg chg="delSp modSp add mod setBg delDesignElem">
        <pc:chgData name="Asif Rehmani" userId="e3bc34669d675361" providerId="LiveId" clId="{01BD78A7-249D-4EE0-BEE8-8665D7BEE0C5}" dt="2023-05-12T13:59:17.867" v="307" actId="108"/>
        <pc:sldMkLst>
          <pc:docMk/>
          <pc:sldMk cId="731579840" sldId="2145706526"/>
        </pc:sldMkLst>
        <pc:spChg chg="mod">
          <ac:chgData name="Asif Rehmani" userId="e3bc34669d675361" providerId="LiveId" clId="{01BD78A7-249D-4EE0-BEE8-8665D7BEE0C5}" dt="2023-05-12T13:59:17.867" v="307" actId="108"/>
          <ac:spMkLst>
            <pc:docMk/>
            <pc:sldMk cId="731579840" sldId="2145706526"/>
            <ac:spMk id="2" creationId="{84BAF7A1-5BB6-4AB1-ACE8-DF88992F4174}"/>
          </ac:spMkLst>
        </pc:spChg>
        <pc:spChg chg="del">
          <ac:chgData name="Asif Rehmani" userId="e3bc34669d675361" providerId="LiveId" clId="{01BD78A7-249D-4EE0-BEE8-8665D7BEE0C5}" dt="2023-05-12T13:35:48.919" v="93"/>
          <ac:spMkLst>
            <pc:docMk/>
            <pc:sldMk cId="731579840" sldId="2145706526"/>
            <ac:spMk id="8" creationId="{6BDBA639-2A71-4A60-A71A-FF1836F546CE}"/>
          </ac:spMkLst>
        </pc:spChg>
        <pc:spChg chg="del">
          <ac:chgData name="Asif Rehmani" userId="e3bc34669d675361" providerId="LiveId" clId="{01BD78A7-249D-4EE0-BEE8-8665D7BEE0C5}" dt="2023-05-12T13:35:48.919" v="93"/>
          <ac:spMkLst>
            <pc:docMk/>
            <pc:sldMk cId="731579840" sldId="2145706526"/>
            <ac:spMk id="31" creationId="{D9C506D7-84CB-4057-A44A-465313E78538}"/>
          </ac:spMkLst>
        </pc:spChg>
        <pc:spChg chg="del">
          <ac:chgData name="Asif Rehmani" userId="e3bc34669d675361" providerId="LiveId" clId="{01BD78A7-249D-4EE0-BEE8-8665D7BEE0C5}" dt="2023-05-12T13:35:48.919" v="93"/>
          <ac:spMkLst>
            <pc:docMk/>
            <pc:sldMk cId="731579840" sldId="2145706526"/>
            <ac:spMk id="33" creationId="{7842FC68-61FD-4700-8A22-BB8B071884DB}"/>
          </ac:spMkLst>
        </pc:spChg>
        <pc:grpChg chg="del">
          <ac:chgData name="Asif Rehmani" userId="e3bc34669d675361" providerId="LiveId" clId="{01BD78A7-249D-4EE0-BEE8-8665D7BEE0C5}" dt="2023-05-12T13:35:48.919" v="93"/>
          <ac:grpSpMkLst>
            <pc:docMk/>
            <pc:sldMk cId="731579840" sldId="2145706526"/>
            <ac:grpSpMk id="10" creationId="{5E208A8B-5EBD-4532-BE72-26414FA7CFF6}"/>
          </ac:grpSpMkLst>
        </pc:grpChg>
      </pc:sldChg>
      <pc:sldChg chg="delSp modSp add mod setBg delDesignElem">
        <pc:chgData name="Asif Rehmani" userId="e3bc34669d675361" providerId="LiveId" clId="{01BD78A7-249D-4EE0-BEE8-8665D7BEE0C5}" dt="2023-05-12T14:00:46.524" v="312" actId="404"/>
        <pc:sldMkLst>
          <pc:docMk/>
          <pc:sldMk cId="1157659191" sldId="2145706527"/>
        </pc:sldMkLst>
        <pc:spChg chg="mod">
          <ac:chgData name="Asif Rehmani" userId="e3bc34669d675361" providerId="LiveId" clId="{01BD78A7-249D-4EE0-BEE8-8665D7BEE0C5}" dt="2023-05-12T14:00:46.524" v="312" actId="404"/>
          <ac:spMkLst>
            <pc:docMk/>
            <pc:sldMk cId="1157659191" sldId="2145706527"/>
            <ac:spMk id="3" creationId="{16DAE767-FA74-4EA4-AC6F-6167DA854BEF}"/>
          </ac:spMkLst>
        </pc:spChg>
        <pc:spChg chg="del">
          <ac:chgData name="Asif Rehmani" userId="e3bc34669d675361" providerId="LiveId" clId="{01BD78A7-249D-4EE0-BEE8-8665D7BEE0C5}" dt="2023-05-12T13:35:48.919" v="93"/>
          <ac:spMkLst>
            <pc:docMk/>
            <pc:sldMk cId="1157659191" sldId="2145706527"/>
            <ac:spMk id="8" creationId="{823AC064-BC96-4F32-8AE1-B2FD38754823}"/>
          </ac:spMkLst>
        </pc:spChg>
        <pc:cxnChg chg="del">
          <ac:chgData name="Asif Rehmani" userId="e3bc34669d675361" providerId="LiveId" clId="{01BD78A7-249D-4EE0-BEE8-8665D7BEE0C5}" dt="2023-05-12T13:35:48.919" v="93"/>
          <ac:cxnSpMkLst>
            <pc:docMk/>
            <pc:sldMk cId="1157659191" sldId="2145706527"/>
            <ac:cxnSpMk id="10" creationId="{7E7C77BC-7138-40B1-A15B-20F57A494629}"/>
          </ac:cxnSpMkLst>
        </pc:cxnChg>
      </pc:sldChg>
      <pc:sldChg chg="delSp modSp add mod setBg delDesignElem">
        <pc:chgData name="Asif Rehmani" userId="e3bc34669d675361" providerId="LiveId" clId="{01BD78A7-249D-4EE0-BEE8-8665D7BEE0C5}" dt="2023-05-12T14:00:55.245" v="317" actId="403"/>
        <pc:sldMkLst>
          <pc:docMk/>
          <pc:sldMk cId="1129265635" sldId="2145706528"/>
        </pc:sldMkLst>
        <pc:spChg chg="mod">
          <ac:chgData name="Asif Rehmani" userId="e3bc34669d675361" providerId="LiveId" clId="{01BD78A7-249D-4EE0-BEE8-8665D7BEE0C5}" dt="2023-05-12T14:00:55.245" v="317" actId="403"/>
          <ac:spMkLst>
            <pc:docMk/>
            <pc:sldMk cId="1129265635" sldId="2145706528"/>
            <ac:spMk id="4" creationId="{879BA8D7-B036-4C9D-9708-4763469197A2}"/>
          </ac:spMkLst>
        </pc:spChg>
        <pc:spChg chg="del">
          <ac:chgData name="Asif Rehmani" userId="e3bc34669d675361" providerId="LiveId" clId="{01BD78A7-249D-4EE0-BEE8-8665D7BEE0C5}" dt="2023-05-12T13:35:48.919" v="93"/>
          <ac:spMkLst>
            <pc:docMk/>
            <pc:sldMk cId="1129265635" sldId="2145706528"/>
            <ac:spMk id="10" creationId="{2A8AA5BC-4F7A-4226-8F99-6D824B226A97}"/>
          </ac:spMkLst>
        </pc:spChg>
        <pc:spChg chg="del">
          <ac:chgData name="Asif Rehmani" userId="e3bc34669d675361" providerId="LiveId" clId="{01BD78A7-249D-4EE0-BEE8-8665D7BEE0C5}" dt="2023-05-12T13:35:48.919" v="93"/>
          <ac:spMkLst>
            <pc:docMk/>
            <pc:sldMk cId="1129265635" sldId="2145706528"/>
            <ac:spMk id="12" creationId="{3E5445C6-DD42-4979-86FF-03730E8C6DB0}"/>
          </ac:spMkLst>
        </pc:spChg>
        <pc:cxnChg chg="del">
          <ac:chgData name="Asif Rehmani" userId="e3bc34669d675361" providerId="LiveId" clId="{01BD78A7-249D-4EE0-BEE8-8665D7BEE0C5}" dt="2023-05-12T13:35:48.919" v="93"/>
          <ac:cxnSpMkLst>
            <pc:docMk/>
            <pc:sldMk cId="1129265635" sldId="2145706528"/>
            <ac:cxnSpMk id="14" creationId="{45000665-DFC7-417E-8FD7-516A0F15C975}"/>
          </ac:cxnSpMkLst>
        </pc:cxnChg>
      </pc:sldChg>
      <pc:sldChg chg="delSp modSp add mod setBg delDesignElem">
        <pc:chgData name="Asif Rehmani" userId="e3bc34669d675361" providerId="LiveId" clId="{01BD78A7-249D-4EE0-BEE8-8665D7BEE0C5}" dt="2023-05-12T14:01:03.954" v="319" actId="27636"/>
        <pc:sldMkLst>
          <pc:docMk/>
          <pc:sldMk cId="3703642654" sldId="2145706529"/>
        </pc:sldMkLst>
        <pc:spChg chg="mod">
          <ac:chgData name="Asif Rehmani" userId="e3bc34669d675361" providerId="LiveId" clId="{01BD78A7-249D-4EE0-BEE8-8665D7BEE0C5}" dt="2023-05-12T14:01:03.954" v="319" actId="27636"/>
          <ac:spMkLst>
            <pc:docMk/>
            <pc:sldMk cId="3703642654" sldId="2145706529"/>
            <ac:spMk id="2" creationId="{1B9B4505-2275-40A3-9F94-FD959550BC6D}"/>
          </ac:spMkLst>
        </pc:spChg>
        <pc:spChg chg="del">
          <ac:chgData name="Asif Rehmani" userId="e3bc34669d675361" providerId="LiveId" clId="{01BD78A7-249D-4EE0-BEE8-8665D7BEE0C5}" dt="2023-05-12T13:35:48.919" v="93"/>
          <ac:spMkLst>
            <pc:docMk/>
            <pc:sldMk cId="3703642654" sldId="2145706529"/>
            <ac:spMk id="10" creationId="{0DE6A193-4755-479A-BC6F-A7EBCA73BE1A}"/>
          </ac:spMkLst>
        </pc:spChg>
        <pc:spChg chg="del">
          <ac:chgData name="Asif Rehmani" userId="e3bc34669d675361" providerId="LiveId" clId="{01BD78A7-249D-4EE0-BEE8-8665D7BEE0C5}" dt="2023-05-12T13:35:48.919" v="93"/>
          <ac:spMkLst>
            <pc:docMk/>
            <pc:sldMk cId="3703642654" sldId="2145706529"/>
            <ac:spMk id="12" creationId="{97FCB4AC-74E0-4CC3-95D6-E6158D6ECE76}"/>
          </ac:spMkLst>
        </pc:spChg>
        <pc:spChg chg="del">
          <ac:chgData name="Asif Rehmani" userId="e3bc34669d675361" providerId="LiveId" clId="{01BD78A7-249D-4EE0-BEE8-8665D7BEE0C5}" dt="2023-05-12T13:35:48.919" v="93"/>
          <ac:spMkLst>
            <pc:docMk/>
            <pc:sldMk cId="3703642654" sldId="2145706529"/>
            <ac:spMk id="14" creationId="{5C4527E1-0008-421A-B31C-AEA4C2A6A7AC}"/>
          </ac:spMkLst>
        </pc:spChg>
      </pc:sldChg>
      <pc:sldChg chg="modSp add mod setBg">
        <pc:chgData name="Asif Rehmani" userId="e3bc34669d675361" providerId="LiveId" clId="{01BD78A7-249D-4EE0-BEE8-8665D7BEE0C5}" dt="2023-05-12T14:06:45.011" v="446" actId="14100"/>
        <pc:sldMkLst>
          <pc:docMk/>
          <pc:sldMk cId="757368474" sldId="2145706530"/>
        </pc:sldMkLst>
        <pc:spChg chg="mod">
          <ac:chgData name="Asif Rehmani" userId="e3bc34669d675361" providerId="LiveId" clId="{01BD78A7-249D-4EE0-BEE8-8665D7BEE0C5}" dt="2023-05-12T14:06:45.011" v="446" actId="14100"/>
          <ac:spMkLst>
            <pc:docMk/>
            <pc:sldMk cId="757368474" sldId="2145706530"/>
            <ac:spMk id="2" creationId="{3DC8E846-F2A9-43FD-AB20-CB69AEC87ED3}"/>
          </ac:spMkLst>
        </pc:spChg>
      </pc:sldChg>
      <pc:sldChg chg="modSp add mod setBg">
        <pc:chgData name="Asif Rehmani" userId="e3bc34669d675361" providerId="LiveId" clId="{01BD78A7-249D-4EE0-BEE8-8665D7BEE0C5}" dt="2023-05-12T14:06:14.307" v="438" actId="14100"/>
        <pc:sldMkLst>
          <pc:docMk/>
          <pc:sldMk cId="238362650" sldId="2145706531"/>
        </pc:sldMkLst>
        <pc:spChg chg="mod">
          <ac:chgData name="Asif Rehmani" userId="e3bc34669d675361" providerId="LiveId" clId="{01BD78A7-249D-4EE0-BEE8-8665D7BEE0C5}" dt="2023-05-12T14:06:14.307" v="438" actId="14100"/>
          <ac:spMkLst>
            <pc:docMk/>
            <pc:sldMk cId="238362650" sldId="2145706531"/>
            <ac:spMk id="2" creationId="{B909A082-346D-432D-A420-42E9F87DADD3}"/>
          </ac:spMkLst>
        </pc:spChg>
      </pc:sldChg>
      <pc:sldChg chg="delSp modSp add del mod setBg delDesignElem">
        <pc:chgData name="Asif Rehmani" userId="e3bc34669d675361" providerId="LiveId" clId="{01BD78A7-249D-4EE0-BEE8-8665D7BEE0C5}" dt="2023-05-12T14:05:25.098" v="433" actId="14100"/>
        <pc:sldMkLst>
          <pc:docMk/>
          <pc:sldMk cId="3680521199" sldId="2145706532"/>
        </pc:sldMkLst>
        <pc:spChg chg="mod">
          <ac:chgData name="Asif Rehmani" userId="e3bc34669d675361" providerId="LiveId" clId="{01BD78A7-249D-4EE0-BEE8-8665D7BEE0C5}" dt="2023-05-12T14:05:25.098" v="433" actId="14100"/>
          <ac:spMkLst>
            <pc:docMk/>
            <pc:sldMk cId="3680521199" sldId="2145706532"/>
            <ac:spMk id="3" creationId="{317E9910-685A-F766-3029-B77FE2066C90}"/>
          </ac:spMkLst>
        </pc:spChg>
        <pc:spChg chg="del">
          <ac:chgData name="Asif Rehmani" userId="e3bc34669d675361" providerId="LiveId" clId="{01BD78A7-249D-4EE0-BEE8-8665D7BEE0C5}" dt="2023-05-12T13:35:48.919" v="93"/>
          <ac:spMkLst>
            <pc:docMk/>
            <pc:sldMk cId="3680521199" sldId="2145706532"/>
            <ac:spMk id="9" creationId="{A8384FB5-9ADC-4DDC-881B-597D56F5B15D}"/>
          </ac:spMkLst>
        </pc:spChg>
        <pc:spChg chg="del">
          <ac:chgData name="Asif Rehmani" userId="e3bc34669d675361" providerId="LiveId" clId="{01BD78A7-249D-4EE0-BEE8-8665D7BEE0C5}" dt="2023-05-12T13:35:48.919" v="93"/>
          <ac:spMkLst>
            <pc:docMk/>
            <pc:sldMk cId="3680521199" sldId="2145706532"/>
            <ac:spMk id="11" creationId="{1199E1B1-A8C0-4FE8-A5A8-1CB41D69F857}"/>
          </ac:spMkLst>
        </pc:spChg>
        <pc:spChg chg="del">
          <ac:chgData name="Asif Rehmani" userId="e3bc34669d675361" providerId="LiveId" clId="{01BD78A7-249D-4EE0-BEE8-8665D7BEE0C5}" dt="2023-05-12T13:35:48.919" v="93"/>
          <ac:spMkLst>
            <pc:docMk/>
            <pc:sldMk cId="3680521199" sldId="2145706532"/>
            <ac:spMk id="13" creationId="{84A8DE83-DE75-4B41-9DB4-A7EC0B0DEC0B}"/>
          </ac:spMkLst>
        </pc:spChg>
        <pc:spChg chg="del">
          <ac:chgData name="Asif Rehmani" userId="e3bc34669d675361" providerId="LiveId" clId="{01BD78A7-249D-4EE0-BEE8-8665D7BEE0C5}" dt="2023-05-12T13:35:48.919" v="93"/>
          <ac:spMkLst>
            <pc:docMk/>
            <pc:sldMk cId="3680521199" sldId="2145706532"/>
            <ac:spMk id="15" creationId="{A7009A0A-BEF5-4EAC-AF15-E4F9F002E239}"/>
          </ac:spMkLst>
        </pc:spChg>
      </pc:sldChg>
      <pc:sldChg chg="delSp modSp add mod setBg delDesignElem">
        <pc:chgData name="Asif Rehmani" userId="e3bc34669d675361" providerId="LiveId" clId="{01BD78A7-249D-4EE0-BEE8-8665D7BEE0C5}" dt="2023-05-12T14:05:08.443" v="431" actId="14100"/>
        <pc:sldMkLst>
          <pc:docMk/>
          <pc:sldMk cId="3891058962" sldId="2145706533"/>
        </pc:sldMkLst>
        <pc:spChg chg="mod">
          <ac:chgData name="Asif Rehmani" userId="e3bc34669d675361" providerId="LiveId" clId="{01BD78A7-249D-4EE0-BEE8-8665D7BEE0C5}" dt="2023-05-12T14:05:08.443" v="431" actId="14100"/>
          <ac:spMkLst>
            <pc:docMk/>
            <pc:sldMk cId="3891058962" sldId="2145706533"/>
            <ac:spMk id="4" creationId="{CF2C7CE4-5730-66B2-DB0A-8795588E8333}"/>
          </ac:spMkLst>
        </pc:spChg>
        <pc:spChg chg="del">
          <ac:chgData name="Asif Rehmani" userId="e3bc34669d675361" providerId="LiveId" clId="{01BD78A7-249D-4EE0-BEE8-8665D7BEE0C5}" dt="2023-05-12T13:35:48.919" v="93"/>
          <ac:spMkLst>
            <pc:docMk/>
            <pc:sldMk cId="3891058962" sldId="2145706533"/>
            <ac:spMk id="9" creationId="{A8384FB5-9ADC-4DDC-881B-597D56F5B15D}"/>
          </ac:spMkLst>
        </pc:spChg>
        <pc:spChg chg="del">
          <ac:chgData name="Asif Rehmani" userId="e3bc34669d675361" providerId="LiveId" clId="{01BD78A7-249D-4EE0-BEE8-8665D7BEE0C5}" dt="2023-05-12T13:35:48.919" v="93"/>
          <ac:spMkLst>
            <pc:docMk/>
            <pc:sldMk cId="3891058962" sldId="2145706533"/>
            <ac:spMk id="11" creationId="{1199E1B1-A8C0-4FE8-A5A8-1CB41D69F857}"/>
          </ac:spMkLst>
        </pc:spChg>
        <pc:spChg chg="del">
          <ac:chgData name="Asif Rehmani" userId="e3bc34669d675361" providerId="LiveId" clId="{01BD78A7-249D-4EE0-BEE8-8665D7BEE0C5}" dt="2023-05-12T13:35:48.919" v="93"/>
          <ac:spMkLst>
            <pc:docMk/>
            <pc:sldMk cId="3891058962" sldId="2145706533"/>
            <ac:spMk id="13" creationId="{84A8DE83-DE75-4B41-9DB4-A7EC0B0DEC0B}"/>
          </ac:spMkLst>
        </pc:spChg>
        <pc:spChg chg="del">
          <ac:chgData name="Asif Rehmani" userId="e3bc34669d675361" providerId="LiveId" clId="{01BD78A7-249D-4EE0-BEE8-8665D7BEE0C5}" dt="2023-05-12T13:35:48.919" v="93"/>
          <ac:spMkLst>
            <pc:docMk/>
            <pc:sldMk cId="3891058962" sldId="2145706533"/>
            <ac:spMk id="15" creationId="{A7009A0A-BEF5-4EAC-AF15-E4F9F002E239}"/>
          </ac:spMkLst>
        </pc:spChg>
      </pc:sldChg>
      <pc:sldChg chg="delSp modSp add mod setBg delDesignElem">
        <pc:chgData name="Asif Rehmani" userId="e3bc34669d675361" providerId="LiveId" clId="{01BD78A7-249D-4EE0-BEE8-8665D7BEE0C5}" dt="2023-05-12T14:04:18.613" v="371" actId="403"/>
        <pc:sldMkLst>
          <pc:docMk/>
          <pc:sldMk cId="530526566" sldId="2145706534"/>
        </pc:sldMkLst>
        <pc:spChg chg="mod">
          <ac:chgData name="Asif Rehmani" userId="e3bc34669d675361" providerId="LiveId" clId="{01BD78A7-249D-4EE0-BEE8-8665D7BEE0C5}" dt="2023-05-12T14:04:18.613" v="371" actId="403"/>
          <ac:spMkLst>
            <pc:docMk/>
            <pc:sldMk cId="530526566" sldId="2145706534"/>
            <ac:spMk id="2" creationId="{9EDF9E40-4A04-58C4-EC05-DA3210A723D9}"/>
          </ac:spMkLst>
        </pc:spChg>
        <pc:spChg chg="del">
          <ac:chgData name="Asif Rehmani" userId="e3bc34669d675361" providerId="LiveId" clId="{01BD78A7-249D-4EE0-BEE8-8665D7BEE0C5}" dt="2023-05-12T13:35:48.919" v="93"/>
          <ac:spMkLst>
            <pc:docMk/>
            <pc:sldMk cId="530526566" sldId="2145706534"/>
            <ac:spMk id="8" creationId="{943CAA20-3569-4189-9E48-239A229A86CA}"/>
          </ac:spMkLst>
        </pc:spChg>
        <pc:spChg chg="del">
          <ac:chgData name="Asif Rehmani" userId="e3bc34669d675361" providerId="LiveId" clId="{01BD78A7-249D-4EE0-BEE8-8665D7BEE0C5}" dt="2023-05-12T13:35:48.919" v="93"/>
          <ac:spMkLst>
            <pc:docMk/>
            <pc:sldMk cId="530526566" sldId="2145706534"/>
            <ac:spMk id="10" creationId="{DA542B6D-E775-4832-91DC-2D20F857813A}"/>
          </ac:spMkLst>
        </pc:spChg>
      </pc:sldChg>
      <pc:sldChg chg="delSp modSp add del mod setBg delDesignElem">
        <pc:chgData name="Asif Rehmani" userId="e3bc34669d675361" providerId="LiveId" clId="{01BD78A7-249D-4EE0-BEE8-8665D7BEE0C5}" dt="2023-05-12T14:01:59.652" v="335" actId="47"/>
        <pc:sldMkLst>
          <pc:docMk/>
          <pc:sldMk cId="1787147630" sldId="2145706535"/>
        </pc:sldMkLst>
        <pc:spChg chg="mod">
          <ac:chgData name="Asif Rehmani" userId="e3bc34669d675361" providerId="LiveId" clId="{01BD78A7-249D-4EE0-BEE8-8665D7BEE0C5}" dt="2023-05-12T13:36:50.115" v="129" actId="27636"/>
          <ac:spMkLst>
            <pc:docMk/>
            <pc:sldMk cId="1787147630" sldId="2145706535"/>
            <ac:spMk id="2" creationId="{C35D934B-E595-AC84-182D-E11A15F9E817}"/>
          </ac:spMkLst>
        </pc:spChg>
        <pc:spChg chg="mod">
          <ac:chgData name="Asif Rehmani" userId="e3bc34669d675361" providerId="LiveId" clId="{01BD78A7-249D-4EE0-BEE8-8665D7BEE0C5}" dt="2023-05-12T13:36:50.119" v="130" actId="27636"/>
          <ac:spMkLst>
            <pc:docMk/>
            <pc:sldMk cId="1787147630" sldId="2145706535"/>
            <ac:spMk id="3" creationId="{E3446948-CDFF-C8D9-E34E-7F9C45414403}"/>
          </ac:spMkLst>
        </pc:spChg>
        <pc:spChg chg="del">
          <ac:chgData name="Asif Rehmani" userId="e3bc34669d675361" providerId="LiveId" clId="{01BD78A7-249D-4EE0-BEE8-8665D7BEE0C5}" dt="2023-05-12T13:35:48.919" v="93"/>
          <ac:spMkLst>
            <pc:docMk/>
            <pc:sldMk cId="1787147630" sldId="2145706535"/>
            <ac:spMk id="8" creationId="{081EA652-8C6A-4E69-BEB9-170809474553}"/>
          </ac:spMkLst>
        </pc:spChg>
        <pc:spChg chg="del">
          <ac:chgData name="Asif Rehmani" userId="e3bc34669d675361" providerId="LiveId" clId="{01BD78A7-249D-4EE0-BEE8-8665D7BEE0C5}" dt="2023-05-12T13:35:48.919" v="93"/>
          <ac:spMkLst>
            <pc:docMk/>
            <pc:sldMk cId="1787147630" sldId="2145706535"/>
            <ac:spMk id="10" creationId="{5298780A-33B9-4EA2-8F67-DE68AD62841B}"/>
          </ac:spMkLst>
        </pc:spChg>
        <pc:spChg chg="del">
          <ac:chgData name="Asif Rehmani" userId="e3bc34669d675361" providerId="LiveId" clId="{01BD78A7-249D-4EE0-BEE8-8665D7BEE0C5}" dt="2023-05-12T13:35:48.919" v="93"/>
          <ac:spMkLst>
            <pc:docMk/>
            <pc:sldMk cId="1787147630" sldId="2145706535"/>
            <ac:spMk id="12" creationId="{7F488E8B-4E1E-4402-8935-D4E6C02615C7}"/>
          </ac:spMkLst>
        </pc:spChg>
      </pc:sldChg>
      <pc:sldChg chg="delSp modSp add del mod setBg delDesignElem">
        <pc:chgData name="Asif Rehmani" userId="e3bc34669d675361" providerId="LiveId" clId="{01BD78A7-249D-4EE0-BEE8-8665D7BEE0C5}" dt="2023-05-12T14:02:02.918" v="336" actId="47"/>
        <pc:sldMkLst>
          <pc:docMk/>
          <pc:sldMk cId="1885515512" sldId="2145706536"/>
        </pc:sldMkLst>
        <pc:spChg chg="mod">
          <ac:chgData name="Asif Rehmani" userId="e3bc34669d675361" providerId="LiveId" clId="{01BD78A7-249D-4EE0-BEE8-8665D7BEE0C5}" dt="2023-05-12T13:36:50.125" v="131" actId="27636"/>
          <ac:spMkLst>
            <pc:docMk/>
            <pc:sldMk cId="1885515512" sldId="2145706536"/>
            <ac:spMk id="2" creationId="{AA659590-FF9C-D350-5934-1245B6867F29}"/>
          </ac:spMkLst>
        </pc:spChg>
        <pc:spChg chg="del">
          <ac:chgData name="Asif Rehmani" userId="e3bc34669d675361" providerId="LiveId" clId="{01BD78A7-249D-4EE0-BEE8-8665D7BEE0C5}" dt="2023-05-12T13:35:48.919" v="93"/>
          <ac:spMkLst>
            <pc:docMk/>
            <pc:sldMk cId="1885515512" sldId="2145706536"/>
            <ac:spMk id="8" creationId="{934F1179-B481-4F9E-BCA3-AFB972070F83}"/>
          </ac:spMkLst>
        </pc:spChg>
        <pc:spChg chg="del">
          <ac:chgData name="Asif Rehmani" userId="e3bc34669d675361" providerId="LiveId" clId="{01BD78A7-249D-4EE0-BEE8-8665D7BEE0C5}" dt="2023-05-12T13:35:48.919" v="93"/>
          <ac:spMkLst>
            <pc:docMk/>
            <pc:sldMk cId="1885515512" sldId="2145706536"/>
            <ac:spMk id="10" creationId="{827DC2C4-B485-428A-BF4A-472D2967F47F}"/>
          </ac:spMkLst>
        </pc:spChg>
        <pc:spChg chg="del">
          <ac:chgData name="Asif Rehmani" userId="e3bc34669d675361" providerId="LiveId" clId="{01BD78A7-249D-4EE0-BEE8-8665D7BEE0C5}" dt="2023-05-12T13:35:48.919" v="93"/>
          <ac:spMkLst>
            <pc:docMk/>
            <pc:sldMk cId="1885515512" sldId="2145706536"/>
            <ac:spMk id="12" creationId="{EE04B5EB-F158-4507-90DD-BD23620C7CC9}"/>
          </ac:spMkLst>
        </pc:spChg>
      </pc:sldChg>
      <pc:sldChg chg="delSp add del setBg delDesignElem">
        <pc:chgData name="Asif Rehmani" userId="e3bc34669d675361" providerId="LiveId" clId="{01BD78A7-249D-4EE0-BEE8-8665D7BEE0C5}" dt="2023-05-12T14:02:06.405" v="337" actId="47"/>
        <pc:sldMkLst>
          <pc:docMk/>
          <pc:sldMk cId="360924888" sldId="2145706537"/>
        </pc:sldMkLst>
        <pc:spChg chg="del">
          <ac:chgData name="Asif Rehmani" userId="e3bc34669d675361" providerId="LiveId" clId="{01BD78A7-249D-4EE0-BEE8-8665D7BEE0C5}" dt="2023-05-12T13:35:48.919" v="93"/>
          <ac:spMkLst>
            <pc:docMk/>
            <pc:sldMk cId="360924888" sldId="2145706537"/>
            <ac:spMk id="8" creationId="{934F1179-B481-4F9E-BCA3-AFB972070F83}"/>
          </ac:spMkLst>
        </pc:spChg>
        <pc:spChg chg="del">
          <ac:chgData name="Asif Rehmani" userId="e3bc34669d675361" providerId="LiveId" clId="{01BD78A7-249D-4EE0-BEE8-8665D7BEE0C5}" dt="2023-05-12T13:35:48.919" v="93"/>
          <ac:spMkLst>
            <pc:docMk/>
            <pc:sldMk cId="360924888" sldId="2145706537"/>
            <ac:spMk id="10" creationId="{827DC2C4-B485-428A-BF4A-472D2967F47F}"/>
          </ac:spMkLst>
        </pc:spChg>
        <pc:spChg chg="del">
          <ac:chgData name="Asif Rehmani" userId="e3bc34669d675361" providerId="LiveId" clId="{01BD78A7-249D-4EE0-BEE8-8665D7BEE0C5}" dt="2023-05-12T13:35:48.919" v="93"/>
          <ac:spMkLst>
            <pc:docMk/>
            <pc:sldMk cId="360924888" sldId="2145706537"/>
            <ac:spMk id="12" creationId="{EE04B5EB-F158-4507-90DD-BD23620C7CC9}"/>
          </ac:spMkLst>
        </pc:spChg>
      </pc:sldChg>
      <pc:sldChg chg="add del">
        <pc:chgData name="Asif Rehmani" userId="e3bc34669d675361" providerId="LiveId" clId="{01BD78A7-249D-4EE0-BEE8-8665D7BEE0C5}" dt="2023-05-12T14:02:07.584" v="338" actId="47"/>
        <pc:sldMkLst>
          <pc:docMk/>
          <pc:sldMk cId="724814862" sldId="2145706538"/>
        </pc:sldMkLst>
      </pc:sldChg>
      <pc:sldChg chg="add del">
        <pc:chgData name="Asif Rehmani" userId="e3bc34669d675361" providerId="LiveId" clId="{01BD78A7-249D-4EE0-BEE8-8665D7BEE0C5}" dt="2023-05-12T14:02:08.681" v="339" actId="47"/>
        <pc:sldMkLst>
          <pc:docMk/>
          <pc:sldMk cId="1784964532" sldId="2145706539"/>
        </pc:sldMkLst>
      </pc:sldChg>
      <pc:sldChg chg="modSp add mod">
        <pc:chgData name="Asif Rehmani" userId="e3bc34669d675361" providerId="LiveId" clId="{01BD78A7-249D-4EE0-BEE8-8665D7BEE0C5}" dt="2023-05-12T14:03:56.052" v="368" actId="207"/>
        <pc:sldMkLst>
          <pc:docMk/>
          <pc:sldMk cId="2956623663" sldId="2145706540"/>
        </pc:sldMkLst>
        <pc:spChg chg="mod">
          <ac:chgData name="Asif Rehmani" userId="e3bc34669d675361" providerId="LiveId" clId="{01BD78A7-249D-4EE0-BEE8-8665D7BEE0C5}" dt="2023-05-12T13:36:50.130" v="132" actId="27636"/>
          <ac:spMkLst>
            <pc:docMk/>
            <pc:sldMk cId="2956623663" sldId="2145706540"/>
            <ac:spMk id="2"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4"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5"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7"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8"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9" creationId="{00000000-0000-0000-0000-000000000000}"/>
          </ac:spMkLst>
        </pc:spChg>
        <pc:spChg chg="mod">
          <ac:chgData name="Asif Rehmani" userId="e3bc34669d675361" providerId="LiveId" clId="{01BD78A7-249D-4EE0-BEE8-8665D7BEE0C5}" dt="2023-05-12T14:03:56.052" v="368" actId="207"/>
          <ac:spMkLst>
            <pc:docMk/>
            <pc:sldMk cId="2956623663" sldId="2145706540"/>
            <ac:spMk id="14"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15" creationId="{00000000-0000-0000-0000-000000000000}"/>
          </ac:spMkLst>
        </pc:spChg>
        <pc:spChg chg="mod">
          <ac:chgData name="Asif Rehmani" userId="e3bc34669d675361" providerId="LiveId" clId="{01BD78A7-249D-4EE0-BEE8-8665D7BEE0C5}" dt="2023-05-12T14:03:39.503" v="367" actId="404"/>
          <ac:spMkLst>
            <pc:docMk/>
            <pc:sldMk cId="2956623663" sldId="2145706540"/>
            <ac:spMk id="16" creationId="{00000000-0000-0000-0000-000000000000}"/>
          </ac:spMkLst>
        </pc:spChg>
      </pc:sldChg>
      <pc:sldChg chg="modSp add mod">
        <pc:chgData name="Asif Rehmani" userId="e3bc34669d675361" providerId="LiveId" clId="{01BD78A7-249D-4EE0-BEE8-8665D7BEE0C5}" dt="2023-05-12T14:05:53.266" v="437" actId="1076"/>
        <pc:sldMkLst>
          <pc:docMk/>
          <pc:sldMk cId="23360512" sldId="2145706541"/>
        </pc:sldMkLst>
        <pc:spChg chg="mod">
          <ac:chgData name="Asif Rehmani" userId="e3bc34669d675361" providerId="LiveId" clId="{01BD78A7-249D-4EE0-BEE8-8665D7BEE0C5}" dt="2023-05-12T14:05:38.770" v="434" actId="1076"/>
          <ac:spMkLst>
            <pc:docMk/>
            <pc:sldMk cId="23360512" sldId="2145706541"/>
            <ac:spMk id="12" creationId="{B4395C34-427C-CDD2-8DB4-3C563F14AD8A}"/>
          </ac:spMkLst>
        </pc:spChg>
        <pc:spChg chg="mod">
          <ac:chgData name="Asif Rehmani" userId="e3bc34669d675361" providerId="LiveId" clId="{01BD78A7-249D-4EE0-BEE8-8665D7BEE0C5}" dt="2023-05-12T14:05:53.266" v="437" actId="1076"/>
          <ac:spMkLst>
            <pc:docMk/>
            <pc:sldMk cId="23360512" sldId="2145706541"/>
            <ac:spMk id="13" creationId="{0D60B116-52FF-321E-1AE0-B765E380C514}"/>
          </ac:spMkLst>
        </pc:spChg>
        <pc:picChg chg="mod">
          <ac:chgData name="Asif Rehmani" userId="e3bc34669d675361" providerId="LiveId" clId="{01BD78A7-249D-4EE0-BEE8-8665D7BEE0C5}" dt="2023-05-12T14:03:12.483" v="365" actId="1076"/>
          <ac:picMkLst>
            <pc:docMk/>
            <pc:sldMk cId="23360512" sldId="2145706541"/>
            <ac:picMk id="17" creationId="{FA0B5577-A602-441B-4FD4-C82221C193FB}"/>
          </ac:picMkLst>
        </pc:picChg>
      </pc:sldChg>
      <pc:sldChg chg="add">
        <pc:chgData name="Asif Rehmani" userId="e3bc34669d675361" providerId="LiveId" clId="{01BD78A7-249D-4EE0-BEE8-8665D7BEE0C5}" dt="2023-05-12T13:35:48.919" v="93"/>
        <pc:sldMkLst>
          <pc:docMk/>
          <pc:sldMk cId="3248246612" sldId="2145706542"/>
        </pc:sldMkLst>
      </pc:sldChg>
      <pc:sldChg chg="new del">
        <pc:chgData name="Asif Rehmani" userId="e3bc34669d675361" providerId="LiveId" clId="{01BD78A7-249D-4EE0-BEE8-8665D7BEE0C5}" dt="2023-05-12T14:02:19.548" v="342" actId="47"/>
        <pc:sldMkLst>
          <pc:docMk/>
          <pc:sldMk cId="470742255" sldId="2145706543"/>
        </pc:sldMkLst>
      </pc:sldChg>
      <pc:sldChg chg="new del">
        <pc:chgData name="Asif Rehmani" userId="e3bc34669d675361" providerId="LiveId" clId="{01BD78A7-249D-4EE0-BEE8-8665D7BEE0C5}" dt="2023-05-12T13:42:43.762" v="165" actId="47"/>
        <pc:sldMkLst>
          <pc:docMk/>
          <pc:sldMk cId="2927249476" sldId="2145706544"/>
        </pc:sldMkLst>
      </pc:sldChg>
      <pc:sldChg chg="modSp new del mod">
        <pc:chgData name="Asif Rehmani" userId="e3bc34669d675361" providerId="LiveId" clId="{01BD78A7-249D-4EE0-BEE8-8665D7BEE0C5}" dt="2023-05-12T13:42:03.615" v="158" actId="47"/>
        <pc:sldMkLst>
          <pc:docMk/>
          <pc:sldMk cId="3765218179" sldId="2145706545"/>
        </pc:sldMkLst>
        <pc:spChg chg="mod">
          <ac:chgData name="Asif Rehmani" userId="e3bc34669d675361" providerId="LiveId" clId="{01BD78A7-249D-4EE0-BEE8-8665D7BEE0C5}" dt="2023-05-12T13:41:58.555" v="157" actId="5793"/>
          <ac:spMkLst>
            <pc:docMk/>
            <pc:sldMk cId="3765218179" sldId="2145706545"/>
            <ac:spMk id="3" creationId="{78F41D0E-D6AE-7533-9F9A-DD91EBDE3A6C}"/>
          </ac:spMkLst>
        </pc:spChg>
      </pc:sldChg>
      <pc:sldMasterChg chg="del delSldLayout">
        <pc:chgData name="Asif Rehmani" userId="e3bc34669d675361" providerId="LiveId" clId="{01BD78A7-249D-4EE0-BEE8-8665D7BEE0C5}" dt="2023-05-12T13:43:39.739" v="179" actId="2696"/>
        <pc:sldMasterMkLst>
          <pc:docMk/>
          <pc:sldMasterMk cId="3010756724" sldId="2147483814"/>
        </pc:sldMasterMkLst>
        <pc:sldLayoutChg chg="del">
          <pc:chgData name="Asif Rehmani" userId="e3bc34669d675361" providerId="LiveId" clId="{01BD78A7-249D-4EE0-BEE8-8665D7BEE0C5}" dt="2023-05-12T13:43:37.162" v="169" actId="2696"/>
          <pc:sldLayoutMkLst>
            <pc:docMk/>
            <pc:sldMasterMk cId="3010756724" sldId="2147483814"/>
            <pc:sldLayoutMk cId="3714775202" sldId="2147483815"/>
          </pc:sldLayoutMkLst>
        </pc:sldLayoutChg>
        <pc:sldLayoutChg chg="del">
          <pc:chgData name="Asif Rehmani" userId="e3bc34669d675361" providerId="LiveId" clId="{01BD78A7-249D-4EE0-BEE8-8665D7BEE0C5}" dt="2023-05-12T13:43:37.167" v="170" actId="2696"/>
          <pc:sldLayoutMkLst>
            <pc:docMk/>
            <pc:sldMasterMk cId="3010756724" sldId="2147483814"/>
            <pc:sldLayoutMk cId="246730964" sldId="2147483816"/>
          </pc:sldLayoutMkLst>
        </pc:sldLayoutChg>
        <pc:sldLayoutChg chg="del">
          <pc:chgData name="Asif Rehmani" userId="e3bc34669d675361" providerId="LiveId" clId="{01BD78A7-249D-4EE0-BEE8-8665D7BEE0C5}" dt="2023-05-12T13:43:37.171" v="171" actId="2696"/>
          <pc:sldLayoutMkLst>
            <pc:docMk/>
            <pc:sldMasterMk cId="3010756724" sldId="2147483814"/>
            <pc:sldLayoutMk cId="4268006490" sldId="2147483817"/>
          </pc:sldLayoutMkLst>
        </pc:sldLayoutChg>
        <pc:sldLayoutChg chg="del">
          <pc:chgData name="Asif Rehmani" userId="e3bc34669d675361" providerId="LiveId" clId="{01BD78A7-249D-4EE0-BEE8-8665D7BEE0C5}" dt="2023-05-12T13:43:37.176" v="172" actId="2696"/>
          <pc:sldLayoutMkLst>
            <pc:docMk/>
            <pc:sldMasterMk cId="3010756724" sldId="2147483814"/>
            <pc:sldLayoutMk cId="3661393787" sldId="2147483818"/>
          </pc:sldLayoutMkLst>
        </pc:sldLayoutChg>
        <pc:sldLayoutChg chg="del">
          <pc:chgData name="Asif Rehmani" userId="e3bc34669d675361" providerId="LiveId" clId="{01BD78A7-249D-4EE0-BEE8-8665D7BEE0C5}" dt="2023-05-12T13:43:37.179" v="173" actId="2696"/>
          <pc:sldLayoutMkLst>
            <pc:docMk/>
            <pc:sldMasterMk cId="3010756724" sldId="2147483814"/>
            <pc:sldLayoutMk cId="1500411166" sldId="2147483819"/>
          </pc:sldLayoutMkLst>
        </pc:sldLayoutChg>
        <pc:sldLayoutChg chg="del">
          <pc:chgData name="Asif Rehmani" userId="e3bc34669d675361" providerId="LiveId" clId="{01BD78A7-249D-4EE0-BEE8-8665D7BEE0C5}" dt="2023-05-12T13:43:37.183" v="174" actId="2696"/>
          <pc:sldLayoutMkLst>
            <pc:docMk/>
            <pc:sldMasterMk cId="3010756724" sldId="2147483814"/>
            <pc:sldLayoutMk cId="1898540187" sldId="2147483820"/>
          </pc:sldLayoutMkLst>
        </pc:sldLayoutChg>
        <pc:sldLayoutChg chg="del">
          <pc:chgData name="Asif Rehmani" userId="e3bc34669d675361" providerId="LiveId" clId="{01BD78A7-249D-4EE0-BEE8-8665D7BEE0C5}" dt="2023-05-12T13:43:37.186" v="175" actId="2696"/>
          <pc:sldLayoutMkLst>
            <pc:docMk/>
            <pc:sldMasterMk cId="3010756724" sldId="2147483814"/>
            <pc:sldLayoutMk cId="3453698040" sldId="2147483821"/>
          </pc:sldLayoutMkLst>
        </pc:sldLayoutChg>
        <pc:sldLayoutChg chg="del">
          <pc:chgData name="Asif Rehmani" userId="e3bc34669d675361" providerId="LiveId" clId="{01BD78A7-249D-4EE0-BEE8-8665D7BEE0C5}" dt="2023-05-12T13:43:37.189" v="176" actId="2696"/>
          <pc:sldLayoutMkLst>
            <pc:docMk/>
            <pc:sldMasterMk cId="3010756724" sldId="2147483814"/>
            <pc:sldLayoutMk cId="1270313341" sldId="2147483822"/>
          </pc:sldLayoutMkLst>
        </pc:sldLayoutChg>
        <pc:sldLayoutChg chg="del">
          <pc:chgData name="Asif Rehmani" userId="e3bc34669d675361" providerId="LiveId" clId="{01BD78A7-249D-4EE0-BEE8-8665D7BEE0C5}" dt="2023-05-12T13:43:37.192" v="177" actId="2696"/>
          <pc:sldLayoutMkLst>
            <pc:docMk/>
            <pc:sldMasterMk cId="3010756724" sldId="2147483814"/>
            <pc:sldLayoutMk cId="2715311840" sldId="2147483823"/>
          </pc:sldLayoutMkLst>
        </pc:sldLayoutChg>
        <pc:sldLayoutChg chg="del">
          <pc:chgData name="Asif Rehmani" userId="e3bc34669d675361" providerId="LiveId" clId="{01BD78A7-249D-4EE0-BEE8-8665D7BEE0C5}" dt="2023-05-12T13:43:37.195" v="178" actId="2696"/>
          <pc:sldLayoutMkLst>
            <pc:docMk/>
            <pc:sldMasterMk cId="3010756724" sldId="2147483814"/>
            <pc:sldLayoutMk cId="2586141207" sldId="2147483824"/>
          </pc:sldLayoutMkLst>
        </pc:sldLayoutChg>
        <pc:sldLayoutChg chg="del">
          <pc:chgData name="Asif Rehmani" userId="e3bc34669d675361" providerId="LiveId" clId="{01BD78A7-249D-4EE0-BEE8-8665D7BEE0C5}" dt="2023-05-12T13:43:37.149" v="168" actId="2696"/>
          <pc:sldLayoutMkLst>
            <pc:docMk/>
            <pc:sldMasterMk cId="3010756724" sldId="2147483814"/>
            <pc:sldLayoutMk cId="4242720755" sldId="2147483825"/>
          </pc:sldLayoutMkLst>
        </pc:sldLayoutChg>
        <pc:sldLayoutChg chg="del">
          <pc:chgData name="Asif Rehmani" userId="e3bc34669d675361" providerId="LiveId" clId="{01BD78A7-249D-4EE0-BEE8-8665D7BEE0C5}" dt="2023-05-12T13:38:12.284" v="133" actId="47"/>
          <pc:sldLayoutMkLst>
            <pc:docMk/>
            <pc:sldMasterMk cId="3010756724" sldId="2147483814"/>
            <pc:sldLayoutMk cId="2594237336" sldId="2147483866"/>
          </pc:sldLayoutMkLst>
        </pc:sldLayoutChg>
        <pc:sldLayoutChg chg="del">
          <pc:chgData name="Asif Rehmani" userId="e3bc34669d675361" providerId="LiveId" clId="{01BD78A7-249D-4EE0-BEE8-8665D7BEE0C5}" dt="2023-05-12T13:38:12.284" v="133" actId="47"/>
          <pc:sldLayoutMkLst>
            <pc:docMk/>
            <pc:sldMasterMk cId="3010756724" sldId="2147483814"/>
            <pc:sldLayoutMk cId="1056387614" sldId="2147483867"/>
          </pc:sldLayoutMkLst>
        </pc:sldLayoutChg>
      </pc:sldMasterChg>
      <pc:sldMasterChg chg="modSldLayout">
        <pc:chgData name="Asif Rehmani" userId="e3bc34669d675361" providerId="LiveId" clId="{01BD78A7-249D-4EE0-BEE8-8665D7BEE0C5}" dt="2023-05-12T13:47:59.949" v="207" actId="108"/>
        <pc:sldMasterMkLst>
          <pc:docMk/>
          <pc:sldMasterMk cId="2590681716" sldId="2147483846"/>
        </pc:sldMasterMkLst>
        <pc:sldLayoutChg chg="delSp modSp mod">
          <pc:chgData name="Asif Rehmani" userId="e3bc34669d675361" providerId="LiveId" clId="{01BD78A7-249D-4EE0-BEE8-8665D7BEE0C5}" dt="2023-05-12T13:47:59.949" v="207" actId="108"/>
          <pc:sldLayoutMkLst>
            <pc:docMk/>
            <pc:sldMasterMk cId="2590681716" sldId="2147483846"/>
            <pc:sldLayoutMk cId="1770948159" sldId="2147483868"/>
          </pc:sldLayoutMkLst>
          <pc:spChg chg="mod">
            <ac:chgData name="Asif Rehmani" userId="e3bc34669d675361" providerId="LiveId" clId="{01BD78A7-249D-4EE0-BEE8-8665D7BEE0C5}" dt="2023-05-12T13:47:59.949" v="207" actId="108"/>
            <ac:spMkLst>
              <pc:docMk/>
              <pc:sldMasterMk cId="2590681716" sldId="2147483846"/>
              <pc:sldLayoutMk cId="1770948159" sldId="2147483868"/>
              <ac:spMk id="3" creationId="{00000000-0000-0000-0000-000000000000}"/>
            </ac:spMkLst>
          </pc:spChg>
          <pc:picChg chg="del">
            <ac:chgData name="Asif Rehmani" userId="e3bc34669d675361" providerId="LiveId" clId="{01BD78A7-249D-4EE0-BEE8-8665D7BEE0C5}" dt="2023-05-12T13:44:06.412" v="180" actId="478"/>
            <ac:picMkLst>
              <pc:docMk/>
              <pc:sldMasterMk cId="2590681716" sldId="2147483846"/>
              <pc:sldLayoutMk cId="1770948159" sldId="2147483868"/>
              <ac:picMk id="8" creationId="{00000000-0000-0000-0000-000000000000}"/>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F515BC-39B8-4165-910C-1A6B288EF05B}"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en-US"/>
        </a:p>
      </dgm:t>
    </dgm:pt>
    <dgm:pt modelId="{2FE94278-55A1-404E-9DB4-F9BFDE84D035}">
      <dgm:prSet/>
      <dgm:spPr/>
      <dgm:t>
        <a:bodyPr/>
        <a:lstStyle/>
        <a:p>
          <a:r>
            <a:rPr lang="en-US" dirty="0"/>
            <a:t>This solution Must solve a Real challenge and Delight your team.</a:t>
          </a:r>
        </a:p>
      </dgm:t>
    </dgm:pt>
    <dgm:pt modelId="{6928F2B8-516F-4171-85E8-ABD88DAD64CA}" type="parTrans" cxnId="{3E7947C3-ED0F-4647-BB2E-B0174F200C25}">
      <dgm:prSet/>
      <dgm:spPr/>
      <dgm:t>
        <a:bodyPr/>
        <a:lstStyle/>
        <a:p>
          <a:endParaRPr lang="en-US"/>
        </a:p>
      </dgm:t>
    </dgm:pt>
    <dgm:pt modelId="{9FC63603-EB6D-4A43-9FBB-A11CBAF0CCB2}" type="sibTrans" cxnId="{3E7947C3-ED0F-4647-BB2E-B0174F200C25}">
      <dgm:prSet/>
      <dgm:spPr/>
      <dgm:t>
        <a:bodyPr/>
        <a:lstStyle/>
        <a:p>
          <a:endParaRPr lang="en-US"/>
        </a:p>
      </dgm:t>
    </dgm:pt>
    <dgm:pt modelId="{D4BC23F6-066C-453C-98BC-8403FEB185AD}">
      <dgm:prSet/>
      <dgm:spPr/>
      <dgm:t>
        <a:bodyPr/>
        <a:lstStyle/>
        <a:p>
          <a:r>
            <a:rPr lang="en-US" dirty="0"/>
            <a:t>Formula for creating: Believers/Champions/Evangelists</a:t>
          </a:r>
        </a:p>
      </dgm:t>
    </dgm:pt>
    <dgm:pt modelId="{98F5857D-8EA5-42C1-82EE-324E54C59A90}" type="parTrans" cxnId="{2EDEE86B-19DB-4798-BF49-B13929012DFB}">
      <dgm:prSet/>
      <dgm:spPr/>
      <dgm:t>
        <a:bodyPr/>
        <a:lstStyle/>
        <a:p>
          <a:endParaRPr lang="en-US"/>
        </a:p>
      </dgm:t>
    </dgm:pt>
    <dgm:pt modelId="{BF392797-2E8A-43B0-A7A6-5AEE679CE75C}" type="sibTrans" cxnId="{2EDEE86B-19DB-4798-BF49-B13929012DFB}">
      <dgm:prSet/>
      <dgm:spPr/>
      <dgm:t>
        <a:bodyPr/>
        <a:lstStyle/>
        <a:p>
          <a:endParaRPr lang="en-US"/>
        </a:p>
      </dgm:t>
    </dgm:pt>
    <dgm:pt modelId="{0165F028-A6CC-4F73-9C7C-4B671735FB90}" type="pres">
      <dgm:prSet presAssocID="{0EF515BC-39B8-4165-910C-1A6B288EF05B}" presName="Name0" presStyleCnt="0">
        <dgm:presLayoutVars>
          <dgm:dir/>
          <dgm:animLvl val="lvl"/>
          <dgm:resizeHandles val="exact"/>
        </dgm:presLayoutVars>
      </dgm:prSet>
      <dgm:spPr/>
    </dgm:pt>
    <dgm:pt modelId="{9944F3D4-5CF2-40C1-B8FB-4BEDA96BB601}" type="pres">
      <dgm:prSet presAssocID="{D4BC23F6-066C-453C-98BC-8403FEB185AD}" presName="boxAndChildren" presStyleCnt="0"/>
      <dgm:spPr/>
    </dgm:pt>
    <dgm:pt modelId="{C59378DE-ECCB-4C36-9EB5-BBA0106713AB}" type="pres">
      <dgm:prSet presAssocID="{D4BC23F6-066C-453C-98BC-8403FEB185AD}" presName="parentTextBox" presStyleLbl="node1" presStyleIdx="0" presStyleCnt="2"/>
      <dgm:spPr/>
    </dgm:pt>
    <dgm:pt modelId="{3F4135BC-877D-4F17-A933-F96A94EBAFE5}" type="pres">
      <dgm:prSet presAssocID="{9FC63603-EB6D-4A43-9FBB-A11CBAF0CCB2}" presName="sp" presStyleCnt="0"/>
      <dgm:spPr/>
    </dgm:pt>
    <dgm:pt modelId="{E9EA07A4-F732-4572-80DA-DA2518EB984E}" type="pres">
      <dgm:prSet presAssocID="{2FE94278-55A1-404E-9DB4-F9BFDE84D035}" presName="arrowAndChildren" presStyleCnt="0"/>
      <dgm:spPr/>
    </dgm:pt>
    <dgm:pt modelId="{E31F974F-7488-4460-8F7B-B860F389FAD0}" type="pres">
      <dgm:prSet presAssocID="{2FE94278-55A1-404E-9DB4-F9BFDE84D035}" presName="parentTextArrow" presStyleLbl="node1" presStyleIdx="1" presStyleCnt="2"/>
      <dgm:spPr/>
    </dgm:pt>
  </dgm:ptLst>
  <dgm:cxnLst>
    <dgm:cxn modelId="{FF3DBF48-F565-4A1C-AAE0-9EF771644F58}" type="presOf" srcId="{0EF515BC-39B8-4165-910C-1A6B288EF05B}" destId="{0165F028-A6CC-4F73-9C7C-4B671735FB90}" srcOrd="0" destOrd="0" presId="urn:microsoft.com/office/officeart/2005/8/layout/process4"/>
    <dgm:cxn modelId="{2EDEE86B-19DB-4798-BF49-B13929012DFB}" srcId="{0EF515BC-39B8-4165-910C-1A6B288EF05B}" destId="{D4BC23F6-066C-453C-98BC-8403FEB185AD}" srcOrd="1" destOrd="0" parTransId="{98F5857D-8EA5-42C1-82EE-324E54C59A90}" sibTransId="{BF392797-2E8A-43B0-A7A6-5AEE679CE75C}"/>
    <dgm:cxn modelId="{9B8B5070-5959-4256-BA4C-729ACA8907F8}" type="presOf" srcId="{2FE94278-55A1-404E-9DB4-F9BFDE84D035}" destId="{E31F974F-7488-4460-8F7B-B860F389FAD0}" srcOrd="0" destOrd="0" presId="urn:microsoft.com/office/officeart/2005/8/layout/process4"/>
    <dgm:cxn modelId="{3E7947C3-ED0F-4647-BB2E-B0174F200C25}" srcId="{0EF515BC-39B8-4165-910C-1A6B288EF05B}" destId="{2FE94278-55A1-404E-9DB4-F9BFDE84D035}" srcOrd="0" destOrd="0" parTransId="{6928F2B8-516F-4171-85E8-ABD88DAD64CA}" sibTransId="{9FC63603-EB6D-4A43-9FBB-A11CBAF0CCB2}"/>
    <dgm:cxn modelId="{57BF5BDB-CE53-42A3-BE49-5352F9EE218E}" type="presOf" srcId="{D4BC23F6-066C-453C-98BC-8403FEB185AD}" destId="{C59378DE-ECCB-4C36-9EB5-BBA0106713AB}" srcOrd="0" destOrd="0" presId="urn:microsoft.com/office/officeart/2005/8/layout/process4"/>
    <dgm:cxn modelId="{6F09F966-702D-45BC-AB5F-7C9D88748414}" type="presParOf" srcId="{0165F028-A6CC-4F73-9C7C-4B671735FB90}" destId="{9944F3D4-5CF2-40C1-B8FB-4BEDA96BB601}" srcOrd="0" destOrd="0" presId="urn:microsoft.com/office/officeart/2005/8/layout/process4"/>
    <dgm:cxn modelId="{A9D432E3-2E8A-4069-B338-CAB64FBD423D}" type="presParOf" srcId="{9944F3D4-5CF2-40C1-B8FB-4BEDA96BB601}" destId="{C59378DE-ECCB-4C36-9EB5-BBA0106713AB}" srcOrd="0" destOrd="0" presId="urn:microsoft.com/office/officeart/2005/8/layout/process4"/>
    <dgm:cxn modelId="{5B1112E1-19DC-4867-9C67-66B85531D365}" type="presParOf" srcId="{0165F028-A6CC-4F73-9C7C-4B671735FB90}" destId="{3F4135BC-877D-4F17-A933-F96A94EBAFE5}" srcOrd="1" destOrd="0" presId="urn:microsoft.com/office/officeart/2005/8/layout/process4"/>
    <dgm:cxn modelId="{C83B5D4E-DAEC-46F8-9B93-9975684A3299}" type="presParOf" srcId="{0165F028-A6CC-4F73-9C7C-4B671735FB90}" destId="{E9EA07A4-F732-4572-80DA-DA2518EB984E}" srcOrd="2" destOrd="0" presId="urn:microsoft.com/office/officeart/2005/8/layout/process4"/>
    <dgm:cxn modelId="{4878332A-EC00-41CC-8676-52D795CFCB31}" type="presParOf" srcId="{E9EA07A4-F732-4572-80DA-DA2518EB984E}" destId="{E31F974F-7488-4460-8F7B-B860F389FAD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378DE-ECCB-4C36-9EB5-BBA0106713AB}">
      <dsp:nvSpPr>
        <dsp:cNvPr id="0" name=""/>
        <dsp:cNvSpPr/>
      </dsp:nvSpPr>
      <dsp:spPr>
        <a:xfrm>
          <a:off x="0" y="2730899"/>
          <a:ext cx="7315200" cy="179176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Formula for creating: Believers/Champions/Evangelists</a:t>
          </a:r>
        </a:p>
      </dsp:txBody>
      <dsp:txXfrm>
        <a:off x="0" y="2730899"/>
        <a:ext cx="7315200" cy="1791765"/>
      </dsp:txXfrm>
    </dsp:sp>
    <dsp:sp modelId="{E31F974F-7488-4460-8F7B-B860F389FAD0}">
      <dsp:nvSpPr>
        <dsp:cNvPr id="0" name=""/>
        <dsp:cNvSpPr/>
      </dsp:nvSpPr>
      <dsp:spPr>
        <a:xfrm rot="10800000">
          <a:off x="0" y="2040"/>
          <a:ext cx="7315200" cy="2755735"/>
        </a:xfrm>
        <a:prstGeom prst="upArrowCallout">
          <a:avLst/>
        </a:prstGeom>
        <a:solidFill>
          <a:schemeClr val="accent5">
            <a:hueOff val="-14817252"/>
            <a:satOff val="31188"/>
            <a:lumOff val="115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This solution Must solve a Real challenge and Delight your team.</a:t>
          </a:r>
        </a:p>
      </dsp:txBody>
      <dsp:txXfrm rot="10800000">
        <a:off x="0" y="2040"/>
        <a:ext cx="7315200" cy="17905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4AA4F-AA5B-43FF-9DD8-0079775CC8A9}"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CB2A5-DF56-4495-A354-81CD4FAB6834}" type="slidenum">
              <a:rPr lang="en-US" smtClean="0"/>
              <a:t>‹#›</a:t>
            </a:fld>
            <a:endParaRPr lang="en-US"/>
          </a:p>
        </p:txBody>
      </p:sp>
    </p:spTree>
    <p:extLst>
      <p:ext uri="{BB962C8B-B14F-4D97-AF65-F5344CB8AC3E}">
        <p14:creationId xmlns:p14="http://schemas.microsoft.com/office/powerpoint/2010/main" val="74769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learningindustry.com/how-performance-support-tools-different-from-training-3-pst-examples-microlearni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going to be a technical session but without the session the technical stuff is not worth it either.</a:t>
            </a:r>
          </a:p>
        </p:txBody>
      </p:sp>
      <p:sp>
        <p:nvSpPr>
          <p:cNvPr id="4" name="Slide Number Placeholder 3"/>
          <p:cNvSpPr>
            <a:spLocks noGrp="1"/>
          </p:cNvSpPr>
          <p:nvPr>
            <p:ph type="sldNum" sz="quarter" idx="5"/>
          </p:nvPr>
        </p:nvSpPr>
        <p:spPr/>
        <p:txBody>
          <a:bodyPr/>
          <a:lstStyle/>
          <a:p>
            <a:fld id="{AC19D56B-78AE-4B12-A556-C79A622260B2}" type="slidenum">
              <a:rPr lang="en-US" smtClean="0"/>
              <a:t>3</a:t>
            </a:fld>
            <a:endParaRPr lang="en-US"/>
          </a:p>
        </p:txBody>
      </p:sp>
    </p:spTree>
    <p:extLst>
      <p:ext uri="{BB962C8B-B14F-4D97-AF65-F5344CB8AC3E}">
        <p14:creationId xmlns:p14="http://schemas.microsoft.com/office/powerpoint/2010/main" val="370617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executive sponsorship and buy-in, you might as well forget about your initiative to achieve sustainable user adoption. It just doesn’t work if you don’t have at least one executive sponsor.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executive sponsor needs to be at a pretty high level in the organization – at least a Director or above and a business decision maker</a:t>
            </a:r>
          </a:p>
        </p:txBody>
      </p:sp>
      <p:sp>
        <p:nvSpPr>
          <p:cNvPr id="4" name="Slide Number Placeholder 3"/>
          <p:cNvSpPr>
            <a:spLocks noGrp="1"/>
          </p:cNvSpPr>
          <p:nvPr>
            <p:ph type="sldNum" sz="quarter" idx="10"/>
          </p:nvPr>
        </p:nvSpPr>
        <p:spPr/>
        <p:txBody>
          <a:bodyPr/>
          <a:lstStyle/>
          <a:p>
            <a:fld id="{AC19D56B-78AE-4B12-A556-C79A622260B2}" type="slidenum">
              <a:rPr lang="en-US" smtClean="0"/>
              <a:t>13</a:t>
            </a:fld>
            <a:endParaRPr lang="en-US"/>
          </a:p>
        </p:txBody>
      </p:sp>
    </p:spTree>
    <p:extLst>
      <p:ext uri="{BB962C8B-B14F-4D97-AF65-F5344CB8AC3E}">
        <p14:creationId xmlns:p14="http://schemas.microsoft.com/office/powerpoint/2010/main" val="333334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get the right resources - both human and material - you need an executive sponsor.</a:t>
            </a:r>
          </a:p>
          <a:p>
            <a:endParaRPr lang="en-US" dirty="0"/>
          </a:p>
          <a:p>
            <a:r>
              <a:rPr lang="en-US" dirty="0"/>
              <a:t>In addition to the resources, you need backup and support of a person who has the authority and respect of other leaders in the company as well as your colleagues.</a:t>
            </a:r>
          </a:p>
          <a:p>
            <a:endParaRPr lang="en-US" dirty="0"/>
          </a:p>
          <a:p>
            <a:r>
              <a:rPr lang="en-US" dirty="0"/>
              <a:t>You will need this person every step of the way to lead by example actively using the software you are championing, demonstrating benefits to others and backing you up all throughout the journey.</a:t>
            </a:r>
          </a:p>
        </p:txBody>
      </p:sp>
      <p:sp>
        <p:nvSpPr>
          <p:cNvPr id="4" name="Slide Number Placeholder 3"/>
          <p:cNvSpPr>
            <a:spLocks noGrp="1"/>
          </p:cNvSpPr>
          <p:nvPr>
            <p:ph type="sldNum" sz="quarter" idx="5"/>
          </p:nvPr>
        </p:nvSpPr>
        <p:spPr/>
        <p:txBody>
          <a:bodyPr/>
          <a:lstStyle/>
          <a:p>
            <a:fld id="{142CB2A5-DF56-4495-A354-81CD4FAB6834}" type="slidenum">
              <a:rPr lang="en-US" smtClean="0"/>
              <a:t>14</a:t>
            </a:fld>
            <a:endParaRPr lang="en-US"/>
          </a:p>
        </p:txBody>
      </p:sp>
    </p:spTree>
    <p:extLst>
      <p:ext uri="{BB962C8B-B14F-4D97-AF65-F5344CB8AC3E}">
        <p14:creationId xmlns:p14="http://schemas.microsoft.com/office/powerpoint/2010/main" val="101264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of ‘executive’ in our case is different based on your company size.</a:t>
            </a:r>
          </a:p>
          <a:p>
            <a:endParaRPr lang="en-US" dirty="0"/>
          </a:p>
          <a:p>
            <a:r>
              <a:rPr lang="en-US" dirty="0"/>
              <a:t>If you're in a smaller company, you will need a C level executive backing up your initiative.</a:t>
            </a:r>
          </a:p>
          <a:p>
            <a:endParaRPr lang="en-US" dirty="0"/>
          </a:p>
          <a:p>
            <a:r>
              <a:rPr lang="en-US" dirty="0"/>
              <a:t>If you're in a larger company, it can be someone at least at the director level or above.</a:t>
            </a:r>
          </a:p>
          <a:p>
            <a:endParaRPr lang="en-US" dirty="0"/>
          </a:p>
          <a:p>
            <a:r>
              <a:rPr lang="en-US" dirty="0"/>
              <a:t>At the end of the day, you are looking for an executive that has the power and influence within the company to back up your initiatives.</a:t>
            </a:r>
          </a:p>
        </p:txBody>
      </p:sp>
      <p:sp>
        <p:nvSpPr>
          <p:cNvPr id="4" name="Slide Number Placeholder 3"/>
          <p:cNvSpPr>
            <a:spLocks noGrp="1"/>
          </p:cNvSpPr>
          <p:nvPr>
            <p:ph type="sldNum" sz="quarter" idx="5"/>
          </p:nvPr>
        </p:nvSpPr>
        <p:spPr/>
        <p:txBody>
          <a:bodyPr/>
          <a:lstStyle/>
          <a:p>
            <a:fld id="{142CB2A5-DF56-4495-A354-81CD4FAB6834}" type="slidenum">
              <a:rPr lang="en-US" smtClean="0"/>
              <a:t>15</a:t>
            </a:fld>
            <a:endParaRPr lang="en-US"/>
          </a:p>
        </p:txBody>
      </p:sp>
    </p:spTree>
    <p:extLst>
      <p:ext uri="{BB962C8B-B14F-4D97-AF65-F5344CB8AC3E}">
        <p14:creationId xmlns:p14="http://schemas.microsoft.com/office/powerpoint/2010/main" val="709081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an executive sponsor and you're trying to fight this battle all by yourself, you might as well give up now.</a:t>
            </a:r>
          </a:p>
          <a:p>
            <a:endParaRPr lang="en-US" dirty="0"/>
          </a:p>
          <a:p>
            <a:r>
              <a:rPr lang="en-US" dirty="0"/>
              <a:t>Without the proper backup from the higher echelon of the company, it is going to be almost impossible for you to make an impact unfortunately.</a:t>
            </a:r>
          </a:p>
        </p:txBody>
      </p:sp>
      <p:sp>
        <p:nvSpPr>
          <p:cNvPr id="4" name="Slide Number Placeholder 3"/>
          <p:cNvSpPr>
            <a:spLocks noGrp="1"/>
          </p:cNvSpPr>
          <p:nvPr>
            <p:ph type="sldNum" sz="quarter" idx="5"/>
          </p:nvPr>
        </p:nvSpPr>
        <p:spPr/>
        <p:txBody>
          <a:bodyPr/>
          <a:lstStyle/>
          <a:p>
            <a:fld id="{142CB2A5-DF56-4495-A354-81CD4FAB6834}" type="slidenum">
              <a:rPr lang="en-US" smtClean="0"/>
              <a:t>16</a:t>
            </a:fld>
            <a:endParaRPr lang="en-US"/>
          </a:p>
        </p:txBody>
      </p:sp>
    </p:spTree>
    <p:extLst>
      <p:ext uri="{BB962C8B-B14F-4D97-AF65-F5344CB8AC3E}">
        <p14:creationId xmlns:p14="http://schemas.microsoft.com/office/powerpoint/2010/main" val="2466896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formal designated governance board if possible is a big plus.</a:t>
            </a:r>
          </a:p>
          <a:p>
            <a:endParaRPr lang="en-US" dirty="0"/>
          </a:p>
          <a:p>
            <a:r>
              <a:rPr lang="en-US" dirty="0"/>
              <a:t>You want representation from the executive sponsor, system administrators, influencers / power users from each department and yourself.</a:t>
            </a:r>
          </a:p>
        </p:txBody>
      </p:sp>
      <p:sp>
        <p:nvSpPr>
          <p:cNvPr id="4" name="Slide Number Placeholder 3"/>
          <p:cNvSpPr>
            <a:spLocks noGrp="1"/>
          </p:cNvSpPr>
          <p:nvPr>
            <p:ph type="sldNum" sz="quarter" idx="5"/>
          </p:nvPr>
        </p:nvSpPr>
        <p:spPr/>
        <p:txBody>
          <a:bodyPr/>
          <a:lstStyle/>
          <a:p>
            <a:fld id="{142CB2A5-DF56-4495-A354-81CD4FAB6834}" type="slidenum">
              <a:rPr lang="en-US" smtClean="0"/>
              <a:t>17</a:t>
            </a:fld>
            <a:endParaRPr lang="en-US"/>
          </a:p>
        </p:txBody>
      </p:sp>
    </p:spTree>
    <p:extLst>
      <p:ext uri="{BB962C8B-B14F-4D97-AF65-F5344CB8AC3E}">
        <p14:creationId xmlns:p14="http://schemas.microsoft.com/office/powerpoint/2010/main" val="10318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best for this governance board to meet monthly.</a:t>
            </a:r>
          </a:p>
          <a:p>
            <a:endParaRPr lang="en-US" dirty="0"/>
          </a:p>
          <a:p>
            <a:r>
              <a:rPr lang="en-US" dirty="0"/>
              <a:t>The agenda of the governance board has to be grounded in what is going on currently and what's coming up on the horizon.</a:t>
            </a:r>
          </a:p>
          <a:p>
            <a:r>
              <a:rPr lang="en-US" dirty="0"/>
              <a:t>You want this team to decide on future direction way before it's time to execute so you are not in reactive mode.</a:t>
            </a:r>
          </a:p>
          <a:p>
            <a:endParaRPr lang="en-US" dirty="0"/>
          </a:p>
          <a:p>
            <a:r>
              <a:rPr lang="en-US" dirty="0"/>
              <a:t>The governance board also should be collecting stories of best practices demonstrated by individuals or teams in the company. These stories should be documented and available to others so they can learn from example.</a:t>
            </a:r>
          </a:p>
          <a:p>
            <a:r>
              <a:rPr lang="en-US" dirty="0"/>
              <a:t>For example, how a deal worth $60,000 that was lost years ago was revived by a salesperson looking at the meticulous notes that were kept by the previous salesperson about when the timing would be right for the buyer.</a:t>
            </a:r>
          </a:p>
          <a:p>
            <a:r>
              <a:rPr lang="en-US" dirty="0"/>
              <a:t>How a customer service person was able to delight a customer because of the readily available resources on hand produced by her team.</a:t>
            </a:r>
          </a:p>
          <a:p>
            <a:r>
              <a:rPr lang="en-US" dirty="0"/>
              <a:t>How a marketing person created a dozen e-mail templates based on best practices in the industry that resulted in $1,000,000 in revenue over 3 years.</a:t>
            </a:r>
          </a:p>
          <a:p>
            <a:r>
              <a:rPr lang="en-US" dirty="0"/>
              <a:t>Stories like these exist everywhere and that's what inspires people.</a:t>
            </a:r>
          </a:p>
          <a:p>
            <a:endParaRPr lang="en-US" dirty="0"/>
          </a:p>
          <a:p>
            <a:r>
              <a:rPr lang="en-US" dirty="0"/>
              <a:t>This board also needs to find ways to extend their Microsoft Dynamics implementation for better user adoption and support with either homegrown solutions or third party solutions.</a:t>
            </a:r>
          </a:p>
        </p:txBody>
      </p:sp>
      <p:sp>
        <p:nvSpPr>
          <p:cNvPr id="4" name="Slide Number Placeholder 3"/>
          <p:cNvSpPr>
            <a:spLocks noGrp="1"/>
          </p:cNvSpPr>
          <p:nvPr>
            <p:ph type="sldNum" sz="quarter" idx="5"/>
          </p:nvPr>
        </p:nvSpPr>
        <p:spPr/>
        <p:txBody>
          <a:bodyPr/>
          <a:lstStyle/>
          <a:p>
            <a:fld id="{142CB2A5-DF56-4495-A354-81CD4FAB6834}" type="slidenum">
              <a:rPr lang="en-US" smtClean="0"/>
              <a:t>18</a:t>
            </a:fld>
            <a:endParaRPr lang="en-US"/>
          </a:p>
        </p:txBody>
      </p:sp>
    </p:spTree>
    <p:extLst>
      <p:ext uri="{BB962C8B-B14F-4D97-AF65-F5344CB8AC3E}">
        <p14:creationId xmlns:p14="http://schemas.microsoft.com/office/powerpoint/2010/main" val="3104804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roll out the best system in the world but if users don't understand what's in it for them then nothing will matter.</a:t>
            </a:r>
          </a:p>
          <a:p>
            <a:r>
              <a:rPr lang="en-US" dirty="0"/>
              <a:t>When designing the system, it cannot be based on what the IT department think is best. The interfaces and processes have to be laid out to be the most conducive for the users of the system.</a:t>
            </a:r>
          </a:p>
          <a:p>
            <a:endParaRPr lang="en-US" dirty="0"/>
          </a:p>
          <a:p>
            <a:r>
              <a:rPr lang="en-US" dirty="0"/>
              <a:t>Radio station </a:t>
            </a:r>
            <a:r>
              <a:rPr lang="en-US" i="1" dirty="0"/>
              <a:t>WIIFM (What’s In It For Me). </a:t>
            </a:r>
          </a:p>
          <a:p>
            <a:r>
              <a:rPr lang="en-US" dirty="0"/>
              <a:t>Everyone is listening to it all the time. That’s the truth!</a:t>
            </a:r>
          </a:p>
          <a:p>
            <a:endParaRPr lang="en-US" dirty="0"/>
          </a:p>
          <a:p>
            <a:r>
              <a:rPr lang="en-US" dirty="0"/>
              <a:t>Finding and solving critical problems of users is what it's all about .</a:t>
            </a:r>
          </a:p>
        </p:txBody>
      </p:sp>
      <p:sp>
        <p:nvSpPr>
          <p:cNvPr id="4" name="Slide Number Placeholder 3"/>
          <p:cNvSpPr>
            <a:spLocks noGrp="1"/>
          </p:cNvSpPr>
          <p:nvPr>
            <p:ph type="sldNum" sz="quarter" idx="10"/>
          </p:nvPr>
        </p:nvSpPr>
        <p:spPr/>
        <p:txBody>
          <a:bodyPr/>
          <a:lstStyle/>
          <a:p>
            <a:fld id="{AC19D56B-78AE-4B12-A556-C79A622260B2}" type="slidenum">
              <a:rPr lang="en-US" smtClean="0"/>
              <a:t>19</a:t>
            </a:fld>
            <a:endParaRPr lang="en-US"/>
          </a:p>
        </p:txBody>
      </p:sp>
    </p:spTree>
    <p:extLst>
      <p:ext uri="{BB962C8B-B14F-4D97-AF65-F5344CB8AC3E}">
        <p14:creationId xmlns:p14="http://schemas.microsoft.com/office/powerpoint/2010/main" val="151631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Dynamics 365 CRM environment that users see day one is too complicated and slows down their work, chances are that they will start looking for workarounds to avoid using it.</a:t>
            </a:r>
          </a:p>
          <a:p>
            <a:endParaRPr lang="en-US" dirty="0"/>
          </a:p>
          <a:p>
            <a:r>
              <a:rPr lang="en-US" dirty="0"/>
              <a:t>The complicated environment is not only necessarily a busy environment. A complicated one is something that is difficult to work with and does not provide the support you need at your moment of need.</a:t>
            </a:r>
          </a:p>
        </p:txBody>
      </p:sp>
      <p:sp>
        <p:nvSpPr>
          <p:cNvPr id="4" name="Slide Number Placeholder 3"/>
          <p:cNvSpPr>
            <a:spLocks noGrp="1"/>
          </p:cNvSpPr>
          <p:nvPr>
            <p:ph type="sldNum" sz="quarter" idx="5"/>
          </p:nvPr>
        </p:nvSpPr>
        <p:spPr/>
        <p:txBody>
          <a:bodyPr/>
          <a:lstStyle/>
          <a:p>
            <a:fld id="{142CB2A5-DF56-4495-A354-81CD4FAB6834}" type="slidenum">
              <a:rPr lang="en-US" smtClean="0"/>
              <a:t>20</a:t>
            </a:fld>
            <a:endParaRPr lang="en-US"/>
          </a:p>
        </p:txBody>
      </p:sp>
    </p:spTree>
    <p:extLst>
      <p:ext uri="{BB962C8B-B14F-4D97-AF65-F5344CB8AC3E}">
        <p14:creationId xmlns:p14="http://schemas.microsoft.com/office/powerpoint/2010/main" val="3149351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Craigslist used to be Very popular in United States. Still is pretty popular even after so many years and so much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because of the way it looks of course. It's a really busy looking interface and almost entirely covered with links.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became popular because of the benefit</a:t>
            </a:r>
            <a:r>
              <a:rPr lang="en-US" sz="1200" baseline="0" dirty="0"/>
              <a:t> it provides connecting buyers and sellers.</a:t>
            </a:r>
          </a:p>
          <a:p>
            <a:r>
              <a:rPr lang="en-US" sz="1200" dirty="0"/>
              <a:t> </a:t>
            </a:r>
          </a:p>
          <a:p>
            <a:r>
              <a:rPr lang="en-US" sz="1200" dirty="0"/>
              <a:t>Providing simple classifieds – small advertisements organized in categories.</a:t>
            </a:r>
          </a:p>
          <a:p>
            <a:r>
              <a:rPr lang="en-US" sz="1200" baseline="0" dirty="0"/>
              <a:t> </a:t>
            </a:r>
          </a:p>
          <a:p>
            <a:r>
              <a:rPr lang="en-US" sz="1200" baseline="0" dirty="0"/>
              <a:t>It started in 1995 as a way to get information to people – simply, easily and fast! </a:t>
            </a:r>
          </a:p>
          <a:p>
            <a:r>
              <a:rPr lang="en-US" sz="1200" baseline="0" dirty="0"/>
              <a:t>Site grew as the demand grew. They ‘listened’ to what people wanted and provided it.</a:t>
            </a:r>
          </a:p>
          <a:p>
            <a:endParaRPr lang="en-US" sz="1200" baseline="0" dirty="0"/>
          </a:p>
          <a:p>
            <a:r>
              <a:rPr lang="en-US" sz="1200" baseline="0" dirty="0"/>
              <a:t>With this type of an interface, they have $694 Million in revenue (as of 2016).</a:t>
            </a:r>
          </a:p>
        </p:txBody>
      </p:sp>
      <p:sp>
        <p:nvSpPr>
          <p:cNvPr id="4" name="Slide Number Placeholder 3"/>
          <p:cNvSpPr>
            <a:spLocks noGrp="1"/>
          </p:cNvSpPr>
          <p:nvPr>
            <p:ph type="sldNum" sz="quarter" idx="10"/>
          </p:nvPr>
        </p:nvSpPr>
        <p:spPr/>
        <p:txBody>
          <a:bodyPr/>
          <a:lstStyle/>
          <a:p>
            <a:fld id="{AC19D56B-78AE-4B12-A556-C79A622260B2}" type="slidenum">
              <a:rPr lang="en-US" smtClean="0"/>
              <a:t>21</a:t>
            </a:fld>
            <a:endParaRPr lang="en-US"/>
          </a:p>
        </p:txBody>
      </p:sp>
    </p:spTree>
    <p:extLst>
      <p:ext uri="{BB962C8B-B14F-4D97-AF65-F5344CB8AC3E}">
        <p14:creationId xmlns:p14="http://schemas.microsoft.com/office/powerpoint/2010/main" val="3746405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Salespersons often ask: “you want me to be out selling or doing administrative work and putting data into the CRM system? Because I can't do both”</a:t>
            </a:r>
          </a:p>
          <a:p>
            <a:endParaRPr lang="en-US" dirty="0"/>
          </a:p>
          <a:p>
            <a:r>
              <a:rPr lang="en-US" dirty="0"/>
              <a:t>Salespeople don't want to lose the personal touch with their customers.</a:t>
            </a:r>
          </a:p>
          <a:p>
            <a:endParaRPr lang="en-US" dirty="0"/>
          </a:p>
          <a:p>
            <a:r>
              <a:rPr lang="en-US" dirty="0"/>
              <a:t>Many times salespeople just feel that the CRM solution is too complicated - doesn't matter if it’s Dynamics or something else</a:t>
            </a:r>
          </a:p>
        </p:txBody>
      </p:sp>
      <p:sp>
        <p:nvSpPr>
          <p:cNvPr id="4" name="Slide Number Placeholder 3"/>
          <p:cNvSpPr>
            <a:spLocks noGrp="1"/>
          </p:cNvSpPr>
          <p:nvPr>
            <p:ph type="sldNum" sz="quarter" idx="5"/>
          </p:nvPr>
        </p:nvSpPr>
        <p:spPr/>
        <p:txBody>
          <a:bodyPr/>
          <a:lstStyle/>
          <a:p>
            <a:fld id="{AC19D56B-78AE-4B12-A556-C79A622260B2}" type="slidenum">
              <a:rPr lang="en-US" smtClean="0"/>
              <a:t>23</a:t>
            </a:fld>
            <a:endParaRPr lang="en-US"/>
          </a:p>
        </p:txBody>
      </p:sp>
    </p:spTree>
    <p:extLst>
      <p:ext uri="{BB962C8B-B14F-4D97-AF65-F5344CB8AC3E}">
        <p14:creationId xmlns:p14="http://schemas.microsoft.com/office/powerpoint/2010/main" val="49644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awesome presenters</a:t>
            </a:r>
          </a:p>
        </p:txBody>
      </p:sp>
      <p:sp>
        <p:nvSpPr>
          <p:cNvPr id="4" name="Slide Number Placeholder 3"/>
          <p:cNvSpPr>
            <a:spLocks noGrp="1"/>
          </p:cNvSpPr>
          <p:nvPr>
            <p:ph type="sldNum" sz="quarter" idx="5"/>
          </p:nvPr>
        </p:nvSpPr>
        <p:spPr/>
        <p:txBody>
          <a:bodyPr/>
          <a:lstStyle/>
          <a:p>
            <a:fld id="{142CB2A5-DF56-4495-A354-81CD4FAB6834}" type="slidenum">
              <a:rPr lang="en-US" smtClean="0"/>
              <a:t>4</a:t>
            </a:fld>
            <a:endParaRPr lang="en-US"/>
          </a:p>
        </p:txBody>
      </p:sp>
    </p:spTree>
    <p:extLst>
      <p:ext uri="{BB962C8B-B14F-4D97-AF65-F5344CB8AC3E}">
        <p14:creationId xmlns:p14="http://schemas.microsoft.com/office/powerpoint/2010/main" val="250591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it quickly matters!</a:t>
            </a:r>
          </a:p>
        </p:txBody>
      </p:sp>
      <p:sp>
        <p:nvSpPr>
          <p:cNvPr id="4" name="Slide Number Placeholder 3"/>
          <p:cNvSpPr>
            <a:spLocks noGrp="1"/>
          </p:cNvSpPr>
          <p:nvPr>
            <p:ph type="sldNum" sz="quarter" idx="10"/>
          </p:nvPr>
        </p:nvSpPr>
        <p:spPr/>
        <p:txBody>
          <a:bodyPr/>
          <a:lstStyle/>
          <a:p>
            <a:fld id="{AC19D56B-78AE-4B12-A556-C79A622260B2}" type="slidenum">
              <a:rPr lang="en-US" smtClean="0"/>
              <a:t>25</a:t>
            </a:fld>
            <a:endParaRPr lang="en-US"/>
          </a:p>
        </p:txBody>
      </p:sp>
    </p:spTree>
    <p:extLst>
      <p:ext uri="{BB962C8B-B14F-4D97-AF65-F5344CB8AC3E}">
        <p14:creationId xmlns:p14="http://schemas.microsoft.com/office/powerpoint/2010/main" val="59449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WIIFM…?</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26</a:t>
            </a:fld>
            <a:endParaRPr lang="en-US"/>
          </a:p>
        </p:txBody>
      </p:sp>
    </p:spTree>
    <p:extLst>
      <p:ext uri="{BB962C8B-B14F-4D97-AF65-F5344CB8AC3E}">
        <p14:creationId xmlns:p14="http://schemas.microsoft.com/office/powerpoint/2010/main" val="2005771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can’t do everything. You need your</a:t>
            </a:r>
            <a:r>
              <a:rPr lang="en-US" baseline="0" dirty="0"/>
              <a:t> own MVPs, champions, evangelists.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Decentralized Support should</a:t>
            </a:r>
            <a:r>
              <a:rPr lang="en-US" baseline="0" dirty="0"/>
              <a:t> be provided ‘locally’ by each department/team/region, not globally by one or a couple SharePoint guys and gals.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Power</a:t>
            </a:r>
            <a:r>
              <a:rPr lang="en-US" baseline="0" dirty="0"/>
              <a:t> Users in each group already exist that everyone looks to. Reach out and make them the champions.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Influencers always create excitement and you can get feedback from them of how things are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not everyone is bought in to the idea, you will not be able to accomplish your goals. That’s why champions are needed in every business unit.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27</a:t>
            </a:fld>
            <a:endParaRPr lang="en-US"/>
          </a:p>
        </p:txBody>
      </p:sp>
    </p:spTree>
    <p:extLst>
      <p:ext uri="{BB962C8B-B14F-4D97-AF65-F5344CB8AC3E}">
        <p14:creationId xmlns:p14="http://schemas.microsoft.com/office/powerpoint/2010/main" val="187768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t>
            </a:r>
            <a:r>
              <a:rPr lang="en-US" i="1" dirty="0"/>
              <a:t>always </a:t>
            </a:r>
            <a:r>
              <a:rPr lang="en-US" i="0" dirty="0"/>
              <a:t>a person already in each department/team that is an influencer. It's best to identify that person instead of trying to get someone to become an influencer. </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28</a:t>
            </a:fld>
            <a:endParaRPr lang="en-US"/>
          </a:p>
        </p:txBody>
      </p:sp>
    </p:spTree>
    <p:extLst>
      <p:ext uri="{BB962C8B-B14F-4D97-AF65-F5344CB8AC3E}">
        <p14:creationId xmlns:p14="http://schemas.microsoft.com/office/powerpoint/2010/main" val="4124051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a:t>
            </a:r>
            <a:r>
              <a:rPr lang="en-US" baseline="0" dirty="0"/>
              <a:t> that </a:t>
            </a:r>
            <a:r>
              <a:rPr lang="en-US" dirty="0"/>
              <a:t>money is not the main motivator for</a:t>
            </a:r>
            <a:r>
              <a:rPr lang="en-US" baseline="0" dirty="0"/>
              <a:t> most. </a:t>
            </a:r>
          </a:p>
          <a:p>
            <a:endParaRPr lang="en-US" dirty="0"/>
          </a:p>
          <a:p>
            <a:r>
              <a:rPr lang="en-US" dirty="0"/>
              <a:t>Provide</a:t>
            </a:r>
            <a:r>
              <a:rPr lang="en-US" baseline="0" dirty="0"/>
              <a:t> opportunities for exposure to senior management. Reports that go to upper management have their name on it as a contributor.</a:t>
            </a:r>
          </a:p>
          <a:p>
            <a:endParaRPr lang="en-US" baseline="0" dirty="0"/>
          </a:p>
          <a:p>
            <a:r>
              <a:rPr lang="en-US" baseline="0" dirty="0"/>
              <a:t>Influence technical platforms in their teams.</a:t>
            </a:r>
          </a:p>
          <a:p>
            <a:endParaRPr lang="en-US" baseline="0" dirty="0"/>
          </a:p>
          <a:p>
            <a:r>
              <a:rPr lang="en-US" baseline="0" dirty="0"/>
              <a:t>Impact on defining business policies throughout the company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424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E4445"/>
                </a:solidFill>
                <a:effectLst/>
                <a:latin typeface="Lato" panose="020F0502020204030203" pitchFamily="34" charset="0"/>
              </a:rPr>
              <a:t>Filing a ticket instead of sending an ‘urgent’ message to the admin</a:t>
            </a:r>
          </a:p>
          <a:p>
            <a:r>
              <a:rPr lang="en-US" b="0" i="0" dirty="0">
                <a:solidFill>
                  <a:srgbClr val="3E4445"/>
                </a:solidFill>
                <a:effectLst/>
                <a:latin typeface="Lato" panose="020F0502020204030203" pitchFamily="34" charset="0"/>
              </a:rPr>
              <a:t>Filling in all required fields with actual values instead of placeholders to finish later (which never happens)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382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would be surprised how even a handshake or a pat on the back can motivate someone (although things are a bit different now in the post COVID world but you get what I mean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32</a:t>
            </a:fld>
            <a:endParaRPr lang="en-US"/>
          </a:p>
        </p:txBody>
      </p:sp>
    </p:spTree>
    <p:extLst>
      <p:ext uri="{BB962C8B-B14F-4D97-AF65-F5344CB8AC3E}">
        <p14:creationId xmlns:p14="http://schemas.microsoft.com/office/powerpoint/2010/main" val="3381396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learning is key in today’s world.</a:t>
            </a:r>
          </a:p>
          <a:p>
            <a:r>
              <a:rPr lang="en-US" baseline="0" dirty="0"/>
              <a:t>But first… let’s talk about traditional end user training.</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33</a:t>
            </a:fld>
            <a:endParaRPr lang="en-US"/>
          </a:p>
        </p:txBody>
      </p:sp>
    </p:spTree>
    <p:extLst>
      <p:ext uri="{BB962C8B-B14F-4D97-AF65-F5344CB8AC3E}">
        <p14:creationId xmlns:p14="http://schemas.microsoft.com/office/powerpoint/2010/main" val="2117892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conclusion was: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rPr>
              <a:t>Thoroughly training end users doesn't really work.</a:t>
            </a:r>
            <a:r>
              <a:rPr lang="en-US" sz="12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classroom</a:t>
            </a:r>
            <a:r>
              <a:rPr lang="en-US" baseline="0" dirty="0"/>
              <a:t> and binge learning just doesn’t work for </a:t>
            </a:r>
            <a:r>
              <a:rPr lang="en-US" i="1" baseline="0" dirty="0"/>
              <a:t>end users</a:t>
            </a:r>
            <a:r>
              <a:rPr lang="en-US" baseline="0" dirty="0"/>
              <a:t>. And it Never has!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We are not preparing employees to take a test. We are preparing them to help them do their job.</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C19D56B-78AE-4B12-A556-C79A622260B2}" type="slidenum">
              <a:rPr lang="en-US" smtClean="0"/>
              <a:t>34</a:t>
            </a:fld>
            <a:endParaRPr lang="en-US"/>
          </a:p>
        </p:txBody>
      </p:sp>
    </p:spTree>
    <p:extLst>
      <p:ext uri="{BB962C8B-B14F-4D97-AF65-F5344CB8AC3E}">
        <p14:creationId xmlns:p14="http://schemas.microsoft.com/office/powerpoint/2010/main" val="332983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Users cannot be made to do things they don’t want to do… Unless you want to take extreme measures – which for the record, I definitely do not recommend 😬</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35</a:t>
            </a:fld>
            <a:endParaRPr lang="en-US"/>
          </a:p>
        </p:txBody>
      </p:sp>
    </p:spTree>
    <p:extLst>
      <p:ext uri="{BB962C8B-B14F-4D97-AF65-F5344CB8AC3E}">
        <p14:creationId xmlns:p14="http://schemas.microsoft.com/office/powerpoint/2010/main" val="88775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build solutions all day long but if nobody uses them then there is no point on building any of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895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end users usually ask “Can you train me…?” </a:t>
            </a:r>
          </a:p>
          <a:p>
            <a:r>
              <a:rPr lang="en-US" dirty="0"/>
              <a:t>Or </a:t>
            </a:r>
          </a:p>
          <a:p>
            <a:r>
              <a:rPr lang="en-US" dirty="0"/>
              <a:t>“Can you help me with…?” And “Can I ask you a question…?”</a:t>
            </a:r>
          </a:p>
          <a:p>
            <a:endParaRPr lang="en-US" dirty="0"/>
          </a:p>
          <a:p>
            <a:r>
              <a:rPr lang="en-US" dirty="0"/>
              <a:t>The exact question and the tone of it should provide us all the information we need to know about what our end users are looking for and what they truly </a:t>
            </a:r>
            <a:r>
              <a:rPr lang="en-US" i="1" dirty="0"/>
              <a:t>need.</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5/23/2023 8:22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62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learning is key in today’s world.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892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folks say they have tried lunch and learn sessions in the past and they don’t work. Well, look at the format differently. Reconsider the </a:t>
            </a:r>
            <a:r>
              <a:rPr lang="en-US" b="1" dirty="0"/>
              <a:t>WIIFM</a:t>
            </a:r>
            <a:r>
              <a:rPr lang="en-US" dirty="0"/>
              <a:t> for attendees when conducting the lunch and learn sessions.</a:t>
            </a:r>
          </a:p>
          <a:p>
            <a:endParaRPr lang="en-US" dirty="0"/>
          </a:p>
          <a:p>
            <a:r>
              <a:rPr lang="en-US" dirty="0"/>
              <a:t>We did this at our company, VisualSP, with the use of Planner.</a:t>
            </a:r>
          </a:p>
          <a:p>
            <a:r>
              <a:rPr lang="en-US" dirty="0"/>
              <a:t>Going from</a:t>
            </a:r>
            <a:r>
              <a:rPr lang="en-US" baseline="0" dirty="0"/>
              <a:t> simple Word and Excel sheets for task management and meeting minutes to Planner and OneNote makes things much simpler of course but we wanted to make sure it really sunk in for everyone.</a:t>
            </a:r>
          </a:p>
          <a:p>
            <a:endParaRPr lang="en-US" baseline="0" dirty="0"/>
          </a:p>
          <a:p>
            <a:r>
              <a:rPr lang="en-US" baseline="0" dirty="0"/>
              <a:t>Instead of hiring an expert to do this, one of our team members at VisualSP who was already good on Trello (which is a similar product to Planner) dug in and became “semi good” at Planner and then held a 30 mins orientation session for the rest of the group. It was much better than a ‘boss’ or ‘expert’ conducting this session for others.</a:t>
            </a:r>
          </a:p>
        </p:txBody>
      </p:sp>
      <p:sp>
        <p:nvSpPr>
          <p:cNvPr id="4" name="Slide Number Placeholder 3"/>
          <p:cNvSpPr>
            <a:spLocks noGrp="1"/>
          </p:cNvSpPr>
          <p:nvPr>
            <p:ph type="sldNum" sz="quarter" idx="10"/>
          </p:nvPr>
        </p:nvSpPr>
        <p:spPr/>
        <p:txBody>
          <a:bodyPr/>
          <a:lstStyle/>
          <a:p>
            <a:fld id="{AC19D56B-78AE-4B12-A556-C79A622260B2}" type="slidenum">
              <a:rPr lang="en-US" smtClean="0"/>
              <a:t>39</a:t>
            </a:fld>
            <a:endParaRPr lang="en-US"/>
          </a:p>
        </p:txBody>
      </p:sp>
    </p:spTree>
    <p:extLst>
      <p:ext uri="{BB962C8B-B14F-4D97-AF65-F5344CB8AC3E}">
        <p14:creationId xmlns:p14="http://schemas.microsoft.com/office/powerpoint/2010/main" val="1288691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used to be that we did not have access to much content. In the age of information that we live in, that is no longer the challenge. The new challenge is a lack of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How do we get the right information at our moment of need quickly and efficiently?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what we need to be solving for - for ourselves as well as for our end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a:t>
            </a:r>
            <a:r>
              <a:rPr lang="en-US" baseline="0" dirty="0"/>
              <a:t> much content is available these days - both good and bad. It's hard to decipher the good content from the bad (or plainly wrong) content.</a:t>
            </a:r>
          </a:p>
        </p:txBody>
      </p:sp>
      <p:sp>
        <p:nvSpPr>
          <p:cNvPr id="4" name="Slide Number Placeholder 3"/>
          <p:cNvSpPr>
            <a:spLocks noGrp="1"/>
          </p:cNvSpPr>
          <p:nvPr>
            <p:ph type="sldNum" sz="quarter" idx="10"/>
          </p:nvPr>
        </p:nvSpPr>
        <p:spPr/>
        <p:txBody>
          <a:bodyPr/>
          <a:lstStyle/>
          <a:p>
            <a:fld id="{AC19D56B-78AE-4B12-A556-C79A622260B2}" type="slidenum">
              <a:rPr lang="en-US" smtClean="0"/>
              <a:t>40</a:t>
            </a:fld>
            <a:endParaRPr lang="en-US"/>
          </a:p>
        </p:txBody>
      </p:sp>
    </p:spTree>
    <p:extLst>
      <p:ext uri="{BB962C8B-B14F-4D97-AF65-F5344CB8AC3E}">
        <p14:creationId xmlns:p14="http://schemas.microsoft.com/office/powerpoint/2010/main" val="967567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a:t>
            </a:r>
          </a:p>
          <a:p>
            <a:r>
              <a:rPr lang="en-US" dirty="0"/>
              <a:t>YouTube</a:t>
            </a:r>
          </a:p>
          <a:p>
            <a:r>
              <a:rPr lang="en-US" dirty="0" err="1"/>
              <a:t>Slideshare</a:t>
            </a:r>
            <a:endParaRPr lang="en-US" dirty="0"/>
          </a:p>
          <a:p>
            <a:r>
              <a:rPr lang="en-US" dirty="0"/>
              <a:t>Blogs</a:t>
            </a:r>
          </a:p>
          <a:p>
            <a:r>
              <a:rPr lang="en-US" dirty="0"/>
              <a:t>Quora</a:t>
            </a:r>
          </a:p>
          <a:p>
            <a:r>
              <a:rPr lang="en-US" dirty="0"/>
              <a:t>Pages and documents on your Intranet</a:t>
            </a:r>
          </a:p>
          <a:p>
            <a:endParaRPr lang="en-US" dirty="0"/>
          </a:p>
          <a:p>
            <a:r>
              <a:rPr lang="en-US" dirty="0"/>
              <a:t>Challenge:</a:t>
            </a:r>
          </a:p>
          <a:p>
            <a:r>
              <a:rPr lang="en-US" dirty="0"/>
              <a:t>Users</a:t>
            </a:r>
            <a:r>
              <a:rPr lang="en-US" baseline="0" dirty="0"/>
              <a:t> are finding bad practices on how to do things creating more problems that then have to be cleaned up.</a:t>
            </a:r>
          </a:p>
        </p:txBody>
      </p:sp>
      <p:sp>
        <p:nvSpPr>
          <p:cNvPr id="4" name="Slide Number Placeholder 3"/>
          <p:cNvSpPr>
            <a:spLocks noGrp="1"/>
          </p:cNvSpPr>
          <p:nvPr>
            <p:ph type="sldNum" sz="quarter" idx="10"/>
          </p:nvPr>
        </p:nvSpPr>
        <p:spPr/>
        <p:txBody>
          <a:bodyPr/>
          <a:lstStyle/>
          <a:p>
            <a:fld id="{AC19D56B-78AE-4B12-A556-C79A622260B2}" type="slidenum">
              <a:rPr lang="en-US" smtClean="0"/>
              <a:t>41</a:t>
            </a:fld>
            <a:endParaRPr lang="en-US"/>
          </a:p>
        </p:txBody>
      </p:sp>
    </p:spTree>
    <p:extLst>
      <p:ext uri="{BB962C8B-B14F-4D97-AF65-F5344CB8AC3E}">
        <p14:creationId xmlns:p14="http://schemas.microsoft.com/office/powerpoint/2010/main" val="1276940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information that a user needs should be brought as close as possible to them.</a:t>
            </a:r>
          </a:p>
          <a:p>
            <a:endParaRPr lang="en-US" dirty="0"/>
          </a:p>
          <a:p>
            <a:r>
              <a:rPr lang="en-US" dirty="0"/>
              <a:t>The information should not be on a SharePoint site or a separate portal where the user has to go looking for it.</a:t>
            </a:r>
          </a:p>
          <a:p>
            <a:endParaRPr lang="en-US" dirty="0"/>
          </a:p>
          <a:p>
            <a:r>
              <a:rPr lang="en-US" dirty="0"/>
              <a:t>Learning comes to the learner instead of the learner going to the learning.</a:t>
            </a:r>
          </a:p>
        </p:txBody>
      </p:sp>
      <p:sp>
        <p:nvSpPr>
          <p:cNvPr id="4" name="Slide Number Placeholder 3"/>
          <p:cNvSpPr>
            <a:spLocks noGrp="1"/>
          </p:cNvSpPr>
          <p:nvPr>
            <p:ph type="sldNum" sz="quarter" idx="5"/>
          </p:nvPr>
        </p:nvSpPr>
        <p:spPr/>
        <p:txBody>
          <a:bodyPr/>
          <a:lstStyle/>
          <a:p>
            <a:fld id="{142CB2A5-DF56-4495-A354-81CD4FAB6834}" type="slidenum">
              <a:rPr lang="en-US" smtClean="0"/>
              <a:t>42</a:t>
            </a:fld>
            <a:endParaRPr lang="en-US"/>
          </a:p>
        </p:txBody>
      </p:sp>
    </p:spTree>
    <p:extLst>
      <p:ext uri="{BB962C8B-B14F-4D97-AF65-F5344CB8AC3E}">
        <p14:creationId xmlns:p14="http://schemas.microsoft.com/office/powerpoint/2010/main" val="3499692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story about the intranet admin who wanted users to follow governance guidelines</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43</a:t>
            </a:fld>
            <a:endParaRPr lang="en-US"/>
          </a:p>
        </p:txBody>
      </p:sp>
    </p:spTree>
    <p:extLst>
      <p:ext uri="{BB962C8B-B14F-4D97-AF65-F5344CB8AC3E}">
        <p14:creationId xmlns:p14="http://schemas.microsoft.com/office/powerpoint/2010/main" val="2157647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Contextual Experiences are elements such as:</a:t>
            </a:r>
          </a:p>
          <a:p>
            <a:pPr marL="228600" indent="-228600">
              <a:buFont typeface="+mj-lt"/>
              <a:buAutoNum type="arabicPeriod"/>
            </a:pPr>
            <a:r>
              <a:rPr lang="en-US" dirty="0"/>
              <a:t>Inline help (in the form of icons, buttons, links) that are on the interface to be discovered as needed by the user</a:t>
            </a:r>
          </a:p>
          <a:p>
            <a:pPr marL="228600" indent="-228600">
              <a:buFont typeface="+mj-lt"/>
              <a:buAutoNum type="arabicPeriod"/>
            </a:pPr>
            <a:r>
              <a:rPr lang="en-US" dirty="0"/>
              <a:t>Interactive walkthroughs that appear automatically to guide the user to perform a task or give them a tour of a new interface they are not familiar with</a:t>
            </a:r>
          </a:p>
          <a:p>
            <a:pPr marL="228600" indent="-228600">
              <a:buFont typeface="+mj-lt"/>
              <a:buAutoNum type="arabicPeriod"/>
            </a:pPr>
            <a:r>
              <a:rPr lang="en-US" dirty="0"/>
              <a:t>Announcement banners at the top or bottom of the page that appear automatically targeted to the appropriate users to inform them about important information, events, etc.</a:t>
            </a:r>
          </a:p>
          <a:p>
            <a:pPr marL="228600" indent="-228600">
              <a:buFont typeface="+mj-lt"/>
              <a:buAutoNum type="arabicPeriod"/>
            </a:pPr>
            <a:r>
              <a:rPr lang="en-US" dirty="0"/>
              <a:t>A widget on the page that provides the user a way to explore their company’s knowledgebase of information</a:t>
            </a:r>
          </a:p>
          <a:p>
            <a:pPr marL="228600" indent="-228600">
              <a:buFont typeface="+mj-lt"/>
              <a:buAutoNum type="arabicPeriod"/>
            </a:pPr>
            <a:endParaRPr lang="en-US" dirty="0"/>
          </a:p>
          <a:p>
            <a:pPr marL="0" indent="0">
              <a:buFont typeface="+mj-lt"/>
              <a:buNone/>
            </a:pPr>
            <a:r>
              <a:rPr lang="en-US" dirty="0"/>
              <a:t>These are all types of context sensitive elements that support users naturally when they need support within their own application interface.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82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regular email communication, an announcement banner like this it is impossible to miss when displayed over an application that the users routinely go to.  </a:t>
            </a:r>
          </a:p>
        </p:txBody>
      </p:sp>
      <p:sp>
        <p:nvSpPr>
          <p:cNvPr id="4" name="Slide Number Placeholder 3"/>
          <p:cNvSpPr>
            <a:spLocks noGrp="1"/>
          </p:cNvSpPr>
          <p:nvPr>
            <p:ph type="sldNum" sz="quarter" idx="5"/>
          </p:nvPr>
        </p:nvSpPr>
        <p:spPr/>
        <p:txBody>
          <a:bodyPr/>
          <a:lstStyle/>
          <a:p>
            <a:fld id="{AC19D56B-78AE-4B12-A556-C79A622260B2}" type="slidenum">
              <a:rPr lang="en-US" smtClean="0"/>
              <a:t>45</a:t>
            </a:fld>
            <a:endParaRPr lang="en-US"/>
          </a:p>
        </p:txBody>
      </p:sp>
    </p:spTree>
    <p:extLst>
      <p:ext uri="{BB962C8B-B14F-4D97-AF65-F5344CB8AC3E}">
        <p14:creationId xmlns:p14="http://schemas.microsoft.com/office/powerpoint/2010/main" val="1318372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employee has to switch context to find something, it hurts productivity as well as adoption of the process that she was working on. </a:t>
            </a:r>
          </a:p>
          <a:p>
            <a:endParaRPr lang="en-US" dirty="0"/>
          </a:p>
          <a:p>
            <a:r>
              <a:rPr lang="en-US" b="1" dirty="0"/>
              <a:t>Context switching</a:t>
            </a:r>
            <a:r>
              <a:rPr lang="en-US" dirty="0"/>
              <a:t> usually has an impact on the average of about </a:t>
            </a:r>
            <a:r>
              <a:rPr lang="en-US" b="1" dirty="0"/>
              <a:t>15 minutes </a:t>
            </a:r>
            <a:r>
              <a:rPr lang="en-US" dirty="0"/>
              <a:t>when looking for the information and trying to get back in context of what you were initially working on. That's a pretty high switching cost and should be avoided whenever possible. </a:t>
            </a:r>
          </a:p>
          <a:p>
            <a:endParaRPr lang="en-US" dirty="0"/>
          </a:p>
          <a:p>
            <a:r>
              <a:rPr lang="en-US" dirty="0"/>
              <a:t>The company Okta, which a lot of big employers use to make it easy to get to enterprise applications, reported that at large employers they have 187 different applications deployed and 30% of them are just duplicative or add new value. That is a really large number! </a:t>
            </a:r>
          </a:p>
          <a:p>
            <a:endParaRPr lang="en-US" dirty="0"/>
          </a:p>
          <a:p>
            <a:r>
              <a:rPr lang="en-US" dirty="0"/>
              <a:t>A study of 20 teams across three big employers found that workers toggled between different apps and websites 1,200 times each day. That's just under 4 hours a week or roughly 5 weeks a year spent just toggling back and forth hitting the alt-tab key combination basically. </a:t>
            </a:r>
          </a:p>
          <a:p>
            <a:r>
              <a:rPr lang="en-US" dirty="0"/>
              <a:t>It's been dubbed by these researchers as the </a:t>
            </a:r>
            <a:r>
              <a:rPr lang="en-US" b="1" dirty="0"/>
              <a:t>toggling tax</a:t>
            </a:r>
            <a:r>
              <a:rPr lang="en-US" dirty="0"/>
              <a:t> - the same thing we are talking about here with </a:t>
            </a:r>
            <a:r>
              <a:rPr lang="en-US" b="1" dirty="0"/>
              <a:t>context switching</a:t>
            </a:r>
            <a:r>
              <a:rPr lang="en-US" dirty="0"/>
              <a:t>. </a:t>
            </a:r>
          </a:p>
          <a:p>
            <a:endParaRPr lang="en-US" dirty="0"/>
          </a:p>
          <a:p>
            <a:r>
              <a:rPr lang="en-US" dirty="0"/>
              <a:t>Aside from the obvious hit in productivity, this behavior makes it very hard to focus and over time it stresses people out. </a:t>
            </a:r>
          </a:p>
          <a:p>
            <a:endParaRPr lang="en-US" dirty="0"/>
          </a:p>
          <a:p>
            <a:r>
              <a:rPr lang="en-US" dirty="0"/>
              <a:t>Reference for 40% drop in productivity due to context switching:</a:t>
            </a:r>
          </a:p>
          <a:p>
            <a:r>
              <a:rPr lang="en-US" dirty="0"/>
              <a:t>https://www.psychologytoday.com/us/blog/brain-wise/201209/the-true-cost-multi-tasking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7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these points or similar is true then this is the right presentation for you. </a:t>
            </a:r>
          </a:p>
        </p:txBody>
      </p:sp>
      <p:sp>
        <p:nvSpPr>
          <p:cNvPr id="4" name="Slide Number Placeholder 3"/>
          <p:cNvSpPr>
            <a:spLocks noGrp="1"/>
          </p:cNvSpPr>
          <p:nvPr>
            <p:ph type="sldNum" sz="quarter" idx="5"/>
          </p:nvPr>
        </p:nvSpPr>
        <p:spPr/>
        <p:txBody>
          <a:bodyPr/>
          <a:lstStyle/>
          <a:p>
            <a:fld id="{AC19D56B-78AE-4B12-A556-C79A622260B2}" type="slidenum">
              <a:rPr lang="en-US" smtClean="0"/>
              <a:t>6</a:t>
            </a:fld>
            <a:endParaRPr lang="en-US"/>
          </a:p>
        </p:txBody>
      </p:sp>
    </p:spTree>
    <p:extLst>
      <p:ext uri="{BB962C8B-B14F-4D97-AF65-F5344CB8AC3E}">
        <p14:creationId xmlns:p14="http://schemas.microsoft.com/office/powerpoint/2010/main" val="273834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cues in the production environment that are just… there. Ready to help you at your ‘moment-of-need’.</a:t>
            </a:r>
          </a:p>
        </p:txBody>
      </p:sp>
      <p:sp>
        <p:nvSpPr>
          <p:cNvPr id="4" name="Slide Number Placeholder 3"/>
          <p:cNvSpPr>
            <a:spLocks noGrp="1"/>
          </p:cNvSpPr>
          <p:nvPr>
            <p:ph type="sldNum" sz="quarter" idx="5"/>
          </p:nvPr>
        </p:nvSpPr>
        <p:spPr/>
        <p:txBody>
          <a:bodyPr/>
          <a:lstStyle/>
          <a:p>
            <a:fld id="{142CB2A5-DF56-4495-A354-81CD4FAB6834}" type="slidenum">
              <a:rPr lang="en-US" smtClean="0"/>
              <a:t>47</a:t>
            </a:fld>
            <a:endParaRPr lang="en-US"/>
          </a:p>
        </p:txBody>
      </p:sp>
    </p:spTree>
    <p:extLst>
      <p:ext uri="{BB962C8B-B14F-4D97-AF65-F5344CB8AC3E}">
        <p14:creationId xmlns:p14="http://schemas.microsoft.com/office/powerpoint/2010/main" val="33066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563C1"/>
                </a:solidFill>
              </a:rPr>
              <a:t>The Performance Support discipline has been around for decades. It just has not been popularized yet in the Microsoft ecosystem so not many people know about it yet.</a:t>
            </a:r>
            <a:endParaRPr lang="en-US" u="none" dirty="0">
              <a:solidFill>
                <a:schemeClr val="tx1"/>
              </a:solidFill>
              <a:hlinkClick r:id="rId3">
                <a:extLst>
                  <a:ext uri="{A12FA001-AC4F-418D-AE19-62706E023703}">
                    <ahyp:hlinkClr xmlns:ahyp="http://schemas.microsoft.com/office/drawing/2018/hyperlinkcolor" val="tx"/>
                  </a:ext>
                </a:extLst>
              </a:hlinkClick>
            </a:endParaRPr>
          </a:p>
          <a:p>
            <a:endParaRPr lang="en-US" u="none" dirty="0">
              <a:solidFill>
                <a:schemeClr val="tx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https://elearningindustry.com/how-performance-support-tools-different-from-training-3-pst-examples-microlearning</a:t>
            </a:r>
            <a:endParaRPr lang="en-US" dirty="0">
              <a:solidFill>
                <a:srgbClr val="0563C1"/>
              </a:solidFill>
            </a:endParaRPr>
          </a:p>
          <a:p>
            <a:endParaRPr lang="en-US" dirty="0">
              <a:solidFill>
                <a:srgbClr val="0563C1"/>
              </a:solidFill>
            </a:endParaRPr>
          </a:p>
        </p:txBody>
      </p:sp>
      <p:sp>
        <p:nvSpPr>
          <p:cNvPr id="4" name="Slide Number Placeholder 3"/>
          <p:cNvSpPr>
            <a:spLocks noGrp="1"/>
          </p:cNvSpPr>
          <p:nvPr>
            <p:ph type="sldNum" sz="quarter" idx="5"/>
          </p:nvPr>
        </p:nvSpPr>
        <p:spPr/>
        <p:txBody>
          <a:bodyPr/>
          <a:lstStyle/>
          <a:p>
            <a:fld id="{AC19D56B-78AE-4B12-A556-C79A622260B2}" type="slidenum">
              <a:rPr lang="en-US" smtClean="0"/>
              <a:t>48</a:t>
            </a:fld>
            <a:endParaRPr lang="en-US"/>
          </a:p>
        </p:txBody>
      </p:sp>
    </p:spTree>
    <p:extLst>
      <p:ext uri="{BB962C8B-B14F-4D97-AF65-F5344CB8AC3E}">
        <p14:creationId xmlns:p14="http://schemas.microsoft.com/office/powerpoint/2010/main" val="1340010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49</a:t>
            </a:fld>
            <a:endParaRPr lang="en-US"/>
          </a:p>
        </p:txBody>
      </p:sp>
    </p:spTree>
    <p:extLst>
      <p:ext uri="{BB962C8B-B14F-4D97-AF65-F5344CB8AC3E}">
        <p14:creationId xmlns:p14="http://schemas.microsoft.com/office/powerpoint/2010/main" val="2348389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50</a:t>
            </a:fld>
            <a:endParaRPr lang="en-US"/>
          </a:p>
        </p:txBody>
      </p:sp>
    </p:spTree>
    <p:extLst>
      <p:ext uri="{BB962C8B-B14F-4D97-AF65-F5344CB8AC3E}">
        <p14:creationId xmlns:p14="http://schemas.microsoft.com/office/powerpoint/2010/main" val="1732159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thanks to the ‘Designer’ feature in PowerPoint that just presented itself to me one day.</a:t>
            </a:r>
          </a:p>
        </p:txBody>
      </p:sp>
      <p:sp>
        <p:nvSpPr>
          <p:cNvPr id="4" name="Slide Number Placeholder 3"/>
          <p:cNvSpPr>
            <a:spLocks noGrp="1"/>
          </p:cNvSpPr>
          <p:nvPr>
            <p:ph type="sldNum" sz="quarter" idx="5"/>
          </p:nvPr>
        </p:nvSpPr>
        <p:spPr/>
        <p:txBody>
          <a:bodyPr/>
          <a:lstStyle/>
          <a:p>
            <a:fld id="{142CB2A5-DF56-4495-A354-81CD4FAB6834}" type="slidenum">
              <a:rPr lang="en-US" smtClean="0"/>
              <a:t>51</a:t>
            </a:fld>
            <a:endParaRPr lang="en-US"/>
          </a:p>
        </p:txBody>
      </p:sp>
    </p:spTree>
    <p:extLst>
      <p:ext uri="{BB962C8B-B14F-4D97-AF65-F5344CB8AC3E}">
        <p14:creationId xmlns:p14="http://schemas.microsoft.com/office/powerpoint/2010/main" val="3248196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clicks and 10 seconds formula was developed by a renowned learning strategist named Dr. Conrad Gottfredson.</a:t>
            </a:r>
          </a:p>
          <a:p>
            <a:endParaRPr lang="en-US" dirty="0"/>
          </a:p>
          <a:p>
            <a:r>
              <a:rPr lang="en-US" dirty="0"/>
              <a:t>It has been proven that when you get info to the user within 2 clicks and 10 seconds, they experience a positive emotion and satisfaction in their amygdala. </a:t>
            </a:r>
          </a:p>
          <a:p>
            <a:r>
              <a:rPr lang="en-US" dirty="0"/>
              <a:t>This feeling of satisfaction and pride encourages them to try self support again next time they need help.</a:t>
            </a:r>
          </a:p>
        </p:txBody>
      </p:sp>
      <p:sp>
        <p:nvSpPr>
          <p:cNvPr id="4" name="Slide Number Placeholder 3"/>
          <p:cNvSpPr>
            <a:spLocks noGrp="1"/>
          </p:cNvSpPr>
          <p:nvPr>
            <p:ph type="sldNum" sz="quarter" idx="5"/>
          </p:nvPr>
        </p:nvSpPr>
        <p:spPr/>
        <p:txBody>
          <a:bodyPr/>
          <a:lstStyle/>
          <a:p>
            <a:fld id="{142CB2A5-DF56-4495-A354-81CD4FAB6834}" type="slidenum">
              <a:rPr lang="en-US" smtClean="0"/>
              <a:t>52</a:t>
            </a:fld>
            <a:endParaRPr lang="en-US"/>
          </a:p>
        </p:txBody>
      </p:sp>
    </p:spTree>
    <p:extLst>
      <p:ext uri="{BB962C8B-B14F-4D97-AF65-F5344CB8AC3E}">
        <p14:creationId xmlns:p14="http://schemas.microsoft.com/office/powerpoint/2010/main" val="1268638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VisualSP</a:t>
            </a:r>
          </a:p>
          <a:p>
            <a:r>
              <a:rPr lang="en-US" dirty="0"/>
              <a:t>https://www.visualsp.com</a:t>
            </a:r>
          </a:p>
          <a:p>
            <a:r>
              <a:rPr lang="en-US" dirty="0"/>
              <a:t>Context sensitive support and training platform for Dynamics 365 (and a whole lot more…)</a:t>
            </a:r>
          </a:p>
        </p:txBody>
      </p:sp>
      <p:sp>
        <p:nvSpPr>
          <p:cNvPr id="4" name="Slide Number Placeholder 3"/>
          <p:cNvSpPr>
            <a:spLocks noGrp="1"/>
          </p:cNvSpPr>
          <p:nvPr>
            <p:ph type="sldNum" sz="quarter" idx="5"/>
          </p:nvPr>
        </p:nvSpPr>
        <p:spPr/>
        <p:txBody>
          <a:bodyPr/>
          <a:lstStyle/>
          <a:p>
            <a:fld id="{142CB2A5-DF56-4495-A354-81CD4FAB6834}" type="slidenum">
              <a:rPr lang="en-US" smtClean="0"/>
              <a:t>53</a:t>
            </a:fld>
            <a:endParaRPr lang="en-US"/>
          </a:p>
        </p:txBody>
      </p:sp>
    </p:spTree>
    <p:extLst>
      <p:ext uri="{BB962C8B-B14F-4D97-AF65-F5344CB8AC3E}">
        <p14:creationId xmlns:p14="http://schemas.microsoft.com/office/powerpoint/2010/main" val="3478585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built in Dynamics 365 help is not useful for everyday users of the application. In addition, it just gives generic documentation which does not apply to your specific implementation of Dynamics 365.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0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Scenario using VisualSP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A salesperson is visiting one of her opportunities in Microsoft Dynamics. A banner appears automatically on top of the page letting her know that a new course on </a:t>
            </a:r>
            <a:r>
              <a:rPr lang="en-US" sz="1200" b="1" dirty="0">
                <a:effectLst/>
                <a:latin typeface="Calibri" panose="020F0502020204030204" pitchFamily="34" charset="0"/>
              </a:rPr>
              <a:t>Closing Complex Sales</a:t>
            </a:r>
            <a:r>
              <a:rPr lang="en-US" sz="1200" dirty="0">
                <a:effectLst/>
                <a:latin typeface="Calibri" panose="020F0502020204030204" pitchFamily="34" charset="0"/>
              </a:rPr>
              <a:t> is available that she might be interested in and it will provide her the </a:t>
            </a:r>
            <a:r>
              <a:rPr lang="en-US" sz="1200" b="1" dirty="0">
                <a:effectLst/>
                <a:latin typeface="Calibri" panose="020F0502020204030204" pitchFamily="34" charset="0"/>
              </a:rPr>
              <a:t>Complex Sales </a:t>
            </a:r>
            <a:r>
              <a:rPr lang="en-US" sz="1200" b="0" dirty="0">
                <a:effectLst/>
                <a:latin typeface="Calibri" panose="020F0502020204030204" pitchFamily="34" charset="0"/>
              </a:rPr>
              <a:t>certification</a:t>
            </a:r>
            <a:r>
              <a:rPr lang="en-US" sz="1200" dirty="0">
                <a:effectLst/>
                <a:latin typeface="Calibri" panose="020F0502020204030204" pitchFamily="34" charset="0"/>
              </a:rPr>
              <a:t>. The banner is persistent so it doesn’t block her work. When she is ready, she clicks on the </a:t>
            </a:r>
            <a:r>
              <a:rPr lang="en-US" sz="1200" b="1" dirty="0">
                <a:effectLst/>
                <a:latin typeface="Calibri" panose="020F0502020204030204" pitchFamily="34" charset="0"/>
              </a:rPr>
              <a:t>Start Course </a:t>
            </a:r>
            <a:r>
              <a:rPr lang="en-US" sz="1200" dirty="0">
                <a:effectLst/>
                <a:latin typeface="Calibri" panose="020F0502020204030204" pitchFamily="34" charset="0"/>
              </a:rPr>
              <a:t>button in the banner.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4B231-844F-4D6D-99EA-EDB185E4D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84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rPr>
              <a:t>The course starts in a dialog box in the middle of the page. It does not switch her context from the application she is in which is Very important for the user since it doesn’t take them out of the flow of their work.</a:t>
            </a:r>
          </a:p>
          <a:p>
            <a:endParaRPr lang="en-US" sz="1200">
              <a:effectLst/>
              <a:latin typeface="Calibri" panose="020F0502020204030204" pitchFamily="34" charset="0"/>
            </a:endParaRPr>
          </a:p>
          <a:p>
            <a:r>
              <a:rPr lang="en-US" sz="1200">
                <a:effectLst/>
                <a:latin typeface="Calibri" panose="020F0502020204030204" pitchFamily="34" charset="0"/>
              </a:rPr>
              <a:t>When she is done with the course, she closes the window and goes back to her work. By doing this, she gets credit for taking the course and it’s reflected in the LMS.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4B231-844F-4D6D-99EA-EDB185E4D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6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t>
            </a:r>
            <a:r>
              <a:rPr lang="en-US" b="1" dirty="0"/>
              <a:t>Asif Rehmani</a:t>
            </a:r>
          </a:p>
          <a:p>
            <a:r>
              <a:rPr lang="en-US" dirty="0"/>
              <a:t>Founder and </a:t>
            </a:r>
            <a:r>
              <a:rPr lang="en-US" b="1" dirty="0"/>
              <a:t>CEO of VisualSP – a Digital Adoption Platform (DAP) providing Contextual Microlearning to Dynamics 365 users to increase user adoption by 3X and reduce support tickets by 50%.</a:t>
            </a:r>
            <a:endParaRPr lang="en-US" dirty="0"/>
          </a:p>
          <a:p>
            <a:r>
              <a:rPr lang="en-US" dirty="0"/>
              <a:t>Been in the </a:t>
            </a:r>
            <a:r>
              <a:rPr lang="en-US" b="1" dirty="0"/>
              <a:t>Learning business </a:t>
            </a:r>
            <a:r>
              <a:rPr lang="en-US" dirty="0"/>
              <a:t>since 2005 as a trainer.</a:t>
            </a:r>
          </a:p>
          <a:p>
            <a:r>
              <a:rPr lang="en-US" dirty="0"/>
              <a:t>Speak at </a:t>
            </a:r>
            <a:r>
              <a:rPr lang="en-US" b="1" dirty="0"/>
              <a:t>conferences around the world </a:t>
            </a:r>
            <a:r>
              <a:rPr lang="en-US" dirty="0"/>
              <a:t>on end user training, user adoption and performance support.</a:t>
            </a:r>
          </a:p>
          <a:p>
            <a:r>
              <a:rPr lang="en-US" dirty="0"/>
              <a:t>Authored </a:t>
            </a:r>
            <a:r>
              <a:rPr lang="en-US" b="1" dirty="0"/>
              <a:t>multiple books on Microsoft technologies </a:t>
            </a:r>
            <a:r>
              <a:rPr lang="en-US" dirty="0"/>
              <a:t>for </a:t>
            </a:r>
            <a:r>
              <a:rPr lang="en-US" b="1" dirty="0"/>
              <a:t>Wiley </a:t>
            </a:r>
            <a:r>
              <a:rPr lang="en-US" dirty="0"/>
              <a:t>publications </a:t>
            </a:r>
          </a:p>
          <a:p>
            <a:r>
              <a:rPr lang="en-US" b="1" dirty="0"/>
              <a:t>Microsoft</a:t>
            </a:r>
            <a:r>
              <a:rPr lang="en-US" dirty="0"/>
              <a:t> </a:t>
            </a:r>
            <a:r>
              <a:rPr lang="en-US" b="1" dirty="0"/>
              <a:t>MVP since 2007</a:t>
            </a:r>
            <a:r>
              <a:rPr lang="en-US" dirty="0"/>
              <a:t>.</a:t>
            </a:r>
          </a:p>
          <a:p>
            <a:endParaRPr lang="en-US" dirty="0"/>
          </a:p>
          <a:p>
            <a:endParaRPr lang="en-US" dirty="0"/>
          </a:p>
          <a:p>
            <a:r>
              <a:rPr lang="en-US" dirty="0"/>
              <a:t>I started my journey and SharePoint back in 2002 (when the software really sucked!). as the software became better and better and better and more popular in companies, I stuck with it training, consulting , mentoring and writing about it. </a:t>
            </a:r>
          </a:p>
          <a:p>
            <a:endParaRPr lang="en-US" dirty="0"/>
          </a:p>
          <a:p>
            <a:r>
              <a:rPr lang="en-US" dirty="0"/>
              <a:t>In 2016, I turned my focus to SharePoint online and then to Microsoft Office 365. </a:t>
            </a:r>
          </a:p>
          <a:p>
            <a:endParaRPr lang="en-US" dirty="0"/>
          </a:p>
          <a:p>
            <a:r>
              <a:rPr lang="en-US" dirty="0"/>
              <a:t>All along the way, my interactions have been with administrators, power users and end users of the software throughout the world. I see my job as empowering these folks to get the best use out of the software That their companies have invested in.</a:t>
            </a:r>
          </a:p>
          <a:p>
            <a:endParaRPr lang="en-US" dirty="0"/>
          </a:p>
          <a:p>
            <a:r>
              <a:rPr lang="en-US" dirty="0"/>
              <a:t>end user adoption is near and dear to my heart. I strongly believe that without proper usage of the software, it is all for nothing. Getting users on board and having them see what's in it for them is the Holy Grail that all of us should be chasing to make sure we get it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www.sp24conf.com</a:t>
            </a:r>
          </a:p>
        </p:txBody>
      </p:sp>
    </p:spTree>
    <p:extLst>
      <p:ext uri="{BB962C8B-B14F-4D97-AF65-F5344CB8AC3E}">
        <p14:creationId xmlns:p14="http://schemas.microsoft.com/office/powerpoint/2010/main" val="475339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57</a:t>
            </a:fld>
            <a:endParaRPr lang="en-US"/>
          </a:p>
        </p:txBody>
      </p:sp>
    </p:spTree>
    <p:extLst>
      <p:ext uri="{BB962C8B-B14F-4D97-AF65-F5344CB8AC3E}">
        <p14:creationId xmlns:p14="http://schemas.microsoft.com/office/powerpoint/2010/main" val="135773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Organizations migrate from CRM to CRM thinking that the system is the problem. That's rarely the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real issue almost always is a lack of user acceptance of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Taking the example of Dynamics CRM specifically…</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Dynamics 365 is overwhelming because it's too flexible and customizable. Looks too non-standard when it's all said and done and implemented and looks different for every organization.</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The built-in help in Dynamics is useless and not customized for your needs. No persistent help or training system to help users. </a:t>
            </a:r>
          </a:p>
          <a:p>
            <a:endParaRPr lang="en-US" dirty="0"/>
          </a:p>
          <a:p>
            <a:r>
              <a:rPr lang="en-US" dirty="0"/>
              <a:t>----</a:t>
            </a:r>
          </a:p>
          <a:p>
            <a:endParaRPr lang="en-US" dirty="0"/>
          </a:p>
          <a:p>
            <a:r>
              <a:rPr lang="en-US" dirty="0"/>
              <a:t>Most CRM projects fail. Sources:</a:t>
            </a:r>
          </a:p>
          <a:p>
            <a:r>
              <a:rPr lang="en-US" dirty="0"/>
              <a:t>https://www.stravatechgroup.com/2018/04/10/why-microsoft-dynamics-crm-365-projects-fail-a-microsoft-partners-perspective/</a:t>
            </a:r>
          </a:p>
          <a:p>
            <a:r>
              <a:rPr lang="en-US" dirty="0"/>
              <a:t>https://www.linkedin.com/pulse/why-70-all-crm-projects-fail-how-yours-one-them-anne-guethoff/?articleId=6662379840106188800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9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company is looking to implement Microsoft Dynamics 365 CE, they either do it with internal resources or hire an outside party to create and implement it for them. </a:t>
            </a:r>
          </a:p>
          <a:p>
            <a:r>
              <a:rPr lang="en-US" dirty="0"/>
              <a:t>Either way, usually at the end of the project, the future users of this system are gathered together, physically or virtually, and shown the new environment. </a:t>
            </a:r>
          </a:p>
          <a:p>
            <a:r>
              <a:rPr lang="en-US" dirty="0"/>
              <a:t>The “training” is done on this environment for these users and they are expected to remember what they have been shown in regards to the processes that they will need to conduct to do their job. </a:t>
            </a:r>
          </a:p>
          <a:p>
            <a:endParaRPr lang="en-US" dirty="0"/>
          </a:p>
          <a:p>
            <a:r>
              <a:rPr lang="en-US" dirty="0"/>
              <a:t>The recordings of these trainings are hosted either in SharePoint, MS Teams or Stream or just the regular file share and links to those are shared with the users for future reference. If the users are lucky, additional documentation or short videos are also produced or procured and shared with them so they can refer to that more quickly as the need arises. </a:t>
            </a:r>
          </a:p>
          <a:p>
            <a:endParaRPr lang="en-US" dirty="0"/>
          </a:p>
          <a:p>
            <a:r>
              <a:rPr lang="en-US" dirty="0"/>
              <a:t>Whatever the case, the users are then left to their devices to “figure it out” or ask someone when they have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88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adoption is not a project. You can't just tackle user adoption within a set period of time. </a:t>
            </a:r>
          </a:p>
          <a:p>
            <a:endParaRPr lang="en-US" dirty="0"/>
          </a:p>
          <a:p>
            <a:r>
              <a:rPr lang="en-US" dirty="0"/>
              <a:t>User adoption is an ongoing effort. But it's worth it. If you are consistent in your quest to increase user adoption, users will love you for it because you will be showing them </a:t>
            </a:r>
            <a:r>
              <a:rPr lang="en-US" i="1" dirty="0"/>
              <a:t>What’s In It For Them</a:t>
            </a:r>
            <a:r>
              <a:rPr lang="en-US" dirty="0"/>
              <a:t> and why they should care.</a:t>
            </a:r>
          </a:p>
        </p:txBody>
      </p:sp>
      <p:sp>
        <p:nvSpPr>
          <p:cNvPr id="4" name="Slide Number Placeholder 3"/>
          <p:cNvSpPr>
            <a:spLocks noGrp="1"/>
          </p:cNvSpPr>
          <p:nvPr>
            <p:ph type="sldNum" sz="quarter" idx="5"/>
          </p:nvPr>
        </p:nvSpPr>
        <p:spPr/>
        <p:txBody>
          <a:bodyPr/>
          <a:lstStyle/>
          <a:p>
            <a:fld id="{AC19D56B-78AE-4B12-A556-C79A622260B2}" type="slidenum">
              <a:rPr lang="en-US" smtClean="0"/>
              <a:t>11</a:t>
            </a:fld>
            <a:endParaRPr lang="en-US"/>
          </a:p>
        </p:txBody>
      </p:sp>
    </p:spTree>
    <p:extLst>
      <p:ext uri="{BB962C8B-B14F-4D97-AF65-F5344CB8AC3E}">
        <p14:creationId xmlns:p14="http://schemas.microsoft.com/office/powerpoint/2010/main" val="414110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UAaaS</a:t>
            </a:r>
            <a:r>
              <a:rPr lang="en-US" dirty="0"/>
              <a:t> (yes… I’m aware how that sounds 😆) is an ongoing way of supporting users to help them do their job.</a:t>
            </a:r>
          </a:p>
          <a:p>
            <a:endParaRPr lang="en-US" dirty="0"/>
          </a:p>
          <a:p>
            <a:r>
              <a:rPr lang="en-US" dirty="0"/>
              <a:t>The more you can automate, the better it will be … for You and for Them.</a:t>
            </a:r>
          </a:p>
        </p:txBody>
      </p:sp>
      <p:sp>
        <p:nvSpPr>
          <p:cNvPr id="4" name="Slide Number Placeholder 3"/>
          <p:cNvSpPr>
            <a:spLocks noGrp="1"/>
          </p:cNvSpPr>
          <p:nvPr>
            <p:ph type="sldNum" sz="quarter" idx="10"/>
          </p:nvPr>
        </p:nvSpPr>
        <p:spPr/>
        <p:txBody>
          <a:bodyPr/>
          <a:lstStyle/>
          <a:p>
            <a:fld id="{AC19D56B-78AE-4B12-A556-C79A622260B2}" type="slidenum">
              <a:rPr lang="en-US" smtClean="0"/>
              <a:t>12</a:t>
            </a:fld>
            <a:endParaRPr lang="en-US"/>
          </a:p>
        </p:txBody>
      </p:sp>
    </p:spTree>
    <p:extLst>
      <p:ext uri="{BB962C8B-B14F-4D97-AF65-F5344CB8AC3E}">
        <p14:creationId xmlns:p14="http://schemas.microsoft.com/office/powerpoint/2010/main" val="389918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
        <p:nvSpPr>
          <p:cNvPr id="12" name="Title 1">
            <a:extLst>
              <a:ext uri="{FF2B5EF4-FFF2-40B4-BE49-F238E27FC236}">
                <a16:creationId xmlns:a16="http://schemas.microsoft.com/office/drawing/2014/main" id="{06718F65-3A9E-0040-9425-596E7DF6C009}"/>
              </a:ext>
            </a:extLst>
          </p:cNvPr>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64F109E3-9AFA-F94B-BE31-3B4A0013AA5A}"/>
              </a:ext>
            </a:extLst>
          </p:cNvPr>
          <p:cNvSpPr>
            <a:spLocks noGrp="1"/>
          </p:cNvSpPr>
          <p:nvPr>
            <p:ph sz="half" idx="1"/>
          </p:nvPr>
        </p:nvSpPr>
        <p:spPr>
          <a:xfrm>
            <a:off x="1582619" y="1820861"/>
            <a:ext cx="2713653" cy="3538789"/>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4" name="Content Placeholder 2">
            <a:extLst>
              <a:ext uri="{FF2B5EF4-FFF2-40B4-BE49-F238E27FC236}">
                <a16:creationId xmlns:a16="http://schemas.microsoft.com/office/drawing/2014/main" id="{F1C8BB38-9E90-9D40-9C9A-E0D53619619E}"/>
              </a:ext>
            </a:extLst>
          </p:cNvPr>
          <p:cNvSpPr>
            <a:spLocks noGrp="1"/>
          </p:cNvSpPr>
          <p:nvPr>
            <p:ph sz="half" idx="13"/>
          </p:nvPr>
        </p:nvSpPr>
        <p:spPr>
          <a:xfrm>
            <a:off x="4925259" y="1820862"/>
            <a:ext cx="2713653" cy="353878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5" name="Content Placeholder 2">
            <a:extLst>
              <a:ext uri="{FF2B5EF4-FFF2-40B4-BE49-F238E27FC236}">
                <a16:creationId xmlns:a16="http://schemas.microsoft.com/office/drawing/2014/main" id="{2BF5E7A6-6BAA-5C4E-84F8-8017870B06CF}"/>
              </a:ext>
            </a:extLst>
          </p:cNvPr>
          <p:cNvSpPr>
            <a:spLocks noGrp="1"/>
          </p:cNvSpPr>
          <p:nvPr>
            <p:ph sz="half" idx="14"/>
          </p:nvPr>
        </p:nvSpPr>
        <p:spPr>
          <a:xfrm>
            <a:off x="8237419" y="1820862"/>
            <a:ext cx="2713653" cy="353878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6" name="Content Placeholder 2">
            <a:extLst>
              <a:ext uri="{FF2B5EF4-FFF2-40B4-BE49-F238E27FC236}">
                <a16:creationId xmlns:a16="http://schemas.microsoft.com/office/drawing/2014/main" id="{2560D080-A294-644A-8678-97858F93B063}"/>
              </a:ext>
            </a:extLst>
          </p:cNvPr>
          <p:cNvSpPr>
            <a:spLocks noGrp="1"/>
          </p:cNvSpPr>
          <p:nvPr>
            <p:ph sz="half" idx="15"/>
          </p:nvPr>
        </p:nvSpPr>
        <p:spPr>
          <a:xfrm>
            <a:off x="1754635" y="1974770"/>
            <a:ext cx="2339141" cy="317785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7" name="Content Placeholder 2">
            <a:extLst>
              <a:ext uri="{FF2B5EF4-FFF2-40B4-BE49-F238E27FC236}">
                <a16:creationId xmlns:a16="http://schemas.microsoft.com/office/drawing/2014/main" id="{169FCE76-7193-B140-B45C-6293452FCFFA}"/>
              </a:ext>
            </a:extLst>
          </p:cNvPr>
          <p:cNvSpPr>
            <a:spLocks noGrp="1"/>
          </p:cNvSpPr>
          <p:nvPr>
            <p:ph sz="half" idx="16"/>
          </p:nvPr>
        </p:nvSpPr>
        <p:spPr>
          <a:xfrm>
            <a:off x="5097275" y="1974770"/>
            <a:ext cx="2339141" cy="317785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8" name="Content Placeholder 2">
            <a:extLst>
              <a:ext uri="{FF2B5EF4-FFF2-40B4-BE49-F238E27FC236}">
                <a16:creationId xmlns:a16="http://schemas.microsoft.com/office/drawing/2014/main" id="{80D0752B-5C97-084B-BE48-519C6330F22F}"/>
              </a:ext>
            </a:extLst>
          </p:cNvPr>
          <p:cNvSpPr>
            <a:spLocks noGrp="1"/>
          </p:cNvSpPr>
          <p:nvPr>
            <p:ph sz="half" idx="17"/>
          </p:nvPr>
        </p:nvSpPr>
        <p:spPr>
          <a:xfrm>
            <a:off x="8409435" y="1974770"/>
            <a:ext cx="2339141" cy="317785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Tree>
    <p:extLst>
      <p:ext uri="{BB962C8B-B14F-4D97-AF65-F5344CB8AC3E}">
        <p14:creationId xmlns:p14="http://schemas.microsoft.com/office/powerpoint/2010/main" val="255782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F879-F423-7C4B-AD53-3FFD3062F64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9CBDCAA-CA58-7E47-BFFA-634DBD6F07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C00F1-AEE7-7E4F-AFC8-3F7D63F39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86E29-798D-ED41-BD81-C8EAA2FE2A8D}"/>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6" name="Footer Placeholder 5">
            <a:extLst>
              <a:ext uri="{FF2B5EF4-FFF2-40B4-BE49-F238E27FC236}">
                <a16:creationId xmlns:a16="http://schemas.microsoft.com/office/drawing/2014/main" id="{DBAE1602-B015-E64A-9CAB-BA899D35B9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65D8F2-2355-A04D-97FE-5DB141A1D6FC}"/>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04537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
        <p:nvSpPr>
          <p:cNvPr id="5" name="Title Placeholder 1">
            <a:extLst>
              <a:ext uri="{FF2B5EF4-FFF2-40B4-BE49-F238E27FC236}">
                <a16:creationId xmlns:a16="http://schemas.microsoft.com/office/drawing/2014/main" id="{353804C6-FF57-804C-B27F-20527F6AEAE5}"/>
              </a:ext>
            </a:extLst>
          </p:cNvPr>
          <p:cNvSpPr>
            <a:spLocks noGrp="1"/>
          </p:cNvSpPr>
          <p:nvPr>
            <p:ph type="title"/>
          </p:nvPr>
        </p:nvSpPr>
        <p:spPr>
          <a:xfrm>
            <a:off x="381000" y="2345970"/>
            <a:ext cx="114300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95718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normAutofit/>
          </a:bodyPr>
          <a:lstStyle>
            <a:lvl1pPr>
              <a:defRPr lang="en-US" sz="3600" kern="1200" dirty="0">
                <a:ln>
                  <a:solidFill>
                    <a:schemeClr val="tx1"/>
                  </a:solidFill>
                </a:ln>
                <a:solidFill>
                  <a:schemeClr val="accent6"/>
                </a:solidFill>
                <a:effectLst>
                  <a:outerShdw dist="38100" dir="2700000" algn="tl" rotWithShape="0">
                    <a:schemeClr val="accent1"/>
                  </a:outerShdw>
                </a:effectLst>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7709481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5/23/2023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511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228841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368357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734708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231501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E919-9305-CA42-B273-882E4CB9D5CE}"/>
              </a:ext>
            </a:extLst>
          </p:cNvPr>
          <p:cNvSpPr>
            <a:spLocks noGrp="1"/>
          </p:cNvSpPr>
          <p:nvPr>
            <p:ph type="ctrTitle" hasCustomPrompt="1"/>
          </p:nvPr>
        </p:nvSpPr>
        <p:spPr>
          <a:xfrm>
            <a:off x="1524000" y="1122363"/>
            <a:ext cx="9144000" cy="2387600"/>
          </a:xfrm>
        </p:spPr>
        <p:txBody>
          <a:bodyPr anchor="b"/>
          <a:lstStyle>
            <a:lvl1pPr algn="ctr">
              <a:defRPr sz="360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6C47E038-A148-8E4F-AE9C-C5A9DABB09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12B3F7-E53D-9F47-95E9-2F8203A03F6E}"/>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5" name="Footer Placeholder 4">
            <a:extLst>
              <a:ext uri="{FF2B5EF4-FFF2-40B4-BE49-F238E27FC236}">
                <a16:creationId xmlns:a16="http://schemas.microsoft.com/office/drawing/2014/main" id="{38540D99-CB2A-0F43-9342-F15BADA75F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0236E-47F1-264C-8D42-357033AE18D1}"/>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2746087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FDDF-F324-1A4D-9336-3455385853CD}"/>
              </a:ext>
            </a:extLst>
          </p:cNvPr>
          <p:cNvSpPr>
            <a:spLocks noGrp="1"/>
          </p:cNvSpPr>
          <p:nvPr>
            <p:ph type="title" hasCustomPrompt="1"/>
          </p:nvPr>
        </p:nvSpPr>
        <p:spPr>
          <a:xfrm>
            <a:off x="838200" y="457200"/>
            <a:ext cx="10515600" cy="123348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0C169E4-ABD3-924D-A394-F0CFA952E8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800E8-6030-E94C-BF71-3A1CCC5F720A}"/>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5" name="Footer Placeholder 4">
            <a:extLst>
              <a:ext uri="{FF2B5EF4-FFF2-40B4-BE49-F238E27FC236}">
                <a16:creationId xmlns:a16="http://schemas.microsoft.com/office/drawing/2014/main" id="{E185AFFC-2F64-D043-918A-3A7AB2592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41164D-6F4C-4C4C-BA83-F0D7A16CE6D0}"/>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63703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C806-4534-194E-8534-5A744EB194DC}"/>
              </a:ext>
            </a:extLst>
          </p:cNvPr>
          <p:cNvSpPr>
            <a:spLocks noGrp="1"/>
          </p:cNvSpPr>
          <p:nvPr>
            <p:ph type="title" hasCustomPrompt="1"/>
          </p:nvPr>
        </p:nvSpPr>
        <p:spPr>
          <a:xfrm>
            <a:off x="831850" y="1709739"/>
            <a:ext cx="10515600" cy="1833562"/>
          </a:xfrm>
        </p:spPr>
        <p:txBody>
          <a:bodyPr anchor="b"/>
          <a:lstStyle>
            <a:lvl1pPr>
              <a:defRPr sz="3600"/>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F9179942-429F-E345-98D4-0E3DABA1D4FB}"/>
              </a:ext>
            </a:extLst>
          </p:cNvPr>
          <p:cNvSpPr>
            <a:spLocks noGrp="1"/>
          </p:cNvSpPr>
          <p:nvPr>
            <p:ph type="body" idx="1"/>
          </p:nvPr>
        </p:nvSpPr>
        <p:spPr>
          <a:xfrm>
            <a:off x="831850" y="3987801"/>
            <a:ext cx="10515600" cy="2101850"/>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DC37C52-6CDF-C647-A2CC-296038960BFD}"/>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5" name="Footer Placeholder 4">
            <a:extLst>
              <a:ext uri="{FF2B5EF4-FFF2-40B4-BE49-F238E27FC236}">
                <a16:creationId xmlns:a16="http://schemas.microsoft.com/office/drawing/2014/main" id="{6686CF0D-A9AC-E845-9051-E9D133493E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8DDCC5-5E81-BD45-B2DD-780534CFCEF2}"/>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18568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417F-AFBC-A54B-9ADA-D2580CF4DD74}"/>
              </a:ext>
            </a:extLst>
          </p:cNvPr>
          <p:cNvSpPr>
            <a:spLocks noGrp="1"/>
          </p:cNvSpPr>
          <p:nvPr>
            <p:ph type="title" hasCustomPrompt="1"/>
          </p:nvPr>
        </p:nvSpPr>
        <p:spPr>
          <a:xfrm>
            <a:off x="838200" y="457200"/>
            <a:ext cx="10515600" cy="123348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1D332B-A9A1-7142-AC49-0BC75D88AC3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92AE7A4-B964-E94D-9643-E172B7F61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9E0B4-4153-BB40-A369-370C30F15705}"/>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6" name="Footer Placeholder 5">
            <a:extLst>
              <a:ext uri="{FF2B5EF4-FFF2-40B4-BE49-F238E27FC236}">
                <a16:creationId xmlns:a16="http://schemas.microsoft.com/office/drawing/2014/main" id="{95D45EB5-673D-D247-8BD5-7C60BE62D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FB1C36-A51D-4148-8489-0E4DBFB00F5F}"/>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25083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1A6A-F151-EE4C-B83B-933B1338D3CE}"/>
              </a:ext>
            </a:extLst>
          </p:cNvPr>
          <p:cNvSpPr>
            <a:spLocks noGrp="1"/>
          </p:cNvSpPr>
          <p:nvPr>
            <p:ph type="title" hasCustomPrompt="1"/>
          </p:nvPr>
        </p:nvSpPr>
        <p:spPr>
          <a:xfrm>
            <a:off x="839788" y="457200"/>
            <a:ext cx="10515600" cy="123348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5F6613C-918D-CA49-A08A-FAAF73285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ABBC6D-9DE1-3F42-805D-0AC21368D4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AF3757-D228-4441-878E-CAF0ECD61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98BB9-F46D-6E44-9F3A-714BDEA068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8106-6BB7-D14C-A30F-06611296CB81}"/>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8" name="Footer Placeholder 7">
            <a:extLst>
              <a:ext uri="{FF2B5EF4-FFF2-40B4-BE49-F238E27FC236}">
                <a16:creationId xmlns:a16="http://schemas.microsoft.com/office/drawing/2014/main" id="{BEAE84C1-2C4F-9042-A3BA-873DE7E764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9BE38F-4E3E-E54E-A205-908F9C25F5B0}"/>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3667331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14B1-0196-9A44-B386-9F819067667B}"/>
              </a:ext>
            </a:extLst>
          </p:cNvPr>
          <p:cNvSpPr>
            <a:spLocks noGrp="1"/>
          </p:cNvSpPr>
          <p:nvPr>
            <p:ph type="title" hasCustomPrompt="1"/>
          </p:nvPr>
        </p:nvSpPr>
        <p:spPr>
          <a:xfrm>
            <a:off x="838200" y="457200"/>
            <a:ext cx="10515600" cy="1233488"/>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D300E22-BC4A-3542-BF49-2297CD697AE5}"/>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4" name="Footer Placeholder 3">
            <a:extLst>
              <a:ext uri="{FF2B5EF4-FFF2-40B4-BE49-F238E27FC236}">
                <a16:creationId xmlns:a16="http://schemas.microsoft.com/office/drawing/2014/main" id="{B4F93F1E-F430-6E4F-8297-09D5B12472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9C2203-2C70-EB4E-91D1-43786E90795F}"/>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87248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93799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9C78-3FF8-4A40-B8D9-AAE673D3E83D}"/>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876FC16-9CAC-EA46-A43D-80FEA0E34C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C207C1-15C8-6445-908A-8A266019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904BE-56C6-D043-A2D1-B9FD124AC2EE}"/>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5/23/2023</a:t>
            </a:fld>
            <a:endParaRPr lang="en-US"/>
          </a:p>
        </p:txBody>
      </p:sp>
      <p:sp>
        <p:nvSpPr>
          <p:cNvPr id="6" name="Footer Placeholder 5">
            <a:extLst>
              <a:ext uri="{FF2B5EF4-FFF2-40B4-BE49-F238E27FC236}">
                <a16:creationId xmlns:a16="http://schemas.microsoft.com/office/drawing/2014/main" id="{D68D3381-4ECC-9045-AE26-F130BA94F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4BC6BB-E1D0-1741-BD86-E640E845BABC}"/>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59605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6B38DD6-B583-C40D-5B90-EBD21990BFD6}"/>
              </a:ext>
            </a:extLst>
          </p:cNvPr>
          <p:cNvPicPr>
            <a:picLocks noChangeAspect="1"/>
          </p:cNvPicPr>
          <p:nvPr userDrawn="1"/>
        </p:nvPicPr>
        <p:blipFill>
          <a:blip r:embed="rId15"/>
          <a:stretch>
            <a:fillRect/>
          </a:stretch>
        </p:blipFill>
        <p:spPr>
          <a:xfrm>
            <a:off x="2467" y="0"/>
            <a:ext cx="12189533" cy="6859388"/>
          </a:xfrm>
          <a:prstGeom prst="rect">
            <a:avLst/>
          </a:prstGeom>
        </p:spPr>
      </p:pic>
      <p:pic>
        <p:nvPicPr>
          <p:cNvPr id="5" name="Picture 4" descr="A picture containing plant&#10;&#10;Description automatically generated">
            <a:extLst>
              <a:ext uri="{FF2B5EF4-FFF2-40B4-BE49-F238E27FC236}">
                <a16:creationId xmlns:a16="http://schemas.microsoft.com/office/drawing/2014/main" id="{B1F9C7D0-D3FF-C92D-C04D-F83C7B285A4F}"/>
              </a:ext>
            </a:extLst>
          </p:cNvPr>
          <p:cNvPicPr>
            <a:picLocks noChangeAspect="1"/>
          </p:cNvPicPr>
          <p:nvPr userDrawn="1"/>
        </p:nvPicPr>
        <p:blipFill>
          <a:blip r:embed="rId16"/>
          <a:stretch>
            <a:fillRect/>
          </a:stretch>
        </p:blipFill>
        <p:spPr>
          <a:xfrm>
            <a:off x="-2468" y="-154599"/>
            <a:ext cx="12189533" cy="6859388"/>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6BA03B94-FC63-B3F6-DE3F-62C26F75BF21}"/>
              </a:ext>
            </a:extLst>
          </p:cNvPr>
          <p:cNvPicPr>
            <a:picLocks noChangeAspect="1"/>
          </p:cNvPicPr>
          <p:nvPr userDrawn="1"/>
        </p:nvPicPr>
        <p:blipFill>
          <a:blip r:embed="rId17"/>
          <a:stretch>
            <a:fillRect/>
          </a:stretch>
        </p:blipFill>
        <p:spPr>
          <a:xfrm>
            <a:off x="2468" y="-4164"/>
            <a:ext cx="12194467" cy="686216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DEF6352-A6F9-F770-E235-7632D66EA0DC}"/>
              </a:ext>
            </a:extLst>
          </p:cNvPr>
          <p:cNvPicPr>
            <a:picLocks noChangeAspect="1"/>
          </p:cNvPicPr>
          <p:nvPr userDrawn="1"/>
        </p:nvPicPr>
        <p:blipFill>
          <a:blip r:embed="rId18"/>
          <a:stretch>
            <a:fillRect/>
          </a:stretch>
        </p:blipFill>
        <p:spPr>
          <a:xfrm>
            <a:off x="10386754" y="6002359"/>
            <a:ext cx="1567175" cy="702430"/>
          </a:xfrm>
          <a:prstGeom prst="rect">
            <a:avLst/>
          </a:prstGeom>
        </p:spPr>
      </p:pic>
      <p:sp>
        <p:nvSpPr>
          <p:cNvPr id="2" name="Title Placeholder 1">
            <a:extLst>
              <a:ext uri="{FF2B5EF4-FFF2-40B4-BE49-F238E27FC236}">
                <a16:creationId xmlns:a16="http://schemas.microsoft.com/office/drawing/2014/main" id="{2BFFA1CF-5461-4C46-AE96-FA4F1C7E6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53D82-4956-994C-8313-2CD4E80A3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68171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68" r:id="rId12"/>
    <p:sldLayoutId id="2147483869" r:id="rId13"/>
  </p:sldLayoutIdLst>
  <p:txStyles>
    <p:titleStyle>
      <a:lvl1pPr algn="ctr" defTabSz="914400" rtl="0" eaLnBrk="1" latinLnBrk="0" hangingPunct="1">
        <a:lnSpc>
          <a:spcPct val="90000"/>
        </a:lnSpc>
        <a:spcBef>
          <a:spcPct val="0"/>
        </a:spcBef>
        <a:buNone/>
        <a:defRPr sz="3600" kern="1200">
          <a:ln>
            <a:solidFill>
              <a:schemeClr val="tx1"/>
            </a:solidFill>
          </a:ln>
          <a:solidFill>
            <a:schemeClr val="accent6"/>
          </a:solidFill>
          <a:effectLst>
            <a:outerShdw dist="38100" dir="2700000" algn="tl" rotWithShape="0">
              <a:schemeClr val="accent1"/>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orient="horz" pos="288" userDrawn="1">
          <p15:clr>
            <a:srgbClr val="F26B43"/>
          </p15:clr>
        </p15:guide>
        <p15:guide id="3" pos="240" userDrawn="1">
          <p15:clr>
            <a:srgbClr val="F26B43"/>
          </p15:clr>
        </p15:guide>
        <p15:guide id="4" pos="74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laser&#10;&#10;Description automatically generated">
            <a:extLst>
              <a:ext uri="{FF2B5EF4-FFF2-40B4-BE49-F238E27FC236}">
                <a16:creationId xmlns:a16="http://schemas.microsoft.com/office/drawing/2014/main" id="{0A178B46-815D-053F-4CCE-5E8AACDF8A2F}"/>
              </a:ext>
            </a:extLst>
          </p:cNvPr>
          <p:cNvPicPr>
            <a:picLocks noChangeAspect="1"/>
          </p:cNvPicPr>
          <p:nvPr userDrawn="1"/>
        </p:nvPicPr>
        <p:blipFill>
          <a:blip r:embed="rId3"/>
          <a:stretch>
            <a:fillRect/>
          </a:stretch>
        </p:blipFill>
        <p:spPr>
          <a:xfrm>
            <a:off x="2466" y="0"/>
            <a:ext cx="12189533" cy="6859388"/>
          </a:xfrm>
          <a:prstGeom prst="rect">
            <a:avLst/>
          </a:prstGeom>
        </p:spPr>
      </p:pic>
    </p:spTree>
    <p:extLst>
      <p:ext uri="{BB962C8B-B14F-4D97-AF65-F5344CB8AC3E}">
        <p14:creationId xmlns:p14="http://schemas.microsoft.com/office/powerpoint/2010/main" val="1475705940"/>
      </p:ext>
    </p:extLst>
  </p:cSld>
  <p:clrMap bg1="dk1" tx1="lt1" bg2="dk2" tx2="lt2" accent1="accent1" accent2="accent2" accent3="accent3" accent4="accent4" accent5="accent5" accent6="accent6" hlink="hlink" folHlink="folHlink"/>
  <p:sldLayoutIdLst>
    <p:sldLayoutId id="2147483843" r:id="rId1"/>
  </p:sldLayoutIdLst>
  <p:txStyles>
    <p:titleStyle>
      <a:lvl1pPr algn="ctr" defTabSz="914400" rtl="0" eaLnBrk="1" latinLnBrk="0" hangingPunct="1">
        <a:lnSpc>
          <a:spcPct val="90000"/>
        </a:lnSpc>
        <a:spcBef>
          <a:spcPct val="0"/>
        </a:spcBef>
        <a:buNone/>
        <a:defRPr sz="3600" kern="1200">
          <a:ln>
            <a:solidFill>
              <a:schemeClr val="bg1"/>
            </a:solidFill>
          </a:ln>
          <a:solidFill>
            <a:schemeClr val="accent6"/>
          </a:solidFill>
          <a:effectLst>
            <a:outerShdw dist="38100" dir="2700000" algn="tl" rotWithShape="0">
              <a:schemeClr val="accent2"/>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orient="horz" pos="288" userDrawn="1">
          <p15:clr>
            <a:srgbClr val="F26B43"/>
          </p15:clr>
        </p15:guide>
        <p15:guide id="3" pos="240" userDrawn="1">
          <p15:clr>
            <a:srgbClr val="F26B43"/>
          </p15:clr>
        </p15:guide>
        <p15:guide id="4" pos="74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164875CA-7ED6-3744-61A7-DE448B817AF5}"/>
              </a:ext>
            </a:extLst>
          </p:cNvPr>
          <p:cNvPicPr>
            <a:picLocks noChangeAspect="1"/>
          </p:cNvPicPr>
          <p:nvPr userDrawn="1"/>
        </p:nvPicPr>
        <p:blipFill>
          <a:blip r:embed="rId3"/>
          <a:stretch>
            <a:fillRect/>
          </a:stretch>
        </p:blipFill>
        <p:spPr>
          <a:xfrm>
            <a:off x="2466" y="0"/>
            <a:ext cx="12189533" cy="6859388"/>
          </a:xfrm>
          <a:prstGeom prst="rect">
            <a:avLst/>
          </a:prstGeom>
        </p:spPr>
      </p:pic>
      <p:pic>
        <p:nvPicPr>
          <p:cNvPr id="6" name="Picture 5" descr="A picture containing text, night sky&#10;&#10;Description automatically generated">
            <a:extLst>
              <a:ext uri="{FF2B5EF4-FFF2-40B4-BE49-F238E27FC236}">
                <a16:creationId xmlns:a16="http://schemas.microsoft.com/office/drawing/2014/main" id="{016AD766-6A92-0040-BF18-F9DA4334174A}"/>
              </a:ext>
            </a:extLst>
          </p:cNvPr>
          <p:cNvPicPr>
            <a:picLocks noChangeAspect="1"/>
          </p:cNvPicPr>
          <p:nvPr userDrawn="1"/>
        </p:nvPicPr>
        <p:blipFill>
          <a:blip r:embed="rId4"/>
          <a:stretch>
            <a:fillRect/>
          </a:stretch>
        </p:blipFill>
        <p:spPr>
          <a:xfrm>
            <a:off x="2466" y="0"/>
            <a:ext cx="12189533" cy="6859388"/>
          </a:xfrm>
          <a:prstGeom prst="rect">
            <a:avLst/>
          </a:prstGeom>
        </p:spPr>
      </p:pic>
    </p:spTree>
    <p:extLst>
      <p:ext uri="{BB962C8B-B14F-4D97-AF65-F5344CB8AC3E}">
        <p14:creationId xmlns:p14="http://schemas.microsoft.com/office/powerpoint/2010/main" val="2830460177"/>
      </p:ext>
    </p:extLst>
  </p:cSld>
  <p:clrMap bg1="dk1" tx1="lt1" bg2="dk2" tx2="lt2" accent1="accent1" accent2="accent2" accent3="accent3" accent4="accent4" accent5="accent5" accent6="accent6" hlink="hlink" folHlink="folHlink"/>
  <p:sldLayoutIdLst>
    <p:sldLayoutId id="2147483863" r:id="rId1"/>
  </p:sldLayoutIdLst>
  <p:txStyles>
    <p:titleStyle>
      <a:lvl1pPr algn="ctr" defTabSz="914400" rtl="0" eaLnBrk="1" latinLnBrk="0" hangingPunct="1">
        <a:lnSpc>
          <a:spcPct val="90000"/>
        </a:lnSpc>
        <a:spcBef>
          <a:spcPct val="0"/>
        </a:spcBef>
        <a:buNone/>
        <a:defRPr sz="3600" kern="1200">
          <a:ln>
            <a:solidFill>
              <a:schemeClr val="bg1"/>
            </a:solidFill>
          </a:ln>
          <a:solidFill>
            <a:schemeClr val="accent6"/>
          </a:solidFill>
          <a:effectLst>
            <a:outerShdw dist="38100" dir="2700000" algn="tl" rotWithShape="0">
              <a:schemeClr val="accent2"/>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orient="horz" pos="288" userDrawn="1">
          <p15:clr>
            <a:srgbClr val="F26B43"/>
          </p15:clr>
        </p15:guide>
        <p15:guide id="3" pos="240" userDrawn="1">
          <p15:clr>
            <a:srgbClr val="F26B43"/>
          </p15:clr>
        </p15:guide>
        <p15:guide id="4" pos="74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CC2539A-FDD2-FF62-F368-3224D92001F2}"/>
              </a:ext>
            </a:extLst>
          </p:cNvPr>
          <p:cNvPicPr>
            <a:picLocks noChangeAspect="1"/>
          </p:cNvPicPr>
          <p:nvPr userDrawn="1"/>
        </p:nvPicPr>
        <p:blipFill>
          <a:blip r:embed="rId3"/>
          <a:stretch>
            <a:fillRect/>
          </a:stretch>
        </p:blipFill>
        <p:spPr>
          <a:xfrm>
            <a:off x="8098" y="0"/>
            <a:ext cx="12183902" cy="6862562"/>
          </a:xfrm>
          <a:prstGeom prst="rect">
            <a:avLst/>
          </a:prstGeom>
        </p:spPr>
      </p:pic>
    </p:spTree>
    <p:extLst>
      <p:ext uri="{BB962C8B-B14F-4D97-AF65-F5344CB8AC3E}">
        <p14:creationId xmlns:p14="http://schemas.microsoft.com/office/powerpoint/2010/main" val="674983724"/>
      </p:ext>
    </p:extLst>
  </p:cSld>
  <p:clrMap bg1="dk1" tx1="lt1" bg2="dk2" tx2="lt2" accent1="accent1" accent2="accent2" accent3="accent3" accent4="accent4" accent5="accent5" accent6="accent6" hlink="hlink" folHlink="folHlink"/>
  <p:sldLayoutIdLst>
    <p:sldLayoutId id="2147483865" r:id="rId1"/>
  </p:sldLayoutIdLst>
  <p:txStyles>
    <p:titleStyle>
      <a:lvl1pPr algn="ctr" defTabSz="914400" rtl="0" eaLnBrk="1" latinLnBrk="0" hangingPunct="1">
        <a:lnSpc>
          <a:spcPct val="90000"/>
        </a:lnSpc>
        <a:spcBef>
          <a:spcPct val="0"/>
        </a:spcBef>
        <a:buNone/>
        <a:defRPr sz="3600" kern="1200">
          <a:ln>
            <a:solidFill>
              <a:schemeClr val="bg1"/>
            </a:solidFill>
          </a:ln>
          <a:solidFill>
            <a:schemeClr val="accent6"/>
          </a:solidFill>
          <a:effectLst>
            <a:outerShdw dist="38100" dir="2700000" algn="tl" rotWithShape="0">
              <a:schemeClr val="accent2"/>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orient="horz" pos="288" userDrawn="1">
          <p15:clr>
            <a:srgbClr val="F26B43"/>
          </p15:clr>
        </p15:guide>
        <p15:guide id="3" pos="240" userDrawn="1">
          <p15:clr>
            <a:srgbClr val="F26B43"/>
          </p15:clr>
        </p15:guide>
        <p15:guide id="4" pos="74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6EFF401-0F01-1317-1BCD-A8BC313E867E}"/>
              </a:ext>
            </a:extLst>
          </p:cNvPr>
          <p:cNvPicPr>
            <a:picLocks noChangeAspect="1"/>
          </p:cNvPicPr>
          <p:nvPr userDrawn="1"/>
        </p:nvPicPr>
        <p:blipFill>
          <a:blip r:embed="rId3"/>
          <a:stretch>
            <a:fillRect/>
          </a:stretch>
        </p:blipFill>
        <p:spPr>
          <a:xfrm>
            <a:off x="8098" y="0"/>
            <a:ext cx="12183901" cy="6862561"/>
          </a:xfrm>
          <a:prstGeom prst="rect">
            <a:avLst/>
          </a:prstGeom>
        </p:spPr>
      </p:pic>
    </p:spTree>
    <p:extLst>
      <p:ext uri="{BB962C8B-B14F-4D97-AF65-F5344CB8AC3E}">
        <p14:creationId xmlns:p14="http://schemas.microsoft.com/office/powerpoint/2010/main" val="2209778770"/>
      </p:ext>
    </p:extLst>
  </p:cSld>
  <p:clrMap bg1="dk1" tx1="lt1" bg2="dk2" tx2="lt2" accent1="accent1" accent2="accent2" accent3="accent3" accent4="accent4" accent5="accent5" accent6="accent6" hlink="hlink" folHlink="folHlink"/>
  <p:sldLayoutIdLst>
    <p:sldLayoutId id="2147483861" r:id="rId1"/>
  </p:sldLayoutIdLst>
  <p:txStyles>
    <p:titleStyle>
      <a:lvl1pPr algn="ctr" defTabSz="914400" rtl="0" eaLnBrk="1" latinLnBrk="0" hangingPunct="1">
        <a:lnSpc>
          <a:spcPct val="90000"/>
        </a:lnSpc>
        <a:spcBef>
          <a:spcPct val="0"/>
        </a:spcBef>
        <a:buNone/>
        <a:defRPr sz="3600" kern="1200">
          <a:ln>
            <a:solidFill>
              <a:schemeClr val="bg1"/>
            </a:solidFill>
          </a:ln>
          <a:solidFill>
            <a:schemeClr val="accent6"/>
          </a:solidFill>
          <a:effectLst>
            <a:outerShdw dist="38100" dir="2700000" algn="tl" rotWithShape="0">
              <a:schemeClr val="accent2"/>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orient="horz" pos="288" userDrawn="1">
          <p15:clr>
            <a:srgbClr val="F26B43"/>
          </p15:clr>
        </p15:guide>
        <p15:guide id="3" pos="240" userDrawn="1">
          <p15:clr>
            <a:srgbClr val="F26B43"/>
          </p15:clr>
        </p15:guide>
        <p15:guide id="4" pos="74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9.xml"/><Relationship Id="rId7" Type="http://schemas.openxmlformats.org/officeDocument/2006/relationships/image" Target="../media/image3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8.xml"/><Relationship Id="rId5" Type="http://schemas.openxmlformats.org/officeDocument/2006/relationships/tags" Target="../tags/tag11.xml"/><Relationship Id="rId4"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commons.wikimedia.org/wiki/File:Handshake2.sv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4.xml"/><Relationship Id="rId7" Type="http://schemas.openxmlformats.org/officeDocument/2006/relationships/image" Target="../media/image3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8.xml"/><Relationship Id="rId5" Type="http://schemas.openxmlformats.org/officeDocument/2006/relationships/tags" Target="../tags/tag16.xml"/><Relationship Id="rId4" Type="http://schemas.openxmlformats.org/officeDocument/2006/relationships/tags" Target="../tags/tag1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34.xml"/><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6.sv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85.sv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bit.ly/AsifConference" TargetMode="External"/><Relationship Id="rId2" Type="http://schemas.openxmlformats.org/officeDocument/2006/relationships/hyperlink" Target="mailto:asif@visualsp.com" TargetMode="Externa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4.xml"/><Relationship Id="rId7" Type="http://schemas.openxmlformats.org/officeDocument/2006/relationships/image" Target="../media/image3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8.xml"/><Relationship Id="rId5" Type="http://schemas.openxmlformats.org/officeDocument/2006/relationships/tags" Target="../tags/tag6.xml"/><Relationship Id="rId4"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eek and Poke">
            <a:extLst>
              <a:ext uri="{FF2B5EF4-FFF2-40B4-BE49-F238E27FC236}">
                <a16:creationId xmlns:a16="http://schemas.microsoft.com/office/drawing/2014/main" id="{6C8F6D7E-FC77-6B3D-F6EF-B43224A282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7E9910-685A-F766-3029-B77FE2066C90}"/>
              </a:ext>
            </a:extLst>
          </p:cNvPr>
          <p:cNvSpPr>
            <a:spLocks noGrp="1"/>
          </p:cNvSpPr>
          <p:nvPr>
            <p:ph type="title"/>
          </p:nvPr>
        </p:nvSpPr>
        <p:spPr>
          <a:xfrm>
            <a:off x="699713" y="248038"/>
            <a:ext cx="9655867" cy="1159200"/>
          </a:xfrm>
        </p:spPr>
        <p:txBody>
          <a:bodyPr vert="horz" lIns="91440" tIns="45720" rIns="91440" bIns="45720" rtlCol="0" anchor="ctr">
            <a:normAutofit/>
          </a:bodyPr>
          <a:lstStyle/>
          <a:p>
            <a:r>
              <a:rPr lang="en-US" dirty="0"/>
              <a:t>The usual Dynamics 365 CE implementation</a:t>
            </a:r>
          </a:p>
        </p:txBody>
      </p:sp>
      <p:sp>
        <p:nvSpPr>
          <p:cNvPr id="5" name="Content Placeholder 2">
            <a:extLst>
              <a:ext uri="{FF2B5EF4-FFF2-40B4-BE49-F238E27FC236}">
                <a16:creationId xmlns:a16="http://schemas.microsoft.com/office/drawing/2014/main" id="{08F32E3D-EEA6-779D-B24F-9D9BE770F919}"/>
              </a:ext>
            </a:extLst>
          </p:cNvPr>
          <p:cNvSpPr txBox="1">
            <a:spLocks/>
          </p:cNvSpPr>
          <p:nvPr/>
        </p:nvSpPr>
        <p:spPr>
          <a:xfrm>
            <a:off x="1128256" y="1669948"/>
            <a:ext cx="10097762" cy="4590909"/>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internal team or a Microsoft partner creates the Dynamics environment for the company based on their needs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When the environment is being deployed, a training is conducted for the future users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recording of the training as well as any documentation is provided to the users for future reference </a:t>
            </a:r>
          </a:p>
        </p:txBody>
      </p:sp>
    </p:spTree>
    <p:extLst>
      <p:ext uri="{BB962C8B-B14F-4D97-AF65-F5344CB8AC3E}">
        <p14:creationId xmlns:p14="http://schemas.microsoft.com/office/powerpoint/2010/main" val="32443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18A3-F1B9-4ADC-8CCE-3E4EC5515DCC}"/>
              </a:ext>
            </a:extLst>
          </p:cNvPr>
          <p:cNvSpPr>
            <a:spLocks noGrp="1"/>
          </p:cNvSpPr>
          <p:nvPr>
            <p:ph type="title"/>
          </p:nvPr>
        </p:nvSpPr>
        <p:spPr>
          <a:xfrm>
            <a:off x="2370667" y="2187743"/>
            <a:ext cx="8868833" cy="2482515"/>
          </a:xfrm>
        </p:spPr>
        <p:txBody>
          <a:bodyPr vert="horz" lIns="91440" tIns="45720" rIns="91440" bIns="45720" rtlCol="0" anchor="ctr">
            <a:normAutofit/>
          </a:bodyPr>
          <a:lstStyle/>
          <a:p>
            <a:r>
              <a:rPr lang="en-US" dirty="0"/>
              <a:t>User adoption does not have a Begin and End date</a:t>
            </a:r>
          </a:p>
        </p:txBody>
      </p:sp>
      <p:sp>
        <p:nvSpPr>
          <p:cNvPr id="3" name="Text Placeholder 2">
            <a:extLst>
              <a:ext uri="{FF2B5EF4-FFF2-40B4-BE49-F238E27FC236}">
                <a16:creationId xmlns:a16="http://schemas.microsoft.com/office/drawing/2014/main" id="{BBBC4B6B-9C33-4F62-97D6-0C8E5601E707}"/>
              </a:ext>
            </a:extLst>
          </p:cNvPr>
          <p:cNvSpPr>
            <a:spLocks noGrp="1"/>
          </p:cNvSpPr>
          <p:nvPr>
            <p:ph type="body" idx="1"/>
          </p:nvPr>
        </p:nvSpPr>
        <p:spPr>
          <a:xfrm>
            <a:off x="2370667" y="4670258"/>
            <a:ext cx="5293449" cy="1371405"/>
          </a:xfrm>
        </p:spPr>
        <p:txBody>
          <a:bodyPr vert="horz" lIns="91440" tIns="45720" rIns="91440" bIns="45720" rtlCol="0">
            <a:normAutofit/>
          </a:bodyPr>
          <a:lstStyle/>
          <a:p>
            <a:r>
              <a:rPr lang="en-US" sz="2400" kern="1200" dirty="0">
                <a:solidFill>
                  <a:schemeClr val="tx1"/>
                </a:solidFill>
                <a:latin typeface="+mn-lt"/>
                <a:ea typeface="+mn-ea"/>
                <a:cs typeface="+mn-cs"/>
              </a:rPr>
              <a:t>Be prepared for the journey…</a:t>
            </a:r>
          </a:p>
        </p:txBody>
      </p:sp>
      <p:pic>
        <p:nvPicPr>
          <p:cNvPr id="7" name="Graphic 6" descr="Daily Calendar">
            <a:extLst>
              <a:ext uri="{FF2B5EF4-FFF2-40B4-BE49-F238E27FC236}">
                <a16:creationId xmlns:a16="http://schemas.microsoft.com/office/drawing/2014/main" id="{32806224-7AD4-481C-814D-282FD27E00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spTree>
    <p:extLst>
      <p:ext uri="{BB962C8B-B14F-4D97-AF65-F5344CB8AC3E}">
        <p14:creationId xmlns:p14="http://schemas.microsoft.com/office/powerpoint/2010/main" val="243383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9512300" cy="1833562"/>
          </a:xfrm>
        </p:spPr>
        <p:txBody>
          <a:bodyPr vert="horz" lIns="91440" tIns="45720" rIns="91440" bIns="45720" rtlCol="0" anchor="ctr">
            <a:normAutofit/>
          </a:bodyPr>
          <a:lstStyle/>
          <a:p>
            <a:pPr algn="r"/>
            <a:r>
              <a:rPr lang="en-US" sz="4400" dirty="0"/>
              <a:t>User Adoption as a Service (</a:t>
            </a:r>
            <a:r>
              <a:rPr lang="en-US" sz="4400" dirty="0" err="1"/>
              <a:t>UAaaS</a:t>
            </a:r>
            <a:r>
              <a:rPr lang="en-US" sz="4400" dirty="0"/>
              <a:t>)</a:t>
            </a:r>
          </a:p>
        </p:txBody>
      </p:sp>
      <p:sp>
        <p:nvSpPr>
          <p:cNvPr id="3" name="Content Placeholder 2"/>
          <p:cNvSpPr>
            <a:spLocks noGrp="1"/>
          </p:cNvSpPr>
          <p:nvPr>
            <p:ph type="body" idx="1"/>
          </p:nvPr>
        </p:nvSpPr>
        <p:spPr/>
        <p:txBody>
          <a:bodyPr vert="horz" lIns="91440" tIns="45720" rIns="91440" bIns="45720" rtlCol="0" anchor="ctr">
            <a:normAutofit/>
          </a:bodyPr>
          <a:lstStyle/>
          <a:p>
            <a:r>
              <a:rPr lang="en-US" sz="2400" kern="1200" dirty="0">
                <a:solidFill>
                  <a:schemeClr val="tx1"/>
                </a:solidFill>
                <a:latin typeface="+mn-lt"/>
                <a:ea typeface="+mn-ea"/>
                <a:cs typeface="+mn-cs"/>
              </a:rPr>
              <a:t>Treat </a:t>
            </a:r>
            <a:r>
              <a:rPr lang="en-US" sz="2400" u="sng" kern="1200" dirty="0">
                <a:solidFill>
                  <a:schemeClr val="tx1"/>
                </a:solidFill>
                <a:latin typeface="+mn-lt"/>
                <a:ea typeface="+mn-ea"/>
                <a:cs typeface="+mn-cs"/>
              </a:rPr>
              <a:t>User Adoption as a Service</a:t>
            </a:r>
            <a:r>
              <a:rPr lang="en-US" sz="2400" kern="1200" dirty="0">
                <a:solidFill>
                  <a:schemeClr val="tx1"/>
                </a:solidFill>
                <a:latin typeface="+mn-lt"/>
                <a:ea typeface="+mn-ea"/>
                <a:cs typeface="+mn-cs"/>
              </a:rPr>
              <a:t> and not as a Project</a:t>
            </a:r>
          </a:p>
        </p:txBody>
      </p:sp>
    </p:spTree>
    <p:extLst>
      <p:ext uri="{BB962C8B-B14F-4D97-AF65-F5344CB8AC3E}">
        <p14:creationId xmlns:p14="http://schemas.microsoft.com/office/powerpoint/2010/main" val="199976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0" y="739978"/>
            <a:ext cx="5719396" cy="3004145"/>
          </a:xfrm>
        </p:spPr>
        <p:txBody>
          <a:bodyPr vert="horz" lIns="91440" tIns="45720" rIns="91440" bIns="45720" rtlCol="0" anchor="b">
            <a:normAutofit/>
          </a:bodyPr>
          <a:lstStyle/>
          <a:p>
            <a:pPr algn="ctr"/>
            <a:r>
              <a:rPr lang="en-US" dirty="0"/>
              <a:t>Get Executive Buy-In</a:t>
            </a:r>
          </a:p>
        </p:txBody>
      </p:sp>
      <p:pic>
        <p:nvPicPr>
          <p:cNvPr id="1026" name="Picture 2" descr="Green, number, numbers, one, study, 1 icon - Free download">
            <a:extLst>
              <a:ext uri="{FF2B5EF4-FFF2-40B4-BE49-F238E27FC236}">
                <a16:creationId xmlns:a16="http://schemas.microsoft.com/office/drawing/2014/main" id="{BCE9A797-FAA4-98B6-7CFC-420189A0D1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291121" y="59101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3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1998-094C-E123-FDE0-92B86B82E424}"/>
              </a:ext>
            </a:extLst>
          </p:cNvPr>
          <p:cNvSpPr>
            <a:spLocks noGrp="1"/>
          </p:cNvSpPr>
          <p:nvPr>
            <p:ph type="title"/>
          </p:nvPr>
        </p:nvSpPr>
        <p:spPr>
          <a:xfrm>
            <a:off x="4572001" y="601744"/>
            <a:ext cx="6781800" cy="1338696"/>
          </a:xfrm>
        </p:spPr>
        <p:txBody>
          <a:bodyPr>
            <a:normAutofit/>
          </a:bodyPr>
          <a:lstStyle/>
          <a:p>
            <a:r>
              <a:rPr lang="en-US" dirty="0"/>
              <a:t>The necessity of a </a:t>
            </a:r>
            <a:br>
              <a:rPr lang="en-US" dirty="0"/>
            </a:br>
            <a:r>
              <a:rPr lang="en-US" dirty="0"/>
              <a:t>project executive sponsor</a:t>
            </a:r>
          </a:p>
        </p:txBody>
      </p:sp>
      <p:pic>
        <p:nvPicPr>
          <p:cNvPr id="5" name="Picture 4" descr="Hands holding each other's wrists and interlinked to form a circle">
            <a:extLst>
              <a:ext uri="{FF2B5EF4-FFF2-40B4-BE49-F238E27FC236}">
                <a16:creationId xmlns:a16="http://schemas.microsoft.com/office/drawing/2014/main" id="{24C93116-D5D5-80B1-1401-536229DAB9DD}"/>
              </a:ext>
            </a:extLst>
          </p:cNvPr>
          <p:cNvPicPr>
            <a:picLocks noChangeAspect="1"/>
          </p:cNvPicPr>
          <p:nvPr/>
        </p:nvPicPr>
        <p:blipFill rotWithShape="1">
          <a:blip r:embed="rId3"/>
          <a:srcRect l="33545" r="29909"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D5F387AD-E37A-86FC-5E83-2CF41C19BD73}"/>
              </a:ext>
            </a:extLst>
          </p:cNvPr>
          <p:cNvSpPr>
            <a:spLocks noGrp="1"/>
          </p:cNvSpPr>
          <p:nvPr>
            <p:ph idx="1"/>
          </p:nvPr>
        </p:nvSpPr>
        <p:spPr>
          <a:xfrm>
            <a:off x="4572001" y="2201958"/>
            <a:ext cx="7349066" cy="3900730"/>
          </a:xfrm>
        </p:spPr>
        <p:txBody>
          <a:bodyPr anchor="t">
            <a:normAutofit/>
          </a:bodyPr>
          <a:lstStyle/>
          <a:p>
            <a:pPr marL="457200" indent="-457200">
              <a:buFont typeface="+mj-lt"/>
              <a:buAutoNum type="arabicPeriod"/>
            </a:pPr>
            <a:r>
              <a:rPr lang="en-US" sz="2400" dirty="0"/>
              <a:t>Prioritization of budget and resources</a:t>
            </a:r>
          </a:p>
          <a:p>
            <a:pPr marL="457200" indent="-457200">
              <a:buFont typeface="+mj-lt"/>
              <a:buAutoNum type="arabicPeriod"/>
            </a:pPr>
            <a:r>
              <a:rPr lang="en-US" sz="2400" dirty="0"/>
              <a:t>Embracing the shift in processes and culture</a:t>
            </a:r>
          </a:p>
          <a:p>
            <a:pPr marL="457200" indent="-457200">
              <a:buFont typeface="+mj-lt"/>
              <a:buAutoNum type="arabicPeriod"/>
            </a:pPr>
            <a:r>
              <a:rPr lang="en-US" sz="2400" dirty="0"/>
              <a:t>Authority and influence of the project sponsor helps break down barriers and overcome resistance</a:t>
            </a:r>
          </a:p>
          <a:p>
            <a:pPr marL="457200" indent="-457200">
              <a:buFont typeface="+mj-lt"/>
              <a:buAutoNum type="arabicPeriod"/>
            </a:pPr>
            <a:r>
              <a:rPr lang="en-US" sz="2400" dirty="0"/>
              <a:t>The sponsor can lead by example actively using the software and demonstrating benefits to others</a:t>
            </a:r>
          </a:p>
        </p:txBody>
      </p:sp>
    </p:spTree>
    <p:extLst>
      <p:ext uri="{BB962C8B-B14F-4D97-AF65-F5344CB8AC3E}">
        <p14:creationId xmlns:p14="http://schemas.microsoft.com/office/powerpoint/2010/main" val="341165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673F-CB0A-B59F-12BD-9FAC2FE41716}"/>
              </a:ext>
            </a:extLst>
          </p:cNvPr>
          <p:cNvSpPr>
            <a:spLocks noGrp="1"/>
          </p:cNvSpPr>
          <p:nvPr>
            <p:ph type="title"/>
          </p:nvPr>
        </p:nvSpPr>
        <p:spPr/>
        <p:txBody>
          <a:bodyPr/>
          <a:lstStyle/>
          <a:p>
            <a:r>
              <a:rPr lang="en-US" dirty="0"/>
              <a:t>Who exactly is considered an executive?</a:t>
            </a:r>
          </a:p>
        </p:txBody>
      </p:sp>
      <p:sp>
        <p:nvSpPr>
          <p:cNvPr id="3" name="Content Placeholder 2">
            <a:extLst>
              <a:ext uri="{FF2B5EF4-FFF2-40B4-BE49-F238E27FC236}">
                <a16:creationId xmlns:a16="http://schemas.microsoft.com/office/drawing/2014/main" id="{EEF59CA9-20E5-9D07-70C7-7C5EE1D30F80}"/>
              </a:ext>
            </a:extLst>
          </p:cNvPr>
          <p:cNvSpPr>
            <a:spLocks noGrp="1"/>
          </p:cNvSpPr>
          <p:nvPr>
            <p:ph idx="1"/>
          </p:nvPr>
        </p:nvSpPr>
        <p:spPr/>
        <p:txBody>
          <a:bodyPr/>
          <a:lstStyle/>
          <a:p>
            <a:r>
              <a:rPr lang="en-US" dirty="0"/>
              <a:t>For smaller companies it's a C-level executive</a:t>
            </a:r>
          </a:p>
          <a:p>
            <a:endParaRPr lang="en-US" dirty="0"/>
          </a:p>
          <a:p>
            <a:r>
              <a:rPr lang="en-US" dirty="0"/>
              <a:t>For larger companies, it can be someone at the director level or above</a:t>
            </a:r>
          </a:p>
        </p:txBody>
      </p:sp>
    </p:spTree>
    <p:extLst>
      <p:ext uri="{BB962C8B-B14F-4D97-AF65-F5344CB8AC3E}">
        <p14:creationId xmlns:p14="http://schemas.microsoft.com/office/powerpoint/2010/main" val="39283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FA25-615B-2697-D452-198AEABCA362}"/>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4000" dirty="0"/>
              <a:t>Without an executive sponsor, user adoption is an uphill battle </a:t>
            </a:r>
          </a:p>
        </p:txBody>
      </p:sp>
      <p:sp>
        <p:nvSpPr>
          <p:cNvPr id="3" name="Text Placeholder 2">
            <a:extLst>
              <a:ext uri="{FF2B5EF4-FFF2-40B4-BE49-F238E27FC236}">
                <a16:creationId xmlns:a16="http://schemas.microsoft.com/office/drawing/2014/main" id="{ABD72164-CC23-BA25-4DE0-7B0FCF9ACBBD}"/>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35620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7DC2-FBBD-A5C5-CA0E-72E4B31699DA}"/>
              </a:ext>
            </a:extLst>
          </p:cNvPr>
          <p:cNvSpPr>
            <a:spLocks noGrp="1"/>
          </p:cNvSpPr>
          <p:nvPr>
            <p:ph type="title"/>
          </p:nvPr>
        </p:nvSpPr>
        <p:spPr/>
        <p:txBody>
          <a:bodyPr/>
          <a:lstStyle/>
          <a:p>
            <a:r>
              <a:rPr lang="en-US" dirty="0"/>
              <a:t>Create a governance board with the executive sponsor</a:t>
            </a:r>
          </a:p>
        </p:txBody>
      </p:sp>
      <p:sp>
        <p:nvSpPr>
          <p:cNvPr id="3" name="Content Placeholder 2">
            <a:extLst>
              <a:ext uri="{FF2B5EF4-FFF2-40B4-BE49-F238E27FC236}">
                <a16:creationId xmlns:a16="http://schemas.microsoft.com/office/drawing/2014/main" id="{3496B71F-9184-3382-4FD7-80B8658FF3AA}"/>
              </a:ext>
            </a:extLst>
          </p:cNvPr>
          <p:cNvSpPr>
            <a:spLocks noGrp="1"/>
          </p:cNvSpPr>
          <p:nvPr>
            <p:ph idx="1"/>
          </p:nvPr>
        </p:nvSpPr>
        <p:spPr/>
        <p:txBody>
          <a:bodyPr/>
          <a:lstStyle/>
          <a:p>
            <a:pPr marL="0" indent="0">
              <a:buNone/>
            </a:pPr>
            <a:r>
              <a:rPr lang="en-US" dirty="0"/>
              <a:t>The composition of the governance board:</a:t>
            </a:r>
          </a:p>
          <a:p>
            <a:endParaRPr lang="en-US" dirty="0"/>
          </a:p>
          <a:p>
            <a:r>
              <a:rPr lang="en-US" dirty="0"/>
              <a:t>The Executive</a:t>
            </a:r>
          </a:p>
          <a:p>
            <a:r>
              <a:rPr lang="en-US" dirty="0"/>
              <a:t>System Administrator(s)</a:t>
            </a:r>
          </a:p>
          <a:p>
            <a:r>
              <a:rPr lang="en-US" dirty="0"/>
              <a:t>Influencers from each department – sales, marketing, customer service</a:t>
            </a:r>
          </a:p>
          <a:p>
            <a:r>
              <a:rPr lang="en-US" dirty="0"/>
              <a:t>You!</a:t>
            </a:r>
          </a:p>
        </p:txBody>
      </p:sp>
    </p:spTree>
    <p:extLst>
      <p:ext uri="{BB962C8B-B14F-4D97-AF65-F5344CB8AC3E}">
        <p14:creationId xmlns:p14="http://schemas.microsoft.com/office/powerpoint/2010/main" val="122465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6D4A-CCFB-938E-A028-481B5802B3A0}"/>
              </a:ext>
            </a:extLst>
          </p:cNvPr>
          <p:cNvSpPr>
            <a:spLocks noGrp="1"/>
          </p:cNvSpPr>
          <p:nvPr>
            <p:ph type="title"/>
          </p:nvPr>
        </p:nvSpPr>
        <p:spPr/>
        <p:txBody>
          <a:bodyPr/>
          <a:lstStyle/>
          <a:p>
            <a:r>
              <a:rPr lang="en-US" dirty="0"/>
              <a:t>Charter of the governance board</a:t>
            </a:r>
          </a:p>
        </p:txBody>
      </p:sp>
      <p:sp>
        <p:nvSpPr>
          <p:cNvPr id="3" name="Content Placeholder 2">
            <a:extLst>
              <a:ext uri="{FF2B5EF4-FFF2-40B4-BE49-F238E27FC236}">
                <a16:creationId xmlns:a16="http://schemas.microsoft.com/office/drawing/2014/main" id="{587048CF-8DCB-FB72-EA3A-185F886F8E5B}"/>
              </a:ext>
            </a:extLst>
          </p:cNvPr>
          <p:cNvSpPr>
            <a:spLocks noGrp="1"/>
          </p:cNvSpPr>
          <p:nvPr>
            <p:ph idx="1"/>
          </p:nvPr>
        </p:nvSpPr>
        <p:spPr>
          <a:xfrm>
            <a:off x="838200" y="1690688"/>
            <a:ext cx="10515600" cy="4081463"/>
          </a:xfrm>
        </p:spPr>
        <p:txBody>
          <a:bodyPr>
            <a:normAutofit lnSpcReduction="10000"/>
          </a:bodyPr>
          <a:lstStyle/>
          <a:p>
            <a:pPr marL="0" indent="0">
              <a:buNone/>
            </a:pPr>
            <a:r>
              <a:rPr lang="en-US" dirty="0"/>
              <a:t>Meet monthly </a:t>
            </a:r>
          </a:p>
          <a:p>
            <a:endParaRPr lang="en-US" dirty="0"/>
          </a:p>
          <a:p>
            <a:r>
              <a:rPr lang="en-US" dirty="0"/>
              <a:t>Create and maintain best practices (told with stories ideally)</a:t>
            </a:r>
          </a:p>
          <a:p>
            <a:r>
              <a:rPr lang="en-US" dirty="0"/>
              <a:t>Assess upcoming Dynamics release waves</a:t>
            </a:r>
          </a:p>
          <a:p>
            <a:r>
              <a:rPr lang="en-US" dirty="0"/>
              <a:t>Assess user behaviors to determine where they are getting stuck</a:t>
            </a:r>
          </a:p>
          <a:p>
            <a:r>
              <a:rPr lang="en-US" dirty="0"/>
              <a:t>Evaluate Microsoft provided or third-party solutions that would facilitate user adoption</a:t>
            </a:r>
          </a:p>
          <a:p>
            <a:endParaRPr lang="en-US" dirty="0"/>
          </a:p>
          <a:p>
            <a:endParaRPr lang="en-US" dirty="0"/>
          </a:p>
        </p:txBody>
      </p:sp>
    </p:spTree>
    <p:extLst>
      <p:ext uri="{BB962C8B-B14F-4D97-AF65-F5344CB8AC3E}">
        <p14:creationId xmlns:p14="http://schemas.microsoft.com/office/powerpoint/2010/main" val="364912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86" y="1331429"/>
            <a:ext cx="4171994" cy="2869261"/>
          </a:xfrm>
        </p:spPr>
        <p:txBody>
          <a:bodyPr vert="horz" lIns="91440" tIns="45720" rIns="91440" bIns="45720" rtlCol="0" anchor="b">
            <a:normAutofit/>
          </a:bodyPr>
          <a:lstStyle/>
          <a:p>
            <a:r>
              <a:rPr lang="en-US" dirty="0"/>
              <a:t>Keep It Simple</a:t>
            </a:r>
            <a:br>
              <a:rPr lang="en-US" kern="1200" dirty="0">
                <a:solidFill>
                  <a:schemeClr val="tx1"/>
                </a:solidFill>
                <a:latin typeface="+mj-lt"/>
                <a:ea typeface="+mj-ea"/>
                <a:cs typeface="+mj-cs"/>
              </a:rPr>
            </a:br>
            <a:r>
              <a:rPr lang="en-US" dirty="0"/>
              <a:t>- </a:t>
            </a:r>
            <a:br>
              <a:rPr lang="en-US" dirty="0"/>
            </a:br>
            <a:r>
              <a:rPr lang="en-US" dirty="0"/>
              <a:t>Start With a Major Pain Point to Solve</a:t>
            </a:r>
            <a:endParaRPr lang="en-US" kern="1200" dirty="0">
              <a:solidFill>
                <a:schemeClr val="tx1"/>
              </a:solidFill>
              <a:latin typeface="+mj-lt"/>
              <a:ea typeface="+mj-ea"/>
              <a:cs typeface="+mj-cs"/>
            </a:endParaRPr>
          </a:p>
        </p:txBody>
      </p:sp>
      <p:sp>
        <p:nvSpPr>
          <p:cNvPr id="3" name="Text Placeholder 2"/>
          <p:cNvSpPr>
            <a:spLocks noGrp="1"/>
          </p:cNvSpPr>
          <p:nvPr>
            <p:ph type="body" idx="1"/>
          </p:nvPr>
        </p:nvSpPr>
        <p:spPr>
          <a:xfrm>
            <a:off x="599609" y="4685288"/>
            <a:ext cx="4171994" cy="1035781"/>
          </a:xfrm>
        </p:spPr>
        <p:txBody>
          <a:bodyPr vert="horz" lIns="91440" tIns="45720" rIns="91440" bIns="45720" rtlCol="0">
            <a:normAutofit/>
          </a:bodyPr>
          <a:lstStyle/>
          <a:p>
            <a:r>
              <a:rPr lang="en-US" kern="1200" dirty="0">
                <a:solidFill>
                  <a:schemeClr val="tx1"/>
                </a:solidFill>
                <a:latin typeface="+mn-lt"/>
                <a:ea typeface="+mn-ea"/>
                <a:cs typeface="+mn-cs"/>
              </a:rPr>
              <a:t>It’s Always about </a:t>
            </a:r>
            <a:r>
              <a:rPr lang="en-US" b="1" kern="1200" dirty="0">
                <a:solidFill>
                  <a:schemeClr val="tx1"/>
                </a:solidFill>
                <a:latin typeface="+mn-lt"/>
                <a:ea typeface="+mn-ea"/>
                <a:cs typeface="+mn-cs"/>
              </a:rPr>
              <a:t>WIIFM</a:t>
            </a:r>
            <a:r>
              <a:rPr lang="en-US" kern="1200" dirty="0">
                <a:solidFill>
                  <a:schemeClr val="tx1"/>
                </a:solidFill>
                <a:latin typeface="+mn-lt"/>
                <a:ea typeface="+mn-ea"/>
                <a:cs typeface="+mn-cs"/>
              </a:rPr>
              <a:t> -</a:t>
            </a:r>
          </a:p>
          <a:p>
            <a:r>
              <a:rPr lang="en-US" i="1" kern="1200" dirty="0">
                <a:solidFill>
                  <a:schemeClr val="tx1"/>
                </a:solidFill>
                <a:latin typeface="+mn-lt"/>
                <a:ea typeface="+mn-ea"/>
                <a:cs typeface="+mn-cs"/>
              </a:rPr>
              <a:t>(What’s In It For Me?)</a:t>
            </a:r>
          </a:p>
        </p:txBody>
      </p:sp>
      <p:pic>
        <p:nvPicPr>
          <p:cNvPr id="2050" name="Picture 2" descr="Class 2-C | My Hero Academia Fanon Wiki | Fandom">
            <a:extLst>
              <a:ext uri="{FF2B5EF4-FFF2-40B4-BE49-F238E27FC236}">
                <a16:creationId xmlns:a16="http://schemas.microsoft.com/office/drawing/2014/main" id="{BCA722F0-6FFA-8E9E-276A-E3F99D766F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7415" y="557360"/>
            <a:ext cx="4675144"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77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p1">
            <a:extLst>
              <a:ext uri="{FF2B5EF4-FFF2-40B4-BE49-F238E27FC236}">
                <a16:creationId xmlns:a16="http://schemas.microsoft.com/office/drawing/2014/main" id="{92A295E4-AC26-1C40-BE0B-1D7DA07B4510}"/>
              </a:ext>
            </a:extLst>
          </p:cNvPr>
          <p:cNvSpPr txBox="1">
            <a:spLocks/>
          </p:cNvSpPr>
          <p:nvPr/>
        </p:nvSpPr>
        <p:spPr>
          <a:xfrm>
            <a:off x="4820786" y="5963118"/>
            <a:ext cx="2545492" cy="418164"/>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35353"/>
              </a:buClr>
              <a:buSzPts val="2000"/>
              <a:buFont typeface="Open Sans"/>
              <a:buNone/>
              <a:defRPr sz="2000" b="0" i="0" u="none" strike="noStrike" cap="none">
                <a:solidFill>
                  <a:srgbClr val="535353"/>
                </a:solidFill>
                <a:latin typeface="Open Sans"/>
                <a:ea typeface="Open Sans"/>
                <a:cs typeface="Open Sans"/>
                <a:sym typeface="Open Sans"/>
              </a:defRPr>
            </a:lvl1pPr>
            <a:lvl2pPr marL="914400" marR="0" lvl="1" indent="-228600" algn="l" rtl="0">
              <a:lnSpc>
                <a:spcPct val="90000"/>
              </a:lnSpc>
              <a:spcBef>
                <a:spcPts val="1000"/>
              </a:spcBef>
              <a:spcAft>
                <a:spcPts val="0"/>
              </a:spcAft>
              <a:buClr>
                <a:srgbClr val="535353"/>
              </a:buClr>
              <a:buSzPts val="2000"/>
              <a:buFont typeface="Open Sans"/>
              <a:buNone/>
              <a:defRPr sz="2000" b="0" i="0" u="none" strike="noStrike" cap="none">
                <a:solidFill>
                  <a:srgbClr val="535353"/>
                </a:solidFill>
                <a:latin typeface="Open Sans"/>
                <a:ea typeface="Open Sans"/>
                <a:cs typeface="Open Sans"/>
                <a:sym typeface="Open Sans"/>
              </a:defRPr>
            </a:lvl2pPr>
            <a:lvl3pPr marL="1371600" marR="0" lvl="2" indent="-228600" algn="l" rtl="0">
              <a:lnSpc>
                <a:spcPct val="90000"/>
              </a:lnSpc>
              <a:spcBef>
                <a:spcPts val="1000"/>
              </a:spcBef>
              <a:spcAft>
                <a:spcPts val="0"/>
              </a:spcAft>
              <a:buClr>
                <a:srgbClr val="535353"/>
              </a:buClr>
              <a:buSzPts val="2000"/>
              <a:buFont typeface="Open Sans"/>
              <a:buNone/>
              <a:defRPr sz="2000" b="0" i="0" u="none" strike="noStrike" cap="none">
                <a:solidFill>
                  <a:srgbClr val="535353"/>
                </a:solidFill>
                <a:latin typeface="Open Sans"/>
                <a:ea typeface="Open Sans"/>
                <a:cs typeface="Open Sans"/>
                <a:sym typeface="Open Sans"/>
              </a:defRPr>
            </a:lvl3pPr>
            <a:lvl4pPr marL="1828800" marR="0" lvl="3" indent="-228600" algn="l" rtl="0">
              <a:lnSpc>
                <a:spcPct val="90000"/>
              </a:lnSpc>
              <a:spcBef>
                <a:spcPts val="1000"/>
              </a:spcBef>
              <a:spcAft>
                <a:spcPts val="0"/>
              </a:spcAft>
              <a:buClr>
                <a:srgbClr val="535353"/>
              </a:buClr>
              <a:buSzPts val="2000"/>
              <a:buFont typeface="Open Sans"/>
              <a:buNone/>
              <a:defRPr sz="2000" b="0" i="0" u="none" strike="noStrike" cap="none">
                <a:solidFill>
                  <a:srgbClr val="535353"/>
                </a:solidFill>
                <a:latin typeface="Open Sans"/>
                <a:ea typeface="Open Sans"/>
                <a:cs typeface="Open Sans"/>
                <a:sym typeface="Open Sans"/>
              </a:defRPr>
            </a:lvl4pPr>
            <a:lvl5pPr marL="2286000" marR="0" lvl="4" indent="-228600" algn="l" rtl="0">
              <a:lnSpc>
                <a:spcPct val="90000"/>
              </a:lnSpc>
              <a:spcBef>
                <a:spcPts val="1000"/>
              </a:spcBef>
              <a:spcAft>
                <a:spcPts val="0"/>
              </a:spcAft>
              <a:buClr>
                <a:srgbClr val="535353"/>
              </a:buClr>
              <a:buSzPts val="2000"/>
              <a:buFont typeface="Open Sans"/>
              <a:buNone/>
              <a:defRPr sz="2000" b="0" i="0" u="none" strike="noStrike" cap="none">
                <a:solidFill>
                  <a:srgbClr val="535353"/>
                </a:solidFill>
                <a:latin typeface="Open Sans"/>
                <a:ea typeface="Open Sans"/>
                <a:cs typeface="Open Sans"/>
                <a:sym typeface="Open Sans"/>
              </a:defRPr>
            </a:lvl5pPr>
            <a:lvl6pPr marL="2743200" marR="0" lvl="5" indent="-406400" algn="l" rtl="0">
              <a:lnSpc>
                <a:spcPct val="90000"/>
              </a:lnSpc>
              <a:spcBef>
                <a:spcPts val="1000"/>
              </a:spcBef>
              <a:spcAft>
                <a:spcPts val="0"/>
              </a:spcAft>
              <a:buClr>
                <a:srgbClr val="535353"/>
              </a:buClr>
              <a:buSzPts val="2800"/>
              <a:buFont typeface="Open Sans"/>
              <a:buChar char="•"/>
              <a:defRPr sz="2800" b="1" i="0" u="none" strike="noStrike" cap="none">
                <a:solidFill>
                  <a:srgbClr val="535353"/>
                </a:solidFill>
                <a:latin typeface="Open Sans"/>
                <a:ea typeface="Open Sans"/>
                <a:cs typeface="Open Sans"/>
                <a:sym typeface="Open Sans"/>
              </a:defRPr>
            </a:lvl6pPr>
            <a:lvl7pPr marL="3200400" marR="0" lvl="6" indent="-406400" algn="l" rtl="0">
              <a:lnSpc>
                <a:spcPct val="90000"/>
              </a:lnSpc>
              <a:spcBef>
                <a:spcPts val="1000"/>
              </a:spcBef>
              <a:spcAft>
                <a:spcPts val="0"/>
              </a:spcAft>
              <a:buClr>
                <a:srgbClr val="535353"/>
              </a:buClr>
              <a:buSzPts val="2800"/>
              <a:buFont typeface="Open Sans"/>
              <a:buChar char="•"/>
              <a:defRPr sz="2800" b="1" i="0" u="none" strike="noStrike" cap="none">
                <a:solidFill>
                  <a:srgbClr val="535353"/>
                </a:solidFill>
                <a:latin typeface="Open Sans"/>
                <a:ea typeface="Open Sans"/>
                <a:cs typeface="Open Sans"/>
                <a:sym typeface="Open Sans"/>
              </a:defRPr>
            </a:lvl7pPr>
            <a:lvl8pPr marL="3657600" marR="0" lvl="7" indent="-406400" algn="l" rtl="0">
              <a:lnSpc>
                <a:spcPct val="90000"/>
              </a:lnSpc>
              <a:spcBef>
                <a:spcPts val="1000"/>
              </a:spcBef>
              <a:spcAft>
                <a:spcPts val="0"/>
              </a:spcAft>
              <a:buClr>
                <a:srgbClr val="535353"/>
              </a:buClr>
              <a:buSzPts val="2800"/>
              <a:buFont typeface="Open Sans"/>
              <a:buChar char="•"/>
              <a:defRPr sz="2800" b="1" i="0" u="none" strike="noStrike" cap="none">
                <a:solidFill>
                  <a:srgbClr val="535353"/>
                </a:solidFill>
                <a:latin typeface="Open Sans"/>
                <a:ea typeface="Open Sans"/>
                <a:cs typeface="Open Sans"/>
                <a:sym typeface="Open Sans"/>
              </a:defRPr>
            </a:lvl8pPr>
            <a:lvl9pPr marL="4114800" marR="0" lvl="8" indent="-406400" algn="l" rtl="0">
              <a:lnSpc>
                <a:spcPct val="90000"/>
              </a:lnSpc>
              <a:spcBef>
                <a:spcPts val="1000"/>
              </a:spcBef>
              <a:spcAft>
                <a:spcPts val="0"/>
              </a:spcAft>
              <a:buClr>
                <a:srgbClr val="535353"/>
              </a:buClr>
              <a:buSzPts val="2800"/>
              <a:buFont typeface="Open Sans"/>
              <a:buChar char="•"/>
              <a:defRPr sz="2800" b="1" i="0" u="none" strike="noStrike" cap="none">
                <a:solidFill>
                  <a:srgbClr val="535353"/>
                </a:solidFill>
                <a:latin typeface="Open Sans"/>
                <a:ea typeface="Open Sans"/>
                <a:cs typeface="Open Sans"/>
                <a:sym typeface="Open Sans"/>
              </a:defRPr>
            </a:lvl9pPr>
          </a:lstStyle>
          <a:p>
            <a:pPr marL="0" indent="0" algn="ctr">
              <a:lnSpc>
                <a:spcPct val="80000"/>
              </a:lnSpc>
              <a:spcBef>
                <a:spcPts val="0"/>
              </a:spcBef>
              <a:buClr>
                <a:srgbClr val="27AAE1"/>
              </a:buClr>
            </a:pPr>
            <a:r>
              <a:rPr lang="en-US" sz="1400" b="1" u="sng" dirty="0">
                <a:solidFill>
                  <a:schemeClr val="accent6"/>
                </a:solidFill>
              </a:rPr>
              <a:t>LIVE.DYNAMICSCON.COM</a:t>
            </a:r>
            <a:endParaRPr lang="en-US" sz="1600" b="1" dirty="0">
              <a:solidFill>
                <a:schemeClr val="accent6"/>
              </a:solidFill>
            </a:endParaRPr>
          </a:p>
        </p:txBody>
      </p:sp>
      <p:sp>
        <p:nvSpPr>
          <p:cNvPr id="3" name="Google Shape;76;p1">
            <a:extLst>
              <a:ext uri="{FF2B5EF4-FFF2-40B4-BE49-F238E27FC236}">
                <a16:creationId xmlns:a16="http://schemas.microsoft.com/office/drawing/2014/main" id="{0D10CFC8-59EB-1242-95D7-0742898BFF78}"/>
              </a:ext>
            </a:extLst>
          </p:cNvPr>
          <p:cNvSpPr txBox="1">
            <a:spLocks/>
          </p:cNvSpPr>
          <p:nvPr/>
        </p:nvSpPr>
        <p:spPr>
          <a:xfrm>
            <a:off x="2505830" y="282896"/>
            <a:ext cx="7180339" cy="636971"/>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3"/>
              </a:buClr>
              <a:buSzPts val="7200"/>
              <a:buFont typeface="Open Sans"/>
              <a:buNone/>
              <a:defRPr sz="7200" b="1" i="0" u="none" strike="noStrike" cap="none">
                <a:solidFill>
                  <a:schemeClr val="accent3"/>
                </a:solidFill>
                <a:latin typeface="Open Sans"/>
                <a:ea typeface="Open Sans"/>
                <a:cs typeface="Open Sans"/>
                <a:sym typeface="Open Sans"/>
              </a:defRPr>
            </a:lvl1pPr>
            <a:lvl2pPr marR="0" lvl="1"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2pPr>
            <a:lvl3pPr marR="0" lvl="2"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3pPr>
            <a:lvl4pPr marR="0" lvl="3"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4pPr>
            <a:lvl5pPr marR="0" lvl="4"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5pPr>
            <a:lvl6pPr marR="0" lvl="5"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6pPr>
            <a:lvl7pPr marR="0" lvl="6"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7pPr>
            <a:lvl8pPr marR="0" lvl="7"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8pPr>
            <a:lvl9pPr marR="0" lvl="8" algn="l" rtl="0">
              <a:lnSpc>
                <a:spcPct val="90000"/>
              </a:lnSpc>
              <a:spcBef>
                <a:spcPts val="0"/>
              </a:spcBef>
              <a:spcAft>
                <a:spcPts val="0"/>
              </a:spcAft>
              <a:buClr>
                <a:schemeClr val="accent3"/>
              </a:buClr>
              <a:buSzPts val="7200"/>
              <a:buFont typeface="Open Sans"/>
              <a:buNone/>
              <a:defRPr sz="7200" b="0" i="0" u="none" strike="noStrike" cap="none">
                <a:solidFill>
                  <a:schemeClr val="accent3"/>
                </a:solidFill>
                <a:latin typeface="Open Sans"/>
                <a:ea typeface="Open Sans"/>
                <a:cs typeface="Open Sans"/>
                <a:sym typeface="Open Sans"/>
              </a:defRPr>
            </a:lvl9pPr>
          </a:lstStyle>
          <a:p>
            <a:pPr algn="ctr">
              <a:buClr>
                <a:srgbClr val="FEF8FB"/>
              </a:buClr>
              <a:buSzPts val="2800"/>
              <a:buFont typeface="Open Sans ExtraBold"/>
              <a:buNone/>
            </a:pPr>
            <a:r>
              <a:rPr lang="en-US" sz="2000" dirty="0">
                <a:ln>
                  <a:solidFill>
                    <a:sysClr val="windowText" lastClr="000000"/>
                  </a:solidFill>
                </a:ln>
                <a:solidFill>
                  <a:schemeClr val="tx1"/>
                </a:solidFill>
                <a:latin typeface="Open Sans Extrabold"/>
                <a:ea typeface="Open Sans Extrabold"/>
                <a:cs typeface="Open Sans Extrabold"/>
                <a:sym typeface="Open Sans ExtraBold"/>
              </a:rPr>
              <a:t>A DYNAMICSCON PRESENTATION</a:t>
            </a:r>
            <a:endParaRPr lang="en-US" sz="2000" dirty="0">
              <a:ln>
                <a:solidFill>
                  <a:sysClr val="windowText" lastClr="000000"/>
                </a:solidFill>
              </a:ln>
              <a:solidFill>
                <a:schemeClr val="tx1"/>
              </a:solidFill>
            </a:endParaRPr>
          </a:p>
        </p:txBody>
      </p:sp>
    </p:spTree>
    <p:extLst>
      <p:ext uri="{BB962C8B-B14F-4D97-AF65-F5344CB8AC3E}">
        <p14:creationId xmlns:p14="http://schemas.microsoft.com/office/powerpoint/2010/main" val="284475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F372-CB70-7C4C-FC24-D346CA262002}"/>
              </a:ext>
            </a:extLst>
          </p:cNvPr>
          <p:cNvSpPr>
            <a:spLocks noGrp="1"/>
          </p:cNvSpPr>
          <p:nvPr>
            <p:ph type="title"/>
          </p:nvPr>
        </p:nvSpPr>
        <p:spPr/>
        <p:txBody>
          <a:bodyPr/>
          <a:lstStyle/>
          <a:p>
            <a:r>
              <a:rPr lang="en-US" dirty="0"/>
              <a:t>You never get a second chance to make a first impression</a:t>
            </a:r>
          </a:p>
        </p:txBody>
      </p:sp>
      <p:sp>
        <p:nvSpPr>
          <p:cNvPr id="3" name="Text Placeholder 2">
            <a:extLst>
              <a:ext uri="{FF2B5EF4-FFF2-40B4-BE49-F238E27FC236}">
                <a16:creationId xmlns:a16="http://schemas.microsoft.com/office/drawing/2014/main" id="{4AE588BE-A1C2-9383-F5F7-E9E6F33582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204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78FAF-9260-4E65-8FA8-31246D19E538}"/>
              </a:ext>
            </a:extLst>
          </p:cNvPr>
          <p:cNvSpPr>
            <a:spLocks noGrp="1"/>
          </p:cNvSpPr>
          <p:nvPr>
            <p:ph type="title"/>
          </p:nvPr>
        </p:nvSpPr>
        <p:spPr>
          <a:xfrm>
            <a:off x="263050" y="704510"/>
            <a:ext cx="4462977" cy="3327844"/>
          </a:xfrm>
        </p:spPr>
        <p:txBody>
          <a:bodyPr vert="horz" lIns="91440" tIns="45720" rIns="91440" bIns="45720" rtlCol="0" anchor="ctr">
            <a:normAutofit/>
          </a:bodyPr>
          <a:lstStyle/>
          <a:p>
            <a:r>
              <a:rPr lang="en-US" sz="4800" dirty="0"/>
              <a:t>Terrible looking website</a:t>
            </a:r>
            <a:br>
              <a:rPr lang="en-US" sz="6000" kern="1200" dirty="0">
                <a:solidFill>
                  <a:schemeClr val="bg1"/>
                </a:solidFill>
                <a:latin typeface="+mj-lt"/>
                <a:ea typeface="+mj-ea"/>
                <a:cs typeface="+mj-cs"/>
              </a:rPr>
            </a:br>
            <a:endParaRPr lang="en-US" sz="6000" kern="1200" dirty="0">
              <a:solidFill>
                <a:schemeClr val="bg1"/>
              </a:solidFill>
              <a:latin typeface="+mj-lt"/>
              <a:ea typeface="+mj-ea"/>
              <a:cs typeface="+mj-cs"/>
            </a:endParaRPr>
          </a:p>
        </p:txBody>
      </p:sp>
      <p:pic>
        <p:nvPicPr>
          <p:cNvPr id="1026" name="Picture 2" descr="http://www.hrtalentmanagement.com/wp-content/uploads/2014/02/13906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767" y="559181"/>
            <a:ext cx="6542117" cy="5462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itle 4">
            <a:extLst>
              <a:ext uri="{FF2B5EF4-FFF2-40B4-BE49-F238E27FC236}">
                <a16:creationId xmlns:a16="http://schemas.microsoft.com/office/drawing/2014/main" id="{9E4AF717-DF12-47CA-8678-9BD8EAABB420}"/>
              </a:ext>
            </a:extLst>
          </p:cNvPr>
          <p:cNvSpPr txBox="1">
            <a:spLocks/>
          </p:cNvSpPr>
          <p:nvPr/>
        </p:nvSpPr>
        <p:spPr>
          <a:xfrm>
            <a:off x="627590" y="4061838"/>
            <a:ext cx="3971220" cy="183533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5400" dirty="0"/>
            </a:br>
            <a:r>
              <a:rPr lang="en-US" sz="5400" dirty="0"/>
              <a:t>but…. Great adoption rate!</a:t>
            </a:r>
          </a:p>
        </p:txBody>
      </p:sp>
    </p:spTree>
    <p:extLst>
      <p:ext uri="{BB962C8B-B14F-4D97-AF65-F5344CB8AC3E}">
        <p14:creationId xmlns:p14="http://schemas.microsoft.com/office/powerpoint/2010/main" val="282457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C19D5-F90C-D194-58DE-DC4518FEBF90}"/>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DDF2CCE9-6397-CF86-286D-56FA1878466B}"/>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7D058924-C9DB-BBCF-9EE2-BF0690C064DA}"/>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pain point(s) can You solve for your users?</a:t>
            </a:r>
          </a:p>
        </p:txBody>
      </p:sp>
      <p:sp>
        <p:nvSpPr>
          <p:cNvPr id="7" name="Rectangle 6">
            <a:extLst>
              <a:ext uri="{FF2B5EF4-FFF2-40B4-BE49-F238E27FC236}">
                <a16:creationId xmlns:a16="http://schemas.microsoft.com/office/drawing/2014/main" id="{59EC8D5F-5AEB-40D0-2548-DFC17C894DF6}"/>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73956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3D17-FE34-07AB-A0D7-D03033ED7C6D}"/>
              </a:ext>
            </a:extLst>
          </p:cNvPr>
          <p:cNvSpPr>
            <a:spLocks noGrp="1"/>
          </p:cNvSpPr>
          <p:nvPr>
            <p:ph type="title"/>
          </p:nvPr>
        </p:nvSpPr>
        <p:spPr/>
        <p:txBody>
          <a:bodyPr/>
          <a:lstStyle/>
          <a:p>
            <a:r>
              <a:rPr lang="en-US" dirty="0"/>
              <a:t>Usual pain points heard from salespeople</a:t>
            </a:r>
          </a:p>
        </p:txBody>
      </p:sp>
      <p:sp>
        <p:nvSpPr>
          <p:cNvPr id="3" name="Content Placeholder 2">
            <a:extLst>
              <a:ext uri="{FF2B5EF4-FFF2-40B4-BE49-F238E27FC236}">
                <a16:creationId xmlns:a16="http://schemas.microsoft.com/office/drawing/2014/main" id="{1D25FA31-3C5F-5718-2EA2-D8B4011E727E}"/>
              </a:ext>
            </a:extLst>
          </p:cNvPr>
          <p:cNvSpPr>
            <a:spLocks noGrp="1"/>
          </p:cNvSpPr>
          <p:nvPr>
            <p:ph idx="1"/>
          </p:nvPr>
        </p:nvSpPr>
        <p:spPr/>
        <p:txBody>
          <a:bodyPr/>
          <a:lstStyle/>
          <a:p>
            <a:pPr marL="514350" indent="-514350">
              <a:buFont typeface="+mj-lt"/>
              <a:buAutoNum type="arabicPeriod"/>
            </a:pPr>
            <a:r>
              <a:rPr lang="en-US" dirty="0"/>
              <a:t>Too many meetings</a:t>
            </a:r>
          </a:p>
          <a:p>
            <a:pPr marL="514350" indent="-514350">
              <a:buFont typeface="+mj-lt"/>
              <a:buAutoNum type="arabicPeriod"/>
            </a:pPr>
            <a:r>
              <a:rPr lang="en-US" dirty="0"/>
              <a:t>Too much administrative work</a:t>
            </a:r>
          </a:p>
          <a:p>
            <a:pPr marL="514350" indent="-514350">
              <a:buFont typeface="+mj-lt"/>
              <a:buAutoNum type="arabicPeriod"/>
            </a:pPr>
            <a:r>
              <a:rPr lang="en-US" dirty="0"/>
              <a:t>Too much time handling customer Technical Support inquiries</a:t>
            </a:r>
          </a:p>
          <a:p>
            <a:pPr marL="514350" indent="-514350">
              <a:buFont typeface="+mj-lt"/>
              <a:buAutoNum type="arabicPeriod"/>
            </a:pPr>
            <a:r>
              <a:rPr lang="en-US" dirty="0"/>
              <a:t>Lack of standard processes</a:t>
            </a:r>
          </a:p>
          <a:p>
            <a:pPr marL="514350" indent="-514350">
              <a:buFont typeface="+mj-lt"/>
              <a:buAutoNum type="arabicPeriod"/>
            </a:pPr>
            <a:r>
              <a:rPr lang="en-US" dirty="0"/>
              <a:t>Lack of qualified leads</a:t>
            </a:r>
          </a:p>
          <a:p>
            <a:pPr marL="514350" indent="-514350">
              <a:buFont typeface="+mj-lt"/>
              <a:buAutoNum type="arabicPeriod"/>
            </a:pPr>
            <a:r>
              <a:rPr lang="en-US" dirty="0"/>
              <a:t>Lack of sufficient training and support while doing the actual work</a:t>
            </a:r>
          </a:p>
          <a:p>
            <a:pPr marL="514350" indent="-514350">
              <a:buFont typeface="+mj-lt"/>
              <a:buAutoNum type="arabicPeriod"/>
            </a:pPr>
            <a:endParaRPr lang="en-US" dirty="0"/>
          </a:p>
        </p:txBody>
      </p:sp>
    </p:spTree>
    <p:extLst>
      <p:ext uri="{BB962C8B-B14F-4D97-AF65-F5344CB8AC3E}">
        <p14:creationId xmlns:p14="http://schemas.microsoft.com/office/powerpoint/2010/main" val="249324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E7DC-74E4-CF64-90AB-EEEA7F95C847}"/>
              </a:ext>
            </a:extLst>
          </p:cNvPr>
          <p:cNvSpPr>
            <a:spLocks noGrp="1"/>
          </p:cNvSpPr>
          <p:nvPr>
            <p:ph type="title"/>
          </p:nvPr>
        </p:nvSpPr>
        <p:spPr/>
        <p:txBody>
          <a:bodyPr/>
          <a:lstStyle/>
          <a:p>
            <a:r>
              <a:rPr lang="en-US" dirty="0"/>
              <a:t>What one major pain point can you solve for your users?</a:t>
            </a:r>
          </a:p>
        </p:txBody>
      </p:sp>
      <p:sp>
        <p:nvSpPr>
          <p:cNvPr id="3" name="Text Placeholder 2">
            <a:extLst>
              <a:ext uri="{FF2B5EF4-FFF2-40B4-BE49-F238E27FC236}">
                <a16:creationId xmlns:a16="http://schemas.microsoft.com/office/drawing/2014/main" id="{F2AD413F-9935-908C-0077-E4B97B5DCD3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3104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643" y="2057400"/>
            <a:ext cx="2975757" cy="2743200"/>
          </a:xfrm>
          <a:prstGeom prst="ellipse">
            <a:avLst/>
          </a:prstGeom>
          <a:solidFill>
            <a:srgbClr val="262626"/>
          </a:solidFill>
          <a:ln w="174625" cmpd="thinThick">
            <a:solidFill>
              <a:srgbClr val="262626"/>
            </a:solidFill>
          </a:ln>
        </p:spPr>
        <p:txBody>
          <a:bodyPr anchor="ctr">
            <a:noAutofit/>
          </a:bodyPr>
          <a:lstStyle/>
          <a:p>
            <a:pPr algn="ctr"/>
            <a:r>
              <a:rPr lang="en-US" sz="2800" dirty="0"/>
              <a:t>Pick a solution that can be built in days or weeks</a:t>
            </a:r>
          </a:p>
        </p:txBody>
      </p:sp>
      <p:sp>
        <p:nvSpPr>
          <p:cNvPr id="4" name="Rectangle 3"/>
          <p:cNvSpPr/>
          <p:nvPr/>
        </p:nvSpPr>
        <p:spPr>
          <a:xfrm>
            <a:off x="743198" y="2291938"/>
            <a:ext cx="10632374" cy="1240534"/>
          </a:xfrm>
          <a:prstGeom prst="rect">
            <a:avLst/>
          </a:prstGeom>
        </p:spPr>
        <p:txBody>
          <a:bodyPr vert="horz" lIns="91440" tIns="45720" rIns="91440" bIns="45720" rtlCol="0" anchor="b">
            <a:normAutofit/>
          </a:bodyPr>
          <a:lstStyle/>
          <a:p>
            <a:pPr>
              <a:lnSpc>
                <a:spcPct val="90000"/>
              </a:lnSpc>
              <a:spcBef>
                <a:spcPct val="0"/>
              </a:spcBef>
            </a:pPr>
            <a:endParaRPr lang="en-US" sz="5000" dirty="0">
              <a:latin typeface="+mj-lt"/>
              <a:ea typeface="+mj-ea"/>
              <a:cs typeface="+mj-cs"/>
            </a:endParaRPr>
          </a:p>
        </p:txBody>
      </p:sp>
      <p:sp>
        <p:nvSpPr>
          <p:cNvPr id="5" name="Rectangle 4"/>
          <p:cNvSpPr/>
          <p:nvPr/>
        </p:nvSpPr>
        <p:spPr>
          <a:xfrm>
            <a:off x="605643" y="4553877"/>
            <a:ext cx="10632374" cy="1240534"/>
          </a:xfrm>
          <a:prstGeom prst="rect">
            <a:avLst/>
          </a:prstGeom>
        </p:spPr>
        <p:txBody>
          <a:bodyPr vert="horz" lIns="91440" tIns="45720" rIns="91440" bIns="45720" rtlCol="0" anchor="b">
            <a:noAutofit/>
          </a:bodyPr>
          <a:lstStyle/>
          <a:p>
            <a:pPr algn="ctr">
              <a:lnSpc>
                <a:spcPct val="90000"/>
              </a:lnSpc>
              <a:spcBef>
                <a:spcPct val="0"/>
              </a:spcBef>
            </a:pPr>
            <a:endParaRPr lang="en-US" sz="5000" b="1" dirty="0">
              <a:solidFill>
                <a:schemeClr val="accent2">
                  <a:lumMod val="75000"/>
                </a:schemeClr>
              </a:solidFill>
              <a:latin typeface="+mj-lt"/>
              <a:ea typeface="+mj-ea"/>
              <a:cs typeface="+mj-cs"/>
            </a:endParaRPr>
          </a:p>
        </p:txBody>
      </p:sp>
      <p:graphicFrame>
        <p:nvGraphicFramePr>
          <p:cNvPr id="20" name="Content Placeholder 2">
            <a:extLst>
              <a:ext uri="{FF2B5EF4-FFF2-40B4-BE49-F238E27FC236}">
                <a16:creationId xmlns:a16="http://schemas.microsoft.com/office/drawing/2014/main" id="{23F7D8F6-C5E2-4602-A7D9-E4830EF7E30E}"/>
              </a:ext>
            </a:extLst>
          </p:cNvPr>
          <p:cNvGraphicFramePr>
            <a:graphicFrameLocks noGrp="1"/>
          </p:cNvGraphicFramePr>
          <p:nvPr>
            <p:ph idx="1"/>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060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0631" y="3139807"/>
            <a:ext cx="5650997" cy="2778172"/>
          </a:xfrm>
        </p:spPr>
        <p:txBody>
          <a:bodyPr vert="horz" lIns="91440" tIns="45720" rIns="91440" bIns="45720" rtlCol="0" anchor="b">
            <a:normAutofit fontScale="90000"/>
          </a:bodyPr>
          <a:lstStyle/>
          <a:p>
            <a:r>
              <a:rPr lang="en-US" sz="5400" dirty="0"/>
              <a:t>Incentivize Desired Behavior of Champions and Evangelists</a:t>
            </a:r>
            <a:br>
              <a:rPr lang="en-US" sz="5100" dirty="0"/>
            </a:br>
            <a:br>
              <a:rPr lang="en-US" sz="5100" dirty="0"/>
            </a:br>
            <a:endParaRPr lang="en-US" sz="51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725" r="-1" b="10284"/>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9326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62" y="1053711"/>
            <a:ext cx="5638994" cy="1424446"/>
          </a:xfrm>
        </p:spPr>
        <p:txBody>
          <a:bodyPr>
            <a:normAutofit/>
          </a:bodyPr>
          <a:lstStyle/>
          <a:p>
            <a:r>
              <a:rPr lang="en-US" dirty="0"/>
              <a:t>Why do you need Champions?</a:t>
            </a:r>
          </a:p>
        </p:txBody>
      </p:sp>
      <p:pic>
        <p:nvPicPr>
          <p:cNvPr id="6" name="Picture 2" descr="http://www.breathe4today.com/wp-content/uploads/2015/10/keep-calm-because-we-are-the-champi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081" y="478232"/>
            <a:ext cx="2392340" cy="27899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rlegacyfoundation.org/wp-content/uploads/2015/04/champions-logo_0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86" y="3603901"/>
            <a:ext cx="3662730" cy="27608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297762" y="2799889"/>
            <a:ext cx="5747187" cy="2987543"/>
          </a:xfrm>
        </p:spPr>
        <p:txBody>
          <a:bodyPr anchor="t">
            <a:normAutofit fontScale="92500" lnSpcReduction="10000"/>
          </a:bodyPr>
          <a:lstStyle/>
          <a:p>
            <a:pPr marL="457200" indent="-457200">
              <a:buFont typeface="Arial" panose="020B0604020202020204" pitchFamily="34" charset="0"/>
              <a:buChar char="•"/>
            </a:pPr>
            <a:r>
              <a:rPr lang="en-US" sz="2400" dirty="0"/>
              <a:t>There’s just one of You!</a:t>
            </a:r>
          </a:p>
          <a:p>
            <a:pPr marL="457200" indent="-457200">
              <a:buFont typeface="Arial" panose="020B0604020202020204" pitchFamily="34" charset="0"/>
              <a:buChar char="•"/>
            </a:pPr>
            <a:r>
              <a:rPr lang="en-US" sz="2400" dirty="0"/>
              <a:t>You need ownership and accountability across departments</a:t>
            </a:r>
          </a:p>
          <a:p>
            <a:pPr marL="457200" indent="-457200">
              <a:buFont typeface="Arial" panose="020B0604020202020204" pitchFamily="34" charset="0"/>
              <a:buChar char="•"/>
            </a:pPr>
            <a:r>
              <a:rPr lang="en-US" sz="2400" dirty="0"/>
              <a:t>Champions help create and sustain excitement </a:t>
            </a:r>
          </a:p>
          <a:p>
            <a:pPr marL="457200" indent="-457200">
              <a:buFont typeface="Arial" panose="020B0604020202020204" pitchFamily="34" charset="0"/>
              <a:buChar char="•"/>
            </a:pPr>
            <a:r>
              <a:rPr lang="en-US" sz="2400" dirty="0"/>
              <a:t>Feedback on what is and is not working and overall sentiment regarding the changes you are implementing</a:t>
            </a:r>
          </a:p>
        </p:txBody>
      </p:sp>
    </p:spTree>
    <p:extLst>
      <p:ext uri="{BB962C8B-B14F-4D97-AF65-F5344CB8AC3E}">
        <p14:creationId xmlns:p14="http://schemas.microsoft.com/office/powerpoint/2010/main" val="37391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547D-C6B2-4F4F-9844-4EB580780196}"/>
              </a:ext>
            </a:extLst>
          </p:cNvPr>
          <p:cNvSpPr>
            <a:spLocks noGrp="1"/>
          </p:cNvSpPr>
          <p:nvPr>
            <p:ph type="title"/>
          </p:nvPr>
        </p:nvSpPr>
        <p:spPr>
          <a:xfrm>
            <a:off x="2693003" y="2973699"/>
            <a:ext cx="6959446" cy="1662475"/>
          </a:xfrm>
        </p:spPr>
        <p:txBody>
          <a:bodyPr vert="horz" lIns="91440" tIns="45720" rIns="91440" bIns="45720" rtlCol="0" anchor="b">
            <a:noAutofit/>
          </a:bodyPr>
          <a:lstStyle/>
          <a:p>
            <a:pPr algn="ctr"/>
            <a:r>
              <a:rPr lang="en-US" sz="4000" dirty="0"/>
              <a:t>No need to </a:t>
            </a:r>
            <a:r>
              <a:rPr lang="en-US" sz="4000" i="1" dirty="0"/>
              <a:t>create</a:t>
            </a:r>
            <a:r>
              <a:rPr lang="en-US" sz="4000" dirty="0"/>
              <a:t> champions.</a:t>
            </a:r>
            <a:br>
              <a:rPr lang="en-US" sz="4000" dirty="0"/>
            </a:br>
            <a:br>
              <a:rPr lang="en-US" sz="4000" dirty="0"/>
            </a:br>
            <a:r>
              <a:rPr lang="en-US" sz="4000" i="1" dirty="0"/>
              <a:t>Discover</a:t>
            </a:r>
            <a:r>
              <a:rPr lang="en-US" sz="4000" dirty="0"/>
              <a:t> existing influencers and get them on your side.</a:t>
            </a:r>
          </a:p>
        </p:txBody>
      </p:sp>
    </p:spTree>
    <p:extLst>
      <p:ext uri="{BB962C8B-B14F-4D97-AF65-F5344CB8AC3E}">
        <p14:creationId xmlns:p14="http://schemas.microsoft.com/office/powerpoint/2010/main" val="160119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56" y="4605147"/>
            <a:ext cx="6723590" cy="1625210"/>
          </a:xfrm>
        </p:spPr>
        <p:txBody>
          <a:bodyPr>
            <a:normAutofit/>
          </a:bodyPr>
          <a:lstStyle/>
          <a:p>
            <a:r>
              <a:rPr lang="en-US" sz="2400" dirty="0">
                <a:solidFill>
                  <a:srgbClr val="FFFFFF"/>
                </a:solidFill>
              </a:rPr>
              <a:t>Why would anyone want to be a ‘Champion’?</a:t>
            </a:r>
            <a:br>
              <a:rPr lang="en-US" sz="2400" dirty="0">
                <a:solidFill>
                  <a:srgbClr val="FFFFFF"/>
                </a:solidFill>
              </a:rPr>
            </a:br>
            <a:r>
              <a:rPr lang="en-US" sz="2400" dirty="0">
                <a:solidFill>
                  <a:srgbClr val="FFFFFF"/>
                </a:solidFill>
              </a:rPr>
              <a:t>(additional possible titles: Champions, </a:t>
            </a:r>
            <a:br>
              <a:rPr lang="en-US" sz="2400" dirty="0">
                <a:solidFill>
                  <a:srgbClr val="FFFFFF"/>
                </a:solidFill>
              </a:rPr>
            </a:br>
            <a:r>
              <a:rPr lang="en-US" sz="2400" dirty="0">
                <a:solidFill>
                  <a:srgbClr val="FFFFFF"/>
                </a:solidFill>
              </a:rPr>
              <a:t>Evangelists, MVPs)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02" r="8253" b="-1"/>
          <a:stretch/>
        </p:blipFill>
        <p:spPr>
          <a:xfrm>
            <a:off x="327547" y="261772"/>
            <a:ext cx="7058306" cy="4107392"/>
          </a:xfrm>
          <a:prstGeom prst="rect">
            <a:avLst/>
          </a:prstGeom>
        </p:spPr>
      </p:pic>
      <p:sp>
        <p:nvSpPr>
          <p:cNvPr id="3" name="Content Placeholder 2"/>
          <p:cNvSpPr>
            <a:spLocks noGrp="1"/>
          </p:cNvSpPr>
          <p:nvPr>
            <p:ph idx="1"/>
          </p:nvPr>
        </p:nvSpPr>
        <p:spPr>
          <a:xfrm>
            <a:off x="8029320" y="917725"/>
            <a:ext cx="3394150" cy="5012812"/>
          </a:xfrm>
        </p:spPr>
        <p:txBody>
          <a:bodyPr anchor="ctr">
            <a:normAutofit/>
          </a:bodyPr>
          <a:lstStyle/>
          <a:p>
            <a:pPr marL="514350" indent="-514350">
              <a:buFont typeface="+mj-lt"/>
              <a:buAutoNum type="arabicPeriod"/>
            </a:pPr>
            <a:r>
              <a:rPr lang="en-US" sz="2400" dirty="0"/>
              <a:t>Money alone rarely ever truly motivates people</a:t>
            </a:r>
          </a:p>
          <a:p>
            <a:pPr marL="514350" indent="-514350">
              <a:buFont typeface="+mj-lt"/>
              <a:buAutoNum type="arabicPeriod"/>
            </a:pPr>
            <a:r>
              <a:rPr lang="en-US" sz="2400" dirty="0"/>
              <a:t>Increased visibility to senior management</a:t>
            </a:r>
          </a:p>
          <a:p>
            <a:pPr marL="514350" indent="-514350">
              <a:buFont typeface="+mj-lt"/>
              <a:buAutoNum type="arabicPeriod"/>
            </a:pPr>
            <a:r>
              <a:rPr lang="en-US" sz="2400" dirty="0"/>
              <a:t>Help define and shape business and technology roadmap</a:t>
            </a:r>
          </a:p>
          <a:p>
            <a:pPr marL="514350" indent="-514350">
              <a:buFont typeface="+mj-lt"/>
              <a:buAutoNum type="arabicPeriod"/>
            </a:pPr>
            <a:r>
              <a:rPr lang="en-US" sz="2400" dirty="0"/>
              <a:t>Visible distinction of honor (Bragging rights!)</a:t>
            </a:r>
          </a:p>
        </p:txBody>
      </p:sp>
    </p:spTree>
    <p:extLst>
      <p:ext uri="{BB962C8B-B14F-4D97-AF65-F5344CB8AC3E}">
        <p14:creationId xmlns:p14="http://schemas.microsoft.com/office/powerpoint/2010/main" val="28151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2D44-6D95-6A4A-9693-EEDA78F7D05E}"/>
              </a:ext>
            </a:extLst>
          </p:cNvPr>
          <p:cNvSpPr>
            <a:spLocks noGrp="1"/>
          </p:cNvSpPr>
          <p:nvPr>
            <p:ph type="ctrTitle"/>
          </p:nvPr>
        </p:nvSpPr>
        <p:spPr>
          <a:xfrm>
            <a:off x="1524000" y="1122363"/>
            <a:ext cx="9144000" cy="1928845"/>
          </a:xfrm>
        </p:spPr>
        <p:txBody>
          <a:bodyPr/>
          <a:lstStyle/>
          <a:p>
            <a:r>
              <a:rPr lang="en-US" sz="3600" dirty="0"/>
              <a:t>5 Steps for Driving Sustainable </a:t>
            </a:r>
            <a:br>
              <a:rPr lang="en-US" sz="3600" dirty="0"/>
            </a:br>
            <a:r>
              <a:rPr lang="en-US" sz="3600" dirty="0"/>
              <a:t>Dynamics 365 CRM User Adoption</a:t>
            </a:r>
            <a:endParaRPr lang="en-US" dirty="0"/>
          </a:p>
        </p:txBody>
      </p:sp>
      <p:sp>
        <p:nvSpPr>
          <p:cNvPr id="3" name="Subtitle 2">
            <a:extLst>
              <a:ext uri="{FF2B5EF4-FFF2-40B4-BE49-F238E27FC236}">
                <a16:creationId xmlns:a16="http://schemas.microsoft.com/office/drawing/2014/main" id="{49DCD587-C5A5-0040-A508-B9924BDD3AA8}"/>
              </a:ext>
            </a:extLst>
          </p:cNvPr>
          <p:cNvSpPr>
            <a:spLocks noGrp="1"/>
          </p:cNvSpPr>
          <p:nvPr>
            <p:ph type="subTitle" idx="1"/>
          </p:nvPr>
        </p:nvSpPr>
        <p:spPr>
          <a:xfrm>
            <a:off x="1524000" y="3705726"/>
            <a:ext cx="9144000" cy="1552074"/>
          </a:xfrm>
        </p:spPr>
        <p:txBody>
          <a:bodyPr/>
          <a:lstStyle/>
          <a:p>
            <a:r>
              <a:rPr lang="en-US" dirty="0"/>
              <a:t>Presented by:</a:t>
            </a:r>
          </a:p>
          <a:p>
            <a:r>
              <a:rPr lang="en-US" dirty="0"/>
              <a:t>Asif Rehmani, MVP</a:t>
            </a:r>
          </a:p>
          <a:p>
            <a:r>
              <a:rPr lang="en-US" dirty="0">
                <a:solidFill>
                  <a:srgbClr val="FF0000"/>
                </a:solidFill>
              </a:rPr>
              <a:t>VisualSP</a:t>
            </a:r>
          </a:p>
          <a:p>
            <a:endParaRPr lang="en-US" dirty="0"/>
          </a:p>
        </p:txBody>
      </p:sp>
    </p:spTree>
    <p:extLst>
      <p:ext uri="{BB962C8B-B14F-4D97-AF65-F5344CB8AC3E}">
        <p14:creationId xmlns:p14="http://schemas.microsoft.com/office/powerpoint/2010/main" val="9750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547D-C6B2-4F4F-9844-4EB580780196}"/>
              </a:ext>
            </a:extLst>
          </p:cNvPr>
          <p:cNvSpPr>
            <a:spLocks noGrp="1"/>
          </p:cNvSpPr>
          <p:nvPr>
            <p:ph type="title"/>
          </p:nvPr>
        </p:nvSpPr>
        <p:spPr>
          <a:xfrm>
            <a:off x="2693003" y="2770499"/>
            <a:ext cx="6959446" cy="1137983"/>
          </a:xfrm>
        </p:spPr>
        <p:txBody>
          <a:bodyPr vert="horz" lIns="91440" tIns="45720" rIns="91440" bIns="45720" rtlCol="0" anchor="b">
            <a:noAutofit/>
          </a:bodyPr>
          <a:lstStyle/>
          <a:p>
            <a:pPr algn="ctr"/>
            <a:r>
              <a:rPr lang="en-US" sz="4900" dirty="0"/>
              <a:t>Reward the behaviors </a:t>
            </a:r>
            <a:br>
              <a:rPr lang="en-US" sz="4900" dirty="0"/>
            </a:br>
            <a:r>
              <a:rPr lang="en-US" sz="4900" dirty="0"/>
              <a:t>you wish to see</a:t>
            </a:r>
          </a:p>
        </p:txBody>
      </p:sp>
    </p:spTree>
    <p:extLst>
      <p:ext uri="{BB962C8B-B14F-4D97-AF65-F5344CB8AC3E}">
        <p14:creationId xmlns:p14="http://schemas.microsoft.com/office/powerpoint/2010/main" val="105808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705EC-9C6F-EC7B-F8AD-94A8DD5957D0}"/>
              </a:ext>
            </a:extLst>
          </p:cNvPr>
          <p:cNvSpPr>
            <a:spLocks noGrp="1"/>
          </p:cNvSpPr>
          <p:nvPr>
            <p:ph type="title"/>
          </p:nvPr>
        </p:nvSpPr>
        <p:spPr/>
        <p:txBody>
          <a:bodyPr/>
          <a:lstStyle/>
          <a:p>
            <a:r>
              <a:rPr lang="en-US" dirty="0"/>
              <a:t>For example…</a:t>
            </a:r>
          </a:p>
        </p:txBody>
      </p:sp>
      <p:pic>
        <p:nvPicPr>
          <p:cNvPr id="1026" name="Picture 2" descr="Butter Popcorn · Available at Chicago O'Hare International Airport (ORD)">
            <a:extLst>
              <a:ext uri="{FF2B5EF4-FFF2-40B4-BE49-F238E27FC236}">
                <a16:creationId xmlns:a16="http://schemas.microsoft.com/office/drawing/2014/main" id="{8A9BC394-30E4-C842-FB0C-747D36487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532" y="1312334"/>
            <a:ext cx="5088467" cy="481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4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18DCF-0B27-4D89-9A9D-DE48973F4FB8}"/>
              </a:ext>
            </a:extLst>
          </p:cNvPr>
          <p:cNvSpPr>
            <a:spLocks noGrp="1"/>
          </p:cNvSpPr>
          <p:nvPr>
            <p:ph type="title"/>
          </p:nvPr>
        </p:nvSpPr>
        <p:spPr>
          <a:xfrm>
            <a:off x="804483" y="1994895"/>
            <a:ext cx="4805996" cy="1297115"/>
          </a:xfrm>
        </p:spPr>
        <p:txBody>
          <a:bodyPr vert="horz" lIns="91440" tIns="45720" rIns="91440" bIns="45720" rtlCol="0" anchor="t">
            <a:noAutofit/>
          </a:bodyPr>
          <a:lstStyle/>
          <a:p>
            <a:r>
              <a:rPr lang="en-US" dirty="0"/>
              <a:t>Even simple gestures go a long way</a:t>
            </a:r>
          </a:p>
        </p:txBody>
      </p:sp>
      <p:sp>
        <p:nvSpPr>
          <p:cNvPr id="3" name="Text Placeholder 2">
            <a:extLst>
              <a:ext uri="{FF2B5EF4-FFF2-40B4-BE49-F238E27FC236}">
                <a16:creationId xmlns:a16="http://schemas.microsoft.com/office/drawing/2014/main" id="{BD1D260A-27BE-46EC-A27C-78263B22F5D8}"/>
              </a:ext>
            </a:extLst>
          </p:cNvPr>
          <p:cNvSpPr>
            <a:spLocks noGrp="1"/>
          </p:cNvSpPr>
          <p:nvPr>
            <p:ph type="body" idx="1"/>
          </p:nvPr>
        </p:nvSpPr>
        <p:spPr>
          <a:xfrm>
            <a:off x="804788" y="3428999"/>
            <a:ext cx="4805691" cy="838831"/>
          </a:xfrm>
        </p:spPr>
        <p:txBody>
          <a:bodyPr vert="horz" lIns="91440" tIns="45720" rIns="91440" bIns="45720" rtlCol="0" anchor="b">
            <a:normAutofit/>
          </a:bodyPr>
          <a:lstStyle/>
          <a:p>
            <a:endParaRPr lang="en-US" sz="1800" kern="1200">
              <a:solidFill>
                <a:srgbClr val="000000"/>
              </a:solidFill>
              <a:latin typeface="+mn-lt"/>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4DBE85B3-C434-40EC-A240-643EB7288C1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09770" y="2690267"/>
            <a:ext cx="4141760" cy="2391866"/>
          </a:xfrm>
          <a:prstGeom prst="rect">
            <a:avLst/>
          </a:prstGeom>
        </p:spPr>
      </p:pic>
    </p:spTree>
    <p:extLst>
      <p:ext uri="{BB962C8B-B14F-4D97-AF65-F5344CB8AC3E}">
        <p14:creationId xmlns:p14="http://schemas.microsoft.com/office/powerpoint/2010/main" val="2234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823" y="467256"/>
            <a:ext cx="6054004" cy="5766440"/>
          </a:xfrm>
          <a:prstGeom prst="rect">
            <a:avLst/>
          </a:prstGeom>
        </p:spPr>
      </p:pic>
      <p:sp>
        <p:nvSpPr>
          <p:cNvPr id="9" name="Title 1">
            <a:extLst>
              <a:ext uri="{FF2B5EF4-FFF2-40B4-BE49-F238E27FC236}">
                <a16:creationId xmlns:a16="http://schemas.microsoft.com/office/drawing/2014/main" id="{655559EC-8413-4F0B-8E4A-2B60CF744AE3}"/>
              </a:ext>
            </a:extLst>
          </p:cNvPr>
          <p:cNvSpPr txBox="1">
            <a:spLocks/>
          </p:cNvSpPr>
          <p:nvPr/>
        </p:nvSpPr>
        <p:spPr>
          <a:xfrm>
            <a:off x="156117" y="2386363"/>
            <a:ext cx="4381013" cy="17443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dirty="0">
                <a:ln>
                  <a:solidFill>
                    <a:schemeClr val="tx1"/>
                  </a:solidFill>
                </a:ln>
                <a:solidFill>
                  <a:schemeClr val="accent6"/>
                </a:solidFill>
                <a:effectLst>
                  <a:outerShdw dist="38100" dir="2700000" algn="tl" rotWithShape="0">
                    <a:schemeClr val="accent1"/>
                  </a:outerShdw>
                </a:effectLst>
              </a:rPr>
              <a:t>Facilitate </a:t>
            </a:r>
          </a:p>
          <a:p>
            <a:r>
              <a:rPr lang="en-US" sz="4900" dirty="0">
                <a:ln>
                  <a:solidFill>
                    <a:schemeClr val="tx1"/>
                  </a:solidFill>
                </a:ln>
                <a:solidFill>
                  <a:schemeClr val="accent6"/>
                </a:solidFill>
                <a:effectLst>
                  <a:outerShdw dist="38100" dir="2700000" algn="tl" rotWithShape="0">
                    <a:schemeClr val="accent1"/>
                  </a:outerShdw>
                </a:effectLst>
              </a:rPr>
              <a:t>Peer-to-Peer Learning</a:t>
            </a:r>
          </a:p>
        </p:txBody>
      </p:sp>
    </p:spTree>
    <p:extLst>
      <p:ext uri="{BB962C8B-B14F-4D97-AF65-F5344CB8AC3E}">
        <p14:creationId xmlns:p14="http://schemas.microsoft.com/office/powerpoint/2010/main" val="18979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media.licdn.com/mpr/mpr/p/8/005/072/192/3ee10ee.jpg"/>
          <p:cNvPicPr>
            <a:picLocks noChangeAspect="1" noChangeArrowheads="1"/>
          </p:cNvPicPr>
          <p:nvPr/>
        </p:nvPicPr>
        <p:blipFill rotWithShape="1">
          <a:blip r:embed="rId3">
            <a:extLst>
              <a:ext uri="{28A0092B-C50C-407E-A947-70E740481C1C}">
                <a14:useLocalDpi xmlns:a14="http://schemas.microsoft.com/office/drawing/2010/main" val="0"/>
              </a:ext>
            </a:extLst>
          </a:blip>
          <a:srcRect t="5033" b="13445"/>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 y="603031"/>
            <a:ext cx="3852041" cy="1834056"/>
          </a:xfrm>
        </p:spPr>
        <p:txBody>
          <a:bodyPr vert="horz" lIns="91440" tIns="45720" rIns="91440" bIns="45720" rtlCol="0" anchor="b">
            <a:normAutofit/>
          </a:bodyPr>
          <a:lstStyle/>
          <a:p>
            <a:pPr algn="ctr"/>
            <a:r>
              <a:rPr lang="en-US" sz="3100" dirty="0"/>
              <a:t>Traditional training doesn’t work for end users</a:t>
            </a:r>
          </a:p>
        </p:txBody>
      </p:sp>
    </p:spTree>
    <p:extLst>
      <p:ext uri="{BB962C8B-B14F-4D97-AF65-F5344CB8AC3E}">
        <p14:creationId xmlns:p14="http://schemas.microsoft.com/office/powerpoint/2010/main" val="333648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941" y="-53787"/>
            <a:ext cx="12430941" cy="6911787"/>
          </a:xfrm>
          <a:prstGeom prst="rect">
            <a:avLst/>
          </a:prstGeom>
        </p:spPr>
      </p:pic>
      <p:sp>
        <p:nvSpPr>
          <p:cNvPr id="7" name="Rectangle 6"/>
          <p:cNvSpPr/>
          <p:nvPr/>
        </p:nvSpPr>
        <p:spPr>
          <a:xfrm>
            <a:off x="8370794" y="522451"/>
            <a:ext cx="3407218" cy="5423274"/>
          </a:xfrm>
          <a:prstGeom prst="rect">
            <a:avLst/>
          </a:prstGeom>
          <a:solidFill>
            <a:srgbClr val="4F81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algn="ctr"/>
            <a:r>
              <a:rPr lang="en-US" sz="3100" dirty="0">
                <a:ln>
                  <a:solidFill>
                    <a:schemeClr val="tx1"/>
                  </a:solidFill>
                </a:ln>
                <a:solidFill>
                  <a:schemeClr val="accent6"/>
                </a:solidFill>
                <a:effectLst>
                  <a:outerShdw dist="38100" dir="2700000" algn="tl" rotWithShape="0">
                    <a:schemeClr val="accent1"/>
                  </a:outerShdw>
                </a:effectLst>
                <a:latin typeface="+mj-lt"/>
                <a:ea typeface="+mj-ea"/>
                <a:cs typeface="+mj-cs"/>
              </a:rPr>
              <a:t>Users cannot be made to do things they don’t want to do</a:t>
            </a:r>
          </a:p>
        </p:txBody>
      </p:sp>
    </p:spTree>
    <p:extLst>
      <p:ext uri="{BB962C8B-B14F-4D97-AF65-F5344CB8AC3E}">
        <p14:creationId xmlns:p14="http://schemas.microsoft.com/office/powerpoint/2010/main" val="58523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4E04-E7A6-4374-B7C9-063BEA7A0201}"/>
              </a:ext>
            </a:extLst>
          </p:cNvPr>
          <p:cNvSpPr>
            <a:spLocks noGrp="1"/>
          </p:cNvSpPr>
          <p:nvPr>
            <p:ph type="title"/>
          </p:nvPr>
        </p:nvSpPr>
        <p:spPr>
          <a:xfrm>
            <a:off x="6746628" y="1412484"/>
            <a:ext cx="4645250" cy="2889114"/>
          </a:xfrm>
        </p:spPr>
        <p:txBody>
          <a:bodyPr vert="horz" lIns="91440" tIns="45720" rIns="91440" bIns="45720" rtlCol="0" anchor="b">
            <a:normAutofit/>
          </a:bodyPr>
          <a:lstStyle/>
          <a:p>
            <a:r>
              <a:rPr lang="en-US" sz="4700" kern="1200" dirty="0">
                <a:solidFill>
                  <a:schemeClr val="bg1"/>
                </a:solidFill>
                <a:latin typeface="+mj-lt"/>
                <a:ea typeface="+mj-ea"/>
                <a:cs typeface="+mj-cs"/>
              </a:rPr>
              <a:t>Do end users want to be </a:t>
            </a:r>
            <a:r>
              <a:rPr lang="en-US" sz="4700" i="1" kern="1200" dirty="0">
                <a:solidFill>
                  <a:srgbClr val="FF0000"/>
                </a:solidFill>
                <a:latin typeface="+mj-lt"/>
                <a:ea typeface="+mj-ea"/>
                <a:cs typeface="+mj-cs"/>
              </a:rPr>
              <a:t>trained</a:t>
            </a:r>
            <a:r>
              <a:rPr lang="en-US" sz="4700" kern="1200" dirty="0">
                <a:solidFill>
                  <a:schemeClr val="bg1"/>
                </a:solidFill>
                <a:latin typeface="+mj-lt"/>
                <a:ea typeface="+mj-ea"/>
                <a:cs typeface="+mj-cs"/>
              </a:rPr>
              <a:t>… or </a:t>
            </a:r>
            <a:r>
              <a:rPr lang="en-US" sz="4700" i="1" kern="1200" dirty="0">
                <a:solidFill>
                  <a:srgbClr val="FF0000"/>
                </a:solidFill>
                <a:latin typeface="+mj-lt"/>
                <a:ea typeface="+mj-ea"/>
                <a:cs typeface="+mj-cs"/>
              </a:rPr>
              <a:t>helped</a:t>
            </a:r>
            <a:r>
              <a:rPr lang="en-US" sz="4700" kern="1200" dirty="0">
                <a:solidFill>
                  <a:schemeClr val="bg1"/>
                </a:solidFill>
                <a:latin typeface="+mj-lt"/>
                <a:ea typeface="+mj-ea"/>
                <a:cs typeface="+mj-cs"/>
              </a:rPr>
              <a:t>?</a:t>
            </a:r>
          </a:p>
        </p:txBody>
      </p:sp>
      <p:sp>
        <p:nvSpPr>
          <p:cNvPr id="3" name="Content Placeholder 2">
            <a:extLst>
              <a:ext uri="{FF2B5EF4-FFF2-40B4-BE49-F238E27FC236}">
                <a16:creationId xmlns:a16="http://schemas.microsoft.com/office/drawing/2014/main" id="{3B618356-C9A5-4130-B67E-38DB4DD3B362}"/>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dirty="0">
              <a:solidFill>
                <a:schemeClr val="bg1"/>
              </a:solidFill>
              <a:latin typeface="+mn-lt"/>
              <a:ea typeface="+mn-ea"/>
              <a:cs typeface="+mn-cs"/>
            </a:endParaRPr>
          </a:p>
        </p:txBody>
      </p:sp>
      <p:pic>
        <p:nvPicPr>
          <p:cNvPr id="7" name="Graphic 6" descr="Questions">
            <a:extLst>
              <a:ext uri="{FF2B5EF4-FFF2-40B4-BE49-F238E27FC236}">
                <a16:creationId xmlns:a16="http://schemas.microsoft.com/office/drawing/2014/main" id="{E46B8113-F7D2-447C-A612-F6A3313D4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419382" y="720993"/>
            <a:ext cx="4047843" cy="4047843"/>
          </a:xfrm>
          <a:prstGeom prst="rect">
            <a:avLst/>
          </a:prstGeom>
        </p:spPr>
      </p:pic>
    </p:spTree>
    <p:extLst>
      <p:ext uri="{BB962C8B-B14F-4D97-AF65-F5344CB8AC3E}">
        <p14:creationId xmlns:p14="http://schemas.microsoft.com/office/powerpoint/2010/main" val="261138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5559EC-8413-4F0B-8E4A-2B60CF744AE3}"/>
              </a:ext>
            </a:extLst>
          </p:cNvPr>
          <p:cNvSpPr txBox="1">
            <a:spLocks/>
          </p:cNvSpPr>
          <p:nvPr/>
        </p:nvSpPr>
        <p:spPr>
          <a:xfrm>
            <a:off x="2370668" y="2187743"/>
            <a:ext cx="5744632" cy="2482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dirty="0">
                <a:ln>
                  <a:solidFill>
                    <a:schemeClr val="tx1"/>
                  </a:solidFill>
                </a:ln>
                <a:solidFill>
                  <a:schemeClr val="accent6"/>
                </a:solidFill>
                <a:effectLst>
                  <a:outerShdw dist="38100" dir="2700000" algn="tl" rotWithShape="0">
                    <a:schemeClr val="accent1"/>
                  </a:outerShdw>
                </a:effectLst>
              </a:rPr>
              <a:t>Encourage </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3600" dirty="0">
                <a:ln>
                  <a:solidFill>
                    <a:schemeClr val="tx1"/>
                  </a:solidFill>
                </a:ln>
                <a:solidFill>
                  <a:schemeClr val="accent6"/>
                </a:solidFill>
                <a:effectLst>
                  <a:outerShdw dist="38100" dir="2700000" algn="tl" rotWithShape="0">
                    <a:schemeClr val="accent1"/>
                  </a:outerShdw>
                </a:effectLst>
              </a:rPr>
              <a:t>peer-to-peer learning</a:t>
            </a:r>
          </a:p>
        </p:txBody>
      </p:sp>
      <p:pic>
        <p:nvPicPr>
          <p:cNvPr id="18" name="Graphic 17" descr="Children">
            <a:extLst>
              <a:ext uri="{FF2B5EF4-FFF2-40B4-BE49-F238E27FC236}">
                <a16:creationId xmlns:a16="http://schemas.microsoft.com/office/drawing/2014/main" id="{14270BB3-A83D-4336-86AE-4E3472ED22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spTree>
    <p:extLst>
      <p:ext uri="{BB962C8B-B14F-4D97-AF65-F5344CB8AC3E}">
        <p14:creationId xmlns:p14="http://schemas.microsoft.com/office/powerpoint/2010/main" val="200045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8969B-E90A-C9D5-392D-C31B12FE265A}"/>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8993CF48-E027-56BC-4F76-90B54ACFF906}"/>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ED3AE3A4-8C55-D1E5-5A79-18198E369EB5}"/>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a:solidFill>
                  <a:srgbClr val="5B5B5B"/>
                </a:solidFill>
              </a:rPr>
              <a:t>What are the various ways in which we can facilitate peer to peer learning?</a:t>
            </a:r>
          </a:p>
        </p:txBody>
      </p:sp>
      <p:sp>
        <p:nvSpPr>
          <p:cNvPr id="7" name="Rectangle 6">
            <a:extLst>
              <a:ext uri="{FF2B5EF4-FFF2-40B4-BE49-F238E27FC236}">
                <a16:creationId xmlns:a16="http://schemas.microsoft.com/office/drawing/2014/main" id="{81831CAE-3EA5-C670-8FC3-90D98E649691}"/>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78722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408" y="285760"/>
            <a:ext cx="6312060" cy="1454051"/>
          </a:xfrm>
        </p:spPr>
        <p:txBody>
          <a:bodyPr>
            <a:normAutofit/>
          </a:bodyPr>
          <a:lstStyle/>
          <a:p>
            <a:r>
              <a:rPr lang="en-US" dirty="0"/>
              <a:t>An example of peer-to-peer learning</a:t>
            </a:r>
          </a:p>
        </p:txBody>
      </p:sp>
      <p:pic>
        <p:nvPicPr>
          <p:cNvPr id="1026" name="Picture 2" descr="http://romemission.org/wp-content/uploads/2016/08/Lunch-Lear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49" y="2541950"/>
            <a:ext cx="3661831" cy="17942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62600" y="1596572"/>
            <a:ext cx="6496867" cy="4684031"/>
          </a:xfrm>
        </p:spPr>
        <p:txBody>
          <a:bodyPr anchor="ctr">
            <a:normAutofit/>
          </a:bodyPr>
          <a:lstStyle/>
          <a:p>
            <a:pPr marL="0" indent="0">
              <a:buNone/>
            </a:pPr>
            <a:r>
              <a:rPr lang="en-US" sz="2000" dirty="0">
                <a:solidFill>
                  <a:srgbClr val="000000"/>
                </a:solidFill>
              </a:rPr>
              <a:t>Keys to success:</a:t>
            </a:r>
          </a:p>
          <a:p>
            <a:pPr marL="457200" indent="-457200">
              <a:buFont typeface="+mj-lt"/>
              <a:buAutoNum type="arabicPeriod"/>
            </a:pPr>
            <a:r>
              <a:rPr lang="en-US" sz="2000" dirty="0">
                <a:solidFill>
                  <a:srgbClr val="000000"/>
                </a:solidFill>
              </a:rPr>
              <a:t>Facilitated by (but not conducted by) the expert in the room</a:t>
            </a:r>
          </a:p>
          <a:p>
            <a:pPr marL="457200" indent="-457200">
              <a:buFont typeface="+mj-lt"/>
              <a:buAutoNum type="arabicPeriod"/>
            </a:pPr>
            <a:r>
              <a:rPr lang="en-US" sz="2000" dirty="0">
                <a:solidFill>
                  <a:srgbClr val="000000"/>
                </a:solidFill>
              </a:rPr>
              <a:t>One person presents what they like </a:t>
            </a:r>
            <a:r>
              <a:rPr lang="en-US" sz="2000" u="sng" dirty="0">
                <a:solidFill>
                  <a:srgbClr val="000000"/>
                </a:solidFill>
              </a:rPr>
              <a:t>And</a:t>
            </a:r>
            <a:r>
              <a:rPr lang="en-US" sz="2000" dirty="0">
                <a:solidFill>
                  <a:srgbClr val="000000"/>
                </a:solidFill>
              </a:rPr>
              <a:t> don’t like about some current process(es)</a:t>
            </a:r>
          </a:p>
          <a:p>
            <a:pPr marL="457200" indent="-457200">
              <a:buFont typeface="+mj-lt"/>
              <a:buAutoNum type="arabicPeriod"/>
            </a:pPr>
            <a:r>
              <a:rPr lang="en-US" sz="2000" dirty="0">
                <a:solidFill>
                  <a:srgbClr val="000000"/>
                </a:solidFill>
              </a:rPr>
              <a:t>Held on a regular basis every other week or at least once a month</a:t>
            </a:r>
          </a:p>
          <a:p>
            <a:pPr marL="457200" indent="-457200">
              <a:buFont typeface="+mj-lt"/>
              <a:buAutoNum type="arabicPeriod"/>
            </a:pPr>
            <a:r>
              <a:rPr lang="en-US" sz="2000" dirty="0">
                <a:solidFill>
                  <a:srgbClr val="000000"/>
                </a:solidFill>
              </a:rPr>
              <a:t>Focus on business processes and not technology</a:t>
            </a:r>
          </a:p>
          <a:p>
            <a:pPr marL="457200" indent="-457200">
              <a:buFont typeface="+mj-lt"/>
              <a:buAutoNum type="arabicPeriod"/>
            </a:pPr>
            <a:r>
              <a:rPr lang="en-US" sz="2000" dirty="0">
                <a:solidFill>
                  <a:srgbClr val="000000"/>
                </a:solidFill>
              </a:rPr>
              <a:t>Don’t forget the free food sponsored by the company </a:t>
            </a:r>
            <a:r>
              <a:rPr lang="en-US" sz="2000" dirty="0">
                <a:solidFill>
                  <a:srgbClr val="000000"/>
                </a:solidFill>
                <a:sym typeface="Wingdings" panose="05000000000000000000" pitchFamily="2" charset="2"/>
              </a:rPr>
              <a:t></a:t>
            </a:r>
            <a:endParaRPr lang="en-US" sz="2000" dirty="0">
              <a:solidFill>
                <a:srgbClr val="000000"/>
              </a:solidFill>
            </a:endParaRPr>
          </a:p>
        </p:txBody>
      </p:sp>
    </p:spTree>
    <p:extLst>
      <p:ext uri="{BB962C8B-B14F-4D97-AF65-F5344CB8AC3E}">
        <p14:creationId xmlns:p14="http://schemas.microsoft.com/office/powerpoint/2010/main" val="58518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5525-39EC-696C-CE1C-A694247174FE}"/>
              </a:ext>
            </a:extLst>
          </p:cNvPr>
          <p:cNvSpPr>
            <a:spLocks noGrp="1"/>
          </p:cNvSpPr>
          <p:nvPr>
            <p:ph type="title"/>
          </p:nvPr>
        </p:nvSpPr>
        <p:spPr>
          <a:xfrm>
            <a:off x="779397" y="177467"/>
            <a:ext cx="10515600" cy="486692"/>
          </a:xfrm>
        </p:spPr>
        <p:txBody>
          <a:bodyPr>
            <a:normAutofit fontScale="90000"/>
          </a:bodyPr>
          <a:lstStyle/>
          <a:p>
            <a:r>
              <a:rPr lang="en-US" dirty="0"/>
              <a:t>Dynamics 365 CE/CRM Presenters at DynamicsCon Live</a:t>
            </a:r>
          </a:p>
        </p:txBody>
      </p:sp>
      <p:pic>
        <p:nvPicPr>
          <p:cNvPr id="2050" name="Picture 2" descr="Britt Pangerl">
            <a:extLst>
              <a:ext uri="{FF2B5EF4-FFF2-40B4-BE49-F238E27FC236}">
                <a16:creationId xmlns:a16="http://schemas.microsoft.com/office/drawing/2014/main" id="{62693ED8-5435-B60F-4DC4-3C9CD5E0E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925" y="28535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off Ables">
            <a:extLst>
              <a:ext uri="{FF2B5EF4-FFF2-40B4-BE49-F238E27FC236}">
                <a16:creationId xmlns:a16="http://schemas.microsoft.com/office/drawing/2014/main" id="{752E862C-2AFF-5A83-9159-3F6FF307B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012" y="28535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hley Steiner">
            <a:extLst>
              <a:ext uri="{FF2B5EF4-FFF2-40B4-BE49-F238E27FC236}">
                <a16:creationId xmlns:a16="http://schemas.microsoft.com/office/drawing/2014/main" id="{1ED573E1-20F5-1C70-532A-395B3D7C3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079" y="826209"/>
            <a:ext cx="187313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uc Labelle">
            <a:extLst>
              <a:ext uri="{FF2B5EF4-FFF2-40B4-BE49-F238E27FC236}">
                <a16:creationId xmlns:a16="http://schemas.microsoft.com/office/drawing/2014/main" id="{A4DD7DFD-931F-4AF0-726B-5532A4E2A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606" y="2853509"/>
            <a:ext cx="155929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ylie Kiser">
            <a:extLst>
              <a:ext uri="{FF2B5EF4-FFF2-40B4-BE49-F238E27FC236}">
                <a16:creationId xmlns:a16="http://schemas.microsoft.com/office/drawing/2014/main" id="{E015A85D-C107-5B39-647A-FA3976A027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9838" y="28535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ill McLendon">
            <a:extLst>
              <a:ext uri="{FF2B5EF4-FFF2-40B4-BE49-F238E27FC236}">
                <a16:creationId xmlns:a16="http://schemas.microsoft.com/office/drawing/2014/main" id="{4E749A0A-2515-2105-81C6-7B1F1AF8FE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898" y="483695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erlin Schwaiger  ">
            <a:extLst>
              <a:ext uri="{FF2B5EF4-FFF2-40B4-BE49-F238E27FC236}">
                <a16:creationId xmlns:a16="http://schemas.microsoft.com/office/drawing/2014/main" id="{B9C3899C-1704-17D4-D768-B9C45071E8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0254" y="8262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ian Taylor">
            <a:extLst>
              <a:ext uri="{FF2B5EF4-FFF2-40B4-BE49-F238E27FC236}">
                <a16:creationId xmlns:a16="http://schemas.microsoft.com/office/drawing/2014/main" id="{1DFE91C4-F780-DCA3-F955-1A42C4BB9F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3047" y="483695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Joe Griffin">
            <a:extLst>
              <a:ext uri="{FF2B5EF4-FFF2-40B4-BE49-F238E27FC236}">
                <a16:creationId xmlns:a16="http://schemas.microsoft.com/office/drawing/2014/main" id="{EAC32650-D780-F4B9-5BA3-AEEA131483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0750" y="483695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bastian Sieber">
            <a:extLst>
              <a:ext uri="{FF2B5EF4-FFF2-40B4-BE49-F238E27FC236}">
                <a16:creationId xmlns:a16="http://schemas.microsoft.com/office/drawing/2014/main" id="{C110A918-784C-DA72-99FA-01B7E2DD8F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5470" y="8262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elissa Erickson">
            <a:extLst>
              <a:ext uri="{FF2B5EF4-FFF2-40B4-BE49-F238E27FC236}">
                <a16:creationId xmlns:a16="http://schemas.microsoft.com/office/drawing/2014/main" id="{0319394A-DBD6-F677-84E5-F2C6BB986D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7862" y="8262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li Nelson">
            <a:extLst>
              <a:ext uri="{FF2B5EF4-FFF2-40B4-BE49-F238E27FC236}">
                <a16:creationId xmlns:a16="http://schemas.microsoft.com/office/drawing/2014/main" id="{35FC735A-56FE-B68D-54BF-98D5A967F9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646" y="82620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Rick McCutcheon">
            <a:extLst>
              <a:ext uri="{FF2B5EF4-FFF2-40B4-BE49-F238E27FC236}">
                <a16:creationId xmlns:a16="http://schemas.microsoft.com/office/drawing/2014/main" id="{942DA455-25E4-6B32-C93A-A21E9EE5815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80750" y="281540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Monica Hoyer">
            <a:extLst>
              <a:ext uri="{FF2B5EF4-FFF2-40B4-BE49-F238E27FC236}">
                <a16:creationId xmlns:a16="http://schemas.microsoft.com/office/drawing/2014/main" id="{2CAC239E-F0B8-0877-0D78-F1DCC02F7FD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345" y="483695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Asif Rehmani">
            <a:extLst>
              <a:ext uri="{FF2B5EF4-FFF2-40B4-BE49-F238E27FC236}">
                <a16:creationId xmlns:a16="http://schemas.microsoft.com/office/drawing/2014/main" id="{C097EA3A-17FF-674C-1F7B-F252477CDD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64196" y="4836954"/>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36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5E0735-2262-3923-1555-3F0CA5A1E57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6640" r="-1" b="6638"/>
          <a:stretch/>
        </p:blipFill>
        <p:spPr>
          <a:xfrm>
            <a:off x="4283902" y="10"/>
            <a:ext cx="7908098" cy="6857992"/>
          </a:xfrm>
          <a:prstGeom prst="rect">
            <a:avLst/>
          </a:prstGeom>
        </p:spPr>
      </p:pic>
      <p:sp>
        <p:nvSpPr>
          <p:cNvPr id="2" name="Title 1"/>
          <p:cNvSpPr>
            <a:spLocks noGrp="1"/>
          </p:cNvSpPr>
          <p:nvPr>
            <p:ph type="title"/>
          </p:nvPr>
        </p:nvSpPr>
        <p:spPr>
          <a:xfrm>
            <a:off x="214313" y="896144"/>
            <a:ext cx="4205287" cy="2387600"/>
          </a:xfrm>
        </p:spPr>
        <p:txBody>
          <a:bodyPr vert="horz" lIns="91440" tIns="45720" rIns="91440" bIns="45720" rtlCol="0" anchor="b">
            <a:noAutofit/>
          </a:bodyPr>
          <a:lstStyle/>
          <a:p>
            <a:r>
              <a:rPr lang="en-US" sz="4900" dirty="0"/>
              <a:t>Focus On Context</a:t>
            </a:r>
            <a:br>
              <a:rPr lang="en-US" sz="4900" dirty="0"/>
            </a:br>
            <a:r>
              <a:rPr lang="en-US" sz="4900" dirty="0"/>
              <a:t>Not Only Content</a:t>
            </a:r>
          </a:p>
        </p:txBody>
      </p:sp>
      <p:sp>
        <p:nvSpPr>
          <p:cNvPr id="5" name="Text Placeholder 2">
            <a:extLst>
              <a:ext uri="{FF2B5EF4-FFF2-40B4-BE49-F238E27FC236}">
                <a16:creationId xmlns:a16="http://schemas.microsoft.com/office/drawing/2014/main" id="{81D57689-B694-4249-851E-21FBF8DA84EB}"/>
              </a:ext>
            </a:extLst>
          </p:cNvPr>
          <p:cNvSpPr>
            <a:spLocks noGrp="1"/>
          </p:cNvSpPr>
          <p:nvPr>
            <p:ph type="body" idx="1"/>
          </p:nvPr>
        </p:nvSpPr>
        <p:spPr>
          <a:xfrm>
            <a:off x="214314" y="3898900"/>
            <a:ext cx="3948112" cy="1655762"/>
          </a:xfrm>
        </p:spPr>
        <p:txBody>
          <a:bodyPr vert="horz" lIns="91440" tIns="45720" rIns="91440" bIns="45720" rtlCol="0">
            <a:normAutofit/>
          </a:bodyPr>
          <a:lstStyle/>
          <a:p>
            <a:r>
              <a:rPr lang="en-US" sz="2000" dirty="0">
                <a:solidFill>
                  <a:schemeClr val="tx1"/>
                </a:solidFill>
              </a:rPr>
              <a:t>Access to content is not a challenge anymore</a:t>
            </a:r>
          </a:p>
          <a:p>
            <a:r>
              <a:rPr lang="en-US" sz="2000" dirty="0">
                <a:solidFill>
                  <a:schemeClr val="tx1"/>
                </a:solidFill>
              </a:rPr>
              <a:t>The new challenge is a lack of context</a:t>
            </a:r>
          </a:p>
        </p:txBody>
      </p:sp>
    </p:spTree>
    <p:extLst>
      <p:ext uri="{BB962C8B-B14F-4D97-AF65-F5344CB8AC3E}">
        <p14:creationId xmlns:p14="http://schemas.microsoft.com/office/powerpoint/2010/main" val="352276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715"/>
            <a:ext cx="10515600" cy="1233488"/>
          </a:xfrm>
        </p:spPr>
        <p:txBody>
          <a:bodyPr/>
          <a:lstStyle/>
          <a:p>
            <a:r>
              <a:rPr lang="en-US" dirty="0"/>
              <a:t>Fragmented information hurts adoption</a:t>
            </a:r>
          </a:p>
        </p:txBody>
      </p:sp>
      <p:pic>
        <p:nvPicPr>
          <p:cNvPr id="5" name="Picture 4"/>
          <p:cNvPicPr>
            <a:picLocks noChangeAspect="1"/>
          </p:cNvPicPr>
          <p:nvPr/>
        </p:nvPicPr>
        <p:blipFill>
          <a:blip r:embed="rId3"/>
          <a:stretch>
            <a:fillRect/>
          </a:stretch>
        </p:blipFill>
        <p:spPr>
          <a:xfrm>
            <a:off x="4667475" y="3598238"/>
            <a:ext cx="658586" cy="838200"/>
          </a:xfrm>
          <a:prstGeom prst="rect">
            <a:avLst/>
          </a:prstGeom>
        </p:spPr>
      </p:pic>
      <p:pic>
        <p:nvPicPr>
          <p:cNvPr id="6" name="Picture 5"/>
          <p:cNvPicPr>
            <a:picLocks noChangeAspect="1"/>
          </p:cNvPicPr>
          <p:nvPr/>
        </p:nvPicPr>
        <p:blipFill>
          <a:blip r:embed="rId4"/>
          <a:stretch>
            <a:fillRect/>
          </a:stretch>
        </p:blipFill>
        <p:spPr>
          <a:xfrm>
            <a:off x="6630382" y="1798271"/>
            <a:ext cx="721154" cy="909638"/>
          </a:xfrm>
          <a:prstGeom prst="rect">
            <a:avLst/>
          </a:prstGeom>
        </p:spPr>
      </p:pic>
      <p:pic>
        <p:nvPicPr>
          <p:cNvPr id="7" name="Picture 6"/>
          <p:cNvPicPr>
            <a:picLocks noChangeAspect="1"/>
          </p:cNvPicPr>
          <p:nvPr/>
        </p:nvPicPr>
        <p:blipFill>
          <a:blip r:embed="rId5"/>
          <a:stretch>
            <a:fillRect/>
          </a:stretch>
        </p:blipFill>
        <p:spPr>
          <a:xfrm>
            <a:off x="526458" y="5293774"/>
            <a:ext cx="729842" cy="914400"/>
          </a:xfrm>
          <a:prstGeom prst="rect">
            <a:avLst/>
          </a:prstGeom>
        </p:spPr>
      </p:pic>
      <p:pic>
        <p:nvPicPr>
          <p:cNvPr id="8" name="Picture 7"/>
          <p:cNvPicPr>
            <a:picLocks noChangeAspect="1"/>
          </p:cNvPicPr>
          <p:nvPr/>
        </p:nvPicPr>
        <p:blipFill>
          <a:blip r:embed="rId6"/>
          <a:stretch>
            <a:fillRect/>
          </a:stretch>
        </p:blipFill>
        <p:spPr>
          <a:xfrm>
            <a:off x="548479" y="1963425"/>
            <a:ext cx="685800" cy="895574"/>
          </a:xfrm>
          <a:prstGeom prst="rect">
            <a:avLst/>
          </a:prstGeom>
        </p:spPr>
      </p:pic>
      <p:pic>
        <p:nvPicPr>
          <p:cNvPr id="9" name="Picture 8"/>
          <p:cNvPicPr>
            <a:picLocks noChangeAspect="1"/>
          </p:cNvPicPr>
          <p:nvPr/>
        </p:nvPicPr>
        <p:blipFill>
          <a:blip r:embed="rId7"/>
          <a:stretch>
            <a:fillRect/>
          </a:stretch>
        </p:blipFill>
        <p:spPr>
          <a:xfrm>
            <a:off x="9719015" y="5191739"/>
            <a:ext cx="731624" cy="933451"/>
          </a:xfrm>
          <a:prstGeom prst="rect">
            <a:avLst/>
          </a:prstGeom>
        </p:spPr>
      </p:pic>
      <p:pic>
        <p:nvPicPr>
          <p:cNvPr id="10" name="Picture 9"/>
          <p:cNvPicPr>
            <a:picLocks noChangeAspect="1"/>
          </p:cNvPicPr>
          <p:nvPr/>
        </p:nvPicPr>
        <p:blipFill>
          <a:blip r:embed="rId8"/>
          <a:stretch>
            <a:fillRect/>
          </a:stretch>
        </p:blipFill>
        <p:spPr>
          <a:xfrm>
            <a:off x="4441163" y="5526065"/>
            <a:ext cx="626337" cy="817923"/>
          </a:xfrm>
          <a:prstGeom prst="rect">
            <a:avLst/>
          </a:prstGeom>
        </p:spPr>
      </p:pic>
      <p:pic>
        <p:nvPicPr>
          <p:cNvPr id="11" name="Picture 10"/>
          <p:cNvPicPr>
            <a:picLocks noChangeAspect="1"/>
          </p:cNvPicPr>
          <p:nvPr/>
        </p:nvPicPr>
        <p:blipFill>
          <a:blip r:embed="rId9"/>
          <a:stretch>
            <a:fillRect/>
          </a:stretch>
        </p:blipFill>
        <p:spPr>
          <a:xfrm>
            <a:off x="1057927" y="3499198"/>
            <a:ext cx="706946" cy="937240"/>
          </a:xfrm>
          <a:prstGeom prst="rect">
            <a:avLst/>
          </a:prstGeom>
        </p:spPr>
      </p:pic>
      <p:pic>
        <p:nvPicPr>
          <p:cNvPr id="12" name="Picture 11"/>
          <p:cNvPicPr>
            <a:picLocks noChangeAspect="1"/>
          </p:cNvPicPr>
          <p:nvPr/>
        </p:nvPicPr>
        <p:blipFill>
          <a:blip r:embed="rId10"/>
          <a:stretch>
            <a:fillRect/>
          </a:stretch>
        </p:blipFill>
        <p:spPr>
          <a:xfrm>
            <a:off x="9412538" y="3411020"/>
            <a:ext cx="672289" cy="912020"/>
          </a:xfrm>
          <a:prstGeom prst="rect">
            <a:avLst/>
          </a:prstGeom>
        </p:spPr>
      </p:pic>
      <p:pic>
        <p:nvPicPr>
          <p:cNvPr id="13" name="Picture 12"/>
          <p:cNvPicPr>
            <a:picLocks noChangeAspect="1"/>
          </p:cNvPicPr>
          <p:nvPr/>
        </p:nvPicPr>
        <p:blipFill rotWithShape="1">
          <a:blip r:embed="rId11"/>
          <a:srcRect l="7124" t="3846" r="3988" b="3846"/>
          <a:stretch/>
        </p:blipFill>
        <p:spPr>
          <a:xfrm>
            <a:off x="9700652" y="1519765"/>
            <a:ext cx="768351" cy="838201"/>
          </a:xfrm>
          <a:prstGeom prst="rect">
            <a:avLst/>
          </a:prstGeom>
        </p:spPr>
      </p:pic>
      <p:pic>
        <p:nvPicPr>
          <p:cNvPr id="14" name="Picture 13"/>
          <p:cNvPicPr>
            <a:picLocks noChangeAspect="1"/>
          </p:cNvPicPr>
          <p:nvPr/>
        </p:nvPicPr>
        <p:blipFill rotWithShape="1">
          <a:blip r:embed="rId12"/>
          <a:srcRect l="3366" t="1812" r="5911" b="2188"/>
          <a:stretch/>
        </p:blipFill>
        <p:spPr>
          <a:xfrm>
            <a:off x="2672973" y="5600681"/>
            <a:ext cx="717088" cy="782278"/>
          </a:xfrm>
          <a:prstGeom prst="rect">
            <a:avLst/>
          </a:prstGeom>
        </p:spPr>
      </p:pic>
      <p:pic>
        <p:nvPicPr>
          <p:cNvPr id="15" name="Picture 14"/>
          <p:cNvPicPr>
            <a:picLocks noChangeAspect="1"/>
          </p:cNvPicPr>
          <p:nvPr/>
        </p:nvPicPr>
        <p:blipFill>
          <a:blip r:embed="rId13"/>
          <a:stretch>
            <a:fillRect/>
          </a:stretch>
        </p:blipFill>
        <p:spPr>
          <a:xfrm>
            <a:off x="6384004" y="4914899"/>
            <a:ext cx="717869" cy="757751"/>
          </a:xfrm>
          <a:prstGeom prst="rect">
            <a:avLst/>
          </a:prstGeom>
        </p:spPr>
      </p:pic>
      <p:pic>
        <p:nvPicPr>
          <p:cNvPr id="16" name="Picture 15"/>
          <p:cNvPicPr>
            <a:picLocks noChangeAspect="1"/>
          </p:cNvPicPr>
          <p:nvPr/>
        </p:nvPicPr>
        <p:blipFill>
          <a:blip r:embed="rId14"/>
          <a:stretch>
            <a:fillRect/>
          </a:stretch>
        </p:blipFill>
        <p:spPr>
          <a:xfrm>
            <a:off x="3562554" y="1798271"/>
            <a:ext cx="739552" cy="797719"/>
          </a:xfrm>
          <a:prstGeom prst="rect">
            <a:avLst/>
          </a:prstGeom>
        </p:spPr>
      </p:pic>
      <p:pic>
        <p:nvPicPr>
          <p:cNvPr id="17" name="Picture 16"/>
          <p:cNvPicPr>
            <a:picLocks noChangeAspect="1"/>
          </p:cNvPicPr>
          <p:nvPr/>
        </p:nvPicPr>
        <p:blipFill>
          <a:blip r:embed="rId15"/>
          <a:stretch>
            <a:fillRect/>
          </a:stretch>
        </p:blipFill>
        <p:spPr>
          <a:xfrm>
            <a:off x="5326061" y="2437932"/>
            <a:ext cx="720588" cy="842133"/>
          </a:xfrm>
          <a:prstGeom prst="rect">
            <a:avLst/>
          </a:prstGeom>
        </p:spPr>
      </p:pic>
      <p:pic>
        <p:nvPicPr>
          <p:cNvPr id="18" name="Picture 17"/>
          <p:cNvPicPr>
            <a:picLocks noChangeAspect="1"/>
          </p:cNvPicPr>
          <p:nvPr/>
        </p:nvPicPr>
        <p:blipFill>
          <a:blip r:embed="rId16"/>
          <a:stretch>
            <a:fillRect/>
          </a:stretch>
        </p:blipFill>
        <p:spPr>
          <a:xfrm>
            <a:off x="7377537" y="3484840"/>
            <a:ext cx="729916" cy="762000"/>
          </a:xfrm>
          <a:prstGeom prst="rect">
            <a:avLst/>
          </a:prstGeom>
        </p:spPr>
      </p:pic>
      <p:pic>
        <p:nvPicPr>
          <p:cNvPr id="19" name="Picture 18"/>
          <p:cNvPicPr>
            <a:picLocks noChangeAspect="1"/>
          </p:cNvPicPr>
          <p:nvPr/>
        </p:nvPicPr>
        <p:blipFill>
          <a:blip r:embed="rId17"/>
          <a:stretch>
            <a:fillRect/>
          </a:stretch>
        </p:blipFill>
        <p:spPr>
          <a:xfrm>
            <a:off x="2435812" y="3733800"/>
            <a:ext cx="770733" cy="857332"/>
          </a:xfrm>
          <a:prstGeom prst="rect">
            <a:avLst/>
          </a:prstGeom>
        </p:spPr>
      </p:pic>
      <p:pic>
        <p:nvPicPr>
          <p:cNvPr id="20" name="Picture 19"/>
          <p:cNvPicPr>
            <a:picLocks noChangeAspect="1"/>
          </p:cNvPicPr>
          <p:nvPr/>
        </p:nvPicPr>
        <p:blipFill>
          <a:blip r:embed="rId18"/>
          <a:stretch>
            <a:fillRect/>
          </a:stretch>
        </p:blipFill>
        <p:spPr>
          <a:xfrm>
            <a:off x="1818012" y="1529934"/>
            <a:ext cx="703096" cy="777541"/>
          </a:xfrm>
          <a:prstGeom prst="rect">
            <a:avLst/>
          </a:prstGeom>
        </p:spPr>
      </p:pic>
    </p:spTree>
    <p:extLst>
      <p:ext uri="{BB962C8B-B14F-4D97-AF65-F5344CB8AC3E}">
        <p14:creationId xmlns:p14="http://schemas.microsoft.com/office/powerpoint/2010/main" val="373154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9"/>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6"/>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 calcmode="lin" valueType="num">
                                      <p:cBhvr>
                                        <p:cTn id="5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5"/>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fltVal val="0"/>
                                          </p:val>
                                        </p:tav>
                                        <p:tav tm="100000">
                                          <p:val>
                                            <p:strVal val="#ppt_w"/>
                                          </p:val>
                                        </p:tav>
                                      </p:tavLst>
                                    </p:anim>
                                    <p:anim calcmode="lin" valueType="num">
                                      <p:cBhvr>
                                        <p:cTn id="62" dur="1000" fill="hold"/>
                                        <p:tgtEl>
                                          <p:spTgt spid="15"/>
                                        </p:tgtEl>
                                        <p:attrNameLst>
                                          <p:attrName>ppt_h</p:attrName>
                                        </p:attrNameLst>
                                      </p:cBhvr>
                                      <p:tavLst>
                                        <p:tav tm="0">
                                          <p:val>
                                            <p:fltVal val="0"/>
                                          </p:val>
                                        </p:tav>
                                        <p:tav tm="100000">
                                          <p:val>
                                            <p:strVal val="#ppt_h"/>
                                          </p:val>
                                        </p:tav>
                                      </p:tavLst>
                                    </p:anim>
                                    <p:anim calcmode="lin" valueType="num">
                                      <p:cBhvr>
                                        <p:cTn id="6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7"/>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1000" fill="hold"/>
                                        <p:tgtEl>
                                          <p:spTgt spid="6"/>
                                        </p:tgtEl>
                                        <p:attrNameLst>
                                          <p:attrName>ppt_w</p:attrName>
                                        </p:attrNameLst>
                                      </p:cBhvr>
                                      <p:tavLst>
                                        <p:tav tm="0">
                                          <p:val>
                                            <p:fltVal val="0"/>
                                          </p:val>
                                        </p:tav>
                                        <p:tav tm="100000">
                                          <p:val>
                                            <p:strVal val="#ppt_w"/>
                                          </p:val>
                                        </p:tav>
                                      </p:tavLst>
                                    </p:anim>
                                    <p:anim calcmode="lin" valueType="num">
                                      <p:cBhvr>
                                        <p:cTn id="74" dur="1000" fill="hold"/>
                                        <p:tgtEl>
                                          <p:spTgt spid="6"/>
                                        </p:tgtEl>
                                        <p:attrNameLst>
                                          <p:attrName>ppt_h</p:attrName>
                                        </p:attrNameLst>
                                      </p:cBhvr>
                                      <p:tavLst>
                                        <p:tav tm="0">
                                          <p:val>
                                            <p:fltVal val="0"/>
                                          </p:val>
                                        </p:tav>
                                        <p:tav tm="100000">
                                          <p:val>
                                            <p:strVal val="#ppt_h"/>
                                          </p:val>
                                        </p:tav>
                                      </p:tavLst>
                                    </p:anim>
                                    <p:anim calcmode="lin" valueType="num">
                                      <p:cBhvr>
                                        <p:cTn id="7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6"/>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1000" fill="hold"/>
                                        <p:tgtEl>
                                          <p:spTgt spid="18"/>
                                        </p:tgtEl>
                                        <p:attrNameLst>
                                          <p:attrName>ppt_w</p:attrName>
                                        </p:attrNameLst>
                                      </p:cBhvr>
                                      <p:tavLst>
                                        <p:tav tm="0">
                                          <p:val>
                                            <p:fltVal val="0"/>
                                          </p:val>
                                        </p:tav>
                                        <p:tav tm="100000">
                                          <p:val>
                                            <p:strVal val="#ppt_w"/>
                                          </p:val>
                                        </p:tav>
                                      </p:tavLst>
                                    </p:anim>
                                    <p:anim calcmode="lin" valueType="num">
                                      <p:cBhvr>
                                        <p:cTn id="80" dur="1000" fill="hold"/>
                                        <p:tgtEl>
                                          <p:spTgt spid="18"/>
                                        </p:tgtEl>
                                        <p:attrNameLst>
                                          <p:attrName>ppt_h</p:attrName>
                                        </p:attrNameLst>
                                      </p:cBhvr>
                                      <p:tavLst>
                                        <p:tav tm="0">
                                          <p:val>
                                            <p:fltVal val="0"/>
                                          </p:val>
                                        </p:tav>
                                        <p:tav tm="100000">
                                          <p:val>
                                            <p:strVal val="#ppt_h"/>
                                          </p:val>
                                        </p:tav>
                                      </p:tavLst>
                                    </p:anim>
                                    <p:anim calcmode="lin" valueType="num">
                                      <p:cBhvr>
                                        <p:cTn id="8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1000" fill="hold"/>
                                        <p:tgtEl>
                                          <p:spTgt spid="9"/>
                                        </p:tgtEl>
                                        <p:attrNameLst>
                                          <p:attrName>ppt_w</p:attrName>
                                        </p:attrNameLst>
                                      </p:cBhvr>
                                      <p:tavLst>
                                        <p:tav tm="0">
                                          <p:val>
                                            <p:fltVal val="0"/>
                                          </p:val>
                                        </p:tav>
                                        <p:tav tm="100000">
                                          <p:val>
                                            <p:strVal val="#ppt_w"/>
                                          </p:val>
                                        </p:tav>
                                      </p:tavLst>
                                    </p:anim>
                                    <p:anim calcmode="lin" valueType="num">
                                      <p:cBhvr>
                                        <p:cTn id="86" dur="1000" fill="hold"/>
                                        <p:tgtEl>
                                          <p:spTgt spid="9"/>
                                        </p:tgtEl>
                                        <p:attrNameLst>
                                          <p:attrName>ppt_h</p:attrName>
                                        </p:attrNameLst>
                                      </p:cBhvr>
                                      <p:tavLst>
                                        <p:tav tm="0">
                                          <p:val>
                                            <p:fltVal val="0"/>
                                          </p:val>
                                        </p:tav>
                                        <p:tav tm="100000">
                                          <p:val>
                                            <p:strVal val="#ppt_h"/>
                                          </p:val>
                                        </p:tav>
                                      </p:tavLst>
                                    </p:anim>
                                    <p:anim calcmode="lin" valueType="num">
                                      <p:cBhvr>
                                        <p:cTn id="8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ppt_w</p:attrName>
                                        </p:attrNameLst>
                                      </p:cBhvr>
                                      <p:tavLst>
                                        <p:tav tm="0">
                                          <p:val>
                                            <p:fltVal val="0"/>
                                          </p:val>
                                        </p:tav>
                                        <p:tav tm="100000">
                                          <p:val>
                                            <p:strVal val="#ppt_w"/>
                                          </p:val>
                                        </p:tav>
                                      </p:tavLst>
                                    </p:anim>
                                    <p:anim calcmode="lin" valueType="num">
                                      <p:cBhvr>
                                        <p:cTn id="92" dur="1000" fill="hold"/>
                                        <p:tgtEl>
                                          <p:spTgt spid="12"/>
                                        </p:tgtEl>
                                        <p:attrNameLst>
                                          <p:attrName>ppt_h</p:attrName>
                                        </p:attrNameLst>
                                      </p:cBhvr>
                                      <p:tavLst>
                                        <p:tav tm="0">
                                          <p:val>
                                            <p:fltVal val="0"/>
                                          </p:val>
                                        </p:tav>
                                        <p:tav tm="100000">
                                          <p:val>
                                            <p:strVal val="#ppt_h"/>
                                          </p:val>
                                        </p:tav>
                                      </p:tavLst>
                                    </p:anim>
                                    <p:anim calcmode="lin" valueType="num">
                                      <p:cBhvr>
                                        <p:cTn id="9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1000" fill="hold"/>
                                        <p:tgtEl>
                                          <p:spTgt spid="13"/>
                                        </p:tgtEl>
                                        <p:attrNameLst>
                                          <p:attrName>ppt_w</p:attrName>
                                        </p:attrNameLst>
                                      </p:cBhvr>
                                      <p:tavLst>
                                        <p:tav tm="0">
                                          <p:val>
                                            <p:fltVal val="0"/>
                                          </p:val>
                                        </p:tav>
                                        <p:tav tm="100000">
                                          <p:val>
                                            <p:strVal val="#ppt_w"/>
                                          </p:val>
                                        </p:tav>
                                      </p:tavLst>
                                    </p:anim>
                                    <p:anim calcmode="lin" valueType="num">
                                      <p:cBhvr>
                                        <p:cTn id="98" dur="1000" fill="hold"/>
                                        <p:tgtEl>
                                          <p:spTgt spid="13"/>
                                        </p:tgtEl>
                                        <p:attrNameLst>
                                          <p:attrName>ppt_h</p:attrName>
                                        </p:attrNameLst>
                                      </p:cBhvr>
                                      <p:tavLst>
                                        <p:tav tm="0">
                                          <p:val>
                                            <p:fltVal val="0"/>
                                          </p:val>
                                        </p:tav>
                                        <p:tav tm="100000">
                                          <p:val>
                                            <p:strVal val="#ppt_h"/>
                                          </p:val>
                                        </p:tav>
                                      </p:tavLst>
                                    </p:anim>
                                    <p:anim calcmode="lin" valueType="num">
                                      <p:cBhvr>
                                        <p:cTn id="9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F76A2D-D27A-4D76-9595-81D751F429BF}"/>
              </a:ext>
            </a:extLst>
          </p:cNvPr>
          <p:cNvSpPr>
            <a:spLocks noGrp="1"/>
          </p:cNvSpPr>
          <p:nvPr>
            <p:ph type="body" idx="1"/>
          </p:nvPr>
        </p:nvSpPr>
        <p:spPr>
          <a:xfrm>
            <a:off x="4439633" y="4799894"/>
            <a:ext cx="3312734" cy="860880"/>
          </a:xfrm>
          <a:noFill/>
        </p:spPr>
        <p:txBody>
          <a:bodyPr vert="horz" lIns="91440" tIns="45720" rIns="91440" bIns="45720" rtlCol="0">
            <a:normAutofit/>
          </a:bodyPr>
          <a:lstStyle/>
          <a:p>
            <a:pPr algn="ctr"/>
            <a:r>
              <a:rPr lang="en-US" sz="2000" b="1" kern="1200" dirty="0">
                <a:solidFill>
                  <a:srgbClr val="0070C0"/>
                </a:solidFill>
                <a:latin typeface="+mn-lt"/>
                <a:ea typeface="+mn-ea"/>
                <a:cs typeface="+mn-cs"/>
              </a:rPr>
              <a:t>Context-sensitive </a:t>
            </a:r>
            <a:r>
              <a:rPr lang="en-US" sz="2000" b="1" dirty="0">
                <a:solidFill>
                  <a:srgbClr val="0070C0"/>
                </a:solidFill>
              </a:rPr>
              <a:t>delivery of information</a:t>
            </a:r>
            <a:endParaRPr lang="en-US" sz="2000" b="1" kern="1200" dirty="0">
              <a:solidFill>
                <a:srgbClr val="0070C0"/>
              </a:solidFill>
              <a:latin typeface="+mn-lt"/>
              <a:ea typeface="+mn-ea"/>
              <a:cs typeface="+mn-cs"/>
            </a:endParaRPr>
          </a:p>
        </p:txBody>
      </p:sp>
      <p:sp>
        <p:nvSpPr>
          <p:cNvPr id="2" name="Title 1">
            <a:extLst>
              <a:ext uri="{FF2B5EF4-FFF2-40B4-BE49-F238E27FC236}">
                <a16:creationId xmlns:a16="http://schemas.microsoft.com/office/drawing/2014/main" id="{AEA8E3FC-41ED-4E40-B786-39BC1933E2DA}"/>
              </a:ext>
            </a:extLst>
          </p:cNvPr>
          <p:cNvSpPr>
            <a:spLocks noGrp="1"/>
          </p:cNvSpPr>
          <p:nvPr>
            <p:ph type="title"/>
          </p:nvPr>
        </p:nvSpPr>
        <p:spPr>
          <a:xfrm>
            <a:off x="2152650" y="1553541"/>
            <a:ext cx="8096250" cy="3075609"/>
          </a:xfrm>
          <a:noFill/>
        </p:spPr>
        <p:txBody>
          <a:bodyPr vert="horz" lIns="91440" tIns="45720" rIns="91440" bIns="45720" rtlCol="0" anchor="ctr">
            <a:normAutofit/>
          </a:bodyPr>
          <a:lstStyle/>
          <a:p>
            <a:pPr algn="ctr"/>
            <a:r>
              <a:rPr lang="en-US" dirty="0"/>
              <a:t>End Goal</a:t>
            </a:r>
            <a:br>
              <a:rPr lang="en-US" dirty="0"/>
            </a:br>
            <a:br>
              <a:rPr lang="en-US" sz="3600" kern="1200" dirty="0">
                <a:solidFill>
                  <a:srgbClr val="080808"/>
                </a:solidFill>
                <a:latin typeface="+mj-lt"/>
                <a:ea typeface="+mj-ea"/>
                <a:cs typeface="+mj-cs"/>
              </a:rPr>
            </a:br>
            <a:r>
              <a:rPr lang="en-US" sz="3600" kern="1200" dirty="0">
                <a:solidFill>
                  <a:srgbClr val="080808"/>
                </a:solidFill>
                <a:effectLst/>
                <a:latin typeface="+mj-lt"/>
                <a:ea typeface="+mj-ea"/>
                <a:cs typeface="+mj-cs"/>
              </a:rPr>
              <a:t>Get </a:t>
            </a:r>
            <a:r>
              <a:rPr lang="en-US" sz="3600" i="1" kern="1200" dirty="0">
                <a:solidFill>
                  <a:srgbClr val="FF0000"/>
                </a:solidFill>
                <a:effectLst/>
                <a:latin typeface="+mj-lt"/>
                <a:ea typeface="+mj-ea"/>
                <a:cs typeface="+mj-cs"/>
              </a:rPr>
              <a:t>information</a:t>
            </a:r>
            <a:r>
              <a:rPr lang="en-US" sz="3600" i="1" kern="1200" dirty="0">
                <a:solidFill>
                  <a:srgbClr val="080808"/>
                </a:solidFill>
                <a:effectLst/>
                <a:latin typeface="+mj-lt"/>
                <a:ea typeface="+mj-ea"/>
                <a:cs typeface="+mj-cs"/>
              </a:rPr>
              <a:t> </a:t>
            </a:r>
            <a:r>
              <a:rPr lang="en-US" sz="3600" dirty="0">
                <a:solidFill>
                  <a:srgbClr val="080808"/>
                </a:solidFill>
                <a:effectLst/>
              </a:rPr>
              <a:t>and </a:t>
            </a:r>
            <a:r>
              <a:rPr lang="en-US" sz="3600" i="1" dirty="0">
                <a:solidFill>
                  <a:srgbClr val="080808"/>
                </a:solidFill>
                <a:effectLst/>
              </a:rPr>
              <a:t>support </a:t>
            </a:r>
            <a:r>
              <a:rPr lang="en-US" sz="3600" kern="1200" dirty="0">
                <a:solidFill>
                  <a:srgbClr val="080808"/>
                </a:solidFill>
                <a:effectLst/>
                <a:latin typeface="+mj-lt"/>
                <a:ea typeface="+mj-ea"/>
                <a:cs typeface="+mj-cs"/>
              </a:rPr>
              <a:t>to users as </a:t>
            </a:r>
            <a:r>
              <a:rPr lang="en-US" sz="3600" i="1" kern="1200" dirty="0">
                <a:solidFill>
                  <a:srgbClr val="FF0000"/>
                </a:solidFill>
                <a:effectLst/>
                <a:latin typeface="+mj-lt"/>
                <a:ea typeface="+mj-ea"/>
                <a:cs typeface="+mj-cs"/>
              </a:rPr>
              <a:t>efficiently</a:t>
            </a:r>
            <a:r>
              <a:rPr lang="en-US" sz="3600" kern="1200" dirty="0">
                <a:solidFill>
                  <a:srgbClr val="080808"/>
                </a:solidFill>
                <a:effectLst/>
                <a:latin typeface="+mj-lt"/>
                <a:ea typeface="+mj-ea"/>
                <a:cs typeface="+mj-cs"/>
              </a:rPr>
              <a:t> as possible</a:t>
            </a:r>
          </a:p>
        </p:txBody>
      </p:sp>
    </p:spTree>
    <p:extLst>
      <p:ext uri="{BB962C8B-B14F-4D97-AF65-F5344CB8AC3E}">
        <p14:creationId xmlns:p14="http://schemas.microsoft.com/office/powerpoint/2010/main" val="1020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43A7-89A3-41B6-B610-9CFA83C1A946}"/>
              </a:ext>
            </a:extLst>
          </p:cNvPr>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dirty="0"/>
              <a:t>The story of the Governance Guy</a:t>
            </a:r>
          </a:p>
        </p:txBody>
      </p:sp>
      <p:sp>
        <p:nvSpPr>
          <p:cNvPr id="3" name="Text Placeholder 2">
            <a:extLst>
              <a:ext uri="{FF2B5EF4-FFF2-40B4-BE49-F238E27FC236}">
                <a16:creationId xmlns:a16="http://schemas.microsoft.com/office/drawing/2014/main" id="{9160C3B4-65AF-4D39-A6A4-1106BC94BE80}"/>
              </a:ext>
            </a:extLst>
          </p:cNvPr>
          <p:cNvSpPr>
            <a:spLocks noGrp="1"/>
          </p:cNvSpPr>
          <p:nvPr>
            <p:ph type="body" idx="1"/>
          </p:nvPr>
        </p:nvSpPr>
        <p:spPr>
          <a:xfrm>
            <a:off x="8050762" y="4525347"/>
            <a:ext cx="3211288" cy="1737360"/>
          </a:xfrm>
        </p:spPr>
        <p:txBody>
          <a:bodyPr vert="horz" lIns="91440" tIns="45720" rIns="91440" bIns="45720" rtlCol="0" anchor="ctr">
            <a:normAutofit/>
          </a:bodyPr>
          <a:lstStyle/>
          <a:p>
            <a:endParaRPr lang="en-US">
              <a:solidFill>
                <a:schemeClr val="tx1"/>
              </a:solidFill>
            </a:endParaRPr>
          </a:p>
        </p:txBody>
      </p:sp>
      <p:pic>
        <p:nvPicPr>
          <p:cNvPr id="5" name="Picture 4">
            <a:extLst>
              <a:ext uri="{FF2B5EF4-FFF2-40B4-BE49-F238E27FC236}">
                <a16:creationId xmlns:a16="http://schemas.microsoft.com/office/drawing/2014/main" id="{A9923671-0795-4278-AB42-8C0FB57BA676}"/>
              </a:ext>
            </a:extLst>
          </p:cNvPr>
          <p:cNvPicPr>
            <a:picLocks noChangeAspect="1"/>
          </p:cNvPicPr>
          <p:nvPr/>
        </p:nvPicPr>
        <p:blipFill rotWithShape="1">
          <a:blip r:embed="rId3"/>
          <a:srcRect l="6271" r="-1" b="-1"/>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4067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404D-3691-4C06-A0DC-F02AA898A0FC}"/>
              </a:ext>
            </a:extLst>
          </p:cNvPr>
          <p:cNvSpPr>
            <a:spLocks noGrp="1"/>
          </p:cNvSpPr>
          <p:nvPr>
            <p:ph type="title"/>
          </p:nvPr>
        </p:nvSpPr>
        <p:spPr>
          <a:xfrm>
            <a:off x="2379133" y="1968668"/>
            <a:ext cx="9116483" cy="2482515"/>
          </a:xfrm>
        </p:spPr>
        <p:txBody>
          <a:bodyPr vert="horz" lIns="91440" tIns="45720" rIns="91440" bIns="45720" rtlCol="0" anchor="ctr">
            <a:normAutofit fontScale="90000"/>
          </a:bodyPr>
          <a:lstStyle/>
          <a:p>
            <a:r>
              <a:rPr lang="en-US" sz="4400" dirty="0"/>
              <a:t>Deliver governance, info </a:t>
            </a:r>
            <a:br>
              <a:rPr lang="en-US" sz="4400" dirty="0"/>
            </a:br>
            <a:r>
              <a:rPr lang="en-US" sz="4400" dirty="0"/>
              <a:t>and support </a:t>
            </a:r>
            <a:br>
              <a:rPr lang="en-US" sz="4400" dirty="0"/>
            </a:br>
            <a:r>
              <a:rPr lang="en-US" sz="4400" dirty="0"/>
              <a:t>“in-context” of the environment</a:t>
            </a:r>
          </a:p>
        </p:txBody>
      </p:sp>
      <p:sp>
        <p:nvSpPr>
          <p:cNvPr id="3" name="Content Placeholder 2">
            <a:extLst>
              <a:ext uri="{FF2B5EF4-FFF2-40B4-BE49-F238E27FC236}">
                <a16:creationId xmlns:a16="http://schemas.microsoft.com/office/drawing/2014/main" id="{E4C07CED-76C8-4F56-85FF-0B846E3824D9}"/>
              </a:ext>
            </a:extLst>
          </p:cNvPr>
          <p:cNvSpPr>
            <a:spLocks noGrp="1"/>
          </p:cNvSpPr>
          <p:nvPr>
            <p:ph idx="1"/>
          </p:nvPr>
        </p:nvSpPr>
        <p:spPr>
          <a:xfrm>
            <a:off x="2370667" y="4670258"/>
            <a:ext cx="8116358" cy="1371405"/>
          </a:xfrm>
        </p:spPr>
        <p:txBody>
          <a:bodyPr vert="horz" lIns="91440" tIns="45720" rIns="91440" bIns="45720" rtlCol="0">
            <a:normAutofit/>
          </a:bodyPr>
          <a:lstStyle/>
          <a:p>
            <a:r>
              <a:rPr lang="en-US" sz="2400" kern="1200" dirty="0">
                <a:solidFill>
                  <a:schemeClr val="tx1"/>
                </a:solidFill>
                <a:latin typeface="+mn-lt"/>
                <a:ea typeface="+mn-ea"/>
                <a:cs typeface="+mn-cs"/>
              </a:rPr>
              <a:t>Not a large governance document that no one will look at</a:t>
            </a:r>
          </a:p>
          <a:p>
            <a:r>
              <a:rPr lang="en-US" sz="2400" dirty="0">
                <a:solidFill>
                  <a:schemeClr val="tx1"/>
                </a:solidFill>
              </a:rPr>
              <a:t>But instead through </a:t>
            </a:r>
            <a:r>
              <a:rPr lang="en-US" sz="2400" i="1" dirty="0">
                <a:solidFill>
                  <a:srgbClr val="FF0000"/>
                </a:solidFill>
              </a:rPr>
              <a:t>contextual experiences</a:t>
            </a:r>
            <a:endParaRPr lang="en-US" sz="2400" kern="1200" dirty="0">
              <a:solidFill>
                <a:srgbClr val="FF0000"/>
              </a:solidFill>
            </a:endParaRPr>
          </a:p>
        </p:txBody>
      </p:sp>
      <p:pic>
        <p:nvPicPr>
          <p:cNvPr id="7" name="Graphic 6" descr="Meeting">
            <a:extLst>
              <a:ext uri="{FF2B5EF4-FFF2-40B4-BE49-F238E27FC236}">
                <a16:creationId xmlns:a16="http://schemas.microsoft.com/office/drawing/2014/main" id="{9762E6D9-911E-4641-A091-AA0A04A18A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spTree>
    <p:extLst>
      <p:ext uri="{BB962C8B-B14F-4D97-AF65-F5344CB8AC3E}">
        <p14:creationId xmlns:p14="http://schemas.microsoft.com/office/powerpoint/2010/main" val="38609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AE767-FA74-4EA4-AC6F-6167DA854BEF}"/>
              </a:ext>
            </a:extLst>
          </p:cNvPr>
          <p:cNvSpPr>
            <a:spLocks noGrp="1"/>
          </p:cNvSpPr>
          <p:nvPr>
            <p:ph type="title"/>
          </p:nvPr>
        </p:nvSpPr>
        <p:spPr>
          <a:xfrm>
            <a:off x="526073" y="466578"/>
            <a:ext cx="11139854" cy="930447"/>
          </a:xfrm>
        </p:spPr>
        <p:txBody>
          <a:bodyPr vert="horz" lIns="91440" tIns="45720" rIns="91440" bIns="45720" rtlCol="0" anchor="b">
            <a:noAutofit/>
          </a:bodyPr>
          <a:lstStyle/>
          <a:p>
            <a:pPr algn="ctr"/>
            <a:r>
              <a:rPr lang="en-US" sz="2800" dirty="0"/>
              <a:t>A policy communicated through an announcement banner when users arrive at a record</a:t>
            </a:r>
          </a:p>
        </p:txBody>
      </p:sp>
      <p:pic>
        <p:nvPicPr>
          <p:cNvPr id="4" name="Picture 3">
            <a:extLst>
              <a:ext uri="{FF2B5EF4-FFF2-40B4-BE49-F238E27FC236}">
                <a16:creationId xmlns:a16="http://schemas.microsoft.com/office/drawing/2014/main" id="{5DE07B86-2947-0C42-A3E0-3A1A37AC557C}"/>
              </a:ext>
            </a:extLst>
          </p:cNvPr>
          <p:cNvPicPr>
            <a:picLocks noChangeAspect="1"/>
          </p:cNvPicPr>
          <p:nvPr/>
        </p:nvPicPr>
        <p:blipFill>
          <a:blip r:embed="rId3"/>
          <a:stretch>
            <a:fillRect/>
          </a:stretch>
        </p:blipFill>
        <p:spPr>
          <a:xfrm>
            <a:off x="1045027" y="1520117"/>
            <a:ext cx="9904022" cy="5289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765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7E9910-685A-F766-3029-B77FE2066C90}"/>
              </a:ext>
            </a:extLst>
          </p:cNvPr>
          <p:cNvSpPr>
            <a:spLocks noGrp="1"/>
          </p:cNvSpPr>
          <p:nvPr>
            <p:ph type="title"/>
          </p:nvPr>
        </p:nvSpPr>
        <p:spPr>
          <a:xfrm>
            <a:off x="699713" y="248038"/>
            <a:ext cx="11030171" cy="1159200"/>
          </a:xfrm>
        </p:spPr>
        <p:txBody>
          <a:bodyPr vert="horz" lIns="91440" tIns="45720" rIns="91440" bIns="45720" rtlCol="0" anchor="ctr">
            <a:normAutofit/>
          </a:bodyPr>
          <a:lstStyle/>
          <a:p>
            <a:r>
              <a:rPr lang="en-US" dirty="0"/>
              <a:t>Context switching hurts productivity and adoption</a:t>
            </a:r>
          </a:p>
        </p:txBody>
      </p:sp>
      <p:sp>
        <p:nvSpPr>
          <p:cNvPr id="5" name="Content Placeholder 2">
            <a:extLst>
              <a:ext uri="{FF2B5EF4-FFF2-40B4-BE49-F238E27FC236}">
                <a16:creationId xmlns:a16="http://schemas.microsoft.com/office/drawing/2014/main" id="{08F32E3D-EEA6-779D-B24F-9D9BE770F919}"/>
              </a:ext>
            </a:extLst>
          </p:cNvPr>
          <p:cNvSpPr txBox="1">
            <a:spLocks/>
          </p:cNvSpPr>
          <p:nvPr/>
        </p:nvSpPr>
        <p:spPr>
          <a:xfrm>
            <a:off x="1047119" y="1822348"/>
            <a:ext cx="10097762" cy="459090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a:ea typeface="+mn-ea"/>
                <a:cs typeface="+mn-cs"/>
              </a:rPr>
              <a:t>Traditional learning and microlearning requires switching context.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a:ea typeface="+mn-ea"/>
                <a:cs typeface="+mn-cs"/>
              </a:rPr>
              <a:t>Context switching constantly can cost up to 40% drop in productivity</a:t>
            </a:r>
          </a:p>
        </p:txBody>
      </p:sp>
    </p:spTree>
    <p:extLst>
      <p:ext uri="{BB962C8B-B14F-4D97-AF65-F5344CB8AC3E}">
        <p14:creationId xmlns:p14="http://schemas.microsoft.com/office/powerpoint/2010/main" val="289715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F7A1-5BB6-4AB1-ACE8-DF88992F4174}"/>
              </a:ext>
            </a:extLst>
          </p:cNvPr>
          <p:cNvSpPr>
            <a:spLocks noGrp="1"/>
          </p:cNvSpPr>
          <p:nvPr>
            <p:ph type="title"/>
          </p:nvPr>
        </p:nvSpPr>
        <p:spPr>
          <a:xfrm>
            <a:off x="2616277" y="2061838"/>
            <a:ext cx="6959446" cy="1662475"/>
          </a:xfrm>
        </p:spPr>
        <p:txBody>
          <a:bodyPr vert="horz" lIns="91440" tIns="45720" rIns="91440" bIns="45720" rtlCol="0" anchor="b">
            <a:normAutofit/>
          </a:bodyPr>
          <a:lstStyle/>
          <a:p>
            <a:pPr algn="ctr"/>
            <a:r>
              <a:rPr lang="en-US" dirty="0"/>
              <a:t>Provide visual cues and help in context to the user’s environment</a:t>
            </a:r>
          </a:p>
        </p:txBody>
      </p:sp>
      <p:sp>
        <p:nvSpPr>
          <p:cNvPr id="3" name="Text Placeholder 2">
            <a:extLst>
              <a:ext uri="{FF2B5EF4-FFF2-40B4-BE49-F238E27FC236}">
                <a16:creationId xmlns:a16="http://schemas.microsoft.com/office/drawing/2014/main" id="{8D2762B6-F3BB-4531-ABF9-438E0DB4F592}"/>
              </a:ext>
            </a:extLst>
          </p:cNvPr>
          <p:cNvSpPr>
            <a:spLocks noGrp="1"/>
          </p:cNvSpPr>
          <p:nvPr>
            <p:ph type="body" idx="1"/>
          </p:nvPr>
        </p:nvSpPr>
        <p:spPr>
          <a:xfrm>
            <a:off x="3388938" y="4005246"/>
            <a:ext cx="5414125" cy="975161"/>
          </a:xfrm>
        </p:spPr>
        <p:txBody>
          <a:bodyPr vert="horz" lIns="91440" tIns="45720" rIns="91440" bIns="45720" rtlCol="0">
            <a:normAutofit lnSpcReduction="10000"/>
          </a:bodyPr>
          <a:lstStyle/>
          <a:p>
            <a:pPr algn="ctr"/>
            <a:r>
              <a:rPr lang="en-US" sz="2800" i="1" kern="1200" dirty="0">
                <a:solidFill>
                  <a:schemeClr val="accent1">
                    <a:lumMod val="60000"/>
                    <a:lumOff val="40000"/>
                  </a:schemeClr>
                </a:solidFill>
                <a:latin typeface="+mn-lt"/>
                <a:ea typeface="+mn-ea"/>
                <a:cs typeface="+mn-cs"/>
              </a:rPr>
              <a:t>Information in the </a:t>
            </a:r>
          </a:p>
          <a:p>
            <a:pPr algn="ctr"/>
            <a:r>
              <a:rPr lang="en-US" sz="2800" i="1" kern="1200" dirty="0">
                <a:solidFill>
                  <a:schemeClr val="accent1">
                    <a:lumMod val="60000"/>
                    <a:lumOff val="40000"/>
                  </a:schemeClr>
                </a:solidFill>
                <a:latin typeface="+mn-lt"/>
                <a:ea typeface="+mn-ea"/>
                <a:cs typeface="+mn-cs"/>
              </a:rPr>
              <a:t>Flow of Work</a:t>
            </a:r>
          </a:p>
        </p:txBody>
      </p:sp>
    </p:spTree>
    <p:extLst>
      <p:ext uri="{BB962C8B-B14F-4D97-AF65-F5344CB8AC3E}">
        <p14:creationId xmlns:p14="http://schemas.microsoft.com/office/powerpoint/2010/main" val="73157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BA8D7-B036-4C9D-9708-4763469197A2}"/>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400" dirty="0"/>
              <a:t>Also referred to as “Performance Support”</a:t>
            </a:r>
          </a:p>
        </p:txBody>
      </p:sp>
      <p:sp>
        <p:nvSpPr>
          <p:cNvPr id="5" name="Content Placeholder 4">
            <a:extLst>
              <a:ext uri="{FF2B5EF4-FFF2-40B4-BE49-F238E27FC236}">
                <a16:creationId xmlns:a16="http://schemas.microsoft.com/office/drawing/2014/main" id="{AD6CC46A-24B5-497A-956E-231AE92E5DE9}"/>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r>
              <a:rPr lang="en-US" sz="2400" kern="1200">
                <a:solidFill>
                  <a:schemeClr val="accent1"/>
                </a:solidFill>
                <a:latin typeface="+mn-lt"/>
                <a:ea typeface="+mn-ea"/>
                <a:cs typeface="+mn-cs"/>
              </a:rPr>
              <a:t>Helping users get their job done at their moment-of-need</a:t>
            </a:r>
          </a:p>
          <a:p>
            <a:pPr algn="ctr"/>
            <a:endParaRPr lang="en-US" sz="2400" kern="1200">
              <a:solidFill>
                <a:schemeClr val="accent1"/>
              </a:solidFill>
              <a:latin typeface="+mn-lt"/>
              <a:ea typeface="+mn-ea"/>
              <a:cs typeface="+mn-cs"/>
            </a:endParaRPr>
          </a:p>
        </p:txBody>
      </p:sp>
    </p:spTree>
    <p:extLst>
      <p:ext uri="{BB962C8B-B14F-4D97-AF65-F5344CB8AC3E}">
        <p14:creationId xmlns:p14="http://schemas.microsoft.com/office/powerpoint/2010/main" val="112926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eacher">
            <a:extLst>
              <a:ext uri="{FF2B5EF4-FFF2-40B4-BE49-F238E27FC236}">
                <a16:creationId xmlns:a16="http://schemas.microsoft.com/office/drawing/2014/main" id="{2134EB56-9F90-4199-98B2-DADCD8FCD8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8545" y="1369118"/>
            <a:ext cx="3789988" cy="3789988"/>
          </a:xfrm>
          <a:prstGeom prst="rect">
            <a:avLst/>
          </a:prstGeom>
        </p:spPr>
      </p:pic>
      <p:sp>
        <p:nvSpPr>
          <p:cNvPr id="2" name="Title 1">
            <a:extLst>
              <a:ext uri="{FF2B5EF4-FFF2-40B4-BE49-F238E27FC236}">
                <a16:creationId xmlns:a16="http://schemas.microsoft.com/office/drawing/2014/main" id="{1B9B4505-2275-40A3-9F94-FD959550BC6D}"/>
              </a:ext>
            </a:extLst>
          </p:cNvPr>
          <p:cNvSpPr>
            <a:spLocks noGrp="1"/>
          </p:cNvSpPr>
          <p:nvPr>
            <p:ph type="title"/>
          </p:nvPr>
        </p:nvSpPr>
        <p:spPr>
          <a:xfrm>
            <a:off x="804671" y="2600325"/>
            <a:ext cx="5775237" cy="2651200"/>
          </a:xfrm>
        </p:spPr>
        <p:txBody>
          <a:bodyPr vert="horz" lIns="91440" tIns="45720" rIns="91440" bIns="45720" rtlCol="0" anchor="t">
            <a:normAutofit/>
          </a:bodyPr>
          <a:lstStyle/>
          <a:p>
            <a:r>
              <a:rPr lang="en-US" dirty="0"/>
              <a:t>An example of how </a:t>
            </a:r>
            <a:br>
              <a:rPr lang="en-US" dirty="0"/>
            </a:br>
            <a:r>
              <a:rPr lang="en-US" dirty="0"/>
              <a:t>I received </a:t>
            </a:r>
            <a:br>
              <a:rPr lang="en-US" dirty="0"/>
            </a:br>
            <a:r>
              <a:rPr lang="en-US" dirty="0"/>
              <a:t>Performance Support</a:t>
            </a:r>
          </a:p>
        </p:txBody>
      </p:sp>
      <p:sp>
        <p:nvSpPr>
          <p:cNvPr id="5" name="Text Placeholder 4">
            <a:extLst>
              <a:ext uri="{FF2B5EF4-FFF2-40B4-BE49-F238E27FC236}">
                <a16:creationId xmlns:a16="http://schemas.microsoft.com/office/drawing/2014/main" id="{71FB0DAF-53DB-40C2-88B6-45DD838DF6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0364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294538"/>
            <a:ext cx="9895951" cy="1033669"/>
          </a:xfrm>
        </p:spPr>
        <p:txBody>
          <a:bodyPr>
            <a:noAutofit/>
          </a:bodyPr>
          <a:lstStyle/>
          <a:p>
            <a:r>
              <a:rPr lang="en-US" dirty="0"/>
              <a:t>Great Dynamics 365 CRM session topics being presented at DynamicsCon Live!</a:t>
            </a:r>
          </a:p>
        </p:txBody>
      </p:sp>
      <p:sp>
        <p:nvSpPr>
          <p:cNvPr id="3" name="Content Placeholder 2"/>
          <p:cNvSpPr>
            <a:spLocks noGrp="1"/>
          </p:cNvSpPr>
          <p:nvPr>
            <p:ph idx="1"/>
          </p:nvPr>
        </p:nvSpPr>
        <p:spPr>
          <a:xfrm>
            <a:off x="1371599" y="1600201"/>
            <a:ext cx="9724031" cy="4581524"/>
          </a:xfrm>
        </p:spPr>
        <p:txBody>
          <a:bodyPr anchor="ctr">
            <a:normAutofit/>
          </a:bodyPr>
          <a:lstStyle/>
          <a:p>
            <a:pPr marL="0" indent="0">
              <a:buNone/>
            </a:pPr>
            <a:r>
              <a:rPr lang="en-US" sz="2400" dirty="0"/>
              <a:t>Sales</a:t>
            </a:r>
          </a:p>
          <a:p>
            <a:pPr marL="0" indent="0">
              <a:buNone/>
            </a:pPr>
            <a:r>
              <a:rPr lang="en-US" sz="2400" dirty="0"/>
              <a:t>Marketing</a:t>
            </a:r>
          </a:p>
          <a:p>
            <a:pPr marL="0" indent="0">
              <a:buNone/>
            </a:pPr>
            <a:r>
              <a:rPr lang="en-US" sz="2400" dirty="0"/>
              <a:t>Customer Service</a:t>
            </a:r>
          </a:p>
          <a:p>
            <a:pPr marL="0" indent="0">
              <a:buNone/>
            </a:pPr>
            <a:r>
              <a:rPr lang="en-US" sz="2400" dirty="0"/>
              <a:t>Field Service</a:t>
            </a:r>
          </a:p>
          <a:p>
            <a:pPr marL="0" indent="0">
              <a:buNone/>
            </a:pPr>
            <a:r>
              <a:rPr lang="en-US" sz="2400" dirty="0"/>
              <a:t>Project Operations</a:t>
            </a:r>
          </a:p>
          <a:p>
            <a:pPr marL="0" indent="0">
              <a:buNone/>
            </a:pPr>
            <a:endParaRPr lang="en-US" sz="2400" dirty="0"/>
          </a:p>
          <a:p>
            <a:pPr marL="0" indent="0">
              <a:buNone/>
            </a:pPr>
            <a:endParaRPr lang="en-US" sz="2400" dirty="0"/>
          </a:p>
          <a:p>
            <a:pPr marL="0" indent="0">
              <a:buNone/>
            </a:pPr>
            <a:r>
              <a:rPr lang="en-US" sz="2400" dirty="0"/>
              <a:t>But none of this knowledge will do us any good if we're not able to get our users to use these products effectively.</a:t>
            </a:r>
          </a:p>
        </p:txBody>
      </p:sp>
    </p:spTree>
    <p:extLst>
      <p:ext uri="{BB962C8B-B14F-4D97-AF65-F5344CB8AC3E}">
        <p14:creationId xmlns:p14="http://schemas.microsoft.com/office/powerpoint/2010/main" val="74585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95DCB-AC5F-4067-967A-7631916FAB7E}"/>
              </a:ext>
            </a:extLst>
          </p:cNvPr>
          <p:cNvPicPr>
            <a:picLocks noChangeAspect="1"/>
          </p:cNvPicPr>
          <p:nvPr/>
        </p:nvPicPr>
        <p:blipFill rotWithShape="1">
          <a:blip r:embed="rId3"/>
          <a:srcRect r="10666"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3DC8E846-F2A9-43FD-AB20-CB69AEC87ED3}"/>
              </a:ext>
            </a:extLst>
          </p:cNvPr>
          <p:cNvSpPr>
            <a:spLocks noGrp="1"/>
          </p:cNvSpPr>
          <p:nvPr>
            <p:ph type="title"/>
          </p:nvPr>
        </p:nvSpPr>
        <p:spPr>
          <a:xfrm>
            <a:off x="457199" y="640080"/>
            <a:ext cx="2981326" cy="2398395"/>
          </a:xfrm>
          <a:prstGeom prst="ellipse">
            <a:avLst/>
          </a:prstGeom>
          <a:solidFill>
            <a:srgbClr val="231815"/>
          </a:solidFill>
          <a:ln w="174625" cmpd="thinThick">
            <a:solidFill>
              <a:srgbClr val="231815"/>
            </a:solidFill>
          </a:ln>
        </p:spPr>
        <p:txBody>
          <a:bodyPr anchor="ctr">
            <a:noAutofit/>
          </a:bodyPr>
          <a:lstStyle/>
          <a:p>
            <a:pPr algn="ctr"/>
            <a:r>
              <a:rPr lang="en-US" sz="2000" dirty="0"/>
              <a:t>What my presentations used to look like</a:t>
            </a:r>
          </a:p>
        </p:txBody>
      </p:sp>
    </p:spTree>
    <p:extLst>
      <p:ext uri="{BB962C8B-B14F-4D97-AF65-F5344CB8AC3E}">
        <p14:creationId xmlns:p14="http://schemas.microsoft.com/office/powerpoint/2010/main" val="7573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992AF-B8FB-497D-973B-C1FEBE8119C5}"/>
              </a:ext>
            </a:extLst>
          </p:cNvPr>
          <p:cNvPicPr>
            <a:picLocks noChangeAspect="1"/>
          </p:cNvPicPr>
          <p:nvPr/>
        </p:nvPicPr>
        <p:blipFill rotWithShape="1">
          <a:blip r:embed="rId3"/>
          <a:srcRect l="4068" r="3042" b="-1"/>
          <a:stretch/>
        </p:blipFill>
        <p:spPr>
          <a:xfrm>
            <a:off x="20" y="10"/>
            <a:ext cx="12191980" cy="685799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B909A082-346D-432D-A420-42E9F87DADD3}"/>
              </a:ext>
            </a:extLst>
          </p:cNvPr>
          <p:cNvSpPr>
            <a:spLocks noGrp="1"/>
          </p:cNvSpPr>
          <p:nvPr>
            <p:ph type="title"/>
          </p:nvPr>
        </p:nvSpPr>
        <p:spPr>
          <a:xfrm>
            <a:off x="640080" y="640080"/>
            <a:ext cx="3017520" cy="2709275"/>
          </a:xfrm>
          <a:prstGeom prst="ellipse">
            <a:avLst/>
          </a:prstGeom>
          <a:solidFill>
            <a:srgbClr val="231815"/>
          </a:solidFill>
          <a:ln w="174625" cmpd="thinThick">
            <a:solidFill>
              <a:srgbClr val="231815"/>
            </a:solidFill>
          </a:ln>
        </p:spPr>
        <p:txBody>
          <a:bodyPr anchor="ctr">
            <a:noAutofit/>
          </a:bodyPr>
          <a:lstStyle/>
          <a:p>
            <a:pPr algn="ctr"/>
            <a:r>
              <a:rPr lang="en-US" sz="2000" dirty="0"/>
              <a:t>What my presentations look like now</a:t>
            </a:r>
          </a:p>
        </p:txBody>
      </p:sp>
    </p:spTree>
    <p:extLst>
      <p:ext uri="{BB962C8B-B14F-4D97-AF65-F5344CB8AC3E}">
        <p14:creationId xmlns:p14="http://schemas.microsoft.com/office/powerpoint/2010/main" val="2383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5214-DBCA-32FE-7889-231D821F6ED5}"/>
              </a:ext>
            </a:extLst>
          </p:cNvPr>
          <p:cNvSpPr>
            <a:spLocks noGrp="1"/>
          </p:cNvSpPr>
          <p:nvPr>
            <p:ph type="title"/>
          </p:nvPr>
        </p:nvSpPr>
        <p:spPr/>
        <p:txBody>
          <a:bodyPr>
            <a:normAutofit/>
          </a:bodyPr>
          <a:lstStyle/>
          <a:p>
            <a:r>
              <a:rPr lang="en-US" sz="4400" dirty="0"/>
              <a:t>Implement contextual support and training for your users</a:t>
            </a:r>
          </a:p>
        </p:txBody>
      </p:sp>
      <p:sp>
        <p:nvSpPr>
          <p:cNvPr id="3" name="Text Placeholder 2">
            <a:extLst>
              <a:ext uri="{FF2B5EF4-FFF2-40B4-BE49-F238E27FC236}">
                <a16:creationId xmlns:a16="http://schemas.microsoft.com/office/drawing/2014/main" id="{0A4064E9-1535-BFC5-FE56-3A94894BDDE6}"/>
              </a:ext>
            </a:extLst>
          </p:cNvPr>
          <p:cNvSpPr>
            <a:spLocks noGrp="1"/>
          </p:cNvSpPr>
          <p:nvPr>
            <p:ph type="body" idx="1"/>
          </p:nvPr>
        </p:nvSpPr>
        <p:spPr>
          <a:xfrm>
            <a:off x="831850" y="3987801"/>
            <a:ext cx="10515600" cy="2101850"/>
          </a:xfrm>
        </p:spPr>
        <p:txBody>
          <a:bodyPr>
            <a:normAutofit/>
          </a:bodyPr>
          <a:lstStyle/>
          <a:p>
            <a:r>
              <a:rPr lang="en-US" sz="2800" dirty="0">
                <a:solidFill>
                  <a:schemeClr val="tx1"/>
                </a:solidFill>
              </a:rPr>
              <a:t>Deliver information to your users within</a:t>
            </a:r>
          </a:p>
          <a:p>
            <a:r>
              <a:rPr lang="en-US" sz="2800" dirty="0">
                <a:solidFill>
                  <a:srgbClr val="FF0000"/>
                </a:solidFill>
              </a:rPr>
              <a:t>2 clicks</a:t>
            </a:r>
            <a:r>
              <a:rPr lang="en-US" sz="2800" dirty="0">
                <a:solidFill>
                  <a:schemeClr val="tx1"/>
                </a:solidFill>
              </a:rPr>
              <a:t> and </a:t>
            </a:r>
            <a:r>
              <a:rPr lang="en-US" sz="2800" dirty="0">
                <a:solidFill>
                  <a:srgbClr val="FF0000"/>
                </a:solidFill>
              </a:rPr>
              <a:t>10 seconds</a:t>
            </a:r>
          </a:p>
        </p:txBody>
      </p:sp>
    </p:spTree>
    <p:extLst>
      <p:ext uri="{BB962C8B-B14F-4D97-AF65-F5344CB8AC3E}">
        <p14:creationId xmlns:p14="http://schemas.microsoft.com/office/powerpoint/2010/main" val="197943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9E40-4A04-58C4-EC05-DA3210A723D9}"/>
              </a:ext>
            </a:extLst>
          </p:cNvPr>
          <p:cNvSpPr>
            <a:spLocks noGrp="1"/>
          </p:cNvSpPr>
          <p:nvPr>
            <p:ph type="title"/>
          </p:nvPr>
        </p:nvSpPr>
        <p:spPr>
          <a:xfrm>
            <a:off x="838200" y="451381"/>
            <a:ext cx="10512552" cy="3394905"/>
          </a:xfrm>
        </p:spPr>
        <p:txBody>
          <a:bodyPr vert="horz" lIns="91440" tIns="45720" rIns="91440" bIns="45720" rtlCol="0" anchor="b">
            <a:normAutofit/>
          </a:bodyPr>
          <a:lstStyle/>
          <a:p>
            <a:r>
              <a:rPr lang="en-US" sz="4400" dirty="0"/>
              <a:t>Contextual micro-assistance </a:t>
            </a:r>
            <a:br>
              <a:rPr lang="en-US" sz="4400" dirty="0"/>
            </a:br>
            <a:r>
              <a:rPr lang="en-US" sz="4400" dirty="0"/>
              <a:t>in action</a:t>
            </a:r>
          </a:p>
        </p:txBody>
      </p:sp>
      <p:sp>
        <p:nvSpPr>
          <p:cNvPr id="3" name="Text Placeholder 2">
            <a:extLst>
              <a:ext uri="{FF2B5EF4-FFF2-40B4-BE49-F238E27FC236}">
                <a16:creationId xmlns:a16="http://schemas.microsoft.com/office/drawing/2014/main" id="{E90E5E59-BD2E-329F-56D1-CF7A224B95ED}"/>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sz="2400" kern="1200" dirty="0">
                <a:solidFill>
                  <a:schemeClr val="tx1"/>
                </a:solidFill>
                <a:latin typeface="+mn-lt"/>
                <a:ea typeface="+mn-ea"/>
                <a:cs typeface="+mn-cs"/>
              </a:rPr>
              <a:t>Demo</a:t>
            </a:r>
          </a:p>
          <a:p>
            <a:r>
              <a:rPr lang="en-US" sz="2400" kern="1200" dirty="0">
                <a:solidFill>
                  <a:schemeClr val="tx1"/>
                </a:solidFill>
                <a:latin typeface="+mn-lt"/>
                <a:ea typeface="+mn-ea"/>
                <a:cs typeface="+mn-cs"/>
              </a:rPr>
              <a:t>using </a:t>
            </a:r>
            <a:r>
              <a:rPr lang="en-US" sz="2400" kern="1200" dirty="0">
                <a:solidFill>
                  <a:srgbClr val="FF0000"/>
                </a:solidFill>
                <a:latin typeface="+mn-lt"/>
                <a:ea typeface="+mn-ea"/>
                <a:cs typeface="+mn-cs"/>
              </a:rPr>
              <a:t>VisualSP</a:t>
            </a:r>
            <a:r>
              <a:rPr lang="en-US" sz="2400" kern="1200" dirty="0">
                <a:solidFill>
                  <a:schemeClr val="tx1"/>
                </a:solidFill>
                <a:latin typeface="+mn-lt"/>
                <a:ea typeface="+mn-ea"/>
                <a:cs typeface="+mn-cs"/>
              </a:rPr>
              <a:t> platform</a:t>
            </a:r>
          </a:p>
        </p:txBody>
      </p:sp>
    </p:spTree>
    <p:extLst>
      <p:ext uri="{BB962C8B-B14F-4D97-AF65-F5344CB8AC3E}">
        <p14:creationId xmlns:p14="http://schemas.microsoft.com/office/powerpoint/2010/main" val="53052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7E9910-685A-F766-3029-B77FE2066C90}"/>
              </a:ext>
            </a:extLst>
          </p:cNvPr>
          <p:cNvSpPr>
            <a:spLocks noGrp="1"/>
          </p:cNvSpPr>
          <p:nvPr>
            <p:ph type="title"/>
          </p:nvPr>
        </p:nvSpPr>
        <p:spPr>
          <a:xfrm>
            <a:off x="699713" y="248038"/>
            <a:ext cx="10968412" cy="1159200"/>
          </a:xfrm>
        </p:spPr>
        <p:txBody>
          <a:bodyPr vert="horz" lIns="91440" tIns="45720" rIns="91440" bIns="45720" rtlCol="0" anchor="ctr">
            <a:noAutofit/>
          </a:bodyPr>
          <a:lstStyle/>
          <a:p>
            <a:r>
              <a:rPr lang="en-US" sz="4000" dirty="0"/>
              <a:t>Built in Dynamics 365 help is not useful for everyday users</a:t>
            </a:r>
          </a:p>
        </p:txBody>
      </p:sp>
      <p:pic>
        <p:nvPicPr>
          <p:cNvPr id="4" name="Picture 3" descr="Graphical user interface, text, application, email&#10;&#10;Description automatically generated">
            <a:extLst>
              <a:ext uri="{FF2B5EF4-FFF2-40B4-BE49-F238E27FC236}">
                <a16:creationId xmlns:a16="http://schemas.microsoft.com/office/drawing/2014/main" id="{B9F559E2-CF7B-CB47-8D40-5074CA31E099}"/>
              </a:ext>
            </a:extLst>
          </p:cNvPr>
          <p:cNvPicPr>
            <a:picLocks noChangeAspect="1"/>
          </p:cNvPicPr>
          <p:nvPr/>
        </p:nvPicPr>
        <p:blipFill>
          <a:blip r:embed="rId3"/>
          <a:stretch>
            <a:fillRect/>
          </a:stretch>
        </p:blipFill>
        <p:spPr>
          <a:xfrm>
            <a:off x="2216274" y="1655276"/>
            <a:ext cx="8139306" cy="5088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0521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D830-43D5-888A-184C-4EA00D80B010}"/>
              </a:ext>
            </a:extLst>
          </p:cNvPr>
          <p:cNvPicPr>
            <a:picLocks noChangeAspect="1"/>
          </p:cNvPicPr>
          <p:nvPr/>
        </p:nvPicPr>
        <p:blipFill>
          <a:blip r:embed="rId3"/>
          <a:stretch>
            <a:fill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24FD7437-C555-01EF-8E4D-EFCCCFA59144}"/>
              </a:ext>
            </a:extLst>
          </p:cNvPr>
          <p:cNvSpPr/>
          <p:nvPr/>
        </p:nvSpPr>
        <p:spPr>
          <a:xfrm>
            <a:off x="0" y="-58129"/>
            <a:ext cx="12192000" cy="4457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1" u="none" strike="noStrike" kern="1200" cap="none" spc="0" normalizeH="0" baseline="0" noProof="0">
                <a:ln>
                  <a:noFill/>
                </a:ln>
                <a:solidFill>
                  <a:prstClr val="white"/>
                </a:solidFill>
                <a:effectLst/>
                <a:uLnTx/>
                <a:uFillTx/>
                <a:latin typeface="Calibri" panose="020F0502020204030204"/>
                <a:ea typeface="+mn-ea"/>
                <a:cs typeface="+mn-cs"/>
              </a:rPr>
              <a:t>Closing 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course is now available. Take this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10 mins course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to earn your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certification</a:t>
            </a:r>
          </a:p>
        </p:txBody>
      </p:sp>
      <p:pic>
        <p:nvPicPr>
          <p:cNvPr id="6" name="Graphic 5" descr="Clock outline">
            <a:extLst>
              <a:ext uri="{FF2B5EF4-FFF2-40B4-BE49-F238E27FC236}">
                <a16:creationId xmlns:a16="http://schemas.microsoft.com/office/drawing/2014/main" id="{D2B426FA-98EE-939B-26E9-EA735E0CF4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33" y="-58129"/>
            <a:ext cx="445755" cy="445755"/>
          </a:xfrm>
          <a:prstGeom prst="rect">
            <a:avLst/>
          </a:prstGeom>
        </p:spPr>
      </p:pic>
      <p:sp>
        <p:nvSpPr>
          <p:cNvPr id="9" name="Rectangle: Rounded Corners 8">
            <a:extLst>
              <a:ext uri="{FF2B5EF4-FFF2-40B4-BE49-F238E27FC236}">
                <a16:creationId xmlns:a16="http://schemas.microsoft.com/office/drawing/2014/main" id="{1DF4AC61-7833-A901-274A-BA681BFEFD33}"/>
              </a:ext>
            </a:extLst>
          </p:cNvPr>
          <p:cNvSpPr/>
          <p:nvPr/>
        </p:nvSpPr>
        <p:spPr>
          <a:xfrm>
            <a:off x="10436087" y="0"/>
            <a:ext cx="1341784" cy="3180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Start Course</a:t>
            </a:r>
          </a:p>
        </p:txBody>
      </p:sp>
    </p:spTree>
    <p:extLst>
      <p:ext uri="{BB962C8B-B14F-4D97-AF65-F5344CB8AC3E}">
        <p14:creationId xmlns:p14="http://schemas.microsoft.com/office/powerpoint/2010/main" val="23963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D830-43D5-888A-184C-4EA00D80B010}"/>
              </a:ext>
            </a:extLst>
          </p:cNvPr>
          <p:cNvPicPr>
            <a:picLocks noChangeAspect="1"/>
          </p:cNvPicPr>
          <p:nvPr/>
        </p:nvPicPr>
        <p:blipFill>
          <a:blip r:embed="rId3"/>
          <a:stretch>
            <a:fill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24FD7437-C555-01EF-8E4D-EFCCCFA59144}"/>
              </a:ext>
            </a:extLst>
          </p:cNvPr>
          <p:cNvSpPr/>
          <p:nvPr/>
        </p:nvSpPr>
        <p:spPr>
          <a:xfrm>
            <a:off x="0" y="-58129"/>
            <a:ext cx="12192000" cy="4457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1" u="none" strike="noStrike" kern="1200" cap="none" spc="0" normalizeH="0" baseline="0" noProof="0">
                <a:ln>
                  <a:noFill/>
                </a:ln>
                <a:solidFill>
                  <a:prstClr val="white"/>
                </a:solidFill>
                <a:effectLst/>
                <a:uLnTx/>
                <a:uFillTx/>
                <a:latin typeface="Calibri" panose="020F0502020204030204"/>
                <a:ea typeface="+mn-ea"/>
                <a:cs typeface="+mn-cs"/>
              </a:rPr>
              <a:t>Closing 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course is now available. Take this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10 mins course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to earn your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Complex Sales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certification</a:t>
            </a:r>
          </a:p>
        </p:txBody>
      </p:sp>
      <p:pic>
        <p:nvPicPr>
          <p:cNvPr id="6" name="Graphic 5" descr="Clock outline">
            <a:extLst>
              <a:ext uri="{FF2B5EF4-FFF2-40B4-BE49-F238E27FC236}">
                <a16:creationId xmlns:a16="http://schemas.microsoft.com/office/drawing/2014/main" id="{D2B426FA-98EE-939B-26E9-EA735E0CF4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33" y="-58129"/>
            <a:ext cx="445755" cy="445755"/>
          </a:xfrm>
          <a:prstGeom prst="rect">
            <a:avLst/>
          </a:prstGeom>
        </p:spPr>
      </p:pic>
      <p:sp>
        <p:nvSpPr>
          <p:cNvPr id="9" name="Rectangle: Rounded Corners 8">
            <a:extLst>
              <a:ext uri="{FF2B5EF4-FFF2-40B4-BE49-F238E27FC236}">
                <a16:creationId xmlns:a16="http://schemas.microsoft.com/office/drawing/2014/main" id="{1DF4AC61-7833-A901-274A-BA681BFEFD33}"/>
              </a:ext>
            </a:extLst>
          </p:cNvPr>
          <p:cNvSpPr/>
          <p:nvPr/>
        </p:nvSpPr>
        <p:spPr>
          <a:xfrm>
            <a:off x="10436087" y="0"/>
            <a:ext cx="1341784" cy="3180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Start Course</a:t>
            </a:r>
          </a:p>
        </p:txBody>
      </p:sp>
      <p:pic>
        <p:nvPicPr>
          <p:cNvPr id="5" name="Picture 4">
            <a:extLst>
              <a:ext uri="{FF2B5EF4-FFF2-40B4-BE49-F238E27FC236}">
                <a16:creationId xmlns:a16="http://schemas.microsoft.com/office/drawing/2014/main" id="{D29DE4F0-08ED-C7C7-230B-A06E3E6934FD}"/>
              </a:ext>
            </a:extLst>
          </p:cNvPr>
          <p:cNvPicPr>
            <a:picLocks noChangeAspect="1"/>
          </p:cNvPicPr>
          <p:nvPr/>
        </p:nvPicPr>
        <p:blipFill>
          <a:blip r:embed="rId6"/>
          <a:stretch>
            <a:fillRect/>
          </a:stretch>
        </p:blipFill>
        <p:spPr>
          <a:xfrm>
            <a:off x="3028041" y="1708248"/>
            <a:ext cx="6135918" cy="34415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6550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035480" cy="790832"/>
          </a:xfrm>
        </p:spPr>
        <p:txBody>
          <a:bodyPr>
            <a:normAutofit fontScale="90000"/>
          </a:bodyPr>
          <a:lstStyle/>
          <a:p>
            <a:r>
              <a:rPr lang="en-US" b="1" dirty="0"/>
              <a:t>Summary – The 5 steps to increasing user adoption</a:t>
            </a:r>
          </a:p>
        </p:txBody>
      </p:sp>
      <p:grpSp>
        <p:nvGrpSpPr>
          <p:cNvPr id="10" name="Group 9"/>
          <p:cNvGrpSpPr/>
          <p:nvPr/>
        </p:nvGrpSpPr>
        <p:grpSpPr>
          <a:xfrm>
            <a:off x="278585" y="703749"/>
            <a:ext cx="10574724" cy="984324"/>
            <a:chOff x="550434" y="1565238"/>
            <a:chExt cx="10574724" cy="984324"/>
          </a:xfrm>
        </p:grpSpPr>
        <p:sp>
          <p:nvSpPr>
            <p:cNvPr id="4" name="Oval 3"/>
            <p:cNvSpPr/>
            <p:nvPr/>
          </p:nvSpPr>
          <p:spPr>
            <a:xfrm>
              <a:off x="550434" y="1565238"/>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solidFill>
                    <a:schemeClr val="tx1"/>
                  </a:solidFill>
                </a:rPr>
                <a:t>1</a:t>
              </a:r>
            </a:p>
          </p:txBody>
        </p:sp>
        <p:sp>
          <p:nvSpPr>
            <p:cNvPr id="7" name="TextBox 6"/>
            <p:cNvSpPr txBox="1"/>
            <p:nvPr/>
          </p:nvSpPr>
          <p:spPr>
            <a:xfrm>
              <a:off x="1873581" y="1600858"/>
              <a:ext cx="9251577" cy="707886"/>
            </a:xfrm>
            <a:prstGeom prst="rect">
              <a:avLst/>
            </a:prstGeom>
            <a:noFill/>
          </p:spPr>
          <p:txBody>
            <a:bodyPr wrap="square" rtlCol="0">
              <a:spAutoFit/>
            </a:bodyPr>
            <a:lstStyle/>
            <a:p>
              <a:r>
                <a:rPr lang="en-US" sz="4000"/>
                <a:t>Get </a:t>
              </a:r>
              <a:r>
                <a:rPr lang="en-US" sz="4000" i="1">
                  <a:solidFill>
                    <a:srgbClr val="FF0000"/>
                  </a:solidFill>
                </a:rPr>
                <a:t>executive</a:t>
              </a:r>
              <a:r>
                <a:rPr lang="en-US" sz="4000"/>
                <a:t> buy-in</a:t>
              </a:r>
              <a:endParaRPr lang="en-US" sz="4000" i="1" dirty="0">
                <a:solidFill>
                  <a:srgbClr val="FF0000"/>
                </a:solidFill>
              </a:endParaRPr>
            </a:p>
          </p:txBody>
        </p:sp>
      </p:grpSp>
      <p:grpSp>
        <p:nvGrpSpPr>
          <p:cNvPr id="11" name="Group 10"/>
          <p:cNvGrpSpPr/>
          <p:nvPr/>
        </p:nvGrpSpPr>
        <p:grpSpPr>
          <a:xfrm>
            <a:off x="278585" y="1811214"/>
            <a:ext cx="10574725" cy="984324"/>
            <a:chOff x="550434" y="3030071"/>
            <a:chExt cx="10574725" cy="984324"/>
          </a:xfrm>
        </p:grpSpPr>
        <p:sp>
          <p:nvSpPr>
            <p:cNvPr id="5" name="Oval 4"/>
            <p:cNvSpPr/>
            <p:nvPr/>
          </p:nvSpPr>
          <p:spPr>
            <a:xfrm>
              <a:off x="550434" y="3030071"/>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solidFill>
                    <a:schemeClr val="tx1"/>
                  </a:solidFill>
                </a:rPr>
                <a:t>2</a:t>
              </a:r>
            </a:p>
          </p:txBody>
        </p:sp>
        <p:sp>
          <p:nvSpPr>
            <p:cNvPr id="8" name="TextBox 7"/>
            <p:cNvSpPr txBox="1"/>
            <p:nvPr/>
          </p:nvSpPr>
          <p:spPr>
            <a:xfrm>
              <a:off x="1873582" y="3106734"/>
              <a:ext cx="9251577" cy="707886"/>
            </a:xfrm>
            <a:prstGeom prst="rect">
              <a:avLst/>
            </a:prstGeom>
            <a:noFill/>
          </p:spPr>
          <p:txBody>
            <a:bodyPr wrap="square" rtlCol="0">
              <a:spAutoFit/>
            </a:bodyPr>
            <a:lstStyle/>
            <a:p>
              <a:r>
                <a:rPr lang="en-US" sz="4000" dirty="0"/>
                <a:t>Identify a </a:t>
              </a:r>
              <a:r>
                <a:rPr lang="en-US" sz="4000" i="1" dirty="0">
                  <a:solidFill>
                    <a:srgbClr val="FF0000"/>
                  </a:solidFill>
                </a:rPr>
                <a:t>critical</a:t>
              </a:r>
              <a:r>
                <a:rPr lang="en-US" sz="4000" dirty="0"/>
                <a:t> problem to solve</a:t>
              </a:r>
            </a:p>
          </p:txBody>
        </p:sp>
      </p:grpSp>
      <p:sp>
        <p:nvSpPr>
          <p:cNvPr id="6" name="Oval 5"/>
          <p:cNvSpPr/>
          <p:nvPr/>
        </p:nvSpPr>
        <p:spPr>
          <a:xfrm>
            <a:off x="278585" y="3012949"/>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solidFill>
                  <a:schemeClr val="tx1"/>
                </a:solidFill>
              </a:rPr>
              <a:t>3</a:t>
            </a:r>
          </a:p>
        </p:txBody>
      </p:sp>
      <p:sp>
        <p:nvSpPr>
          <p:cNvPr id="9" name="TextBox 8"/>
          <p:cNvSpPr txBox="1"/>
          <p:nvPr/>
        </p:nvSpPr>
        <p:spPr>
          <a:xfrm>
            <a:off x="1615591" y="5523860"/>
            <a:ext cx="10297824" cy="707886"/>
          </a:xfrm>
          <a:prstGeom prst="rect">
            <a:avLst/>
          </a:prstGeom>
          <a:noFill/>
        </p:spPr>
        <p:txBody>
          <a:bodyPr wrap="square" rtlCol="0">
            <a:spAutoFit/>
          </a:bodyPr>
          <a:lstStyle/>
          <a:p>
            <a:r>
              <a:rPr lang="en-US" sz="4000" dirty="0"/>
              <a:t>Focus on </a:t>
            </a:r>
            <a:r>
              <a:rPr lang="en-US" sz="4000" i="1" dirty="0">
                <a:solidFill>
                  <a:srgbClr val="FF0000"/>
                </a:solidFill>
              </a:rPr>
              <a:t>context</a:t>
            </a:r>
            <a:r>
              <a:rPr lang="en-US" sz="4000" dirty="0"/>
              <a:t> instead of just </a:t>
            </a:r>
            <a:r>
              <a:rPr lang="en-US" sz="4000" i="1" dirty="0"/>
              <a:t>content</a:t>
            </a:r>
          </a:p>
        </p:txBody>
      </p:sp>
      <p:sp>
        <p:nvSpPr>
          <p:cNvPr id="13" name="Oval 12"/>
          <p:cNvSpPr/>
          <p:nvPr/>
        </p:nvSpPr>
        <p:spPr>
          <a:xfrm>
            <a:off x="278585" y="4214684"/>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tx1"/>
                </a:solidFill>
              </a:rPr>
              <a:t>4</a:t>
            </a:r>
          </a:p>
        </p:txBody>
      </p:sp>
      <p:sp>
        <p:nvSpPr>
          <p:cNvPr id="14" name="Oval 13"/>
          <p:cNvSpPr/>
          <p:nvPr/>
        </p:nvSpPr>
        <p:spPr>
          <a:xfrm>
            <a:off x="278585" y="5416419"/>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tx1"/>
                </a:solidFill>
              </a:rPr>
              <a:t>5</a:t>
            </a:r>
          </a:p>
        </p:txBody>
      </p:sp>
      <p:sp>
        <p:nvSpPr>
          <p:cNvPr id="15" name="TextBox 14"/>
          <p:cNvSpPr txBox="1"/>
          <p:nvPr/>
        </p:nvSpPr>
        <p:spPr>
          <a:xfrm>
            <a:off x="1601731" y="4339357"/>
            <a:ext cx="10297824" cy="707886"/>
          </a:xfrm>
          <a:prstGeom prst="rect">
            <a:avLst/>
          </a:prstGeom>
          <a:noFill/>
        </p:spPr>
        <p:txBody>
          <a:bodyPr wrap="square" rtlCol="0">
            <a:spAutoFit/>
          </a:bodyPr>
          <a:lstStyle/>
          <a:p>
            <a:r>
              <a:rPr lang="en-US" sz="4000" dirty="0"/>
              <a:t>Offer frequent </a:t>
            </a:r>
            <a:r>
              <a:rPr lang="en-US" sz="4000" i="1" dirty="0">
                <a:solidFill>
                  <a:srgbClr val="FF0000"/>
                </a:solidFill>
              </a:rPr>
              <a:t>peer-to-peer learning</a:t>
            </a:r>
            <a:r>
              <a:rPr lang="en-US" sz="4000" dirty="0"/>
              <a:t> events</a:t>
            </a:r>
          </a:p>
        </p:txBody>
      </p:sp>
      <p:sp>
        <p:nvSpPr>
          <p:cNvPr id="16" name="TextBox 15"/>
          <p:cNvSpPr txBox="1"/>
          <p:nvPr/>
        </p:nvSpPr>
        <p:spPr>
          <a:xfrm>
            <a:off x="1601731" y="3077659"/>
            <a:ext cx="10590269" cy="707886"/>
          </a:xfrm>
          <a:prstGeom prst="rect">
            <a:avLst/>
          </a:prstGeom>
          <a:noFill/>
        </p:spPr>
        <p:txBody>
          <a:bodyPr wrap="square" rtlCol="0">
            <a:spAutoFit/>
          </a:bodyPr>
          <a:lstStyle/>
          <a:p>
            <a:r>
              <a:rPr lang="en-US" sz="4000" i="1" dirty="0">
                <a:solidFill>
                  <a:srgbClr val="FF0000"/>
                </a:solidFill>
              </a:rPr>
              <a:t>Incentivize</a:t>
            </a:r>
            <a:r>
              <a:rPr lang="en-US" sz="4000" dirty="0"/>
              <a:t> desired behavior of evangelists</a:t>
            </a:r>
          </a:p>
        </p:txBody>
      </p:sp>
    </p:spTree>
    <p:extLst>
      <p:ext uri="{BB962C8B-B14F-4D97-AF65-F5344CB8AC3E}">
        <p14:creationId xmlns:p14="http://schemas.microsoft.com/office/powerpoint/2010/main" val="295662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3" grpId="0" animBg="1"/>
      <p:bldP spid="14" grpId="0" animBg="1"/>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4395C34-427C-CDD2-8DB4-3C563F14AD8A}"/>
              </a:ext>
            </a:extLst>
          </p:cNvPr>
          <p:cNvSpPr txBox="1">
            <a:spLocks/>
          </p:cNvSpPr>
          <p:nvPr/>
        </p:nvSpPr>
        <p:spPr>
          <a:xfrm>
            <a:off x="1115568" y="93711"/>
            <a:ext cx="7768940" cy="1179576"/>
          </a:xfrm>
          <a:prstGeom prst="rect">
            <a:avLst/>
          </a:prstGeom>
        </p:spPr>
        <p:txBody>
          <a:bodyPr>
            <a:normAutofit/>
          </a:bodyPr>
          <a:lstStyle>
            <a:lvl1pPr algn="ctr" defTabSz="914400" rtl="0" eaLnBrk="1" latinLnBrk="0" hangingPunct="1">
              <a:lnSpc>
                <a:spcPct val="90000"/>
              </a:lnSpc>
              <a:spcBef>
                <a:spcPct val="0"/>
              </a:spcBef>
              <a:buNone/>
              <a:defRPr sz="3600" kern="1200">
                <a:ln>
                  <a:solidFill>
                    <a:schemeClr val="bg1"/>
                  </a:solidFill>
                </a:ln>
                <a:solidFill>
                  <a:schemeClr val="accent6"/>
                </a:solidFill>
                <a:effectLst>
                  <a:outerShdw dist="38100" dir="2700000" algn="tl" rotWithShape="0">
                    <a:schemeClr val="accent2"/>
                  </a:outerShdw>
                </a:effectLst>
                <a:latin typeface="+mj-lt"/>
                <a:ea typeface="+mj-ea"/>
                <a:cs typeface="+mj-cs"/>
              </a:defRPr>
            </a:lvl1pPr>
          </a:lstStyle>
          <a:p>
            <a:r>
              <a:rPr lang="en-US" sz="4400" dirty="0">
                <a:ln>
                  <a:solidFill>
                    <a:schemeClr val="tx1"/>
                  </a:solidFill>
                </a:ln>
                <a:effectLst>
                  <a:outerShdw dist="38100" dir="2700000" algn="tl" rotWithShape="0">
                    <a:schemeClr val="accent1"/>
                  </a:outerShdw>
                </a:effectLst>
              </a:rPr>
              <a:t>Next</a:t>
            </a:r>
            <a:r>
              <a:rPr lang="en-US" sz="7200" dirty="0"/>
              <a:t> </a:t>
            </a:r>
            <a:r>
              <a:rPr lang="en-US" sz="4400" dirty="0">
                <a:ln>
                  <a:solidFill>
                    <a:schemeClr val="tx1"/>
                  </a:solidFill>
                </a:ln>
                <a:effectLst>
                  <a:outerShdw dist="38100" dir="2700000" algn="tl" rotWithShape="0">
                    <a:schemeClr val="accent1"/>
                  </a:outerShdw>
                </a:effectLst>
              </a:rPr>
              <a:t>Steps</a:t>
            </a:r>
          </a:p>
        </p:txBody>
      </p:sp>
      <p:sp>
        <p:nvSpPr>
          <p:cNvPr id="13" name="Content Placeholder 2">
            <a:extLst>
              <a:ext uri="{FF2B5EF4-FFF2-40B4-BE49-F238E27FC236}">
                <a16:creationId xmlns:a16="http://schemas.microsoft.com/office/drawing/2014/main" id="{0D60B116-52FF-321E-1AE0-B765E380C514}"/>
              </a:ext>
            </a:extLst>
          </p:cNvPr>
          <p:cNvSpPr txBox="1">
            <a:spLocks/>
          </p:cNvSpPr>
          <p:nvPr/>
        </p:nvSpPr>
        <p:spPr>
          <a:xfrm>
            <a:off x="448314" y="1509951"/>
            <a:ext cx="9309130" cy="4522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Reach out to me with your questions on </a:t>
            </a:r>
            <a:r>
              <a:rPr lang="en-US" sz="4000" i="1" dirty="0"/>
              <a:t>context sensitive support </a:t>
            </a:r>
            <a:r>
              <a:rPr lang="en-US" sz="4000" dirty="0"/>
              <a:t>and </a:t>
            </a:r>
            <a:r>
              <a:rPr lang="en-US" sz="4000" i="1" dirty="0"/>
              <a:t>training</a:t>
            </a:r>
            <a:endParaRPr lang="en-US" sz="4000" dirty="0"/>
          </a:p>
          <a:p>
            <a:pPr marL="457200" lvl="1" indent="0">
              <a:buFont typeface="Arial" panose="020B0604020202020204" pitchFamily="34" charset="0"/>
              <a:buNone/>
            </a:pPr>
            <a:r>
              <a:rPr lang="en-US" sz="4000" dirty="0">
                <a:solidFill>
                  <a:srgbClr val="0070C0"/>
                </a:solidFill>
              </a:rPr>
              <a:t>	</a:t>
            </a:r>
            <a:r>
              <a:rPr lang="en-US" sz="4000" dirty="0">
                <a:solidFill>
                  <a:srgbClr val="FF0000"/>
                </a:solidFill>
                <a:hlinkClick r:id="rId2">
                  <a:extLst>
                    <a:ext uri="{A12FA001-AC4F-418D-AE19-62706E023703}">
                      <ahyp:hlinkClr xmlns:ahyp="http://schemas.microsoft.com/office/drawing/2018/hyperlinkcolor" val="tx"/>
                    </a:ext>
                  </a:extLst>
                </a:hlinkClick>
              </a:rPr>
              <a:t>asif@visualsp.com</a:t>
            </a:r>
            <a:r>
              <a:rPr lang="en-US" sz="4000" dirty="0">
                <a:solidFill>
                  <a:srgbClr val="FF0000"/>
                </a:solidFill>
              </a:rPr>
              <a:t>  </a:t>
            </a:r>
          </a:p>
          <a:p>
            <a:endParaRPr lang="en-US" sz="4000" dirty="0"/>
          </a:p>
          <a:p>
            <a:pPr marL="0" indent="0">
              <a:buFont typeface="Arial" panose="020B0604020202020204" pitchFamily="34" charset="0"/>
              <a:buNone/>
            </a:pPr>
            <a:r>
              <a:rPr lang="en-US" sz="4000" dirty="0"/>
              <a:t>Download All of my presentations</a:t>
            </a:r>
          </a:p>
          <a:p>
            <a:pPr marL="457200" lvl="1" indent="0">
              <a:buFont typeface="Arial" panose="020B0604020202020204" pitchFamily="34" charset="0"/>
              <a:buNone/>
            </a:pPr>
            <a:r>
              <a:rPr lang="en-US" sz="4000" dirty="0">
                <a:solidFill>
                  <a:srgbClr val="FF0000"/>
                </a:solidFill>
                <a:hlinkClick r:id="rId3">
                  <a:extLst>
                    <a:ext uri="{A12FA001-AC4F-418D-AE19-62706E023703}">
                      <ahyp:hlinkClr xmlns:ahyp="http://schemas.microsoft.com/office/drawing/2018/hyperlinkcolor" val="tx"/>
                    </a:ext>
                  </a:extLst>
                </a:hlinkClick>
              </a:rPr>
              <a:t>http://bit.ly/AsifConference</a:t>
            </a:r>
            <a:endParaRPr lang="en-US" sz="4000" dirty="0">
              <a:solidFill>
                <a:srgbClr val="FF0000"/>
              </a:solidFill>
            </a:endParaRPr>
          </a:p>
          <a:p>
            <a:pPr marL="0" indent="0">
              <a:buFont typeface="Arial" panose="020B0604020202020204" pitchFamily="34" charset="0"/>
              <a:buNone/>
            </a:pPr>
            <a:endParaRPr lang="en-US" sz="4000" dirty="0"/>
          </a:p>
        </p:txBody>
      </p:sp>
      <p:pic>
        <p:nvPicPr>
          <p:cNvPr id="14" name="Picture 13" descr="A person with a mustache&#10;&#10;Description automatically generated with low confidence">
            <a:extLst>
              <a:ext uri="{FF2B5EF4-FFF2-40B4-BE49-F238E27FC236}">
                <a16:creationId xmlns:a16="http://schemas.microsoft.com/office/drawing/2014/main" id="{2131B566-6C21-F48E-9EEE-8D832A359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535" y="88710"/>
            <a:ext cx="1919496" cy="2553906"/>
          </a:xfrm>
          <a:prstGeom prst="rect">
            <a:avLst/>
          </a:prstGeom>
          <a:ln>
            <a:noFill/>
          </a:ln>
          <a:effectLst>
            <a:softEdge rad="112500"/>
          </a:effectLst>
        </p:spPr>
      </p:pic>
      <p:pic>
        <p:nvPicPr>
          <p:cNvPr id="15" name="Picture 14" descr="A picture containing text, clipart&#10;&#10;Description automatically generated">
            <a:extLst>
              <a:ext uri="{FF2B5EF4-FFF2-40B4-BE49-F238E27FC236}">
                <a16:creationId xmlns:a16="http://schemas.microsoft.com/office/drawing/2014/main" id="{3B05693B-1412-4E5D-5EDC-1D976DAA93C2}"/>
              </a:ext>
            </a:extLst>
          </p:cNvPr>
          <p:cNvPicPr>
            <a:picLocks noChangeAspect="1"/>
          </p:cNvPicPr>
          <p:nvPr/>
        </p:nvPicPr>
        <p:blipFill>
          <a:blip r:embed="rId5"/>
          <a:stretch>
            <a:fillRect/>
          </a:stretch>
        </p:blipFill>
        <p:spPr>
          <a:xfrm>
            <a:off x="9757444" y="2807526"/>
            <a:ext cx="2187668" cy="588213"/>
          </a:xfrm>
          <a:prstGeom prst="rect">
            <a:avLst/>
          </a:prstGeom>
        </p:spPr>
      </p:pic>
      <p:sp>
        <p:nvSpPr>
          <p:cNvPr id="16" name="TextBox 15">
            <a:extLst>
              <a:ext uri="{FF2B5EF4-FFF2-40B4-BE49-F238E27FC236}">
                <a16:creationId xmlns:a16="http://schemas.microsoft.com/office/drawing/2014/main" id="{45F09408-7901-2951-56EE-4D9A72D55B46}"/>
              </a:ext>
            </a:extLst>
          </p:cNvPr>
          <p:cNvSpPr txBox="1"/>
          <p:nvPr/>
        </p:nvSpPr>
        <p:spPr>
          <a:xfrm>
            <a:off x="9757444" y="3395739"/>
            <a:ext cx="24345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Digital Adoption Platform for All web applications</a:t>
            </a:r>
          </a:p>
        </p:txBody>
      </p:sp>
      <p:pic>
        <p:nvPicPr>
          <p:cNvPr id="17" name="Picture 16">
            <a:extLst>
              <a:ext uri="{FF2B5EF4-FFF2-40B4-BE49-F238E27FC236}">
                <a16:creationId xmlns:a16="http://schemas.microsoft.com/office/drawing/2014/main" id="{FA0B5577-A602-441B-4FD4-C82221C193FB}"/>
              </a:ext>
            </a:extLst>
          </p:cNvPr>
          <p:cNvPicPr>
            <a:picLocks noChangeAspect="1"/>
          </p:cNvPicPr>
          <p:nvPr/>
        </p:nvPicPr>
        <p:blipFill>
          <a:blip r:embed="rId6"/>
          <a:stretch>
            <a:fillRect/>
          </a:stretch>
        </p:blipFill>
        <p:spPr>
          <a:xfrm>
            <a:off x="8855485" y="4112130"/>
            <a:ext cx="1803918" cy="1828800"/>
          </a:xfrm>
          <a:prstGeom prst="rect">
            <a:avLst/>
          </a:prstGeom>
        </p:spPr>
      </p:pic>
    </p:spTree>
    <p:extLst>
      <p:ext uri="{BB962C8B-B14F-4D97-AF65-F5344CB8AC3E}">
        <p14:creationId xmlns:p14="http://schemas.microsoft.com/office/powerpoint/2010/main" val="2336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fade">
                                      <p:cBhvr>
                                        <p:cTn id="15" dur="500"/>
                                        <p:tgtEl>
                                          <p:spTgt spid="1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animEffect transition="in" filter="fade">
                                      <p:cBhvr>
                                        <p:cTn id="18" dur="500"/>
                                        <p:tgtEl>
                                          <p:spTgt spid="1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outdoor object&#10;&#10;Description automatically generated">
            <a:extLst>
              <a:ext uri="{FF2B5EF4-FFF2-40B4-BE49-F238E27FC236}">
                <a16:creationId xmlns:a16="http://schemas.microsoft.com/office/drawing/2014/main" id="{A09159AB-FA0A-D7DE-6574-D4030A04195A}"/>
              </a:ext>
            </a:extLst>
          </p:cNvPr>
          <p:cNvPicPr>
            <a:picLocks noChangeAspect="1"/>
          </p:cNvPicPr>
          <p:nvPr/>
        </p:nvPicPr>
        <p:blipFill>
          <a:blip r:embed="rId2"/>
          <a:stretch>
            <a:fillRect/>
          </a:stretch>
        </p:blipFill>
        <p:spPr>
          <a:xfrm>
            <a:off x="89693" y="561065"/>
            <a:ext cx="9631042" cy="9763032"/>
          </a:xfrm>
          <a:prstGeom prst="rect">
            <a:avLst/>
          </a:prstGeom>
        </p:spPr>
      </p:pic>
      <p:pic>
        <p:nvPicPr>
          <p:cNvPr id="21" name="Picture 20" descr="A picture containing text, silhouette, arch&#10;&#10;Description automatically generated">
            <a:extLst>
              <a:ext uri="{FF2B5EF4-FFF2-40B4-BE49-F238E27FC236}">
                <a16:creationId xmlns:a16="http://schemas.microsoft.com/office/drawing/2014/main" id="{64B60B55-2E5A-5B1D-66C3-3CAA8E36B672}"/>
              </a:ext>
            </a:extLst>
          </p:cNvPr>
          <p:cNvPicPr>
            <a:picLocks noChangeAspect="1"/>
          </p:cNvPicPr>
          <p:nvPr/>
        </p:nvPicPr>
        <p:blipFill>
          <a:blip r:embed="rId3"/>
          <a:stretch>
            <a:fillRect/>
          </a:stretch>
        </p:blipFill>
        <p:spPr>
          <a:xfrm>
            <a:off x="5431495" y="6205312"/>
            <a:ext cx="4400183" cy="671840"/>
          </a:xfrm>
          <a:prstGeom prst="rect">
            <a:avLst/>
          </a:prstGeom>
        </p:spPr>
      </p:pic>
      <p:pic>
        <p:nvPicPr>
          <p:cNvPr id="6" name="Picture 5" descr="A picture containing lit, dark, night sky&#10;&#10;Description automatically generated">
            <a:extLst>
              <a:ext uri="{FF2B5EF4-FFF2-40B4-BE49-F238E27FC236}">
                <a16:creationId xmlns:a16="http://schemas.microsoft.com/office/drawing/2014/main" id="{F331BF3E-BED3-D736-4CD9-A2CC4FC3914B}"/>
              </a:ext>
            </a:extLst>
          </p:cNvPr>
          <p:cNvPicPr>
            <a:picLocks noChangeAspect="1"/>
          </p:cNvPicPr>
          <p:nvPr/>
        </p:nvPicPr>
        <p:blipFill>
          <a:blip r:embed="rId4"/>
          <a:stretch>
            <a:fillRect/>
          </a:stretch>
        </p:blipFill>
        <p:spPr>
          <a:xfrm>
            <a:off x="5945478" y="-1407378"/>
            <a:ext cx="7772400" cy="6203658"/>
          </a:xfrm>
          <a:prstGeom prst="rect">
            <a:avLst/>
          </a:prstGeom>
        </p:spPr>
      </p:pic>
      <p:pic>
        <p:nvPicPr>
          <p:cNvPr id="23" name="Picture 22" descr="A picture containing light&#10;&#10;Description automatically generated">
            <a:extLst>
              <a:ext uri="{FF2B5EF4-FFF2-40B4-BE49-F238E27FC236}">
                <a16:creationId xmlns:a16="http://schemas.microsoft.com/office/drawing/2014/main" id="{D34EA9D9-FE2A-52A1-2519-72564D925621}"/>
              </a:ext>
            </a:extLst>
          </p:cNvPr>
          <p:cNvPicPr>
            <a:picLocks noChangeAspect="1"/>
          </p:cNvPicPr>
          <p:nvPr/>
        </p:nvPicPr>
        <p:blipFill>
          <a:blip r:embed="rId5"/>
          <a:stretch>
            <a:fillRect/>
          </a:stretch>
        </p:blipFill>
        <p:spPr>
          <a:xfrm>
            <a:off x="4961736" y="-300915"/>
            <a:ext cx="5990924" cy="6002434"/>
          </a:xfrm>
          <a:prstGeom prst="rect">
            <a:avLst/>
          </a:prstGeom>
        </p:spPr>
      </p:pic>
      <p:pic>
        <p:nvPicPr>
          <p:cNvPr id="14" name="Picture 13" descr="A picture containing invertebrate, coral&#10;&#10;Description automatically generated">
            <a:extLst>
              <a:ext uri="{FF2B5EF4-FFF2-40B4-BE49-F238E27FC236}">
                <a16:creationId xmlns:a16="http://schemas.microsoft.com/office/drawing/2014/main" id="{99686BC9-7190-93EF-D056-61437F5DA3AC}"/>
              </a:ext>
            </a:extLst>
          </p:cNvPr>
          <p:cNvPicPr>
            <a:picLocks noChangeAspect="1"/>
          </p:cNvPicPr>
          <p:nvPr/>
        </p:nvPicPr>
        <p:blipFill>
          <a:blip r:embed="rId6"/>
          <a:stretch>
            <a:fillRect/>
          </a:stretch>
        </p:blipFill>
        <p:spPr>
          <a:xfrm>
            <a:off x="10654736" y="1224243"/>
            <a:ext cx="877801" cy="855856"/>
          </a:xfrm>
          <a:prstGeom prst="rect">
            <a:avLst/>
          </a:prstGeom>
        </p:spPr>
      </p:pic>
      <p:pic>
        <p:nvPicPr>
          <p:cNvPr id="10" name="Picture 9">
            <a:extLst>
              <a:ext uri="{FF2B5EF4-FFF2-40B4-BE49-F238E27FC236}">
                <a16:creationId xmlns:a16="http://schemas.microsoft.com/office/drawing/2014/main" id="{7C47E37A-045C-2C51-AC8D-5DD59AAA7451}"/>
              </a:ext>
            </a:extLst>
          </p:cNvPr>
          <p:cNvPicPr>
            <a:picLocks noChangeAspect="1"/>
          </p:cNvPicPr>
          <p:nvPr/>
        </p:nvPicPr>
        <p:blipFill>
          <a:blip r:embed="rId7"/>
          <a:stretch>
            <a:fillRect/>
          </a:stretch>
        </p:blipFill>
        <p:spPr>
          <a:xfrm>
            <a:off x="9831678" y="1694451"/>
            <a:ext cx="1406080" cy="1406080"/>
          </a:xfrm>
          <a:prstGeom prst="rect">
            <a:avLst/>
          </a:prstGeom>
        </p:spPr>
      </p:pic>
      <p:pic>
        <p:nvPicPr>
          <p:cNvPr id="25" name="Picture 24" descr="A picture containing text, silhouette, arch&#10;&#10;Description automatically generated">
            <a:extLst>
              <a:ext uri="{FF2B5EF4-FFF2-40B4-BE49-F238E27FC236}">
                <a16:creationId xmlns:a16="http://schemas.microsoft.com/office/drawing/2014/main" id="{1BB93D24-C2B1-AC68-16BB-979E72F9301C}"/>
              </a:ext>
            </a:extLst>
          </p:cNvPr>
          <p:cNvPicPr>
            <a:picLocks noChangeAspect="1"/>
          </p:cNvPicPr>
          <p:nvPr/>
        </p:nvPicPr>
        <p:blipFill>
          <a:blip r:embed="rId3"/>
          <a:stretch>
            <a:fillRect/>
          </a:stretch>
        </p:blipFill>
        <p:spPr>
          <a:xfrm>
            <a:off x="7784402" y="6205312"/>
            <a:ext cx="4400183" cy="671840"/>
          </a:xfrm>
          <a:prstGeom prst="rect">
            <a:avLst/>
          </a:prstGeom>
        </p:spPr>
      </p:pic>
      <p:pic>
        <p:nvPicPr>
          <p:cNvPr id="30" name="Picture 29" descr="A picture containing night sky&#10;&#10;Description automatically generated">
            <a:extLst>
              <a:ext uri="{FF2B5EF4-FFF2-40B4-BE49-F238E27FC236}">
                <a16:creationId xmlns:a16="http://schemas.microsoft.com/office/drawing/2014/main" id="{F421247B-E5C4-C021-4FBC-48420E7701C6}"/>
              </a:ext>
            </a:extLst>
          </p:cNvPr>
          <p:cNvPicPr>
            <a:picLocks noChangeAspect="1"/>
          </p:cNvPicPr>
          <p:nvPr/>
        </p:nvPicPr>
        <p:blipFill>
          <a:blip r:embed="rId8"/>
          <a:stretch>
            <a:fillRect/>
          </a:stretch>
        </p:blipFill>
        <p:spPr>
          <a:xfrm>
            <a:off x="0" y="4535463"/>
            <a:ext cx="7356298" cy="2332113"/>
          </a:xfrm>
          <a:prstGeom prst="rect">
            <a:avLst/>
          </a:prstGeom>
        </p:spPr>
      </p:pic>
      <p:pic>
        <p:nvPicPr>
          <p:cNvPr id="32" name="Picture 31" descr="A picture containing text, vector graphics, silhouette&#10;&#10;Description automatically generated">
            <a:extLst>
              <a:ext uri="{FF2B5EF4-FFF2-40B4-BE49-F238E27FC236}">
                <a16:creationId xmlns:a16="http://schemas.microsoft.com/office/drawing/2014/main" id="{21FB0F9E-F373-74CE-F73F-36C42F1D084E}"/>
              </a:ext>
            </a:extLst>
          </p:cNvPr>
          <p:cNvPicPr>
            <a:picLocks noChangeAspect="1"/>
          </p:cNvPicPr>
          <p:nvPr/>
        </p:nvPicPr>
        <p:blipFill>
          <a:blip r:embed="rId9"/>
          <a:stretch>
            <a:fillRect/>
          </a:stretch>
        </p:blipFill>
        <p:spPr>
          <a:xfrm>
            <a:off x="224540" y="1367958"/>
            <a:ext cx="2999081" cy="3560583"/>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A7B7B592-8EC3-5745-ABB3-D6F92B31BBD3}"/>
              </a:ext>
            </a:extLst>
          </p:cNvPr>
          <p:cNvPicPr>
            <a:picLocks noChangeAspect="1"/>
          </p:cNvPicPr>
          <p:nvPr/>
        </p:nvPicPr>
        <p:blipFill>
          <a:blip r:embed="rId10"/>
          <a:stretch>
            <a:fillRect/>
          </a:stretch>
        </p:blipFill>
        <p:spPr>
          <a:xfrm>
            <a:off x="2270987" y="2295315"/>
            <a:ext cx="1544041" cy="2779951"/>
          </a:xfrm>
          <a:prstGeom prst="rect">
            <a:avLst/>
          </a:prstGeom>
        </p:spPr>
      </p:pic>
      <p:pic>
        <p:nvPicPr>
          <p:cNvPr id="38" name="Picture 37" descr="Icon&#10;&#10;Description automatically generated">
            <a:extLst>
              <a:ext uri="{FF2B5EF4-FFF2-40B4-BE49-F238E27FC236}">
                <a16:creationId xmlns:a16="http://schemas.microsoft.com/office/drawing/2014/main" id="{BE613AE2-6F0F-7D61-B637-083B72B66E8C}"/>
              </a:ext>
            </a:extLst>
          </p:cNvPr>
          <p:cNvPicPr>
            <a:picLocks noChangeAspect="1"/>
          </p:cNvPicPr>
          <p:nvPr/>
        </p:nvPicPr>
        <p:blipFill>
          <a:blip r:embed="rId11"/>
          <a:stretch>
            <a:fillRect/>
          </a:stretch>
        </p:blipFill>
        <p:spPr>
          <a:xfrm>
            <a:off x="3735007" y="3155850"/>
            <a:ext cx="1370549" cy="2074016"/>
          </a:xfrm>
          <a:prstGeom prst="rect">
            <a:avLst/>
          </a:prstGeom>
        </p:spPr>
      </p:pic>
      <p:pic>
        <p:nvPicPr>
          <p:cNvPr id="41" name="Picture 40" descr="A picture containing text, clock, gauge&#10;&#10;Description automatically generated">
            <a:extLst>
              <a:ext uri="{FF2B5EF4-FFF2-40B4-BE49-F238E27FC236}">
                <a16:creationId xmlns:a16="http://schemas.microsoft.com/office/drawing/2014/main" id="{07553F0D-E0A7-BA03-155B-E1E56BE03EB9}"/>
              </a:ext>
            </a:extLst>
          </p:cNvPr>
          <p:cNvPicPr>
            <a:picLocks noChangeAspect="1"/>
          </p:cNvPicPr>
          <p:nvPr/>
        </p:nvPicPr>
        <p:blipFill>
          <a:blip r:embed="rId12"/>
          <a:stretch>
            <a:fillRect/>
          </a:stretch>
        </p:blipFill>
        <p:spPr>
          <a:xfrm>
            <a:off x="5195249" y="3148249"/>
            <a:ext cx="1061757" cy="2292695"/>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4AEA5E3B-BEA5-0CE0-A553-BD5925D46123}"/>
              </a:ext>
            </a:extLst>
          </p:cNvPr>
          <p:cNvPicPr>
            <a:picLocks noChangeAspect="1"/>
          </p:cNvPicPr>
          <p:nvPr/>
        </p:nvPicPr>
        <p:blipFill>
          <a:blip r:embed="rId13"/>
          <a:stretch>
            <a:fillRect/>
          </a:stretch>
        </p:blipFill>
        <p:spPr>
          <a:xfrm>
            <a:off x="6370716" y="4076437"/>
            <a:ext cx="750229" cy="1449262"/>
          </a:xfrm>
          <a:prstGeom prst="rect">
            <a:avLst/>
          </a:prstGeom>
        </p:spPr>
      </p:pic>
    </p:spTree>
    <p:extLst>
      <p:ext uri="{BB962C8B-B14F-4D97-AF65-F5344CB8AC3E}">
        <p14:creationId xmlns:p14="http://schemas.microsoft.com/office/powerpoint/2010/main" val="324824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294538"/>
            <a:ext cx="9895951" cy="1033669"/>
          </a:xfrm>
        </p:spPr>
        <p:txBody>
          <a:bodyPr>
            <a:noAutofit/>
          </a:bodyPr>
          <a:lstStyle/>
          <a:p>
            <a:r>
              <a:rPr lang="en-US" dirty="0"/>
              <a:t>Are you thinking about any of the following?</a:t>
            </a:r>
          </a:p>
        </p:txBody>
      </p:sp>
      <p:sp>
        <p:nvSpPr>
          <p:cNvPr id="3" name="Content Placeholder 2"/>
          <p:cNvSpPr>
            <a:spLocks noGrp="1"/>
          </p:cNvSpPr>
          <p:nvPr>
            <p:ph idx="1"/>
          </p:nvPr>
        </p:nvSpPr>
        <p:spPr>
          <a:xfrm>
            <a:off x="1371599" y="1704976"/>
            <a:ext cx="9724031" cy="5038724"/>
          </a:xfrm>
        </p:spPr>
        <p:txBody>
          <a:bodyPr anchor="ctr">
            <a:normAutofit/>
          </a:bodyPr>
          <a:lstStyle/>
          <a:p>
            <a:pPr marL="0" indent="0">
              <a:buNone/>
            </a:pPr>
            <a:r>
              <a:rPr lang="en-US" sz="2400" dirty="0"/>
              <a:t>I put so much work in making our Dynamics environments are great performing and looking, but end users don’t seem to care</a:t>
            </a:r>
          </a:p>
          <a:p>
            <a:pPr marL="0" indent="0">
              <a:buNone/>
            </a:pPr>
            <a:endParaRPr lang="en-US" sz="2400" dirty="0"/>
          </a:p>
          <a:p>
            <a:pPr marL="0" indent="0">
              <a:buNone/>
            </a:pPr>
            <a:r>
              <a:rPr lang="en-US" sz="2400" dirty="0"/>
              <a:t>We have been doing ‘adoption’ type activities for a while without seeing much benefits</a:t>
            </a:r>
          </a:p>
          <a:p>
            <a:pPr marL="0" indent="0">
              <a:buNone/>
            </a:pPr>
            <a:endParaRPr lang="en-US" sz="2400" dirty="0"/>
          </a:p>
          <a:p>
            <a:pPr marL="0" indent="0">
              <a:buNone/>
            </a:pPr>
            <a:r>
              <a:rPr lang="en-US" sz="2400" dirty="0"/>
              <a:t>We have provided so much training and content to people, but I don’t see people using it. They are still always coming to me for help</a:t>
            </a:r>
          </a:p>
          <a:p>
            <a:pPr marL="0" indent="0">
              <a:buNone/>
            </a:pPr>
            <a:endParaRPr lang="en-US" sz="2400" dirty="0"/>
          </a:p>
          <a:p>
            <a:pPr marL="0" indent="0">
              <a:buNone/>
            </a:pPr>
            <a:r>
              <a:rPr lang="en-US" sz="2400" dirty="0"/>
              <a:t>If Yes, Great! This session is for You!</a:t>
            </a:r>
          </a:p>
          <a:p>
            <a:endParaRPr lang="en-US" sz="2400" dirty="0"/>
          </a:p>
          <a:p>
            <a:endParaRPr lang="en-US" sz="2400" dirty="0"/>
          </a:p>
        </p:txBody>
      </p:sp>
    </p:spTree>
    <p:extLst>
      <p:ext uri="{BB962C8B-B14F-4D97-AF65-F5344CB8AC3E}">
        <p14:creationId xmlns:p14="http://schemas.microsoft.com/office/powerpoint/2010/main" val="114588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7040" y="124307"/>
            <a:ext cx="10515600" cy="1325563"/>
          </a:xfrm>
        </p:spPr>
        <p:txBody>
          <a:bodyPr/>
          <a:lstStyle/>
          <a:p>
            <a:r>
              <a:rPr lang="de-DE" dirty="0">
                <a:solidFill>
                  <a:schemeClr val="accent6"/>
                </a:solidFill>
              </a:rPr>
              <a:t>About me - Asif Rehmani</a:t>
            </a:r>
            <a:endParaRPr lang="en-US" dirty="0">
              <a:solidFill>
                <a:schemeClr val="accent6"/>
              </a:solidFill>
            </a:endParaRPr>
          </a:p>
        </p:txBody>
      </p:sp>
      <p:sp>
        <p:nvSpPr>
          <p:cNvPr id="7" name="TextBox 6"/>
          <p:cNvSpPr txBox="1"/>
          <p:nvPr/>
        </p:nvSpPr>
        <p:spPr>
          <a:xfrm>
            <a:off x="2779509" y="1460469"/>
            <a:ext cx="3950426" cy="1981199"/>
          </a:xfrm>
          <a:prstGeom prst="rect">
            <a:avLst/>
          </a:prstGeom>
        </p:spPr>
        <p:txBody>
          <a:bodyPr vert="horz" lIns="0" tIns="0" rIns="0" bIns="0" rtlCol="0">
            <a:noAutofit/>
          </a:bodyPr>
          <a:lstStyle>
            <a:lvl1pPr marR="0" indent="0" fontAlgn="auto">
              <a:lnSpc>
                <a:spcPct val="90000"/>
              </a:lnSpc>
              <a:spcBef>
                <a:spcPct val="20000"/>
              </a:spcBef>
              <a:spcAft>
                <a:spcPts val="0"/>
              </a:spcAft>
              <a:buClrTx/>
              <a:buSzPct val="80000"/>
              <a:buFont typeface="Arial" pitchFamily="34" charset="0"/>
              <a:buNone/>
              <a:tabLst/>
              <a:defRPr sz="4000" b="0" cap="none" spc="-70" baseline="0">
                <a:latin typeface="+mj-lt"/>
              </a:defRPr>
            </a:lvl1pPr>
            <a:lvl2pPr marL="609493" marR="0" indent="0" fontAlgn="auto">
              <a:lnSpc>
                <a:spcPct val="90000"/>
              </a:lnSpc>
              <a:spcBef>
                <a:spcPct val="20000"/>
              </a:spcBef>
              <a:spcAft>
                <a:spcPts val="0"/>
              </a:spcAft>
              <a:buClrTx/>
              <a:buSzPct val="90000"/>
              <a:buFont typeface="Wingdings" pitchFamily="2" charset="2"/>
              <a:buNone/>
              <a:tabLst/>
              <a:defRPr sz="2700" b="1" spc="0" baseline="0">
                <a:gradFill>
                  <a:gsLst>
                    <a:gs pos="1250">
                      <a:schemeClr val="bg2"/>
                    </a:gs>
                    <a:gs pos="100000">
                      <a:schemeClr val="bg2"/>
                    </a:gs>
                  </a:gsLst>
                  <a:lin ang="5400000" scaled="0"/>
                </a:gradFill>
              </a:defRPr>
            </a:lvl2pPr>
            <a:lvl3pPr marL="1218987" marR="0" indent="0" fontAlgn="auto">
              <a:lnSpc>
                <a:spcPct val="90000"/>
              </a:lnSpc>
              <a:spcBef>
                <a:spcPct val="20000"/>
              </a:spcBef>
              <a:spcAft>
                <a:spcPts val="0"/>
              </a:spcAft>
              <a:buClrTx/>
              <a:buSzPct val="90000"/>
              <a:buFont typeface="Wingdings" pitchFamily="2" charset="2"/>
              <a:buNone/>
              <a:tabLst>
                <a:tab pos="798513" algn="l"/>
              </a:tabLst>
              <a:defRPr sz="2400" b="1" spc="0" baseline="0">
                <a:gradFill>
                  <a:gsLst>
                    <a:gs pos="1250">
                      <a:schemeClr val="bg2"/>
                    </a:gs>
                    <a:gs pos="100000">
                      <a:schemeClr val="bg2"/>
                    </a:gs>
                  </a:gsLst>
                  <a:lin ang="5400000" scaled="0"/>
                </a:gradFill>
              </a:defRPr>
            </a:lvl3pPr>
            <a:lvl4pPr marL="1828480" marR="0" indent="0" fontAlgn="auto">
              <a:lnSpc>
                <a:spcPct val="90000"/>
              </a:lnSpc>
              <a:spcBef>
                <a:spcPct val="20000"/>
              </a:spcBef>
              <a:spcAft>
                <a:spcPts val="0"/>
              </a:spcAft>
              <a:buClrTx/>
              <a:buSzPct val="90000"/>
              <a:buFont typeface="Wingdings" pitchFamily="2" charset="2"/>
              <a:buNone/>
              <a:tabLst/>
              <a:defRPr sz="2100" b="1" spc="0" baseline="0">
                <a:gradFill>
                  <a:gsLst>
                    <a:gs pos="1250">
                      <a:schemeClr val="bg2"/>
                    </a:gs>
                    <a:gs pos="100000">
                      <a:schemeClr val="bg2"/>
                    </a:gs>
                  </a:gsLst>
                  <a:lin ang="5400000" scaled="0"/>
                </a:gradFill>
              </a:defRPr>
            </a:lvl4pPr>
            <a:lvl5pPr marL="2437973" marR="0" indent="0" fontAlgn="auto">
              <a:lnSpc>
                <a:spcPct val="90000"/>
              </a:lnSpc>
              <a:spcBef>
                <a:spcPct val="20000"/>
              </a:spcBef>
              <a:spcAft>
                <a:spcPts val="0"/>
              </a:spcAft>
              <a:buClrTx/>
              <a:buSzPct val="90000"/>
              <a:buFont typeface="Wingdings" pitchFamily="2" charset="2"/>
              <a:buNone/>
              <a:tabLst>
                <a:tab pos="1255713" algn="l"/>
              </a:tabLst>
              <a:defRPr sz="2100" b="1" spc="0" baseline="0">
                <a:gradFill>
                  <a:gsLst>
                    <a:gs pos="1250">
                      <a:schemeClr val="bg2"/>
                    </a:gs>
                    <a:gs pos="100000">
                      <a:schemeClr val="bg2"/>
                    </a:gs>
                  </a:gsLst>
                  <a:lin ang="5400000" scaled="0"/>
                </a:gradFill>
              </a:defRPr>
            </a:lvl5pPr>
            <a:lvl6pPr marL="3047467" indent="0">
              <a:spcBef>
                <a:spcPct val="20000"/>
              </a:spcBef>
              <a:buFont typeface="Arial" pitchFamily="34" charset="0"/>
              <a:buNone/>
              <a:defRPr sz="2100" b="1"/>
            </a:lvl6pPr>
            <a:lvl7pPr marL="3656960" indent="0">
              <a:spcBef>
                <a:spcPct val="20000"/>
              </a:spcBef>
              <a:buFont typeface="Arial" pitchFamily="34" charset="0"/>
              <a:buNone/>
              <a:defRPr sz="2100" b="1"/>
            </a:lvl7pPr>
            <a:lvl8pPr marL="4266453" indent="0">
              <a:spcBef>
                <a:spcPct val="20000"/>
              </a:spcBef>
              <a:buFont typeface="Arial" pitchFamily="34" charset="0"/>
              <a:buNone/>
              <a:defRPr sz="2100" b="1"/>
            </a:lvl8pPr>
            <a:lvl9pPr marL="4875947" indent="0">
              <a:spcBef>
                <a:spcPct val="20000"/>
              </a:spcBef>
              <a:buFont typeface="Arial" pitchFamily="34" charset="0"/>
              <a:buNone/>
              <a:defRPr sz="2100" b="1"/>
            </a:lvl9p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Founder and CEO</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1" i="0" u="none" strike="noStrike" kern="1200" cap="none" spc="-70" normalizeH="0" baseline="0" noProof="0" dirty="0">
                <a:ln>
                  <a:noFill/>
                </a:ln>
                <a:solidFill>
                  <a:srgbClr val="8AB833">
                    <a:lumMod val="50000"/>
                  </a:srgbClr>
                </a:solidFill>
                <a:effectLst/>
                <a:uLnTx/>
                <a:uFillTx/>
                <a:latin typeface="Calibri Light" panose="020F0302020204030204"/>
                <a:ea typeface="+mn-ea"/>
                <a:cs typeface="+mn-cs"/>
              </a:rPr>
              <a:t>VisualSP</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Chicago, IL</a:t>
            </a:r>
          </a:p>
        </p:txBody>
      </p:sp>
      <p:sp>
        <p:nvSpPr>
          <p:cNvPr id="8" name="Rectangle 7"/>
          <p:cNvSpPr/>
          <p:nvPr/>
        </p:nvSpPr>
        <p:spPr>
          <a:xfrm>
            <a:off x="2320335" y="3958967"/>
            <a:ext cx="4375971" cy="1112705"/>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000" b="0" i="1" u="none" strike="noStrike" kern="1200" cap="none" spc="-70" normalizeH="0" baseline="0" noProof="0" dirty="0">
                <a:ln>
                  <a:noFill/>
                </a:ln>
                <a:solidFill>
                  <a:prstClr val="black"/>
                </a:solidFill>
                <a:effectLst/>
                <a:uLnTx/>
                <a:uFillTx/>
                <a:latin typeface="Calibri Light" panose="020F0302020204030204"/>
                <a:ea typeface="+mn-ea"/>
                <a:cs typeface="+mn-cs"/>
              </a:rPr>
              <a:t>My LinkedIn profile</a:t>
            </a: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schemeClr val="accent1">
                    <a:lumMod val="75000"/>
                  </a:schemeClr>
                </a:solidFill>
                <a:effectLst/>
                <a:uLnTx/>
                <a:uFillTx/>
                <a:latin typeface="Calibri Light" panose="020F0302020204030204"/>
                <a:ea typeface="+mn-ea"/>
                <a:cs typeface="+mn-cs"/>
              </a:rPr>
              <a:t>asif@visualsp.com</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sng" strike="noStrike" kern="1200" cap="none" spc="-70" normalizeH="0" baseline="0" noProof="0" dirty="0">
                <a:ln>
                  <a:noFill/>
                </a:ln>
                <a:solidFill>
                  <a:schemeClr val="accent1">
                    <a:lumMod val="75000"/>
                  </a:schemeClr>
                </a:solidFill>
                <a:effectLst/>
                <a:uLnTx/>
                <a:uFillTx/>
                <a:latin typeface="Calibri Light" panose="020F0302020204030204"/>
                <a:ea typeface="+mn-ea"/>
                <a:cs typeface="+mn-cs"/>
              </a:rPr>
              <a:t>www.VisualSP.com</a:t>
            </a:r>
          </a:p>
        </p:txBody>
      </p:sp>
      <p:sp>
        <p:nvSpPr>
          <p:cNvPr id="10" name="Rectangle 9"/>
          <p:cNvSpPr/>
          <p:nvPr/>
        </p:nvSpPr>
        <p:spPr bwMode="auto">
          <a:xfrm>
            <a:off x="5335675" y="4447710"/>
            <a:ext cx="6632145" cy="2231011"/>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Author</a:t>
            </a:r>
            <a:endParaRPr kumimoji="0" lang="en-US" sz="1013"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2" name="Picture 2" descr="C:\Users\Asif\Google Drive\Rehmani Consulting\Books\SharePoint 2013 First Look\Book cover\SP2013-FirstLook-Front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613" y="4817763"/>
            <a:ext cx="1375847" cy="1774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sif\Documents\Personal B\Rehmani Consulting\SPD Book Project\SPD Front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8829" y="4817763"/>
            <a:ext cx="1407367"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sif\Documents\Business\Rehmani Consulting\Book Projects\SPD 2010\SPD 2010 Book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l="10558" r="9892"/>
          <a:stretch>
            <a:fillRect/>
          </a:stretch>
        </p:blipFill>
        <p:spPr bwMode="auto">
          <a:xfrm>
            <a:off x="8770310" y="4817763"/>
            <a:ext cx="1388579"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rotWithShape="1">
          <a:blip r:embed="rId6"/>
          <a:srcRect l="13535" t="15333" r="19860"/>
          <a:stretch/>
        </p:blipFill>
        <p:spPr bwMode="auto">
          <a:xfrm>
            <a:off x="7166401" y="4817763"/>
            <a:ext cx="1393968"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988063" y="1305693"/>
            <a:ext cx="1979758" cy="2536842"/>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ctr"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CEO</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20" name="Rectangle 19"/>
          <p:cNvSpPr/>
          <p:nvPr/>
        </p:nvSpPr>
        <p:spPr bwMode="auto">
          <a:xfrm>
            <a:off x="7798651" y="1305693"/>
            <a:ext cx="1970107" cy="2536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Microsoft MVP</a:t>
            </a:r>
            <a:endParaRPr kumimoji="0" lang="en-US" sz="14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1" name="Picture 2" descr="C:\Documents and Settings\Administrator\My Documents\My Pictures\MVP Logo Kit\MVP_Horizontal_Full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174" y="2231937"/>
            <a:ext cx="1538865" cy="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5580613" y="1315377"/>
            <a:ext cx="1958167" cy="25271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Conference Speaker</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MS Ignite</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Dynamics Summit</a:t>
            </a:r>
          </a:p>
          <a:p>
            <a:pPr marL="0" marR="0" lvl="0" indent="0" algn="l" defTabSz="524516" rtl="0" eaLnBrk="1" fontAlgn="base" latinLnBrk="0" hangingPunct="1">
              <a:lnSpc>
                <a:spcPct val="100000"/>
              </a:lnSpc>
              <a:spcBef>
                <a:spcPct val="0"/>
              </a:spcBef>
              <a:spcAft>
                <a:spcPct val="0"/>
              </a:spcAft>
              <a:buClrTx/>
              <a:buSzTx/>
              <a:buFontTx/>
              <a:buNone/>
              <a:tabLst/>
              <a:defRPr/>
            </a:pPr>
            <a:r>
              <a:rPr lang="en-US" sz="1600" b="1" dirty="0">
                <a:solidFill>
                  <a:prstClr val="white"/>
                </a:solidFill>
                <a:latin typeface="Calibri Light" panose="020F0302020204030204"/>
                <a:ea typeface="Segoe UI" pitchFamily="34" charset="0"/>
                <a:cs typeface="Segoe UI" pitchFamily="34" charset="0"/>
              </a:rPr>
              <a:t>DynamicsCon</a:t>
            </a:r>
            <a:endPar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ESPC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365 EduCon</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TechEd</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Learning Conferences</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And many more…</a:t>
            </a:r>
          </a:p>
        </p:txBody>
      </p:sp>
      <p:sp>
        <p:nvSpPr>
          <p:cNvPr id="5" name="TextBox 4"/>
          <p:cNvSpPr txBox="1"/>
          <p:nvPr/>
        </p:nvSpPr>
        <p:spPr>
          <a:xfrm>
            <a:off x="8213109" y="2813646"/>
            <a:ext cx="10969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Since 2007</a:t>
            </a:r>
          </a:p>
        </p:txBody>
      </p:sp>
      <p:pic>
        <p:nvPicPr>
          <p:cNvPr id="6" name="Picture 5">
            <a:extLst>
              <a:ext uri="{FF2B5EF4-FFF2-40B4-BE49-F238E27FC236}">
                <a16:creationId xmlns:a16="http://schemas.microsoft.com/office/drawing/2014/main" id="{3D37A7CF-384D-4408-A120-7A79B123BBA5}"/>
              </a:ext>
            </a:extLst>
          </p:cNvPr>
          <p:cNvPicPr>
            <a:picLocks noChangeAspect="1"/>
          </p:cNvPicPr>
          <p:nvPr/>
        </p:nvPicPr>
        <p:blipFill>
          <a:blip r:embed="rId8"/>
          <a:stretch>
            <a:fillRect/>
          </a:stretch>
        </p:blipFill>
        <p:spPr>
          <a:xfrm>
            <a:off x="479872" y="4155858"/>
            <a:ext cx="1371429" cy="1323810"/>
          </a:xfrm>
          <a:prstGeom prst="rect">
            <a:avLst/>
          </a:prstGeom>
        </p:spPr>
      </p:pic>
      <p:pic>
        <p:nvPicPr>
          <p:cNvPr id="16" name="Picture 15" descr="A person with a mustache&#10;&#10;Description automatically generated with low confidence">
            <a:extLst>
              <a:ext uri="{FF2B5EF4-FFF2-40B4-BE49-F238E27FC236}">
                <a16:creationId xmlns:a16="http://schemas.microsoft.com/office/drawing/2014/main" id="{BDD35B1A-9A0E-4A47-8DC6-E43E6D137D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872" y="1140687"/>
            <a:ext cx="1798171" cy="2392482"/>
          </a:xfrm>
          <a:prstGeom prst="rect">
            <a:avLst/>
          </a:prstGeom>
        </p:spPr>
      </p:pic>
      <p:sp>
        <p:nvSpPr>
          <p:cNvPr id="19" name="TextBox 18">
            <a:extLst>
              <a:ext uri="{FF2B5EF4-FFF2-40B4-BE49-F238E27FC236}">
                <a16:creationId xmlns:a16="http://schemas.microsoft.com/office/drawing/2014/main" id="{0D23045E-AE9A-431D-8D78-62EFAF82C044}"/>
              </a:ext>
            </a:extLst>
          </p:cNvPr>
          <p:cNvSpPr txBox="1"/>
          <p:nvPr/>
        </p:nvSpPr>
        <p:spPr>
          <a:xfrm>
            <a:off x="9928291" y="3055049"/>
            <a:ext cx="21614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Digital Adoption Platform (DAP) for M365 &amp; D365</a:t>
            </a:r>
          </a:p>
        </p:txBody>
      </p:sp>
      <p:pic>
        <p:nvPicPr>
          <p:cNvPr id="25" name="Picture 24" descr="Logo&#10;&#10;Description automatically generated with medium confidence">
            <a:extLst>
              <a:ext uri="{FF2B5EF4-FFF2-40B4-BE49-F238E27FC236}">
                <a16:creationId xmlns:a16="http://schemas.microsoft.com/office/drawing/2014/main" id="{3B5C4075-7797-4DFF-9F9F-2E82F5F9D4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0991" y="1838736"/>
            <a:ext cx="1343298" cy="1298892"/>
          </a:xfrm>
          <a:prstGeom prst="rect">
            <a:avLst/>
          </a:prstGeom>
        </p:spPr>
      </p:pic>
    </p:spTree>
    <p:extLst>
      <p:ext uri="{BB962C8B-B14F-4D97-AF65-F5344CB8AC3E}">
        <p14:creationId xmlns:p14="http://schemas.microsoft.com/office/powerpoint/2010/main" val="204775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7" grpId="0" animBg="1"/>
      <p:bldP spid="20" grpId="0" animBg="1"/>
      <p:bldP spid="23" grpId="0" animBg="1"/>
      <p:bldP spid="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87B54-E359-7E57-349A-C150B9B449D6}"/>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1571580E-5506-8EC7-50BC-328B48DD6CCF}"/>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E98F45BC-BB0B-6C53-ED0F-FF7360941D8C}"/>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Almost x% of CRM projects fail to meet expectations</a:t>
            </a:r>
          </a:p>
        </p:txBody>
      </p:sp>
      <p:sp>
        <p:nvSpPr>
          <p:cNvPr id="7" name="Rectangle 6">
            <a:extLst>
              <a:ext uri="{FF2B5EF4-FFF2-40B4-BE49-F238E27FC236}">
                <a16:creationId xmlns:a16="http://schemas.microsoft.com/office/drawing/2014/main" id="{07E228F4-F217-B0BD-F40E-4F4B73A888E6}"/>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9911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F0FFC9-E27A-4304-81CD-F5D814809737}"/>
              </a:ext>
            </a:extLst>
          </p:cNvPr>
          <p:cNvSpPr>
            <a:spLocks noGrp="1"/>
          </p:cNvSpPr>
          <p:nvPr>
            <p:ph idx="1"/>
          </p:nvPr>
        </p:nvSpPr>
        <p:spPr>
          <a:xfrm>
            <a:off x="4357454" y="591343"/>
            <a:ext cx="7334551" cy="5585619"/>
          </a:xfrm>
        </p:spPr>
        <p:txBody>
          <a:bodyPr anchor="ctr">
            <a:normAutofit/>
          </a:bodyPr>
          <a:lstStyle/>
          <a:p>
            <a:endParaRPr lang="en-US" sz="2600" b="1" dirty="0"/>
          </a:p>
          <a:p>
            <a:endParaRPr lang="en-US" sz="2600" b="1" dirty="0"/>
          </a:p>
          <a:p>
            <a:pPr marL="0" indent="0">
              <a:buNone/>
            </a:pPr>
            <a:r>
              <a:rPr lang="en-US" sz="3200" b="1" dirty="0"/>
              <a:t>#1 Challenge: User Adoption</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CRMs are Very customizable so it’s always unique to a company</a:t>
            </a:r>
          </a:p>
          <a:p>
            <a:pPr marL="457200" indent="-457200">
              <a:buFont typeface="Arial" panose="020B0604020202020204" pitchFamily="34" charset="0"/>
              <a:buChar char="•"/>
            </a:pPr>
            <a:r>
              <a:rPr lang="en-US" sz="2600" dirty="0"/>
              <a:t>No off the shelf training can be provided to users</a:t>
            </a:r>
          </a:p>
          <a:p>
            <a:pPr marL="457200" indent="-457200">
              <a:buFont typeface="Arial" panose="020B0604020202020204" pitchFamily="34" charset="0"/>
              <a:buChar char="•"/>
            </a:pPr>
            <a:r>
              <a:rPr lang="en-US" sz="2600" dirty="0"/>
              <a:t>Users struggle when they have questions</a:t>
            </a:r>
          </a:p>
          <a:p>
            <a:pPr marL="457200" indent="-457200">
              <a:buFont typeface="Arial" panose="020B0604020202020204" pitchFamily="34" charset="0"/>
              <a:buChar char="•"/>
            </a:pPr>
            <a:r>
              <a:rPr lang="en-US" sz="2600" dirty="0"/>
              <a:t>CRMs continue to evolve as SaaS vendors as well as your company makes changes to it</a:t>
            </a:r>
          </a:p>
          <a:p>
            <a:endParaRPr lang="en-US" sz="2600" dirty="0"/>
          </a:p>
        </p:txBody>
      </p:sp>
      <p:sp>
        <p:nvSpPr>
          <p:cNvPr id="11" name="Title 1">
            <a:extLst>
              <a:ext uri="{FF2B5EF4-FFF2-40B4-BE49-F238E27FC236}">
                <a16:creationId xmlns:a16="http://schemas.microsoft.com/office/drawing/2014/main" id="{2799B8A1-9301-4590-8A2D-246134E1F32C}"/>
              </a:ext>
            </a:extLst>
          </p:cNvPr>
          <p:cNvSpPr>
            <a:spLocks noGrp="1"/>
          </p:cNvSpPr>
          <p:nvPr>
            <p:ph type="title"/>
          </p:nvPr>
        </p:nvSpPr>
        <p:spPr>
          <a:xfrm>
            <a:off x="-58170" y="1153572"/>
            <a:ext cx="4357454" cy="4461163"/>
          </a:xfrm>
        </p:spPr>
        <p:txBody>
          <a:bodyPr>
            <a:normAutofit/>
          </a:bodyPr>
          <a:lstStyle/>
          <a:p>
            <a:pPr marL="0" indent="0" algn="ctr">
              <a:buNone/>
            </a:pPr>
            <a:r>
              <a:rPr lang="en-US" dirty="0"/>
              <a:t>Almost 50% of CRM projects fail to meet expectations</a:t>
            </a:r>
          </a:p>
        </p:txBody>
      </p:sp>
    </p:spTree>
    <p:extLst>
      <p:ext uri="{BB962C8B-B14F-4D97-AF65-F5344CB8AC3E}">
        <p14:creationId xmlns:p14="http://schemas.microsoft.com/office/powerpoint/2010/main" val="355824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6.0.4110"/>
  <p:tag name="SLIDO_PRESENTATION_ID" val="00000000-0000-0000-0000-000000000000"/>
  <p:tag name="SLIDO_EVENT_UUID" val="7d8305e7-1af0-4ef6-9396-c709d5dc0e83"/>
  <p:tag name="SLIDO_EVENT_SECTION_UUID" val="d6cd4801-7a94-47e3-ae4a-9c38c111319d"/>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2ODQ1Mzk1MDl9"/>
  <p:tag name="SLIDO_TYPE" val="SlidoPoll"/>
  <p:tag name="SLIDO_POLL_UUID" val="4a7881dd-8a87-4848-88ef-cb9deea65fad"/>
  <p:tag name="SLIDO_TIMELINE" val="W3sicG9sbFF1ZXN0aW9uVXVpZCI6ImY1ZjEzMWZjLTY0NDMtNGUzMS1hNTUyLTA1MTA5NWFmNWYzMy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Q1Mjk5NDN9"/>
  <p:tag name="SLIDO_TYPE" val="SlidoPoll"/>
  <p:tag name="SLIDO_POLL_UUID" val="88d056d0-0165-47cf-b669-2660ebb27380"/>
  <p:tag name="SLIDO_TIMELINE" val="W3sicG9sbFF1ZXN0aW9uVXVpZCI6ImY2NTQ5YzM1LWJlNGQtNGNiYS1iYzNkLThiYmY1NzQyOTllYiIsInNob3dSZXN1bHRzIjpmYWxzZSwic2hvd0NvcnJlY3RBbnN3ZXJzIjpmYWxzZSwidm90aW5nTG9ja2VkIjpmYWxzZX0seyJwb2xsUXVlc3Rpb25VdWlkIjoiZjY1NDljMzUtYmU0ZC00Y2JhLWJjM2QtOGJiZjU3NDI5OWViIiwic2hvd1Jlc3VsdHMiOnRydWUsInNob3dDb3JyZWN0QW5zd2VycyI6dHJ1ZSwidm90aW5nTG9ja2VkIjpmYWxzZX1d"/>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ODQ1ODY0MTR9"/>
  <p:tag name="SLIDO_TYPE" val="SlidoPoll"/>
  <p:tag name="SLIDO_POLL_UUID" val="50e89cf6-dc16-4efe-85ba-c1d35ec0eba3"/>
  <p:tag name="SLIDO_TIMELINE" val="W3sicG9sbFF1ZXN0aW9uVXVpZCI6IjJkZjZkNWMxLTZhNTQtNGRkZi1iNzdlLTZhYzA1NzU1YmFhN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heme/theme1.xml><?xml version="1.0" encoding="utf-8"?>
<a:theme xmlns:a="http://schemas.openxmlformats.org/drawingml/2006/main" name="3_BRIGHT">
  <a:themeElements>
    <a:clrScheme name="Dynamics Con">
      <a:dk1>
        <a:srgbClr val="000000"/>
      </a:dk1>
      <a:lt1>
        <a:srgbClr val="FFFFFF"/>
      </a:lt1>
      <a:dk2>
        <a:srgbClr val="231F20"/>
      </a:dk2>
      <a:lt2>
        <a:srgbClr val="E7E6E6"/>
      </a:lt2>
      <a:accent1>
        <a:srgbClr val="2B3890"/>
      </a:accent1>
      <a:accent2>
        <a:srgbClr val="27AAE1"/>
      </a:accent2>
      <a:accent3>
        <a:srgbClr val="EE2A7B"/>
      </a:accent3>
      <a:accent4>
        <a:srgbClr val="3CAE2B"/>
      </a:accent4>
      <a:accent5>
        <a:srgbClr val="9D1D96"/>
      </a:accent5>
      <a:accent6>
        <a:srgbClr val="F5E600"/>
      </a:accent6>
      <a:hlink>
        <a:srgbClr val="27AAE1"/>
      </a:hlink>
      <a:folHlink>
        <a:srgbClr val="9D1D9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Magenta Action">
  <a:themeElements>
    <a:clrScheme name="Dynamics Con">
      <a:dk1>
        <a:srgbClr val="000000"/>
      </a:dk1>
      <a:lt1>
        <a:srgbClr val="FFFFFF"/>
      </a:lt1>
      <a:dk2>
        <a:srgbClr val="231F20"/>
      </a:dk2>
      <a:lt2>
        <a:srgbClr val="E7E6E6"/>
      </a:lt2>
      <a:accent1>
        <a:srgbClr val="2B3890"/>
      </a:accent1>
      <a:accent2>
        <a:srgbClr val="27AAE1"/>
      </a:accent2>
      <a:accent3>
        <a:srgbClr val="EE2A7B"/>
      </a:accent3>
      <a:accent4>
        <a:srgbClr val="3CAE2B"/>
      </a:accent4>
      <a:accent5>
        <a:srgbClr val="9D1D96"/>
      </a:accent5>
      <a:accent6>
        <a:srgbClr val="F5E600"/>
      </a:accent6>
      <a:hlink>
        <a:srgbClr val="27AAE1"/>
      </a:hlink>
      <a:folHlink>
        <a:srgbClr val="9D1D9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Blue Action">
  <a:themeElements>
    <a:clrScheme name="Dynamics Con">
      <a:dk1>
        <a:srgbClr val="000000"/>
      </a:dk1>
      <a:lt1>
        <a:srgbClr val="FFFFFF"/>
      </a:lt1>
      <a:dk2>
        <a:srgbClr val="231F20"/>
      </a:dk2>
      <a:lt2>
        <a:srgbClr val="E7E6E6"/>
      </a:lt2>
      <a:accent1>
        <a:srgbClr val="2B3890"/>
      </a:accent1>
      <a:accent2>
        <a:srgbClr val="27AAE1"/>
      </a:accent2>
      <a:accent3>
        <a:srgbClr val="EE2A7B"/>
      </a:accent3>
      <a:accent4>
        <a:srgbClr val="3CAE2B"/>
      </a:accent4>
      <a:accent5>
        <a:srgbClr val="9D1D96"/>
      </a:accent5>
      <a:accent6>
        <a:srgbClr val="F5E600"/>
      </a:accent6>
      <a:hlink>
        <a:srgbClr val="27AAE1"/>
      </a:hlink>
      <a:folHlink>
        <a:srgbClr val="9D1D9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Blue Action">
  <a:themeElements>
    <a:clrScheme name="Dynamics Con">
      <a:dk1>
        <a:srgbClr val="000000"/>
      </a:dk1>
      <a:lt1>
        <a:srgbClr val="FFFFFF"/>
      </a:lt1>
      <a:dk2>
        <a:srgbClr val="231F20"/>
      </a:dk2>
      <a:lt2>
        <a:srgbClr val="E7E6E6"/>
      </a:lt2>
      <a:accent1>
        <a:srgbClr val="2B3890"/>
      </a:accent1>
      <a:accent2>
        <a:srgbClr val="27AAE1"/>
      </a:accent2>
      <a:accent3>
        <a:srgbClr val="EE2A7B"/>
      </a:accent3>
      <a:accent4>
        <a:srgbClr val="3CAE2B"/>
      </a:accent4>
      <a:accent5>
        <a:srgbClr val="9D1D96"/>
      </a:accent5>
      <a:accent6>
        <a:srgbClr val="F5E600"/>
      </a:accent6>
      <a:hlink>
        <a:srgbClr val="27AAE1"/>
      </a:hlink>
      <a:folHlink>
        <a:srgbClr val="9D1D9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Virtual Intro">
  <a:themeElements>
    <a:clrScheme name="Dynamics Con">
      <a:dk1>
        <a:srgbClr val="000000"/>
      </a:dk1>
      <a:lt1>
        <a:srgbClr val="FFFFFF"/>
      </a:lt1>
      <a:dk2>
        <a:srgbClr val="231F20"/>
      </a:dk2>
      <a:lt2>
        <a:srgbClr val="E7E6E6"/>
      </a:lt2>
      <a:accent1>
        <a:srgbClr val="2B3890"/>
      </a:accent1>
      <a:accent2>
        <a:srgbClr val="27AAE1"/>
      </a:accent2>
      <a:accent3>
        <a:srgbClr val="EE2A7B"/>
      </a:accent3>
      <a:accent4>
        <a:srgbClr val="3CAE2B"/>
      </a:accent4>
      <a:accent5>
        <a:srgbClr val="9D1D96"/>
      </a:accent5>
      <a:accent6>
        <a:srgbClr val="F5E600"/>
      </a:accent6>
      <a:hlink>
        <a:srgbClr val="27AAE1"/>
      </a:hlink>
      <a:folHlink>
        <a:srgbClr val="9D1D9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18" ma:contentTypeDescription="Create a new document." ma:contentTypeScope="" ma:versionID="873e3539063ad9289afb0a5c1efef2e2">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d65b1c8e69f6db5ca8c5052689063fe1"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Props1.xml><?xml version="1.0" encoding="utf-8"?>
<ds:datastoreItem xmlns:ds="http://schemas.openxmlformats.org/officeDocument/2006/customXml" ds:itemID="{AB23DE2A-97A3-42CA-99CA-DA5355C5AEB6}">
  <ds:schemaRefs>
    <ds:schemaRef ds:uri="http://schemas.microsoft.com/sharepoint/v3/contenttype/forms"/>
  </ds:schemaRefs>
</ds:datastoreItem>
</file>

<file path=customXml/itemProps2.xml><?xml version="1.0" encoding="utf-8"?>
<ds:datastoreItem xmlns:ds="http://schemas.openxmlformats.org/officeDocument/2006/customXml" ds:itemID="{0D58A76B-D728-49AC-939A-F4446184E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300A6-090B-4681-A1F8-93A887B871D0}">
  <ds:schemaRefs>
    <ds:schemaRef ds:uri="http://schemas.microsoft.com/office/2006/metadata/properties"/>
    <ds:schemaRef ds:uri="http://schemas.microsoft.com/office/infopath/2007/PartnerControls"/>
    <ds:schemaRef ds:uri="518ec24c-f428-4057-9a36-4cb948a7b407"/>
    <ds:schemaRef ds:uri="6fe25bdf-ae0e-48a7-b6e5-bc8a1849b98e"/>
  </ds:schemaRefs>
</ds:datastoreItem>
</file>

<file path=docProps/app.xml><?xml version="1.0" encoding="utf-8"?>
<Properties xmlns="http://schemas.openxmlformats.org/officeDocument/2006/extended-properties" xmlns:vt="http://schemas.openxmlformats.org/officeDocument/2006/docPropsVTypes">
  <TotalTime>5032</TotalTime>
  <Words>4667</Words>
  <Application>Microsoft Office PowerPoint</Application>
  <PresentationFormat>Widescreen</PresentationFormat>
  <Paragraphs>458</Paragraphs>
  <Slides>59</Slides>
  <Notes>50</Notes>
  <HiddenSlides>2</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59</vt:i4>
      </vt:variant>
    </vt:vector>
  </HeadingPairs>
  <TitlesOfParts>
    <vt:vector size="74" baseType="lpstr">
      <vt:lpstr>Arial</vt:lpstr>
      <vt:lpstr>Arial Black</vt:lpstr>
      <vt:lpstr>Calibri</vt:lpstr>
      <vt:lpstr>Calibri Light</vt:lpstr>
      <vt:lpstr>Lato</vt:lpstr>
      <vt:lpstr>Open Sans</vt:lpstr>
      <vt:lpstr>Open Sans ExtraBold</vt:lpstr>
      <vt:lpstr>Open Sans ExtraBold</vt:lpstr>
      <vt:lpstr>Segoe UI</vt:lpstr>
      <vt:lpstr>Segoe UI Light</vt:lpstr>
      <vt:lpstr>3_BRIGHT</vt:lpstr>
      <vt:lpstr>4_Magenta Action</vt:lpstr>
      <vt:lpstr>5_Blue Action</vt:lpstr>
      <vt:lpstr>6_Blue Action</vt:lpstr>
      <vt:lpstr>7_Virtual Intro</vt:lpstr>
      <vt:lpstr>PowerPoint Presentation</vt:lpstr>
      <vt:lpstr>PowerPoint Presentation</vt:lpstr>
      <vt:lpstr>5 Steps for Driving Sustainable  Dynamics 365 CRM User Adoption</vt:lpstr>
      <vt:lpstr>Dynamics 365 CE/CRM Presenters at DynamicsCon Live</vt:lpstr>
      <vt:lpstr>Great Dynamics 365 CRM session topics being presented at DynamicsCon Live!</vt:lpstr>
      <vt:lpstr>Are you thinking about any of the following?</vt:lpstr>
      <vt:lpstr>About me - Asif Rehmani</vt:lpstr>
      <vt:lpstr>PowerPoint Presentation</vt:lpstr>
      <vt:lpstr>Almost 50% of CRM projects fail to meet expectations</vt:lpstr>
      <vt:lpstr>The usual Dynamics 365 CE implementation</vt:lpstr>
      <vt:lpstr>User adoption does not have a Begin and End date</vt:lpstr>
      <vt:lpstr>User Adoption as a Service (UAaaS)</vt:lpstr>
      <vt:lpstr>Get Executive Buy-In</vt:lpstr>
      <vt:lpstr>The necessity of a  project executive sponsor</vt:lpstr>
      <vt:lpstr>Who exactly is considered an executive?</vt:lpstr>
      <vt:lpstr>Without an executive sponsor, user adoption is an uphill battle </vt:lpstr>
      <vt:lpstr>Create a governance board with the executive sponsor</vt:lpstr>
      <vt:lpstr>Charter of the governance board</vt:lpstr>
      <vt:lpstr>Keep It Simple -  Start With a Major Pain Point to Solve</vt:lpstr>
      <vt:lpstr>You never get a second chance to make a first impression</vt:lpstr>
      <vt:lpstr>Terrible looking website </vt:lpstr>
      <vt:lpstr>PowerPoint Presentation</vt:lpstr>
      <vt:lpstr>Usual pain points heard from salespeople</vt:lpstr>
      <vt:lpstr>What one major pain point can you solve for your users?</vt:lpstr>
      <vt:lpstr>Pick a solution that can be built in days or weeks</vt:lpstr>
      <vt:lpstr>Incentivize Desired Behavior of Champions and Evangelists  </vt:lpstr>
      <vt:lpstr>Why do you need Champions?</vt:lpstr>
      <vt:lpstr>No need to create champions.  Discover existing influencers and get them on your side.</vt:lpstr>
      <vt:lpstr>Why would anyone want to be a ‘Champion’? (additional possible titles: Champions,  Evangelists, MVPs)</vt:lpstr>
      <vt:lpstr>Reward the behaviors  you wish to see</vt:lpstr>
      <vt:lpstr>For example…</vt:lpstr>
      <vt:lpstr>Even simple gestures go a long way</vt:lpstr>
      <vt:lpstr>PowerPoint Presentation</vt:lpstr>
      <vt:lpstr>Traditional training doesn’t work for end users</vt:lpstr>
      <vt:lpstr>PowerPoint Presentation</vt:lpstr>
      <vt:lpstr>Do end users want to be trained… or helped?</vt:lpstr>
      <vt:lpstr>PowerPoint Presentation</vt:lpstr>
      <vt:lpstr>PowerPoint Presentation</vt:lpstr>
      <vt:lpstr>An example of peer-to-peer learning</vt:lpstr>
      <vt:lpstr>Focus On Context Not Only Content</vt:lpstr>
      <vt:lpstr>Fragmented information hurts adoption</vt:lpstr>
      <vt:lpstr>End Goal  Get information and support to users as efficiently as possible</vt:lpstr>
      <vt:lpstr>The story of the Governance Guy</vt:lpstr>
      <vt:lpstr>Deliver governance, info  and support  “in-context” of the environment</vt:lpstr>
      <vt:lpstr>A policy communicated through an announcement banner when users arrive at a record</vt:lpstr>
      <vt:lpstr>Context switching hurts productivity and adoption</vt:lpstr>
      <vt:lpstr>Provide visual cues and help in context to the user’s environment</vt:lpstr>
      <vt:lpstr>Also referred to as “Performance Support”</vt:lpstr>
      <vt:lpstr>An example of how  I received  Performance Support</vt:lpstr>
      <vt:lpstr>What my presentations used to look like</vt:lpstr>
      <vt:lpstr>What my presentations look like now</vt:lpstr>
      <vt:lpstr>Implement contextual support and training for your users</vt:lpstr>
      <vt:lpstr>Contextual micro-assistance  in action</vt:lpstr>
      <vt:lpstr>Built in Dynamics 365 help is not useful for everyday users</vt:lpstr>
      <vt:lpstr>PowerPoint Presentation</vt:lpstr>
      <vt:lpstr>PowerPoint Presentation</vt:lpstr>
      <vt:lpstr>Summary – The 5 steps to increasing user adoption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DynamicsCon Speaker Deck</dc:title>
  <dc:subject/>
  <dc:creator>Gina Leichty</dc:creator>
  <cp:keywords/>
  <dc:description/>
  <cp:lastModifiedBy>Asif Rehmani</cp:lastModifiedBy>
  <cp:revision>31</cp:revision>
  <dcterms:created xsi:type="dcterms:W3CDTF">2021-01-20T20:52:53Z</dcterms:created>
  <dcterms:modified xsi:type="dcterms:W3CDTF">2023-05-23T15:23:50Z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SlidoAppVersion">
    <vt:lpwstr>1.6.0.4110</vt:lpwstr>
  </property>
</Properties>
</file>